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6" r:id="rId2"/>
    <p:sldId id="267" r:id="rId3"/>
    <p:sldId id="269" r:id="rId4"/>
    <p:sldId id="281" r:id="rId5"/>
    <p:sldId id="283" r:id="rId6"/>
    <p:sldId id="285" r:id="rId7"/>
    <p:sldId id="284" r:id="rId8"/>
    <p:sldId id="287" r:id="rId9"/>
    <p:sldId id="286" r:id="rId10"/>
    <p:sldId id="288" r:id="rId11"/>
    <p:sldId id="282" r:id="rId12"/>
    <p:sldId id="289" r:id="rId13"/>
    <p:sldId id="291" r:id="rId14"/>
    <p:sldId id="290" r:id="rId15"/>
    <p:sldId id="292" r:id="rId16"/>
    <p:sldId id="293" r:id="rId17"/>
    <p:sldId id="295" r:id="rId18"/>
    <p:sldId id="294" r:id="rId19"/>
    <p:sldId id="300" r:id="rId20"/>
    <p:sldId id="296" r:id="rId21"/>
    <p:sldId id="29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7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908018-FF25-70A8-7B73-EBF01B4CB592}"/>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ourier Code" pitchFamily="49"/>
            </a:endParaRPr>
          </a:p>
        </p:txBody>
      </p:sp>
      <p:sp>
        <p:nvSpPr>
          <p:cNvPr id="3" name="Date Placeholder 2">
            <a:extLst>
              <a:ext uri="{FF2B5EF4-FFF2-40B4-BE49-F238E27FC236}">
                <a16:creationId xmlns:a16="http://schemas.microsoft.com/office/drawing/2014/main" id="{291179C1-FC26-8B02-1060-101551FAC988}"/>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6FACCB6-3F65-4060-988E-2B2ABCD000A3}" type="datetime4">
              <a:rPr lang="de-DE" sz="1200" b="0" i="0" u="none" strike="noStrike" kern="1200" cap="none" spc="0" baseline="0">
                <a:solidFill>
                  <a:srgbClr val="000000"/>
                </a:solidFill>
                <a:uFillTx/>
                <a:latin typeface="Courier Code" pitchFamily="49"/>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 Februar 2024</a:t>
            </a:fld>
            <a:endParaRPr lang="en-GB" sz="1200" b="0" i="0" u="none" strike="noStrike" kern="1200" cap="none" spc="0" baseline="0">
              <a:solidFill>
                <a:srgbClr val="000000"/>
              </a:solidFill>
              <a:uFillTx/>
              <a:latin typeface="Courier Code" pitchFamily="49"/>
            </a:endParaRPr>
          </a:p>
        </p:txBody>
      </p:sp>
      <p:sp>
        <p:nvSpPr>
          <p:cNvPr id="4" name="Footer Placeholder 3">
            <a:extLst>
              <a:ext uri="{FF2B5EF4-FFF2-40B4-BE49-F238E27FC236}">
                <a16:creationId xmlns:a16="http://schemas.microsoft.com/office/drawing/2014/main" id="{4CAF1C9A-78D9-FDC3-17E6-8864B6570E21}"/>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ourier Code" pitchFamily="49"/>
            </a:endParaRPr>
          </a:p>
        </p:txBody>
      </p:sp>
      <p:sp>
        <p:nvSpPr>
          <p:cNvPr id="5" name="Slide Number Placeholder 4">
            <a:extLst>
              <a:ext uri="{FF2B5EF4-FFF2-40B4-BE49-F238E27FC236}">
                <a16:creationId xmlns:a16="http://schemas.microsoft.com/office/drawing/2014/main" id="{9AEB91E4-76C0-FE5F-A387-34BD070D51F4}"/>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880B19F-84B4-4A88-B510-7A66558A9F93}" type="slidenum">
              <a:t>‹#›</a:t>
            </a:fld>
            <a:endParaRPr lang="en-GB" sz="1200" b="0" i="0" u="none" strike="noStrike" kern="1200" cap="none" spc="0" baseline="0">
              <a:solidFill>
                <a:srgbClr val="000000"/>
              </a:solidFill>
              <a:uFillTx/>
              <a:latin typeface="Courier Code" pitchFamily="49"/>
            </a:endParaRPr>
          </a:p>
        </p:txBody>
      </p:sp>
    </p:spTree>
    <p:extLst>
      <p:ext uri="{BB962C8B-B14F-4D97-AF65-F5344CB8AC3E}">
        <p14:creationId xmlns:p14="http://schemas.microsoft.com/office/powerpoint/2010/main" val="3686620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50B360-BF40-5092-84BA-0D246306244C}"/>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ourier Code" pitchFamily="49"/>
              </a:defRPr>
            </a:lvl1pPr>
          </a:lstStyle>
          <a:p>
            <a:pPr lvl="0"/>
            <a:endParaRPr lang="en-US"/>
          </a:p>
        </p:txBody>
      </p:sp>
      <p:sp>
        <p:nvSpPr>
          <p:cNvPr id="3" name="Date Placeholder 2">
            <a:extLst>
              <a:ext uri="{FF2B5EF4-FFF2-40B4-BE49-F238E27FC236}">
                <a16:creationId xmlns:a16="http://schemas.microsoft.com/office/drawing/2014/main" id="{05FC7524-5C5C-83A3-45AB-EF9C38181344}"/>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ourier Code" pitchFamily="49"/>
              </a:defRPr>
            </a:lvl1pPr>
          </a:lstStyle>
          <a:p>
            <a:pPr lvl="0"/>
            <a:fld id="{C4CE2D2D-25AD-4E89-B5DE-03E03F386A56}" type="datetime4">
              <a:rPr lang="de-DE"/>
              <a:pPr lvl="0"/>
              <a:t>6. Februar 2024</a:t>
            </a:fld>
            <a:endParaRPr lang="en-US"/>
          </a:p>
        </p:txBody>
      </p:sp>
      <p:sp>
        <p:nvSpPr>
          <p:cNvPr id="4" name="Slide Image Placeholder 3">
            <a:extLst>
              <a:ext uri="{FF2B5EF4-FFF2-40B4-BE49-F238E27FC236}">
                <a16:creationId xmlns:a16="http://schemas.microsoft.com/office/drawing/2014/main" id="{6B2B3AC3-BB86-B0E8-1710-5E1B9A718B8D}"/>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A375637C-B4F3-341E-CDD8-DCF63F658170}"/>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6" name="Footer Placeholder 5">
            <a:extLst>
              <a:ext uri="{FF2B5EF4-FFF2-40B4-BE49-F238E27FC236}">
                <a16:creationId xmlns:a16="http://schemas.microsoft.com/office/drawing/2014/main" id="{B7822FD5-90A8-7A3D-12CC-9588590125A8}"/>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ourier Code" pitchFamily="49"/>
              </a:defRPr>
            </a:lvl1pPr>
          </a:lstStyle>
          <a:p>
            <a:pPr lvl="0"/>
            <a:endParaRPr lang="en-US"/>
          </a:p>
        </p:txBody>
      </p:sp>
      <p:sp>
        <p:nvSpPr>
          <p:cNvPr id="7" name="Slide Number Placeholder 6">
            <a:extLst>
              <a:ext uri="{FF2B5EF4-FFF2-40B4-BE49-F238E27FC236}">
                <a16:creationId xmlns:a16="http://schemas.microsoft.com/office/drawing/2014/main" id="{1916479A-7520-3CAA-143E-A87B702C965F}"/>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ourier Code" pitchFamily="49"/>
              </a:defRPr>
            </a:lvl1pPr>
          </a:lstStyle>
          <a:p>
            <a:pPr lvl="0"/>
            <a:fld id="{218BBB1E-6713-4A8C-94E1-8D6EADCC3994}" type="slidenum">
              <a:t>‹#›</a:t>
            </a:fld>
            <a:endParaRPr lang="en-US"/>
          </a:p>
        </p:txBody>
      </p:sp>
    </p:spTree>
    <p:extLst>
      <p:ext uri="{BB962C8B-B14F-4D97-AF65-F5344CB8AC3E}">
        <p14:creationId xmlns:p14="http://schemas.microsoft.com/office/powerpoint/2010/main" val="4192827293"/>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fi-FI" sz="1200" b="0" i="0" u="none" strike="noStrike" kern="1200" cap="none" spc="0" baseline="0">
        <a:solidFill>
          <a:srgbClr val="000000"/>
        </a:solidFill>
        <a:uFillTx/>
        <a:latin typeface="Courier Code" pitchFamily="49"/>
      </a:defRPr>
    </a:lvl1pPr>
    <a:lvl2pPr marL="457200" marR="0" lvl="1" indent="0" algn="l" defTabSz="914400" rtl="0" fontAlgn="auto" hangingPunct="1">
      <a:lnSpc>
        <a:spcPct val="100000"/>
      </a:lnSpc>
      <a:spcBef>
        <a:spcPts val="0"/>
      </a:spcBef>
      <a:spcAft>
        <a:spcPts val="0"/>
      </a:spcAft>
      <a:buNone/>
      <a:tabLst/>
      <a:defRPr lang="fi-FI" sz="1200" b="0" i="0" u="none" strike="noStrike" kern="1200" cap="none" spc="0" baseline="0">
        <a:solidFill>
          <a:srgbClr val="000000"/>
        </a:solidFill>
        <a:uFillTx/>
        <a:latin typeface="Courier Code" pitchFamily="49"/>
      </a:defRPr>
    </a:lvl2pPr>
    <a:lvl3pPr marL="914400" marR="0" lvl="2" indent="0" algn="l" defTabSz="914400" rtl="0" fontAlgn="auto" hangingPunct="1">
      <a:lnSpc>
        <a:spcPct val="100000"/>
      </a:lnSpc>
      <a:spcBef>
        <a:spcPts val="0"/>
      </a:spcBef>
      <a:spcAft>
        <a:spcPts val="0"/>
      </a:spcAft>
      <a:buNone/>
      <a:tabLst/>
      <a:defRPr lang="fi-FI" sz="1200" b="0" i="0" u="none" strike="noStrike" kern="1200" cap="none" spc="0" baseline="0">
        <a:solidFill>
          <a:srgbClr val="000000"/>
        </a:solidFill>
        <a:uFillTx/>
        <a:latin typeface="Courier Code" pitchFamily="49"/>
      </a:defRPr>
    </a:lvl3pPr>
    <a:lvl4pPr marL="1371600" marR="0" lvl="3" indent="0" algn="l" defTabSz="914400" rtl="0" fontAlgn="auto" hangingPunct="1">
      <a:lnSpc>
        <a:spcPct val="100000"/>
      </a:lnSpc>
      <a:spcBef>
        <a:spcPts val="0"/>
      </a:spcBef>
      <a:spcAft>
        <a:spcPts val="0"/>
      </a:spcAft>
      <a:buNone/>
      <a:tabLst/>
      <a:defRPr lang="fi-FI" sz="1200" b="0" i="0" u="none" strike="noStrike" kern="1200" cap="none" spc="0" baseline="0">
        <a:solidFill>
          <a:srgbClr val="000000"/>
        </a:solidFill>
        <a:uFillTx/>
        <a:latin typeface="Courier Code" pitchFamily="49"/>
      </a:defRPr>
    </a:lvl4pPr>
    <a:lvl5pPr marL="1828800" marR="0" lvl="4" indent="0" algn="l" defTabSz="914400" rtl="0" fontAlgn="auto" hangingPunct="1">
      <a:lnSpc>
        <a:spcPct val="100000"/>
      </a:lnSpc>
      <a:spcBef>
        <a:spcPts val="0"/>
      </a:spcBef>
      <a:spcAft>
        <a:spcPts val="0"/>
      </a:spcAft>
      <a:buNone/>
      <a:tabLst/>
      <a:defRPr lang="fi-FI" sz="1200" b="0" i="0" u="none" strike="noStrike" kern="1200" cap="none" spc="0" baseline="0">
        <a:solidFill>
          <a:srgbClr val="000000"/>
        </a:solidFill>
        <a:uFillTx/>
        <a:latin typeface="Courier Code" pitchFamily="49"/>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RBCN 2024 Globe Title">
    <p:spTree>
      <p:nvGrpSpPr>
        <p:cNvPr id="1" name=""/>
        <p:cNvGrpSpPr/>
        <p:nvPr/>
      </p:nvGrpSpPr>
      <p:grpSpPr>
        <a:xfrm>
          <a:off x="0" y="0"/>
          <a:ext cx="0" cy="0"/>
          <a:chOff x="0" y="0"/>
          <a:chExt cx="0" cy="0"/>
        </a:xfrm>
      </p:grpSpPr>
      <p:sp>
        <p:nvSpPr>
          <p:cNvPr id="2" name="Grafik 20">
            <a:extLst>
              <a:ext uri="{FF2B5EF4-FFF2-40B4-BE49-F238E27FC236}">
                <a16:creationId xmlns:a16="http://schemas.microsoft.com/office/drawing/2014/main" id="{AD4E1E32-9307-FC0A-DA9D-956F1D60FCBB}"/>
              </a:ext>
            </a:extLst>
          </p:cNvPr>
          <p:cNvSpPr/>
          <p:nvPr/>
        </p:nvSpPr>
        <p:spPr>
          <a:xfrm>
            <a:off x="1414083" y="1368573"/>
            <a:ext cx="9312533" cy="4264286"/>
          </a:xfrm>
          <a:custGeom>
            <a:avLst/>
            <a:gdLst>
              <a:gd name="f0" fmla="val 10800000"/>
              <a:gd name="f1" fmla="val 5400000"/>
              <a:gd name="f2" fmla="val 180"/>
              <a:gd name="f3" fmla="val w"/>
              <a:gd name="f4" fmla="val h"/>
              <a:gd name="f5" fmla="val 0"/>
              <a:gd name="f6" fmla="val 1668461"/>
              <a:gd name="f7" fmla="val 764002"/>
              <a:gd name="f8" fmla="val 834286"/>
              <a:gd name="f9" fmla="val 388187"/>
              <a:gd name="f10" fmla="val 185"/>
              <a:gd name="f11" fmla="val 387704"/>
              <a:gd name="f12" fmla="val 290"/>
              <a:gd name="f13" fmla="val 380269"/>
              <a:gd name="f14" fmla="val 2118"/>
              <a:gd name="f15" fmla="val 369063"/>
              <a:gd name="f16" fmla="val 5334"/>
              <a:gd name="f17" fmla="val 1298843"/>
              <a:gd name="f18" fmla="val 1287904"/>
              <a:gd name="f19" fmla="val 2233"/>
              <a:gd name="f20" fmla="val 1279772"/>
              <a:gd name="f21" fmla="val 126"/>
              <a:gd name="f22" fmla="val 1279143"/>
              <a:gd name="f23" fmla="val 353370"/>
              <a:gd name="f24" fmla="val 10149"/>
              <a:gd name="f25" fmla="val 348555"/>
              <a:gd name="f26" fmla="val 11661"/>
              <a:gd name="f27" fmla="val 344071"/>
              <a:gd name="f28" fmla="val 13045"/>
              <a:gd name="f29" fmla="val 338456"/>
              <a:gd name="f30" fmla="val 14946"/>
              <a:gd name="f31" fmla="val 1271445"/>
              <a:gd name="f32" fmla="val 14317"/>
              <a:gd name="f33" fmla="val 1271261"/>
              <a:gd name="f34" fmla="val 13640"/>
              <a:gd name="f35" fmla="val 1271167"/>
              <a:gd name="f36" fmla="val 13261"/>
              <a:gd name="f37" fmla="val 1271451"/>
              <a:gd name="f38" fmla="val 12597"/>
              <a:gd name="f39" fmla="val 1271721"/>
              <a:gd name="f40" fmla="val 12040"/>
              <a:gd name="f41" fmla="val 1271816"/>
              <a:gd name="f42" fmla="val 11187"/>
              <a:gd name="f43" fmla="val 10335"/>
              <a:gd name="f44" fmla="val 1277232"/>
              <a:gd name="f45" fmla="val 1277671"/>
              <a:gd name="f46" fmla="val 10436"/>
              <a:gd name="f47" fmla="val 1284695"/>
              <a:gd name="f48" fmla="val 12250"/>
              <a:gd name="f49" fmla="val 1294242"/>
              <a:gd name="f50" fmla="val 1329820"/>
              <a:gd name="f51" fmla="val 1324547"/>
              <a:gd name="f52" fmla="val 13169"/>
              <a:gd name="f53" fmla="val 1319769"/>
              <a:gd name="f54" fmla="val 11588"/>
              <a:gd name="f55" fmla="val 1315185"/>
              <a:gd name="f56" fmla="val 325100"/>
              <a:gd name="f57" fmla="val 19762"/>
              <a:gd name="f58" fmla="val 320660"/>
              <a:gd name="f59" fmla="val 21353"/>
              <a:gd name="f60" fmla="val 316548"/>
              <a:gd name="f61" fmla="val 22749"/>
              <a:gd name="f62" fmla="val 311782"/>
              <a:gd name="f63" fmla="val 24559"/>
              <a:gd name="f64" fmla="val 342259"/>
              <a:gd name="f65" fmla="val 347415"/>
              <a:gd name="f66" fmla="val 22836"/>
              <a:gd name="f67" fmla="val 352539"/>
              <a:gd name="f68" fmla="val 21132"/>
              <a:gd name="f69" fmla="val 356950"/>
              <a:gd name="f70" fmla="val 426900"/>
              <a:gd name="f71" fmla="val 427123"/>
              <a:gd name="f72" fmla="val 20577"/>
              <a:gd name="f73" fmla="val 428384"/>
              <a:gd name="f74" fmla="val 432280"/>
              <a:gd name="f75" fmla="val 429226"/>
              <a:gd name="f76" fmla="val 21043"/>
              <a:gd name="f77" fmla="val 424901"/>
              <a:gd name="f78" fmla="val 23090"/>
              <a:gd name="f79" fmla="val 421521"/>
              <a:gd name="f80" fmla="val 451534"/>
              <a:gd name="f81" fmla="val 456090"/>
              <a:gd name="f82" fmla="val 22755"/>
              <a:gd name="f83" fmla="val 460939"/>
              <a:gd name="f84" fmla="val 20822"/>
              <a:gd name="f85" fmla="val 463795"/>
              <a:gd name="f86" fmla="val 486667"/>
              <a:gd name="f87" fmla="val 485412"/>
              <a:gd name="f88" fmla="val 20002"/>
              <a:gd name="f89" fmla="val 484157"/>
              <a:gd name="f90" fmla="val 20248"/>
              <a:gd name="f91" fmla="val 482976"/>
              <a:gd name="f92" fmla="val 20484"/>
              <a:gd name="f93" fmla="val 479359"/>
              <a:gd name="f94" fmla="val 476393"/>
              <a:gd name="f95" fmla="val 21636"/>
              <a:gd name="f96" fmla="val 475147"/>
              <a:gd name="f97" fmla="val 23102"/>
              <a:gd name="f98" fmla="val 474591"/>
              <a:gd name="f99" fmla="val 777005"/>
              <a:gd name="f100" fmla="val 777966"/>
              <a:gd name="f101" fmla="val 24454"/>
              <a:gd name="f102" fmla="val 778930"/>
              <a:gd name="f103" fmla="val 24320"/>
              <a:gd name="f104" fmla="val 779862"/>
              <a:gd name="f105" fmla="val 24262"/>
              <a:gd name="f106" fmla="val 782711"/>
              <a:gd name="f107" fmla="val 24073"/>
              <a:gd name="f108" fmla="val 785848"/>
              <a:gd name="f109" fmla="val 23898"/>
              <a:gd name="f110" fmla="val 789267"/>
              <a:gd name="f111" fmla="val 22855"/>
              <a:gd name="f112" fmla="val 798467"/>
              <a:gd name="f113" fmla="val 20003"/>
              <a:gd name="f114" fmla="val 797985"/>
              <a:gd name="f115" fmla="val 826032"/>
              <a:gd name="f116" fmla="val 827813"/>
              <a:gd name="f117" fmla="val 20854"/>
              <a:gd name="f118" fmla="val 886596"/>
              <a:gd name="f119" fmla="val 887584"/>
              <a:gd name="f120" fmla="val 23358"/>
              <a:gd name="f121" fmla="val 888071"/>
              <a:gd name="f122" fmla="val 21757"/>
              <a:gd name="f123" fmla="val 887932"/>
              <a:gd name="f124" fmla="val 19817"/>
              <a:gd name="f125" fmla="val 19796"/>
              <a:gd name="f126" fmla="val 887918"/>
              <a:gd name="f127" fmla="val 19781"/>
              <a:gd name="f128" fmla="val 887913"/>
              <a:gd name="f129" fmla="val 922193"/>
              <a:gd name="f130" fmla="val 920041"/>
              <a:gd name="f131" fmla="val 23410"/>
              <a:gd name="f132" fmla="val 924215"/>
              <a:gd name="f133" fmla="val 950963"/>
              <a:gd name="f134" fmla="val 950509"/>
              <a:gd name="f135" fmla="val 24153"/>
              <a:gd name="f136" fmla="val 950005"/>
              <a:gd name="f137" fmla="val 23719"/>
              <a:gd name="f138" fmla="val 949572"/>
              <a:gd name="f139" fmla="val 23318"/>
              <a:gd name="f140" fmla="val 950237"/>
              <a:gd name="f141" fmla="val 22369"/>
              <a:gd name="f142" fmla="val 950428"/>
              <a:gd name="f143" fmla="val 21237"/>
              <a:gd name="f144" fmla="val 950333"/>
              <a:gd name="f145" fmla="val 19910"/>
              <a:gd name="f146" fmla="val 950425"/>
              <a:gd name="f147" fmla="val 951001"/>
              <a:gd name="f148" fmla="val 954989"/>
              <a:gd name="f149" fmla="val 958976"/>
              <a:gd name="f150" fmla="val 19722"/>
              <a:gd name="f151" fmla="val 962965"/>
              <a:gd name="f152" fmla="val 963082"/>
              <a:gd name="f153" fmla="val 963171"/>
              <a:gd name="f154" fmla="val 19789"/>
              <a:gd name="f155" fmla="val 963262"/>
              <a:gd name="f156" fmla="val 963484"/>
              <a:gd name="f157" fmla="val 966285"/>
              <a:gd name="f158" fmla="val 964886"/>
              <a:gd name="f159" fmla="val 23710"/>
              <a:gd name="f160" fmla="val 963450"/>
              <a:gd name="f161" fmla="val 24178"/>
              <a:gd name="f162" fmla="val 962038"/>
              <a:gd name="f163" fmla="val 1008523"/>
              <a:gd name="f164" fmla="val 1006649"/>
              <a:gd name="f165" fmla="val 23707"/>
              <a:gd name="f166" fmla="val 1002123"/>
              <a:gd name="f167" fmla="val 1004757"/>
              <a:gd name="f168" fmla="val 22744"/>
              <a:gd name="f169" fmla="val 1004572"/>
              <a:gd name="f170" fmla="val 22651"/>
              <a:gd name="f171" fmla="val 1001721"/>
              <a:gd name="f172" fmla="val 21332"/>
              <a:gd name="f173" fmla="val 998099"/>
              <a:gd name="f174" fmla="val 19944"/>
              <a:gd name="f175" fmla="val 993906"/>
              <a:gd name="f176" fmla="val 993164"/>
              <a:gd name="f177" fmla="val 991852"/>
              <a:gd name="f178" fmla="val 19751"/>
              <a:gd name="f179" fmla="val 990496"/>
              <a:gd name="f180" fmla="val 989083"/>
              <a:gd name="f181" fmla="val 20095"/>
              <a:gd name="f182" fmla="val 986898"/>
              <a:gd name="f183" fmla="val 20474"/>
              <a:gd name="f184" fmla="val 984719"/>
              <a:gd name="f185" fmla="val 20572"/>
              <a:gd name="f186" fmla="val 982535"/>
              <a:gd name="f187" fmla="val 20762"/>
              <a:gd name="f188" fmla="val 980730"/>
              <a:gd name="f189" fmla="val 20857"/>
              <a:gd name="f190" fmla="val 978923"/>
              <a:gd name="f191" fmla="val 20940"/>
              <a:gd name="f192" fmla="val 977118"/>
              <a:gd name="f193" fmla="val 21225"/>
              <a:gd name="f194" fmla="val 974174"/>
              <a:gd name="f195" fmla="val 21604"/>
              <a:gd name="f196" fmla="val 971323"/>
              <a:gd name="f197" fmla="val 21989"/>
              <a:gd name="f198" fmla="val 968474"/>
              <a:gd name="f199" fmla="val 22558"/>
              <a:gd name="f200" fmla="val 1021637"/>
              <a:gd name="f201" fmla="val 1024651"/>
              <a:gd name="f202" fmla="val 20834"/>
              <a:gd name="f203" fmla="val 1029451"/>
              <a:gd name="f204" fmla="val 22711"/>
              <a:gd name="f205" fmla="val 1034158"/>
              <a:gd name="f206" fmla="val 1126684"/>
              <a:gd name="f207" fmla="val 1126194"/>
              <a:gd name="f208" fmla="val 23967"/>
              <a:gd name="f209" fmla="val 1125527"/>
              <a:gd name="f210" fmla="val 23387"/>
              <a:gd name="f211" fmla="val 1124606"/>
              <a:gd name="f212" fmla="val 1126134"/>
              <a:gd name="f213" fmla="val 23363"/>
              <a:gd name="f214" fmla="val 1128006"/>
              <a:gd name="f215" fmla="val 23996"/>
              <a:gd name="f216" fmla="val 1129707"/>
              <a:gd name="f217" fmla="val 1162243"/>
              <a:gd name="f218" fmla="val 1158202"/>
              <a:gd name="f219" fmla="val 23005"/>
              <a:gd name="f220" fmla="val 1153636"/>
              <a:gd name="f221" fmla="val 21104"/>
              <a:gd name="f222" fmla="val 1149963"/>
              <a:gd name="f223" fmla="val 1114868"/>
              <a:gd name="f224" fmla="val 1116381"/>
              <a:gd name="f225" fmla="val 20215"/>
              <a:gd name="f226" fmla="val 1117874"/>
              <a:gd name="f227" fmla="val 20665"/>
              <a:gd name="f228" fmla="val 1119765"/>
              <a:gd name="f229" fmla="val 1119672"/>
              <a:gd name="f230" fmla="val 1114069"/>
              <a:gd name="f231" fmla="val 20087"/>
              <a:gd name="f232" fmla="val 1108472"/>
              <a:gd name="f233" fmla="val 19531"/>
              <a:gd name="f234" fmla="val 1102773"/>
              <a:gd name="f235" fmla="val 1101050"/>
              <a:gd name="f236" fmla="val 20011"/>
              <a:gd name="f237" fmla="val 1099821"/>
              <a:gd name="f238" fmla="val 19924"/>
              <a:gd name="f239" fmla="val 1098878"/>
              <a:gd name="f240" fmla="val 1155677"/>
              <a:gd name="f241" fmla="val 1157569"/>
              <a:gd name="f242" fmla="val 21040"/>
              <a:gd name="f243" fmla="val 1157847"/>
              <a:gd name="f244" fmla="val 1195169"/>
              <a:gd name="f245" fmla="val 1199454"/>
              <a:gd name="f246" fmla="val 21892"/>
              <a:gd name="f247" fmla="val 1198786"/>
              <a:gd name="f248" fmla="val 1198693"/>
              <a:gd name="f249" fmla="val 1193660"/>
              <a:gd name="f250" fmla="val 21512"/>
              <a:gd name="f251" fmla="val 1188344"/>
              <a:gd name="f252" fmla="val 21036"/>
              <a:gd name="f253" fmla="val 1182741"/>
              <a:gd name="f254" fmla="val 21984"/>
              <a:gd name="f255" fmla="val 1180059"/>
              <a:gd name="f256" fmla="val 22183"/>
              <a:gd name="f257" fmla="val 1178778"/>
              <a:gd name="f258" fmla="val 23364"/>
              <a:gd name="f259" fmla="val 1178140"/>
              <a:gd name="f260" fmla="val 1218801"/>
              <a:gd name="f261" fmla="val 1217523"/>
              <a:gd name="f262" fmla="val 23495"/>
              <a:gd name="f263" fmla="val 1215696"/>
              <a:gd name="f264" fmla="val 22625"/>
              <a:gd name="f265" fmla="val 1213032"/>
              <a:gd name="f266" fmla="val 1209518"/>
              <a:gd name="f267" fmla="val 22838"/>
              <a:gd name="f268" fmla="val 1206107"/>
              <a:gd name="f269" fmla="val 22567"/>
              <a:gd name="f270" fmla="val 1202403"/>
              <a:gd name="f271" fmla="val 22188"/>
              <a:gd name="f272" fmla="val 1199936"/>
              <a:gd name="f273" fmla="val 1198990"/>
              <a:gd name="f274" fmla="val 1205186"/>
              <a:gd name="f275" fmla="val 1209221"/>
              <a:gd name="f276" fmla="val 1215053"/>
              <a:gd name="f277" fmla="val 22553"/>
              <a:gd name="f278" fmla="val 1221583"/>
              <a:gd name="f279" fmla="val 1259499"/>
              <a:gd name="f280" fmla="val 1254937"/>
              <a:gd name="f281" fmla="val 22896"/>
              <a:gd name="f282" fmla="val 1250321"/>
              <a:gd name="f283" fmla="val 21194"/>
              <a:gd name="f284" fmla="val 1246162"/>
              <a:gd name="f285" fmla="val 1310380"/>
              <a:gd name="f286" fmla="val 1314679"/>
              <a:gd name="f287" fmla="val 21106"/>
              <a:gd name="f288" fmla="val 1319866"/>
              <a:gd name="f289" fmla="val 1324831"/>
              <a:gd name="f290" fmla="val 1356791"/>
              <a:gd name="f291" fmla="val 1352152"/>
              <a:gd name="f292" fmla="val 22800"/>
              <a:gd name="f293" fmla="val 1347922"/>
              <a:gd name="f294" fmla="val 21316"/>
              <a:gd name="f295" fmla="val 1343584"/>
              <a:gd name="f296" fmla="val 299428"/>
              <a:gd name="f297" fmla="val 29374"/>
              <a:gd name="f298" fmla="val 295555"/>
              <a:gd name="f299" fmla="val 30920"/>
              <a:gd name="f300" fmla="val 291672"/>
              <a:gd name="f301" fmla="val 32488"/>
              <a:gd name="f302" fmla="val 287649"/>
              <a:gd name="f303" fmla="val 34171"/>
              <a:gd name="f304" fmla="val 315325"/>
              <a:gd name="f305" fmla="val 319954"/>
              <a:gd name="f306" fmla="val 32411"/>
              <a:gd name="f307" fmla="val 324196"/>
              <a:gd name="f308" fmla="val 30910"/>
              <a:gd name="f309" fmla="val 328495"/>
              <a:gd name="f310" fmla="val 410707"/>
              <a:gd name="f311" fmla="val 407019"/>
              <a:gd name="f312" fmla="val 31029"/>
              <a:gd name="f313" fmla="val 403921"/>
              <a:gd name="f314" fmla="val 32331"/>
              <a:gd name="f315" fmla="val 399948"/>
              <a:gd name="f316" fmla="val 428514"/>
              <a:gd name="f317" fmla="val 432394"/>
              <a:gd name="f318" fmla="val 32505"/>
              <a:gd name="f319" fmla="val 436368"/>
              <a:gd name="f320" fmla="val 30786"/>
              <a:gd name="f321" fmla="val 439774"/>
              <a:gd name="f322" fmla="val 459677"/>
              <a:gd name="f323" fmla="val 458134"/>
              <a:gd name="f324" fmla="val 30082"/>
              <a:gd name="f325" fmla="val 456536"/>
              <a:gd name="f326" fmla="val 30724"/>
              <a:gd name="f327" fmla="val 454855"/>
              <a:gd name="f328" fmla="val 31374"/>
              <a:gd name="f329" fmla="val 452619"/>
              <a:gd name="f330" fmla="val 32211"/>
              <a:gd name="f331" fmla="val 450396"/>
              <a:gd name="f332" fmla="val 33151"/>
              <a:gd name="f333" fmla="val 448251"/>
              <a:gd name="f334" fmla="val 611191"/>
              <a:gd name="f335" fmla="val 611159"/>
              <a:gd name="f336" fmla="val 34158"/>
              <a:gd name="f337" fmla="val 611130"/>
              <a:gd name="f338" fmla="val 34147"/>
              <a:gd name="f339" fmla="val 611098"/>
              <a:gd name="f340" fmla="val 34134"/>
              <a:gd name="f341" fmla="val 613187"/>
              <a:gd name="f342" fmla="val 33186"/>
              <a:gd name="f343" fmla="val 615169"/>
              <a:gd name="f344" fmla="val 32228"/>
              <a:gd name="f345" fmla="val 617164"/>
              <a:gd name="f346" fmla="val 619728"/>
              <a:gd name="f347" fmla="val 32417"/>
              <a:gd name="f348" fmla="val 622484"/>
              <a:gd name="f349" fmla="val 33467"/>
              <a:gd name="f350" fmla="val 625808"/>
              <a:gd name="f351" fmla="val 645099"/>
              <a:gd name="f352" fmla="val 646268"/>
              <a:gd name="f353" fmla="val 770253"/>
              <a:gd name="f354" fmla="val 767805"/>
              <a:gd name="f355" fmla="val 31096"/>
              <a:gd name="f356" fmla="val 767693"/>
              <a:gd name="f357" fmla="val 31004"/>
              <a:gd name="f358" fmla="val 768738"/>
              <a:gd name="f359" fmla="val 30814"/>
              <a:gd name="f360" fmla="val 769784"/>
              <a:gd name="f361" fmla="val 30527"/>
              <a:gd name="f362" fmla="val 770828"/>
              <a:gd name="f363" fmla="val 30337"/>
              <a:gd name="f364" fmla="val 775948"/>
              <a:gd name="f365" fmla="val 839592"/>
              <a:gd name="f366" fmla="val 841243"/>
              <a:gd name="f367" fmla="val 843106"/>
              <a:gd name="f368" fmla="val 30108"/>
              <a:gd name="f369" fmla="val 844973"/>
              <a:gd name="f370" fmla="val 30469"/>
              <a:gd name="f371" fmla="val 846436"/>
              <a:gd name="f372" fmla="val 30615"/>
              <a:gd name="f373" fmla="val 847576"/>
              <a:gd name="f374" fmla="val 30710"/>
              <a:gd name="f375" fmla="val 848529"/>
              <a:gd name="f376" fmla="val 30810"/>
              <a:gd name="f377" fmla="val 849479"/>
              <a:gd name="f378" fmla="val 31189"/>
              <a:gd name="f379" fmla="val 849859"/>
              <a:gd name="f380" fmla="val 31284"/>
              <a:gd name="f381" fmla="val 850323"/>
              <a:gd name="f382" fmla="val 850703"/>
              <a:gd name="f383" fmla="val 851083"/>
              <a:gd name="f384" fmla="val 851471"/>
              <a:gd name="f385" fmla="val 31194"/>
              <a:gd name="f386" fmla="val 851946"/>
              <a:gd name="f387" fmla="val 852421"/>
              <a:gd name="f388" fmla="val 31288"/>
              <a:gd name="f389" fmla="val 852695"/>
              <a:gd name="f390" fmla="val 31851"/>
              <a:gd name="f391" fmla="val 853170"/>
              <a:gd name="f392" fmla="val 32041"/>
              <a:gd name="f393" fmla="val 853835"/>
              <a:gd name="f394" fmla="val 32326"/>
              <a:gd name="f395" fmla="val 854796"/>
              <a:gd name="f396" fmla="val 32615"/>
              <a:gd name="f397" fmla="val 855841"/>
              <a:gd name="f398" fmla="val 857076"/>
              <a:gd name="f399" fmla="val 858586"/>
              <a:gd name="f400" fmla="val 32230"/>
              <a:gd name="f401" fmla="val 860200"/>
              <a:gd name="f402" fmla="val 31282"/>
              <a:gd name="f403" fmla="val 862290"/>
              <a:gd name="f404" fmla="val 30049"/>
              <a:gd name="f405" fmla="val 864187"/>
              <a:gd name="f406" fmla="val 30143"/>
              <a:gd name="f407" fmla="val 867416"/>
              <a:gd name="f408" fmla="val 30522"/>
              <a:gd name="f409" fmla="val 868271"/>
              <a:gd name="f410" fmla="val 869231"/>
              <a:gd name="f411" fmla="val 870940"/>
              <a:gd name="f412" fmla="val 30819"/>
              <a:gd name="f413" fmla="val 873149"/>
              <a:gd name="f414" fmla="val 30966"/>
              <a:gd name="f415" fmla="val 876482"/>
              <a:gd name="f416" fmla="val 31104"/>
              <a:gd name="f417" fmla="val 879028"/>
              <a:gd name="f418" fmla="val 938980"/>
              <a:gd name="f419" fmla="val 940741"/>
              <a:gd name="f420" fmla="val 30857"/>
              <a:gd name="f421" fmla="val 942527"/>
              <a:gd name="f422" fmla="val 32398"/>
              <a:gd name="f423" fmla="val 944490"/>
              <a:gd name="f424" fmla="val 980049"/>
              <a:gd name="f425" fmla="val 980346"/>
              <a:gd name="f426" fmla="val 33282"/>
              <a:gd name="f427" fmla="val 993739"/>
              <a:gd name="f428" fmla="val 994128"/>
              <a:gd name="f429" fmla="val 996218"/>
              <a:gd name="f430" fmla="val 998202"/>
              <a:gd name="f431" fmla="val 32892"/>
              <a:gd name="f432" fmla="val 1000101"/>
              <a:gd name="f433" fmla="val 32134"/>
              <a:gd name="f434" fmla="val 999911"/>
              <a:gd name="f435" fmla="val 32418"/>
              <a:gd name="f436" fmla="val 999621"/>
              <a:gd name="f437" fmla="val 32516"/>
              <a:gd name="f438" fmla="val 999526"/>
              <a:gd name="f439" fmla="val 32800"/>
              <a:gd name="f440" fmla="val 999638"/>
              <a:gd name="f441" fmla="val 32708"/>
              <a:gd name="f442" fmla="val 1247405"/>
              <a:gd name="f443" fmla="val 1244661"/>
              <a:gd name="f444" fmla="val 33707"/>
              <a:gd name="f445" fmla="val 1241992"/>
              <a:gd name="f446" fmla="val 33164"/>
              <a:gd name="f447" fmla="val 1239243"/>
              <a:gd name="f448" fmla="val 1235159"/>
              <a:gd name="f449" fmla="val 31762"/>
              <a:gd name="f450" fmla="val 1231088"/>
              <a:gd name="f451" fmla="val 30906"/>
              <a:gd name="f452" fmla="val 1226814"/>
              <a:gd name="f453" fmla="val 1226698"/>
              <a:gd name="f454" fmla="val 30005"/>
              <a:gd name="f455" fmla="val 1226504"/>
              <a:gd name="f456" fmla="val 29688"/>
              <a:gd name="f457" fmla="val 1226314"/>
              <a:gd name="f458" fmla="val 1177973"/>
              <a:gd name="f459" fmla="val 1178269"/>
              <a:gd name="f460" fmla="val 30061"/>
              <a:gd name="f461" fmla="val 1178694"/>
              <a:gd name="f462" fmla="val 30668"/>
              <a:gd name="f463" fmla="val 1179216"/>
              <a:gd name="f464" fmla="val 1177521"/>
              <a:gd name="f465" fmla="val 30476"/>
              <a:gd name="f466" fmla="val 1176231"/>
              <a:gd name="f467" fmla="val 30051"/>
              <a:gd name="f468" fmla="val 1174579"/>
              <a:gd name="f469" fmla="val 1028352"/>
              <a:gd name="f470" fmla="val 1028315"/>
              <a:gd name="f471" fmla="val 29421"/>
              <a:gd name="f472" fmla="val 1028259"/>
              <a:gd name="f473" fmla="val 29437"/>
              <a:gd name="f474" fmla="val 1028222"/>
              <a:gd name="f475" fmla="val 29485"/>
              <a:gd name="f476" fmla="val 1027938"/>
              <a:gd name="f477" fmla="val 29864"/>
              <a:gd name="f478" fmla="val 1027543"/>
              <a:gd name="f479" fmla="val 30328"/>
              <a:gd name="f480" fmla="val 1027258"/>
              <a:gd name="f481" fmla="val 30708"/>
              <a:gd name="f482" fmla="val 1026878"/>
              <a:gd name="f483" fmla="val 30613"/>
              <a:gd name="f484" fmla="val 1026313"/>
              <a:gd name="f485" fmla="val 30434"/>
              <a:gd name="f486" fmla="val 1025459"/>
              <a:gd name="f487" fmla="val 30245"/>
              <a:gd name="f488" fmla="val 1023980"/>
              <a:gd name="f489" fmla="val 29859"/>
              <a:gd name="f490" fmla="val 1022485"/>
              <a:gd name="f491" fmla="val 29587"/>
              <a:gd name="f492" fmla="val 1020988"/>
              <a:gd name="f493" fmla="val 1236163"/>
              <a:gd name="f494" fmla="val 1240869"/>
              <a:gd name="f495" fmla="val 30942"/>
              <a:gd name="f496" fmla="val 1245036"/>
              <a:gd name="f497" fmla="val 32245"/>
              <a:gd name="f498" fmla="val 1250391"/>
              <a:gd name="f499" fmla="val 1284337"/>
              <a:gd name="f500" fmla="val 1280266"/>
              <a:gd name="f501" fmla="val 32520"/>
              <a:gd name="f502" fmla="val 1276201"/>
              <a:gd name="f503" fmla="val 30864"/>
              <a:gd name="f504" fmla="val 1272335"/>
              <a:gd name="f505" fmla="val 1339132"/>
              <a:gd name="f506" fmla="val 1343274"/>
              <a:gd name="f507" fmla="val 30860"/>
              <a:gd name="f508" fmla="val 1347635"/>
              <a:gd name="f509" fmla="val 32493"/>
              <a:gd name="f510" fmla="val 1352061"/>
              <a:gd name="f511" fmla="val 1380943"/>
              <a:gd name="f512" fmla="val 1376788"/>
              <a:gd name="f513" fmla="val 32437"/>
              <a:gd name="f514" fmla="val 1372938"/>
              <a:gd name="f515" fmla="val 30964"/>
              <a:gd name="f516" fmla="val 1368941"/>
              <a:gd name="f517" fmla="val 363201"/>
              <a:gd name="f518" fmla="val 33319"/>
              <a:gd name="f519" fmla="val 361211"/>
              <a:gd name="f520" fmla="val 33442"/>
              <a:gd name="f521" fmla="val 359175"/>
              <a:gd name="f522" fmla="val 33764"/>
              <a:gd name="f523" fmla="val 357135"/>
              <a:gd name="f524" fmla="val 377262"/>
              <a:gd name="f525" fmla="val 373167"/>
              <a:gd name="f526" fmla="val 33515"/>
              <a:gd name="f527" fmla="val 368354"/>
              <a:gd name="f528" fmla="val 33000"/>
              <a:gd name="f529" fmla="val 888692"/>
              <a:gd name="f530" fmla="val 33652"/>
              <a:gd name="f531" fmla="val 886294"/>
              <a:gd name="f532" fmla="val 33496"/>
              <a:gd name="f533" fmla="val 884028"/>
              <a:gd name="f534" fmla="val 33763"/>
              <a:gd name="f535" fmla="val 881829"/>
              <a:gd name="f536" fmla="val 893219"/>
              <a:gd name="f537" fmla="val 891726"/>
              <a:gd name="f538" fmla="val 34029"/>
              <a:gd name="f539" fmla="val 890097"/>
              <a:gd name="f540" fmla="val 33743"/>
              <a:gd name="f541" fmla="val 1321325"/>
              <a:gd name="f542" fmla="val 33930"/>
              <a:gd name="f543" fmla="val 1320609"/>
              <a:gd name="f544" fmla="val 33836"/>
              <a:gd name="f545" fmla="val 1319853"/>
              <a:gd name="f546" fmla="val 34026"/>
              <a:gd name="f547" fmla="val 1319099"/>
              <a:gd name="f548" fmla="val 1322159"/>
              <a:gd name="f549" fmla="val 1321869"/>
              <a:gd name="f550" fmla="val 34102"/>
              <a:gd name="f551" fmla="val 1321628"/>
              <a:gd name="f552" fmla="val 33970"/>
              <a:gd name="f553" fmla="val 276482"/>
              <a:gd name="f554" fmla="val 38949"/>
              <a:gd name="f555" fmla="val 272952"/>
              <a:gd name="f556" fmla="val 40491"/>
              <a:gd name="f557" fmla="val 269373"/>
              <a:gd name="f558" fmla="val 42119"/>
              <a:gd name="f559" fmla="val 265760"/>
              <a:gd name="f560" fmla="val 43765"/>
              <a:gd name="f561" fmla="val 310075"/>
              <a:gd name="f562" fmla="val 311581"/>
              <a:gd name="f563" fmla="val 43174"/>
              <a:gd name="f564" fmla="val 313026"/>
              <a:gd name="f565" fmla="val 42555"/>
              <a:gd name="f566" fmla="val 314008"/>
              <a:gd name="f567" fmla="val 41820"/>
              <a:gd name="f568" fmla="val 317662"/>
              <a:gd name="f569" fmla="val 334931"/>
              <a:gd name="f570" fmla="val 334002"/>
              <a:gd name="f571" fmla="val 39397"/>
              <a:gd name="f572" fmla="val 333074"/>
              <a:gd name="f573" fmla="val 39809"/>
              <a:gd name="f574" fmla="val 332149"/>
              <a:gd name="f575" fmla="val 40394"/>
              <a:gd name="f576" fmla="val 326166"/>
              <a:gd name="f577" fmla="val 39066"/>
              <a:gd name="f578" fmla="val 321142"/>
              <a:gd name="f579" fmla="val 41146"/>
              <a:gd name="f580" fmla="val 316679"/>
              <a:gd name="f581" fmla="val 43042"/>
              <a:gd name="f582" fmla="val 314879"/>
              <a:gd name="f583" fmla="val 623656"/>
              <a:gd name="f584" fmla="val 623297"/>
              <a:gd name="f585" fmla="val 43179"/>
              <a:gd name="f586" fmla="val 622938"/>
              <a:gd name="f587" fmla="val 42616"/>
              <a:gd name="f588" fmla="val 622580"/>
              <a:gd name="f589" fmla="val 41616"/>
              <a:gd name="f590" fmla="val 622356"/>
              <a:gd name="f591" fmla="val 40946"/>
              <a:gd name="f592" fmla="val 621950"/>
              <a:gd name="f593" fmla="val 39902"/>
              <a:gd name="f594" fmla="val 621170"/>
              <a:gd name="f595" fmla="val 417885"/>
              <a:gd name="f596" fmla="val 417605"/>
              <a:gd name="f597" fmla="val 39003"/>
              <a:gd name="f598" fmla="val 417330"/>
              <a:gd name="f599" fmla="val 39005"/>
              <a:gd name="f600" fmla="val 417051"/>
              <a:gd name="f601" fmla="val 39060"/>
              <a:gd name="f602" fmla="val 417150"/>
              <a:gd name="f603" fmla="val 39016"/>
              <a:gd name="f604" fmla="val 417211"/>
              <a:gd name="f605" fmla="val 38994"/>
              <a:gd name="f606" fmla="val 417310"/>
              <a:gd name="f607" fmla="val 644988"/>
              <a:gd name="f608" fmla="val 40098"/>
              <a:gd name="f609" fmla="val 645563"/>
              <a:gd name="f610" fmla="val 41153"/>
              <a:gd name="f611" fmla="val 646038"/>
              <a:gd name="f612" fmla="val 41912"/>
              <a:gd name="f613" fmla="val 646697"/>
              <a:gd name="f614" fmla="val 42385"/>
              <a:gd name="f615" fmla="val 647362"/>
              <a:gd name="f616" fmla="val 42765"/>
              <a:gd name="f617" fmla="val 647251"/>
              <a:gd name="f618" fmla="val 43099"/>
              <a:gd name="f619" fmla="val 647327"/>
              <a:gd name="f620" fmla="val 43432"/>
              <a:gd name="f621" fmla="val 754560"/>
              <a:gd name="f622" fmla="val 755366"/>
              <a:gd name="f623" fmla="val 42553"/>
              <a:gd name="f624" fmla="val 755818"/>
              <a:gd name="f625" fmla="val 41082"/>
              <a:gd name="f626" fmla="val 755358"/>
              <a:gd name="f627" fmla="val 38968"/>
              <a:gd name="f628" fmla="val 755375"/>
              <a:gd name="f629" fmla="val 38960"/>
              <a:gd name="f630" fmla="val 755397"/>
              <a:gd name="f631" fmla="val 38957"/>
              <a:gd name="f632" fmla="val 755414"/>
              <a:gd name="f633" fmla="val 862018"/>
              <a:gd name="f634" fmla="val 861010"/>
              <a:gd name="f635" fmla="val 39458"/>
              <a:gd name="f636" fmla="val 859970"/>
              <a:gd name="f637" fmla="val 39959"/>
              <a:gd name="f638" fmla="val 859069"/>
              <a:gd name="f639" fmla="val 40487"/>
              <a:gd name="f640" fmla="val 857929"/>
              <a:gd name="f641" fmla="val 41150"/>
              <a:gd name="f642" fmla="val 856888"/>
              <a:gd name="f643" fmla="val 41714"/>
              <a:gd name="f644" fmla="val 855748"/>
              <a:gd name="f645" fmla="val 42283"/>
              <a:gd name="f646" fmla="val 854822"/>
              <a:gd name="f647" fmla="val 42653"/>
              <a:gd name="f648" fmla="val 854176"/>
              <a:gd name="f649" fmla="val 43210"/>
              <a:gd name="f650" fmla="val 853615"/>
              <a:gd name="f651" fmla="val 952299"/>
              <a:gd name="f652" fmla="val 952189"/>
              <a:gd name="f653" fmla="val 43704"/>
              <a:gd name="f654" fmla="val 952070"/>
              <a:gd name="f655" fmla="val 43705"/>
              <a:gd name="f656" fmla="val 951947"/>
              <a:gd name="f657" fmla="val 43617"/>
              <a:gd name="f658" fmla="val 949002"/>
              <a:gd name="f659" fmla="val 41530"/>
              <a:gd name="f660" fmla="val 946446"/>
              <a:gd name="f661" fmla="val 41143"/>
              <a:gd name="f662" fmla="val 943692"/>
              <a:gd name="f663" fmla="val 42376"/>
              <a:gd name="f664" fmla="val 940463"/>
              <a:gd name="f665" fmla="val 40289"/>
              <a:gd name="f666" fmla="val 937039"/>
              <a:gd name="f667" fmla="val 40484"/>
              <a:gd name="f668" fmla="val 934380"/>
              <a:gd name="f669" fmla="val 40579"/>
              <a:gd name="f670" fmla="val 933335"/>
              <a:gd name="f671" fmla="val 932288"/>
              <a:gd name="f672" fmla="val 40674"/>
              <a:gd name="f673" fmla="val 931338"/>
              <a:gd name="f674" fmla="val 918910"/>
              <a:gd name="f675" fmla="val 39153"/>
              <a:gd name="f676" fmla="val 919856"/>
              <a:gd name="f677" fmla="val 39912"/>
              <a:gd name="f678" fmla="val 919286"/>
              <a:gd name="f679" fmla="val 918717"/>
              <a:gd name="f680" fmla="val 39822"/>
              <a:gd name="f681" fmla="val 918242"/>
              <a:gd name="f682" fmla="val 39727"/>
              <a:gd name="f683" fmla="val 916696"/>
              <a:gd name="f684" fmla="val 39573"/>
              <a:gd name="f685" fmla="val 915263"/>
              <a:gd name="f686" fmla="val 39358"/>
              <a:gd name="f687" fmla="val 913994"/>
              <a:gd name="f688" fmla="val 949628"/>
              <a:gd name="f689" fmla="val 950235"/>
              <a:gd name="f690" fmla="val 39527"/>
              <a:gd name="f691" fmla="val 950771"/>
              <a:gd name="f692" fmla="val 39980"/>
              <a:gd name="f693" fmla="val 951390"/>
              <a:gd name="f694" fmla="val 952055"/>
              <a:gd name="f695" fmla="val 41717"/>
              <a:gd name="f696" fmla="val 953089"/>
              <a:gd name="f697" fmla="val 42656"/>
              <a:gd name="f698" fmla="val 954228"/>
              <a:gd name="f699" fmla="val 43320"/>
              <a:gd name="f700" fmla="val 954673"/>
              <a:gd name="f701" fmla="val 1345829"/>
              <a:gd name="f702" fmla="val 1344713"/>
              <a:gd name="f703" fmla="val 43115"/>
              <a:gd name="f704" fmla="val 1343605"/>
              <a:gd name="f705" fmla="val 42470"/>
              <a:gd name="f706" fmla="val 1342490"/>
              <a:gd name="f707" fmla="val 41913"/>
              <a:gd name="f708" fmla="val 1341432"/>
              <a:gd name="f709" fmla="val 41339"/>
              <a:gd name="f710" fmla="val 1340008"/>
              <a:gd name="f711" fmla="val 40580"/>
              <a:gd name="f712" fmla="val 1338493"/>
              <a:gd name="f713" fmla="val 40018"/>
              <a:gd name="f714" fmla="val 1336498"/>
              <a:gd name="f715" fmla="val 39449"/>
              <a:gd name="f716" fmla="val 1335074"/>
              <a:gd name="f717" fmla="val 39070"/>
              <a:gd name="f718" fmla="val 1333740"/>
              <a:gd name="f719" fmla="val 39068"/>
              <a:gd name="f720" fmla="val 1332696"/>
              <a:gd name="f721" fmla="val 39542"/>
              <a:gd name="f722" fmla="val 1331657"/>
              <a:gd name="f723" fmla="val 983184"/>
              <a:gd name="f724" fmla="val 982236"/>
              <a:gd name="f725" fmla="val 39329"/>
              <a:gd name="f726" fmla="val 981284"/>
              <a:gd name="f727" fmla="val 39694"/>
              <a:gd name="f728" fmla="val 40301"/>
              <a:gd name="f729" fmla="val 39772"/>
              <a:gd name="f730" fmla="val 980222"/>
              <a:gd name="f731" fmla="val 980160"/>
              <a:gd name="f732" fmla="val 1364248"/>
              <a:gd name="f733" fmla="val 1368178"/>
              <a:gd name="f734" fmla="val 40515"/>
              <a:gd name="f735" fmla="val 1372015"/>
              <a:gd name="f736" fmla="val 42001"/>
              <a:gd name="f737" fmla="val 1376102"/>
              <a:gd name="f738" fmla="val 43709"/>
              <a:gd name="f739" fmla="val 1402869"/>
              <a:gd name="f740" fmla="val 1399121"/>
              <a:gd name="f741" fmla="val 42062"/>
              <a:gd name="f742" fmla="val 1395529"/>
              <a:gd name="f743" fmla="val 40542"/>
              <a:gd name="f744" fmla="val 1391869"/>
              <a:gd name="f745" fmla="val 255372"/>
              <a:gd name="f746" fmla="val 48562"/>
              <a:gd name="f747" fmla="val 252120"/>
              <a:gd name="f748" fmla="val 50104"/>
              <a:gd name="f749" fmla="val 248822"/>
              <a:gd name="f750" fmla="val 51752"/>
              <a:gd name="f751" fmla="val 245522"/>
              <a:gd name="f752" fmla="val 53377"/>
              <a:gd name="f753" fmla="val 1422958"/>
              <a:gd name="f754" fmla="val 1419659"/>
              <a:gd name="f755" fmla="val 51757"/>
              <a:gd name="f756" fmla="val 1416344"/>
              <a:gd name="f757" fmla="val 50099"/>
              <a:gd name="f758" fmla="val 1413089"/>
              <a:gd name="f759" fmla="val 235877"/>
              <a:gd name="f760" fmla="val 58174"/>
              <a:gd name="f761" fmla="val 232832"/>
              <a:gd name="f762" fmla="val 59732"/>
              <a:gd name="f763" fmla="val 229765"/>
              <a:gd name="f764" fmla="val 61360"/>
              <a:gd name="f765" fmla="val 226695"/>
              <a:gd name="f766" fmla="val 62989"/>
              <a:gd name="f767" fmla="val 249307"/>
              <a:gd name="f768" fmla="val 252537"/>
              <a:gd name="f769" fmla="val 61395"/>
              <a:gd name="f770" fmla="val 255822"/>
              <a:gd name="f771" fmla="val 59687"/>
              <a:gd name="f772" fmla="val 259008"/>
              <a:gd name="f773" fmla="val 259138"/>
              <a:gd name="f774" fmla="val 259318"/>
              <a:gd name="f775" fmla="val 58816"/>
              <a:gd name="f776" fmla="val 259417"/>
              <a:gd name="f777" fmla="val 59380"/>
              <a:gd name="f778" fmla="val 259973"/>
              <a:gd name="f779" fmla="val 60211"/>
              <a:gd name="f780" fmla="val 260065"/>
              <a:gd name="f781" fmla="val 60026"/>
              <a:gd name="f782" fmla="val 260294"/>
              <a:gd name="f783" fmla="val 60789"/>
              <a:gd name="f784" fmla="val 261015"/>
              <a:gd name="f785" fmla="val 62014"/>
              <a:gd name="f786" fmla="val 262254"/>
              <a:gd name="f787" fmla="val 623619"/>
              <a:gd name="f788" fmla="val 626432"/>
              <a:gd name="f789" fmla="val 61827"/>
              <a:gd name="f790" fmla="val 628804"/>
              <a:gd name="f791" fmla="val 60100"/>
              <a:gd name="f792" fmla="val 630927"/>
              <a:gd name="f793" fmla="val 646175"/>
              <a:gd name="f794" fmla="val 646345"/>
              <a:gd name="f795" fmla="val 58482"/>
              <a:gd name="f796" fmla="val 646386"/>
              <a:gd name="f797" fmla="val 58740"/>
              <a:gd name="f798" fmla="val 646602"/>
              <a:gd name="f799" fmla="val 59063"/>
              <a:gd name="f800" fmla="val 646179"/>
              <a:gd name="f801" fmla="val 60372"/>
              <a:gd name="f802" fmla="val 646138"/>
              <a:gd name="f803" fmla="val 61677"/>
              <a:gd name="f804" fmla="val 646342"/>
              <a:gd name="f805" fmla="val 696797"/>
              <a:gd name="f806" fmla="val 702240"/>
              <a:gd name="f807" fmla="val 62294"/>
              <a:gd name="f808" fmla="val 707144"/>
              <a:gd name="f809" fmla="val 60463"/>
              <a:gd name="f810" fmla="val 711952"/>
              <a:gd name="f811" fmla="val 58507"/>
              <a:gd name="f812" fmla="val 712272"/>
              <a:gd name="f813" fmla="val 58372"/>
              <a:gd name="f814" fmla="val 712581"/>
              <a:gd name="f815" fmla="val 58300"/>
              <a:gd name="f816" fmla="val 712898"/>
              <a:gd name="f817" fmla="val 727979"/>
              <a:gd name="f818" fmla="val 727534"/>
              <a:gd name="f819" fmla="val 62489"/>
              <a:gd name="f820" fmla="val 729055"/>
              <a:gd name="f821" fmla="val 62952"/>
              <a:gd name="f822" fmla="val 728999"/>
              <a:gd name="f823" fmla="val 775206"/>
              <a:gd name="f824" fmla="val 776435"/>
              <a:gd name="f825" fmla="val 62001"/>
              <a:gd name="f826" fmla="val 777296"/>
              <a:gd name="f827" fmla="val 60844"/>
              <a:gd name="f828" fmla="val 777488"/>
              <a:gd name="f829" fmla="val 59267"/>
              <a:gd name="f830" fmla="val 777517"/>
              <a:gd name="f831" fmla="val 58888"/>
              <a:gd name="f832" fmla="val 777428"/>
              <a:gd name="f833" fmla="val 58534"/>
              <a:gd name="f834" fmla="val 777376"/>
              <a:gd name="f835" fmla="val 828295"/>
              <a:gd name="f836" fmla="val 61526"/>
              <a:gd name="f837" fmla="val 827392"/>
              <a:gd name="f838" fmla="val 61942"/>
              <a:gd name="f839" fmla="val 826733"/>
              <a:gd name="f840" fmla="val 62479"/>
              <a:gd name="f841" fmla="val 826069"/>
              <a:gd name="f842" fmla="val 1375230"/>
              <a:gd name="f843" fmla="val 1373449"/>
              <a:gd name="f844" fmla="val 61225"/>
              <a:gd name="f845" fmla="val 1371078"/>
              <a:gd name="f846" fmla="val 59053"/>
              <a:gd name="f847" fmla="val 1367179"/>
              <a:gd name="f848" fmla="val 58600"/>
              <a:gd name="f849" fmla="val 1366757"/>
              <a:gd name="f850" fmla="val 1366264"/>
              <a:gd name="f851" fmla="val 58409"/>
              <a:gd name="f852" fmla="val 1365825"/>
              <a:gd name="f853" fmla="val 1408508"/>
              <a:gd name="f854" fmla="val 1411792"/>
              <a:gd name="f855" fmla="val 1415103"/>
              <a:gd name="f856" fmla="val 61344"/>
              <a:gd name="f857" fmla="val 1418432"/>
              <a:gd name="f858" fmla="val 1441823"/>
              <a:gd name="f859" fmla="val 1438805"/>
              <a:gd name="f860" fmla="val 61391"/>
              <a:gd name="f861" fmla="val 1435784"/>
              <a:gd name="f862" fmla="val 59703"/>
              <a:gd name="f863" fmla="val 1432789"/>
              <a:gd name="f864" fmla="val 217809"/>
              <a:gd name="f865" fmla="val 67786"/>
              <a:gd name="f866" fmla="val 214928"/>
              <a:gd name="f867" fmla="val 69371"/>
              <a:gd name="f868" fmla="val 212059"/>
              <a:gd name="f869" fmla="val 70953"/>
              <a:gd name="f870" fmla="val 209165"/>
              <a:gd name="f871" fmla="val 72602"/>
              <a:gd name="f872" fmla="val 230553"/>
              <a:gd name="f873" fmla="val 233592"/>
              <a:gd name="f874" fmla="val 70984"/>
              <a:gd name="f875" fmla="val 236627"/>
              <a:gd name="f876" fmla="val 69333"/>
              <a:gd name="f877" fmla="val 239642"/>
              <a:gd name="f878" fmla="val 275499"/>
              <a:gd name="f879" fmla="val 276048"/>
              <a:gd name="f880" fmla="val 68259"/>
              <a:gd name="f881" fmla="val 276579"/>
              <a:gd name="f882" fmla="val 68796"/>
              <a:gd name="f883" fmla="val 277168"/>
              <a:gd name="f884" fmla="val 69120"/>
              <a:gd name="f885" fmla="val 276788"/>
              <a:gd name="f886" fmla="val 276307"/>
              <a:gd name="f887" fmla="val 69303"/>
              <a:gd name="f888" fmla="val 275832"/>
              <a:gd name="f889" fmla="val 69398"/>
              <a:gd name="f890" fmla="val 275350"/>
              <a:gd name="f891" fmla="val 274886"/>
              <a:gd name="f892" fmla="val 69509"/>
              <a:gd name="f893" fmla="val 271683"/>
              <a:gd name="f894" fmla="val 69568"/>
              <a:gd name="f895" fmla="val 270470"/>
              <a:gd name="f896" fmla="val 71188"/>
              <a:gd name="f897" fmla="val 269934"/>
              <a:gd name="f898" fmla="val 541574"/>
              <a:gd name="f899" fmla="val 541915"/>
              <a:gd name="f900" fmla="val 72374"/>
              <a:gd name="f901" fmla="val 542273"/>
              <a:gd name="f902" fmla="val 72106"/>
              <a:gd name="f903" fmla="val 542613"/>
              <a:gd name="f904" fmla="val 71879"/>
              <a:gd name="f905" fmla="val 542705"/>
              <a:gd name="f906" fmla="val 71972"/>
              <a:gd name="f907" fmla="val 543559"/>
              <a:gd name="f908" fmla="val 72435"/>
              <a:gd name="f909" fmla="val 544319"/>
              <a:gd name="f910" fmla="val 544355"/>
              <a:gd name="f911" fmla="val 72495"/>
              <a:gd name="f912" fmla="val 544428"/>
              <a:gd name="f913" fmla="val 72542"/>
              <a:gd name="f914" fmla="val 544468"/>
              <a:gd name="f915" fmla="val 611895"/>
              <a:gd name="f916" fmla="val 611880"/>
              <a:gd name="f917" fmla="val 72547"/>
              <a:gd name="f918" fmla="val 611875"/>
              <a:gd name="f919" fmla="val 72489"/>
              <a:gd name="f920" fmla="val 611858"/>
              <a:gd name="f921" fmla="val 613897"/>
              <a:gd name="f922" fmla="val 71873"/>
              <a:gd name="f923" fmla="val 615884"/>
              <a:gd name="f924" fmla="val 70522"/>
              <a:gd name="f925" fmla="val 648345"/>
              <a:gd name="f926" fmla="val 648372"/>
              <a:gd name="f927" fmla="val 67825"/>
              <a:gd name="f928" fmla="val 648392"/>
              <a:gd name="f929" fmla="val 67859"/>
              <a:gd name="f930" fmla="val 648420"/>
              <a:gd name="f931" fmla="val 67897"/>
              <a:gd name="f932" fmla="val 649438"/>
              <a:gd name="f933" fmla="val 69284"/>
              <a:gd name="f934" fmla="val 650173"/>
              <a:gd name="f935" fmla="val 70772"/>
              <a:gd name="f936" fmla="val 650738"/>
              <a:gd name="f937" fmla="val 688264"/>
              <a:gd name="f938" fmla="val 689540"/>
              <a:gd name="f939" fmla="val 70962"/>
              <a:gd name="f940" fmla="val 690807"/>
              <a:gd name="f941" fmla="val 69347"/>
              <a:gd name="f942" fmla="val 692067"/>
              <a:gd name="f943" fmla="val 738014"/>
              <a:gd name="f944" fmla="val 743354"/>
              <a:gd name="f945" fmla="val 68842"/>
              <a:gd name="f946" fmla="val 751512"/>
              <a:gd name="f947" fmla="val 70064"/>
              <a:gd name="f948" fmla="val 754412"/>
              <a:gd name="f949" fmla="val 754783"/>
              <a:gd name="f950" fmla="val 758843"/>
              <a:gd name="f951" fmla="val 69851"/>
              <a:gd name="f952" fmla="val 761784"/>
              <a:gd name="f953" fmla="val 69160"/>
              <a:gd name="f954" fmla="val 764039"/>
              <a:gd name="f955" fmla="val 821914"/>
              <a:gd name="f956" fmla="val 821318"/>
              <a:gd name="f957" fmla="val 69618"/>
              <a:gd name="f958" fmla="val 821478"/>
              <a:gd name="f959" fmla="val 71329"/>
              <a:gd name="f960" fmla="val 821821"/>
              <a:gd name="f961" fmla="val 1379626"/>
              <a:gd name="f962" fmla="val 1382112"/>
              <a:gd name="f963" fmla="val 1428059"/>
              <a:gd name="f964" fmla="val 1431038"/>
              <a:gd name="f965" fmla="val 69318"/>
              <a:gd name="f966" fmla="val 1434054"/>
              <a:gd name="f967" fmla="val 71000"/>
              <a:gd name="f968" fmla="val 1437056"/>
              <a:gd name="f969" fmla="val 1459482"/>
              <a:gd name="f970" fmla="val 1456516"/>
              <a:gd name="f971" fmla="val 70913"/>
              <a:gd name="f972" fmla="val 1453588"/>
              <a:gd name="f973" fmla="val 69408"/>
              <a:gd name="f974" fmla="val 1450634"/>
              <a:gd name="f975" fmla="val 201003"/>
              <a:gd name="f976" fmla="val 77399"/>
              <a:gd name="f977" fmla="val 198269"/>
              <a:gd name="f978" fmla="val 79010"/>
              <a:gd name="f979" fmla="val 195540"/>
              <a:gd name="f980" fmla="val 80545"/>
              <a:gd name="f981" fmla="val 192804"/>
              <a:gd name="f982" fmla="val 82214"/>
              <a:gd name="f983" fmla="val 213024"/>
              <a:gd name="f984" fmla="val 215946"/>
              <a:gd name="f985" fmla="val 80541"/>
              <a:gd name="f986" fmla="val 218831"/>
              <a:gd name="f987" fmla="val 79005"/>
              <a:gd name="f988" fmla="val 221742"/>
              <a:gd name="f989" fmla="val 270323"/>
              <a:gd name="f990" fmla="val 271141"/>
              <a:gd name="f991" fmla="val 78743"/>
              <a:gd name="f992" fmla="val 272712"/>
              <a:gd name="f993" fmla="val 79975"/>
              <a:gd name="f994" fmla="val 276018"/>
              <a:gd name="f995" fmla="val 80029"/>
              <a:gd name="f996" fmla="val 278207"/>
              <a:gd name="f997" fmla="val 277827"/>
              <a:gd name="f998" fmla="val 80503"/>
              <a:gd name="f999" fmla="val 277360"/>
              <a:gd name="f1000" fmla="val 80791"/>
              <a:gd name="f1001" fmla="val 277075"/>
              <a:gd name="f1002" fmla="val 81455"/>
              <a:gd name="f1003" fmla="val 276686"/>
              <a:gd name="f1004" fmla="val 337269"/>
              <a:gd name="f1005" fmla="val 338420"/>
              <a:gd name="f1006" fmla="val 81867"/>
              <a:gd name="f1007" fmla="val 339586"/>
              <a:gd name="f1008" fmla="val 81397"/>
              <a:gd name="f1009" fmla="val 340700"/>
              <a:gd name="f1010" fmla="val 80603"/>
              <a:gd name="f1011" fmla="val 341554"/>
              <a:gd name="f1012" fmla="val 79936"/>
              <a:gd name="f1013" fmla="val 345356"/>
              <a:gd name="f1014" fmla="val 346488"/>
              <a:gd name="f1015" fmla="val 80788"/>
              <a:gd name="f1016" fmla="val 348767"/>
              <a:gd name="f1017" fmla="val 82400"/>
              <a:gd name="f1018" fmla="val 351057"/>
              <a:gd name="f1019" fmla="val 82216"/>
              <a:gd name="f1020" fmla="val 352387"/>
              <a:gd name="f1021" fmla="val 82121"/>
              <a:gd name="f1022" fmla="val 353908"/>
              <a:gd name="f1023" fmla="val 354141"/>
              <a:gd name="f1024" fmla="val 82153"/>
              <a:gd name="f1025" fmla="val 354207"/>
              <a:gd name="f1026" fmla="val 82184"/>
              <a:gd name="f1027" fmla="val 354409"/>
              <a:gd name="f1028" fmla="val 527662"/>
              <a:gd name="f1029" fmla="val 530005"/>
              <a:gd name="f1030" fmla="val 80550"/>
              <a:gd name="f1031" fmla="val 532313"/>
              <a:gd name="f1032" fmla="val 78982"/>
              <a:gd name="f1033" fmla="val 534636"/>
              <a:gd name="f1034" fmla="val 552834"/>
              <a:gd name="f1035" fmla="val 552770"/>
              <a:gd name="f1036" fmla="val 77500"/>
              <a:gd name="f1037" fmla="val 552649"/>
              <a:gd name="f1038" fmla="val 77550"/>
              <a:gd name="f1039" fmla="val 552592"/>
              <a:gd name="f1040" fmla="val 77658"/>
              <a:gd name="f1041" fmla="val 551876"/>
              <a:gd name="f1042" fmla="val 79034"/>
              <a:gd name="f1043" fmla="val 551729"/>
              <a:gd name="f1044" fmla="val 80604"/>
              <a:gd name="f1045" fmla="val 552017"/>
              <a:gd name="f1046" fmla="val 614307"/>
              <a:gd name="f1047" fmla="val 614242"/>
              <a:gd name="f1048" fmla="val 82032"/>
              <a:gd name="f1049" fmla="val 614185"/>
              <a:gd name="f1050" fmla="val 81817"/>
              <a:gd name="f1051" fmla="val 614121"/>
              <a:gd name="f1052" fmla="val 81640"/>
              <a:gd name="f1053" fmla="val 613836"/>
              <a:gd name="f1054" fmla="val 80786"/>
              <a:gd name="f1055" fmla="val 613458"/>
              <a:gd name="f1056" fmla="val 79828"/>
              <a:gd name="f1057" fmla="val 613268"/>
              <a:gd name="f1058" fmla="val 78880"/>
              <a:gd name="f1059" fmla="val 613103"/>
              <a:gd name="f1060" fmla="val 78277"/>
              <a:gd name="f1061" fmla="val 612845"/>
              <a:gd name="f1062" fmla="val 77874"/>
              <a:gd name="f1063" fmla="val 612619"/>
              <a:gd name="f1064" fmla="val 654022"/>
              <a:gd name="f1065" fmla="val 656995"/>
              <a:gd name="f1066" fmla="val 79815"/>
              <a:gd name="f1067" fmla="val 660942"/>
              <a:gd name="f1068" fmla="val 80203"/>
              <a:gd name="f1069" fmla="val 663426"/>
              <a:gd name="f1070" fmla="val 80399"/>
              <a:gd name="f1071" fmla="val 665326"/>
              <a:gd name="f1072" fmla="val 80494"/>
              <a:gd name="f1073" fmla="val 666938"/>
              <a:gd name="f1074" fmla="val 80412"/>
              <a:gd name="f1075" fmla="val 668268"/>
              <a:gd name="f1076" fmla="val 79843"/>
              <a:gd name="f1077" fmla="val 667753"/>
              <a:gd name="f1078" fmla="val 80591"/>
              <a:gd name="f1079" fmla="val 667243"/>
              <a:gd name="f1080" fmla="val 81453"/>
              <a:gd name="f1081" fmla="val 666728"/>
              <a:gd name="f1082" fmla="val 681085"/>
              <a:gd name="f1083" fmla="val 682212"/>
              <a:gd name="f1084" fmla="val 80651"/>
              <a:gd name="f1085" fmla="val 683342"/>
              <a:gd name="f1086" fmla="val 78896"/>
              <a:gd name="f1087" fmla="val 684461"/>
              <a:gd name="f1088" fmla="val 791789"/>
              <a:gd name="f1089" fmla="val 790043"/>
              <a:gd name="f1090" fmla="val 78692"/>
              <a:gd name="f1091" fmla="val 788738"/>
              <a:gd name="f1092" fmla="val 80364"/>
              <a:gd name="f1093" fmla="val 787801"/>
              <a:gd name="f1094" fmla="val 811378"/>
              <a:gd name="f1095" fmla="val 811304"/>
              <a:gd name="f1096" fmla="val 82089"/>
              <a:gd name="f1097" fmla="val 811277"/>
              <a:gd name="f1098" fmla="val 81946"/>
              <a:gd name="f1099" fmla="val 811192"/>
              <a:gd name="f1100" fmla="val 81825"/>
              <a:gd name="f1101" fmla="val 810053"/>
              <a:gd name="f1102" fmla="val 80118"/>
              <a:gd name="f1103" fmla="val 808157"/>
              <a:gd name="f1104" fmla="val 79362"/>
              <a:gd name="f1105" fmla="val 805498"/>
              <a:gd name="f1106" fmla="val 804840"/>
              <a:gd name="f1107" fmla="val 78486"/>
              <a:gd name="f1108" fmla="val 804002"/>
              <a:gd name="f1109" fmla="val 77884"/>
              <a:gd name="f1110" fmla="val 803142"/>
              <a:gd name="f1111" fmla="val 823138"/>
              <a:gd name="f1112" fmla="val 823272"/>
              <a:gd name="f1113" fmla="val 77640"/>
              <a:gd name="f1114" fmla="val 823390"/>
              <a:gd name="f1115" fmla="val 77912"/>
              <a:gd name="f1116" fmla="val 823546"/>
              <a:gd name="f1117" fmla="val 78121"/>
              <a:gd name="f1118" fmla="val 823356"/>
              <a:gd name="f1119" fmla="val 79354"/>
              <a:gd name="f1120" fmla="val 80497"/>
              <a:gd name="f1121" fmla="val 81066"/>
              <a:gd name="f1122" fmla="val 823666"/>
              <a:gd name="f1123" fmla="val 81530"/>
              <a:gd name="f1124" fmla="val 823929"/>
              <a:gd name="f1125" fmla="val 81796"/>
              <a:gd name="f1126" fmla="val 824084"/>
              <a:gd name="f1127" fmla="val 875819"/>
              <a:gd name="f1128" fmla="val 876253"/>
              <a:gd name="f1129" fmla="val 81377"/>
              <a:gd name="f1130" fmla="val 876718"/>
              <a:gd name="f1131" fmla="val 80531"/>
              <a:gd name="f1132" fmla="val 876821"/>
              <a:gd name="f1133" fmla="val 79640"/>
              <a:gd name="f1134" fmla="val 877025"/>
              <a:gd name="f1135" fmla="val 878259"/>
              <a:gd name="f1136" fmla="val 80114"/>
              <a:gd name="f1137" fmla="val 879305"/>
              <a:gd name="f1138" fmla="val 80214"/>
              <a:gd name="f1139" fmla="val 880160"/>
              <a:gd name="f1140" fmla="val 880048"/>
              <a:gd name="f1141" fmla="val 880157"/>
              <a:gd name="f1142" fmla="val 80598"/>
              <a:gd name="f1143" fmla="val 880252"/>
              <a:gd name="f1144" fmla="val 879561"/>
              <a:gd name="f1145" fmla="val 81202"/>
              <a:gd name="f1146" fmla="val 879010"/>
              <a:gd name="f1147" fmla="val 81709"/>
              <a:gd name="f1148" fmla="val 878453"/>
              <a:gd name="f1149" fmla="val 1351115"/>
              <a:gd name="f1150" fmla="val 1349892"/>
              <a:gd name="f1151" fmla="val 81432"/>
              <a:gd name="f1152" fmla="val 1348632"/>
              <a:gd name="f1153" fmla="val 80668"/>
              <a:gd name="f1154" fmla="val 1347146"/>
              <a:gd name="f1155" fmla="val 80121"/>
              <a:gd name="f1156" fmla="val 1351041"/>
              <a:gd name="f1157" fmla="val 1350837"/>
              <a:gd name="f1158" fmla="val 80880"/>
              <a:gd name="f1159" fmla="val 1352006"/>
              <a:gd name="f1160" fmla="val 81464"/>
              <a:gd name="f1161" fmla="val 1353007"/>
              <a:gd name="f1162" fmla="val 81810"/>
              <a:gd name="f1163" fmla="val 1354046"/>
              <a:gd name="f1164" fmla="val 1380832"/>
              <a:gd name="f1165" fmla="val 1378158"/>
              <a:gd name="f1166" fmla="val 1375486"/>
              <a:gd name="f1167" fmla="val 78954"/>
              <a:gd name="f1168" fmla="val 1372818"/>
              <a:gd name="f1169" fmla="val 1446034"/>
              <a:gd name="f1170" fmla="val 1448852"/>
              <a:gd name="f1171" fmla="val 78960"/>
              <a:gd name="f1172" fmla="val 1451664"/>
              <a:gd name="f1173" fmla="val 80590"/>
              <a:gd name="f1174" fmla="val 1454492"/>
              <a:gd name="f1175" fmla="val 1475509"/>
              <a:gd name="f1176" fmla="val 1472884"/>
              <a:gd name="f1177" fmla="val 80615"/>
              <a:gd name="f1178" fmla="val 1470268"/>
              <a:gd name="f1179" fmla="val 78944"/>
              <a:gd name="f1180" fmla="val 1467644"/>
              <a:gd name="f1181" fmla="val 185236"/>
              <a:gd name="f1182" fmla="val 87011"/>
              <a:gd name="f1183" fmla="val 182739"/>
              <a:gd name="f1184" fmla="val 88586"/>
              <a:gd name="f1185" fmla="val 180253"/>
              <a:gd name="f1186" fmla="val 90202"/>
              <a:gd name="f1187" fmla="val 177761"/>
              <a:gd name="f1188" fmla="val 91826"/>
              <a:gd name="f1189" fmla="val 196904"/>
              <a:gd name="f1190" fmla="val 199600"/>
              <a:gd name="f1191" fmla="val 90173"/>
              <a:gd name="f1192" fmla="val 202296"/>
              <a:gd name="f1193" fmla="val 88607"/>
              <a:gd name="f1194" fmla="val 204992"/>
              <a:gd name="f1195" fmla="val 269952"/>
              <a:gd name="f1196" fmla="val 266759"/>
              <a:gd name="f1197" fmla="val 87752"/>
              <a:gd name="f1198" fmla="val 263668"/>
              <a:gd name="f1199" fmla="val 88696"/>
              <a:gd name="f1200" fmla="val 260733"/>
              <a:gd name="f1201" fmla="val 89696"/>
              <a:gd name="f1202" fmla="val 258514"/>
              <a:gd name="f1203" fmla="val 90463"/>
              <a:gd name="f1204" fmla="val 256369"/>
              <a:gd name="f1205" fmla="val 91197"/>
              <a:gd name="f1206" fmla="val 254167"/>
              <a:gd name="f1207" fmla="val 315714"/>
              <a:gd name="f1208" fmla="val 318394"/>
              <a:gd name="f1209" fmla="val 90206"/>
              <a:gd name="f1210" fmla="val 321064"/>
              <a:gd name="f1211" fmla="val 88584"/>
              <a:gd name="f1212" fmla="val 323728"/>
              <a:gd name="f1213" fmla="val 360548"/>
              <a:gd name="f1214" fmla="val 362224"/>
              <a:gd name="f1215" fmla="val 88087"/>
              <a:gd name="f1216" fmla="val 364128"/>
              <a:gd name="f1217" fmla="val 88636"/>
              <a:gd name="f1218" fmla="val 366058"/>
              <a:gd name="f1219" fmla="val 88844"/>
              <a:gd name="f1220" fmla="val 365483"/>
              <a:gd name="f1221" fmla="val 89789"/>
              <a:gd name="f1222" fmla="val 364852"/>
              <a:gd name="f1223" fmla="val 90516"/>
              <a:gd name="f1224" fmla="val 364399"/>
              <a:gd name="f1225" fmla="val 91185"/>
              <a:gd name="f1226" fmla="val 364091"/>
              <a:gd name="f1227" fmla="val 620261"/>
              <a:gd name="f1228" fmla="val 619108"/>
              <a:gd name="f1229" fmla="val 91191"/>
              <a:gd name="f1230" fmla="val 617877"/>
              <a:gd name="f1231" fmla="val 90628"/>
              <a:gd name="f1232" fmla="val 616496"/>
              <a:gd name="f1233" fmla="val 90271"/>
              <a:gd name="f1234" fmla="val 616116"/>
              <a:gd name="f1235" fmla="val 90176"/>
              <a:gd name="f1236" fmla="val 615832"/>
              <a:gd name="f1237" fmla="val 90069"/>
              <a:gd name="f1238" fmla="val 615642"/>
              <a:gd name="f1239" fmla="val 89974"/>
              <a:gd name="f1240" fmla="val 615737"/>
              <a:gd name="f1241" fmla="val 88908"/>
              <a:gd name="f1242" fmla="val 615548"/>
              <a:gd name="f1243" fmla="val 87975"/>
              <a:gd name="f1244" fmla="val 615420"/>
              <a:gd name="f1245" fmla="val 552629"/>
              <a:gd name="f1246" fmla="val 550073"/>
              <a:gd name="f1247" fmla="val 88934"/>
              <a:gd name="f1248" fmla="val 547254"/>
              <a:gd name="f1249" fmla="val 90316"/>
              <a:gd name="f1250" fmla="val 543280"/>
              <a:gd name="f1251" fmla="val 91308"/>
              <a:gd name="f1252" fmla="val 542891"/>
              <a:gd name="f1253" fmla="val 541388"/>
              <a:gd name="f1254" fmla="val 90734"/>
              <a:gd name="f1255" fmla="val 538634"/>
              <a:gd name="f1256" fmla="val 89596"/>
              <a:gd name="f1257" fmla="val 535972"/>
              <a:gd name="f1258" fmla="val 89516"/>
              <a:gd name="f1259" fmla="val 533598"/>
              <a:gd name="f1260" fmla="val 89326"/>
              <a:gd name="f1261" fmla="val 531223"/>
              <a:gd name="f1262" fmla="val 89136"/>
              <a:gd name="f1263" fmla="val 529311"/>
              <a:gd name="f1264" fmla="val 89033"/>
              <a:gd name="f1265" fmla="val 527792"/>
              <a:gd name="f1266" fmla="val 88085"/>
              <a:gd name="f1267" fmla="val 527286"/>
              <a:gd name="f1268" fmla="val 87770"/>
              <a:gd name="f1269" fmla="val 526748"/>
              <a:gd name="f1270" fmla="val 87382"/>
              <a:gd name="f1271" fmla="val 526215"/>
              <a:gd name="f1272" fmla="val 663612"/>
              <a:gd name="f1273" fmla="val 662566"/>
              <a:gd name="f1274" fmla="val 88615"/>
              <a:gd name="f1275" fmla="val 661521"/>
              <a:gd name="f1276" fmla="val 90166"/>
              <a:gd name="f1277" fmla="val 660477"/>
              <a:gd name="f1278" fmla="val 674389"/>
              <a:gd name="f1279" fmla="val 675512"/>
              <a:gd name="f1280" fmla="val 90140"/>
              <a:gd name="f1281" fmla="val 676626"/>
              <a:gd name="f1282" fmla="val 88627"/>
              <a:gd name="f1283" fmla="val 677746"/>
              <a:gd name="f1284" fmla="val 786336"/>
              <a:gd name="f1285" fmla="val 786220"/>
              <a:gd name="f1286" fmla="val 87989"/>
              <a:gd name="f1287" fmla="val 786147"/>
              <a:gd name="f1288" fmla="val 88973"/>
              <a:gd name="f1289" fmla="val 786224"/>
              <a:gd name="f1290" fmla="val 784558"/>
              <a:gd name="f1291" fmla="val 90366"/>
              <a:gd name="f1292" fmla="val 783119"/>
              <a:gd name="f1293" fmla="val 91045"/>
              <a:gd name="f1294" fmla="val 781828"/>
              <a:gd name="f1295" fmla="val 811600"/>
              <a:gd name="f1296" fmla="val 810497"/>
              <a:gd name="f1297" fmla="val 90506"/>
              <a:gd name="f1298" fmla="val 810798"/>
              <a:gd name="f1299" fmla="val 89633"/>
              <a:gd name="f1300" fmla="val 811100"/>
              <a:gd name="f1301" fmla="val 89030"/>
              <a:gd name="f1302" fmla="val 811463"/>
              <a:gd name="f1303" fmla="val 88304"/>
              <a:gd name="f1304" fmla="val 811477"/>
              <a:gd name="f1305" fmla="val 87683"/>
              <a:gd name="f1306" fmla="val 811656"/>
              <a:gd name="f1307" fmla="val 827442"/>
              <a:gd name="f1308" fmla="val 827742"/>
              <a:gd name="f1309" fmla="val 87248"/>
              <a:gd name="f1310" fmla="val 827980"/>
              <a:gd name="f1311" fmla="val 87607"/>
              <a:gd name="f1312" fmla="val 87807"/>
              <a:gd name="f1313" fmla="val 1290644"/>
              <a:gd name="f1314" fmla="val 1288314"/>
              <a:gd name="f1315" fmla="val 90195"/>
              <a:gd name="f1316" fmla="val 1285971"/>
              <a:gd name="f1317" fmla="val 88599"/>
              <a:gd name="f1318" fmla="val 1283632"/>
              <a:gd name="f1319" fmla="val 875578"/>
              <a:gd name="f1320" fmla="val 875238"/>
              <a:gd name="f1321" fmla="val 88366"/>
              <a:gd name="f1322" fmla="val 875071"/>
              <a:gd name="f1323" fmla="val 89799"/>
              <a:gd name="f1324" fmla="val 875300"/>
              <a:gd name="f1325" fmla="val 91400"/>
              <a:gd name="f1326" fmla="val 874920"/>
              <a:gd name="f1327" fmla="val 874452"/>
              <a:gd name="f1328" fmla="val 91312"/>
              <a:gd name="f1329" fmla="val 873408"/>
              <a:gd name="f1330" fmla="val 91123"/>
              <a:gd name="f1331" fmla="val 872743"/>
              <a:gd name="f1332" fmla="val 91028"/>
              <a:gd name="f1333" fmla="val 872180"/>
              <a:gd name="f1334" fmla="val 871516"/>
              <a:gd name="f1335" fmla="val 871705"/>
              <a:gd name="f1336" fmla="val 90174"/>
              <a:gd name="f1337" fmla="val 871792"/>
              <a:gd name="f1338" fmla="val 89230"/>
              <a:gd name="f1339" fmla="val 871887"/>
              <a:gd name="f1340" fmla="val 88567"/>
              <a:gd name="f1341" fmla="val 872072"/>
              <a:gd name="f1342" fmla="val 87141"/>
              <a:gd name="f1343" fmla="val 87100"/>
              <a:gd name="f1344" fmla="val 872106"/>
              <a:gd name="f1345" fmla="val 87055"/>
              <a:gd name="f1346" fmla="val 872109"/>
              <a:gd name="f1347" fmla="val 1301439"/>
              <a:gd name="f1348" fmla="val 1301765"/>
              <a:gd name="f1349" fmla="val 87048"/>
              <a:gd name="f1350" fmla="val 1302054"/>
              <a:gd name="f1351" fmla="val 1302404"/>
              <a:gd name="f1352" fmla="val 1302879"/>
              <a:gd name="f1353" fmla="val 1303357"/>
              <a:gd name="f1354" fmla="val 87143"/>
              <a:gd name="f1355" fmla="val 1303832"/>
              <a:gd name="f1356" fmla="val 1304074"/>
              <a:gd name="f1357" fmla="val 1318153"/>
              <a:gd name="f1358" fmla="val 1319182"/>
              <a:gd name="f1359" fmla="val 88688"/>
              <a:gd name="f1360" fmla="val 1320241"/>
              <a:gd name="f1361" fmla="val 90329"/>
              <a:gd name="f1362" fmla="val 1321399"/>
              <a:gd name="f1363" fmla="val 1361967"/>
              <a:gd name="f1364" fmla="val 1362338"/>
              <a:gd name="f1365" fmla="val 1359574"/>
              <a:gd name="f1366" fmla="val 89233"/>
              <a:gd name="f1367" fmla="val 1358624"/>
              <a:gd name="f1368" fmla="val 88601"/>
              <a:gd name="f1369" fmla="val 1357856"/>
              <a:gd name="f1370" fmla="val 87788"/>
              <a:gd name="f1371" fmla="val 1357051"/>
              <a:gd name="f1372" fmla="val 1365306"/>
              <a:gd name="f1373" fmla="val 1368009"/>
              <a:gd name="f1374" fmla="val 88574"/>
              <a:gd name="f1375" fmla="val 1370718"/>
              <a:gd name="f1376" fmla="val 90200"/>
              <a:gd name="f1377" fmla="val 1373430"/>
              <a:gd name="f1378" fmla="val 1396599"/>
              <a:gd name="f1379" fmla="val 1394000"/>
              <a:gd name="f1380" fmla="val 90151"/>
              <a:gd name="f1381" fmla="val 1391410"/>
              <a:gd name="f1382" fmla="val 88632"/>
              <a:gd name="f1383" fmla="val 1388808"/>
              <a:gd name="f1384" fmla="val 1462580"/>
              <a:gd name="f1385" fmla="val 1465295"/>
              <a:gd name="f1386" fmla="val 88625"/>
              <a:gd name="f1387" fmla="val 1468007"/>
              <a:gd name="f1388" fmla="val 90154"/>
              <a:gd name="f1389" fmla="val 1470723"/>
              <a:gd name="f1390" fmla="val 1491128"/>
              <a:gd name="f1391" fmla="val 1488537"/>
              <a:gd name="f1392" fmla="val 90136"/>
              <a:gd name="f1393" fmla="val 1485934"/>
              <a:gd name="f1394" fmla="val 88648"/>
              <a:gd name="f1395" fmla="val 1483337"/>
              <a:gd name="f1396" fmla="val 170341"/>
              <a:gd name="f1397" fmla="val 96623"/>
              <a:gd name="f1398" fmla="val 168057"/>
              <a:gd name="f1399" fmla="val 98163"/>
              <a:gd name="f1400" fmla="val 165807"/>
              <a:gd name="f1401" fmla="val 99838"/>
              <a:gd name="f1402" fmla="val 163533"/>
              <a:gd name="f1403" fmla="val 101420"/>
              <a:gd name="f1404" fmla="val 181879"/>
              <a:gd name="f1405" fmla="val 184304"/>
              <a:gd name="f1406" fmla="val 99830"/>
              <a:gd name="f1407" fmla="val 186719"/>
              <a:gd name="f1408" fmla="val 98165"/>
              <a:gd name="f1409" fmla="val 189150"/>
              <a:gd name="f1410" fmla="val 249047"/>
              <a:gd name="f1411" fmla="val 248830"/>
              <a:gd name="f1412" fmla="val 97554"/>
              <a:gd name="f1413" fmla="val 248710"/>
              <a:gd name="f1414" fmla="val 98603"/>
              <a:gd name="f1415" fmla="val 248861"/>
              <a:gd name="f1416" fmla="val 99938"/>
              <a:gd name="f1417" fmla="val 248943"/>
              <a:gd name="f1418" fmla="val 100562"/>
              <a:gd name="f1419" fmla="val 249178"/>
              <a:gd name="f1420" fmla="val 100945"/>
              <a:gd name="f1421" fmla="val 249362"/>
              <a:gd name="f1422" fmla="val 270806"/>
              <a:gd name="f1423" fmla="val 275634"/>
              <a:gd name="f1424" fmla="val 100343"/>
              <a:gd name="f1425" fmla="val 280495"/>
              <a:gd name="f1426" fmla="val 99180"/>
              <a:gd name="f1427" fmla="val 285237"/>
              <a:gd name="f1428" fmla="val 97753"/>
              <a:gd name="f1429" fmla="val 283444"/>
              <a:gd name="f1430" fmla="val 98937"/>
              <a:gd name="f1431" fmla="val 281650"/>
              <a:gd name="f1432" fmla="val 100214"/>
              <a:gd name="f1433" fmla="val 279858"/>
              <a:gd name="f1434" fmla="val 300318"/>
              <a:gd name="f1435" fmla="val 302801"/>
              <a:gd name="f1436" fmla="val 99835"/>
              <a:gd name="f1437" fmla="val 305299"/>
              <a:gd name="f1438" fmla="val 98161"/>
              <a:gd name="f1439" fmla="val 307775"/>
              <a:gd name="f1440" fmla="val 353314"/>
              <a:gd name="f1441" fmla="val 352959"/>
              <a:gd name="f1442" fmla="val 97202"/>
              <a:gd name="f1443" fmla="val 352640"/>
              <a:gd name="f1444" fmla="val 97799"/>
              <a:gd name="f1445" fmla="val 352479"/>
              <a:gd name="f1446" fmla="val 98420"/>
              <a:gd name="f1447" fmla="val 352230"/>
              <a:gd name="f1448" fmla="val 99416"/>
              <a:gd name="f1449" fmla="val 352131"/>
              <a:gd name="f1450" fmla="val 100425"/>
              <a:gd name="f1451" fmla="val 352071"/>
              <a:gd name="f1452" fmla="val 627310"/>
              <a:gd name="f1453" fmla="val 626982"/>
              <a:gd name="f1454" fmla="val 99690"/>
              <a:gd name="f1455" fmla="val 626364"/>
              <a:gd name="f1456" fmla="val 98072"/>
              <a:gd name="f1457" fmla="val 625455"/>
              <a:gd name="f1458" fmla="val 657509"/>
              <a:gd name="f1459" fmla="val 656568"/>
              <a:gd name="f1460" fmla="val 98172"/>
              <a:gd name="f1461" fmla="val 655628"/>
              <a:gd name="f1462" fmla="val 99827"/>
              <a:gd name="f1463" fmla="val 654689"/>
              <a:gd name="f1464" fmla="val 668676"/>
              <a:gd name="f1465" fmla="val 669657"/>
              <a:gd name="f1466" fmla="val 99826"/>
              <a:gd name="f1467" fmla="val 670633"/>
              <a:gd name="f1468" fmla="val 98129"/>
              <a:gd name="f1469" fmla="val 671607"/>
              <a:gd name="f1470" fmla="val 775169"/>
              <a:gd name="f1471" fmla="val 773319"/>
              <a:gd name="f1472" fmla="val 98058"/>
              <a:gd name="f1473" fmla="val 772639"/>
              <a:gd name="f1474" fmla="val 99821"/>
              <a:gd name="f1475" fmla="val 772906"/>
              <a:gd name="f1476" fmla="val 821840"/>
              <a:gd name="f1477" fmla="val 820729"/>
              <a:gd name="f1478" fmla="val 100427"/>
              <a:gd name="f1479" fmla="val 819313"/>
              <a:gd name="f1480" fmla="val 99696"/>
              <a:gd name="f1481" fmla="val 817555"/>
              <a:gd name="f1482" fmla="val 99457"/>
              <a:gd name="f1483" fmla="val 817175"/>
              <a:gd name="f1484" fmla="val 98888"/>
              <a:gd name="f1485" fmla="val 816517"/>
              <a:gd name="f1486" fmla="val 98322"/>
              <a:gd name="f1487" fmla="val 815663"/>
              <a:gd name="f1488" fmla="val 815597"/>
              <a:gd name="f1489" fmla="val 97380"/>
              <a:gd name="f1490" fmla="val 815380"/>
              <a:gd name="f1491" fmla="val 97003"/>
              <a:gd name="f1492" fmla="val 815255"/>
              <a:gd name="f1493" fmla="val 826419"/>
              <a:gd name="f1494" fmla="val 98519"/>
              <a:gd name="f1495" fmla="val 824595"/>
              <a:gd name="f1496" fmla="val 99697"/>
              <a:gd name="f1497" fmla="val 823064"/>
              <a:gd name="f1498" fmla="val 1306337"/>
              <a:gd name="f1499" fmla="val 1304427"/>
              <a:gd name="f1500" fmla="val 99812"/>
              <a:gd name="f1501" fmla="val 1302489"/>
              <a:gd name="f1502" fmla="val 98254"/>
              <a:gd name="f1503" fmla="val 1300586"/>
              <a:gd name="f1504" fmla="val 1325628"/>
              <a:gd name="f1505" fmla="val 1327246"/>
              <a:gd name="f1506" fmla="val 98305"/>
              <a:gd name="f1507" fmla="val 1328898"/>
              <a:gd name="f1508" fmla="val 99922"/>
              <a:gd name="f1509" fmla="val 1330637"/>
              <a:gd name="f1510" fmla="val 1362913"/>
              <a:gd name="f1511" fmla="val 1362628"/>
              <a:gd name="f1512" fmla="val 100971"/>
              <a:gd name="f1513" fmla="val 1362487"/>
              <a:gd name="f1514" fmla="val 100554"/>
              <a:gd name="f1515" fmla="val 1361948"/>
              <a:gd name="f1516" fmla="val 100124"/>
              <a:gd name="f1517" fmla="val 1365658"/>
              <a:gd name="f1518" fmla="val 1364619"/>
              <a:gd name="f1519" fmla="val 1381481"/>
              <a:gd name="f1520" fmla="val 1383947"/>
              <a:gd name="f1521" fmla="val 98157"/>
              <a:gd name="f1522" fmla="val 1386400"/>
              <a:gd name="f1523" fmla="val 99836"/>
              <a:gd name="f1524" fmla="val 1388864"/>
              <a:gd name="f1525" fmla="val 1410975"/>
              <a:gd name="f1526" fmla="val 1408611"/>
              <a:gd name="f1527" fmla="val 99793"/>
              <a:gd name="f1528" fmla="val 1406243"/>
              <a:gd name="f1529" fmla="val 98203"/>
              <a:gd name="f1530" fmla="val 1403870"/>
              <a:gd name="f1531" fmla="val 1478291"/>
              <a:gd name="f1532" fmla="val 1480728"/>
              <a:gd name="f1533" fmla="val 98175"/>
              <a:gd name="f1534" fmla="val 1483151"/>
              <a:gd name="f1535" fmla="val 1485581"/>
              <a:gd name="f1536" fmla="val 1505337"/>
              <a:gd name="f1537" fmla="val 1502990"/>
              <a:gd name="f1538" fmla="val 99785"/>
              <a:gd name="f1539" fmla="val 1500627"/>
              <a:gd name="f1540" fmla="val 98213"/>
              <a:gd name="f1541" fmla="val 1498269"/>
              <a:gd name="f1542" fmla="val 156744"/>
              <a:gd name="f1543" fmla="val 106217"/>
              <a:gd name="f1544" fmla="val 154562"/>
              <a:gd name="f1545" fmla="val 107784"/>
              <a:gd name="f1546" fmla="val 152345"/>
              <a:gd name="f1547" fmla="val 109239"/>
              <a:gd name="f1548" fmla="val 150178"/>
              <a:gd name="f1549" fmla="val 110847"/>
              <a:gd name="f1550" fmla="val 150079"/>
              <a:gd name="f1551" fmla="val 110891"/>
              <a:gd name="f1552" fmla="val 150030"/>
              <a:gd name="f1553" fmla="val 110984"/>
              <a:gd name="f1554" fmla="val 149936"/>
              <a:gd name="f1555" fmla="val 111032"/>
              <a:gd name="f1556" fmla="val 1520825"/>
              <a:gd name="f1557" fmla="val 1520038"/>
              <a:gd name="f1558" fmla="val 110593"/>
              <a:gd name="f1559" fmla="val 1519170"/>
              <a:gd name="f1560" fmla="val 110273"/>
              <a:gd name="f1561" fmla="val 1518191"/>
              <a:gd name="f1562" fmla="val 1517709"/>
              <a:gd name="f1563" fmla="val 1515830"/>
              <a:gd name="f1564" fmla="val 108883"/>
              <a:gd name="f1565" fmla="val 1513923"/>
              <a:gd name="f1566" fmla="val 107577"/>
              <a:gd name="f1567" fmla="val 1512033"/>
              <a:gd name="f1568" fmla="val 1492853"/>
              <a:gd name="f1569" fmla="val 1494424"/>
              <a:gd name="f1570" fmla="val 107286"/>
              <a:gd name="f1571" fmla="val 1496016"/>
              <a:gd name="f1572" fmla="val 108239"/>
              <a:gd name="f1573" fmla="val 1497583"/>
              <a:gd name="f1574" fmla="val 109328"/>
              <a:gd name="f1575" fmla="val 1422364"/>
              <a:gd name="f1576" fmla="val 109421"/>
              <a:gd name="f1577" fmla="val 1420852"/>
              <a:gd name="f1578" fmla="val 108322"/>
              <a:gd name="f1579" fmla="val 1419319"/>
              <a:gd name="f1580" fmla="val 107296"/>
              <a:gd name="f1581" fmla="val 1417801"/>
              <a:gd name="f1582" fmla="val 1396228"/>
              <a:gd name="f1583" fmla="val 1398067"/>
              <a:gd name="f1584" fmla="val 107440"/>
              <a:gd name="f1585" fmla="val 1399922"/>
              <a:gd name="f1586" fmla="val 108560"/>
              <a:gd name="f1587" fmla="val 1401756"/>
              <a:gd name="f1588" fmla="val 109810"/>
              <a:gd name="f1589" fmla="val 1362356"/>
              <a:gd name="f1590" fmla="val 1362358"/>
              <a:gd name="f1591" fmla="val 108644"/>
              <a:gd name="f1592" fmla="val 1362357"/>
              <a:gd name="f1593" fmla="val 108253"/>
              <a:gd name="f1594" fmla="val 1362616"/>
              <a:gd name="f1595" fmla="val 107995"/>
              <a:gd name="f1596" fmla="val 1364545"/>
              <a:gd name="f1597" fmla="val 1336554"/>
              <a:gd name="f1598" fmla="val 1338174"/>
              <a:gd name="f1599" fmla="val 107431"/>
              <a:gd name="f1600" fmla="val 1339795"/>
              <a:gd name="f1601" fmla="val 108647"/>
              <a:gd name="f1602" fmla="val 1316372"/>
              <a:gd name="f1603" fmla="val 1314922"/>
              <a:gd name="f1604" fmla="val 108637"/>
              <a:gd name="f1605" fmla="val 1313508"/>
              <a:gd name="f1606" fmla="val 107404"/>
              <a:gd name="f1607" fmla="val 1312068"/>
              <a:gd name="f1608" fmla="val 772609"/>
              <a:gd name="f1609" fmla="val 772298"/>
              <a:gd name="f1610" fmla="val 106688"/>
              <a:gd name="f1611" fmla="val 772226"/>
              <a:gd name="f1612" fmla="val 106903"/>
              <a:gd name="f1613" fmla="val 771700"/>
              <a:gd name="f1614" fmla="val 107625"/>
              <a:gd name="f1615" fmla="val 771035"/>
              <a:gd name="f1616" fmla="val 108573"/>
              <a:gd name="f1617" fmla="val 770738"/>
              <a:gd name="f1618" fmla="val 109422"/>
              <a:gd name="f1619" fmla="val 770643"/>
              <a:gd name="f1620" fmla="val 110180"/>
              <a:gd name="f1621" fmla="val 663333"/>
              <a:gd name="f1622" fmla="val 664131"/>
              <a:gd name="f1623" fmla="val 108781"/>
              <a:gd name="f1624" fmla="val 664938"/>
              <a:gd name="f1625" fmla="val 107587"/>
              <a:gd name="f1626" fmla="val 665745"/>
              <a:gd name="f1627" fmla="val 651870"/>
              <a:gd name="f1628" fmla="val 651098"/>
              <a:gd name="f1629" fmla="val 107568"/>
              <a:gd name="f1630" fmla="val 650320"/>
              <a:gd name="f1631" fmla="val 108799"/>
              <a:gd name="f1632" fmla="val 649551"/>
              <a:gd name="f1633" fmla="val 626661"/>
              <a:gd name="f1634" fmla="val 626851"/>
              <a:gd name="f1635" fmla="val 627046"/>
              <a:gd name="f1636" fmla="val 108668"/>
              <a:gd name="f1637" fmla="val 627236"/>
              <a:gd name="f1638" fmla="val 627337"/>
              <a:gd name="f1639" fmla="val 107149"/>
              <a:gd name="f1640" fmla="val 627344"/>
              <a:gd name="f1641" fmla="val 106686"/>
              <a:gd name="f1642" fmla="val 627403"/>
              <a:gd name="f1643" fmla="val 351997"/>
              <a:gd name="f1644" fmla="val 107328"/>
              <a:gd name="f1645" fmla="val 108182"/>
              <a:gd name="f1646" fmla="val 352102"/>
              <a:gd name="f1647" fmla="val 108848"/>
              <a:gd name="f1648" fmla="val 109606"/>
              <a:gd name="f1649" fmla="val 287611"/>
              <a:gd name="f1650" fmla="val 289370"/>
              <a:gd name="f1651" fmla="val 108424"/>
              <a:gd name="f1652" fmla="val 291122"/>
              <a:gd name="f1653" fmla="val 107373"/>
              <a:gd name="f1654" fmla="val 292880"/>
              <a:gd name="f1655" fmla="val 272846"/>
              <a:gd name="f1656" fmla="val 271091"/>
              <a:gd name="f1657" fmla="val 107432"/>
              <a:gd name="f1658" fmla="val 269334"/>
              <a:gd name="f1659" fmla="val 108566"/>
              <a:gd name="f1660" fmla="val 267578"/>
              <a:gd name="f1661" fmla="val 169172"/>
              <a:gd name="f1662" fmla="val 170978"/>
              <a:gd name="f1663" fmla="val 108555"/>
              <a:gd name="f1664" fmla="val 172814"/>
              <a:gd name="f1665" fmla="val 107445"/>
              <a:gd name="f1666" fmla="val 174626"/>
              <a:gd name="f1667" fmla="val 143759"/>
              <a:gd name="f1668" fmla="val 115829"/>
              <a:gd name="f1669" fmla="val 141697"/>
              <a:gd name="f1670" fmla="val 117409"/>
              <a:gd name="f1671" fmla="val 139646"/>
              <a:gd name="f1672" fmla="val 119009"/>
              <a:gd name="f1673" fmla="val 137601"/>
              <a:gd name="f1674" fmla="val 120626"/>
              <a:gd name="f1675" fmla="val 1530712"/>
              <a:gd name="f1676" fmla="val 1528689"/>
              <a:gd name="f1677" fmla="val 119029"/>
              <a:gd name="f1678" fmla="val 1526687"/>
              <a:gd name="f1679" fmla="val 117390"/>
              <a:gd name="f1680" fmla="val 1524647"/>
              <a:gd name="f1681" fmla="val 131554"/>
              <a:gd name="f1682" fmla="val 125442"/>
              <a:gd name="f1683" fmla="val 129637"/>
              <a:gd name="f1684" fmla="val 127007"/>
              <a:gd name="f1685" fmla="val 127756"/>
              <a:gd name="f1686" fmla="val 128639"/>
              <a:gd name="f1687" fmla="val 125859"/>
              <a:gd name="f1688" fmla="val 130239"/>
              <a:gd name="f1689" fmla="val 141830"/>
              <a:gd name="f1690" fmla="val 143865"/>
              <a:gd name="f1691" fmla="val 128606"/>
              <a:gd name="f1692" fmla="val 145934"/>
              <a:gd name="f1693" fmla="val 127037"/>
              <a:gd name="f1694" fmla="val 147989"/>
              <a:gd name="f1695" fmla="val 246264"/>
              <a:gd name="f1696" fmla="val 244178"/>
              <a:gd name="f1697" fmla="val 127033"/>
              <a:gd name="f1698" fmla="val 242087"/>
              <a:gd name="f1699" fmla="val 128616"/>
              <a:gd name="f1700" fmla="val 240013"/>
              <a:gd name="f1701" fmla="val 258544"/>
              <a:gd name="f1702" fmla="val 260726"/>
              <a:gd name="f1703" fmla="val 128613"/>
              <a:gd name="f1704" fmla="val 262919"/>
              <a:gd name="f1705" fmla="val 127032"/>
              <a:gd name="f1706" fmla="val 265111"/>
              <a:gd name="f1707" fmla="val 352980"/>
              <a:gd name="f1708" fmla="val 351040"/>
              <a:gd name="f1709" fmla="val 127030"/>
              <a:gd name="f1710" fmla="val 349102"/>
              <a:gd name="f1711" fmla="val 128619"/>
              <a:gd name="f1712" fmla="val 347174"/>
              <a:gd name="f1713" fmla="val 628998"/>
              <a:gd name="f1714" fmla="val 629485"/>
              <a:gd name="f1715" fmla="val 128572"/>
              <a:gd name="f1716" fmla="val 629578"/>
              <a:gd name="f1717" fmla="val 127006"/>
              <a:gd name="f1718" fmla="val 629629"/>
              <a:gd name="f1719" fmla="val 640740"/>
              <a:gd name="f1720" fmla="val 639968"/>
              <a:gd name="f1721" fmla="val 126991"/>
              <a:gd name="f1722" fmla="val 639223"/>
              <a:gd name="f1723" fmla="val 128654"/>
              <a:gd name="f1724" fmla="val 638458"/>
              <a:gd name="f1725" fmla="val 652909"/>
              <a:gd name="f1726" fmla="val 653703"/>
              <a:gd name="f1727" fmla="val 128659"/>
              <a:gd name="f1728" fmla="val 654486"/>
              <a:gd name="f1729" fmla="val 126976"/>
              <a:gd name="f1730" fmla="val 655283"/>
              <a:gd name="f1731" fmla="val 789767"/>
              <a:gd name="f1732" fmla="val 789814"/>
              <a:gd name="f1733" fmla="val 126961"/>
              <a:gd name="f1734" fmla="val 790116"/>
              <a:gd name="f1735" fmla="val 128683"/>
              <a:gd name="f1736" fmla="val 791103"/>
              <a:gd name="f1737" fmla="val 1338817"/>
              <a:gd name="f1738" fmla="val 1337036"/>
              <a:gd name="f1739" fmla="val 128637"/>
              <a:gd name="f1740" fmla="val 1335271"/>
              <a:gd name="f1741" fmla="val 1333475"/>
              <a:gd name="f1742" fmla="val 1423088"/>
              <a:gd name="f1743" fmla="val 1425175"/>
              <a:gd name="f1744" fmla="val 127029"/>
              <a:gd name="f1745" fmla="val 1427268"/>
              <a:gd name="f1746" fmla="val 128610"/>
              <a:gd name="f1747" fmla="val 1429339"/>
              <a:gd name="f1748" fmla="val 1448964"/>
              <a:gd name="f1749" fmla="val 1447015"/>
              <a:gd name="f1750" fmla="val 128604"/>
              <a:gd name="f1751" fmla="val 1445034"/>
              <a:gd name="f1752" fmla="val 127039"/>
              <a:gd name="f1753" fmla="val 1443066"/>
              <a:gd name="f1754" fmla="val 1519323"/>
              <a:gd name="f1755" fmla="val 1521375"/>
              <a:gd name="f1756" fmla="val 1523430"/>
              <a:gd name="f1757" fmla="val 1525463"/>
              <a:gd name="f1758" fmla="val 1542510"/>
              <a:gd name="f1759" fmla="val 1540606"/>
              <a:gd name="f1760" fmla="val 128636"/>
              <a:gd name="f1761" fmla="val 1538720"/>
              <a:gd name="f1762" fmla="val 127010"/>
              <a:gd name="f1763" fmla="val 1536797"/>
              <a:gd name="f1764" fmla="val 120127"/>
              <a:gd name="f1765" fmla="val 135054"/>
              <a:gd name="f1766" fmla="val 118330"/>
              <a:gd name="f1767" fmla="val 136619"/>
              <a:gd name="f1768" fmla="val 116580"/>
              <a:gd name="f1769" fmla="val 138254"/>
              <a:gd name="f1770" fmla="val 114803"/>
              <a:gd name="f1771" fmla="val 139851"/>
              <a:gd name="f1772" fmla="val 130292"/>
              <a:gd name="f1773" fmla="val 132180"/>
              <a:gd name="f1774" fmla="val 138235"/>
              <a:gd name="f1775" fmla="val 134078"/>
              <a:gd name="f1776" fmla="val 136636"/>
              <a:gd name="f1777" fmla="val 135987"/>
              <a:gd name="f1778" fmla="val 233966"/>
              <a:gd name="f1779" fmla="val 231990"/>
              <a:gd name="f1780" fmla="val 136639"/>
              <a:gd name="f1781" fmla="val 230027"/>
              <a:gd name="f1782" fmla="val 138237"/>
              <a:gd name="f1783" fmla="val 228067"/>
              <a:gd name="f1784" fmla="val 246023"/>
              <a:gd name="f1785" fmla="val 248077"/>
              <a:gd name="f1786" fmla="val 138239"/>
              <a:gd name="f1787" fmla="val 250133"/>
              <a:gd name="f1788" fmla="val 136634"/>
              <a:gd name="f1789" fmla="val 252200"/>
              <a:gd name="f1790" fmla="val 341517"/>
              <a:gd name="f1791" fmla="val 339688"/>
              <a:gd name="f1792" fmla="val 136630"/>
              <a:gd name="f1793" fmla="val 337877"/>
              <a:gd name="f1794" fmla="val 138246"/>
              <a:gd name="f1795" fmla="val 336063"/>
              <a:gd name="f1796" fmla="val 596685"/>
              <a:gd name="f1797" fmla="val 596701"/>
              <a:gd name="f1798" fmla="val 139813"/>
              <a:gd name="f1799" fmla="val 596725"/>
              <a:gd name="f1800" fmla="val 139797"/>
              <a:gd name="f1801" fmla="val 596740"/>
              <a:gd name="f1802" fmla="val 139758"/>
              <a:gd name="f1803" fmla="val 597798"/>
              <a:gd name="f1804" fmla="val 137295"/>
              <a:gd name="f1805" fmla="val 598138"/>
              <a:gd name="f1806" fmla="val 136548"/>
              <a:gd name="f1807" fmla="val 598442"/>
              <a:gd name="f1808" fmla="val 135801"/>
              <a:gd name="f1809" fmla="val 598744"/>
              <a:gd name="f1810" fmla="val 602175"/>
              <a:gd name="f1811" fmla="val 602383"/>
              <a:gd name="f1812" fmla="val 135389"/>
              <a:gd name="f1813" fmla="val 602521"/>
              <a:gd name="f1814" fmla="val 135769"/>
              <a:gd name="f1815" fmla="val 602825"/>
              <a:gd name="f1816" fmla="val 136073"/>
              <a:gd name="f1817" fmla="val 604819"/>
              <a:gd name="f1818" fmla="val 137969"/>
              <a:gd name="f1819" fmla="val 607287"/>
              <a:gd name="f1820" fmla="val 137489"/>
              <a:gd name="f1821" fmla="val 608427"/>
              <a:gd name="f1822" fmla="val 137110"/>
              <a:gd name="f1823" fmla="val 609756"/>
              <a:gd name="f1824" fmla="val 137299"/>
              <a:gd name="f1825" fmla="val 611085"/>
              <a:gd name="f1826" fmla="val 137404"/>
              <a:gd name="f1827" fmla="val 612415"/>
              <a:gd name="f1828" fmla="val 137499"/>
              <a:gd name="f1829" fmla="val 614124"/>
              <a:gd name="f1830" fmla="val 615558"/>
              <a:gd name="f1831" fmla="val 137578"/>
              <a:gd name="f1832" fmla="val 616793"/>
              <a:gd name="f1833" fmla="val 138147"/>
              <a:gd name="f1834" fmla="val 618217"/>
              <a:gd name="f1835" fmla="val 138716"/>
              <a:gd name="f1836" fmla="val 622006"/>
              <a:gd name="f1837" fmla="val 139761"/>
              <a:gd name="f1838" fmla="val 625900"/>
              <a:gd name="f1839" fmla="val 135684"/>
              <a:gd name="f1840" fmla="val 626098"/>
              <a:gd name="f1841" fmla="val 135481"/>
              <a:gd name="f1842" fmla="val 626186"/>
              <a:gd name="f1843" fmla="val 135260"/>
              <a:gd name="f1844" fmla="val 636177"/>
              <a:gd name="f1845" fmla="val 635420"/>
              <a:gd name="f1846" fmla="val 136674"/>
              <a:gd name="f1847" fmla="val 634643"/>
              <a:gd name="f1848" fmla="val 138194"/>
              <a:gd name="f1849" fmla="val 633895"/>
              <a:gd name="f1850" fmla="val 648160"/>
              <a:gd name="f1851" fmla="val 648944"/>
              <a:gd name="f1852" fmla="val 138179"/>
              <a:gd name="f1853" fmla="val 649745"/>
              <a:gd name="f1854" fmla="val 136679"/>
              <a:gd name="f1855" fmla="val 650534"/>
              <a:gd name="f1856" fmla="val 799766"/>
              <a:gd name="f1857" fmla="val 800574"/>
              <a:gd name="f1858" fmla="val 135733"/>
              <a:gd name="f1859" fmla="val 801131"/>
              <a:gd name="f1860" fmla="val 136588"/>
              <a:gd name="f1861" fmla="val 801231"/>
              <a:gd name="f1862" fmla="val 137591"/>
              <a:gd name="f1863" fmla="val 801304"/>
              <a:gd name="f1864" fmla="val 138542"/>
              <a:gd name="f1865" fmla="val 801648"/>
              <a:gd name="f1866" fmla="val 139181"/>
              <a:gd name="f1867" fmla="val 801954"/>
              <a:gd name="f1868" fmla="val 1316057"/>
              <a:gd name="f1869" fmla="val 1316614"/>
              <a:gd name="f1870" fmla="val 138695"/>
              <a:gd name="f1871" fmla="val 1317035"/>
              <a:gd name="f1872" fmla="val 137301"/>
              <a:gd name="f1873" fmla="val 1316836"/>
              <a:gd name="f1874" fmla="val 135313"/>
              <a:gd name="f1875" fmla="val 1317785"/>
              <a:gd name="f1876" fmla="val 136546"/>
              <a:gd name="f1877" fmla="val 1318652"/>
              <a:gd name="f1878" fmla="val 137785"/>
              <a:gd name="f1879" fmla="val 1319507"/>
              <a:gd name="f1880" fmla="val 139017"/>
              <a:gd name="f1881" fmla="val 1319727"/>
              <a:gd name="f1882" fmla="val 139337"/>
              <a:gd name="f1883" fmla="val 1319978"/>
              <a:gd name="f1884" fmla="val 139565"/>
              <a:gd name="f1885" fmla="val 1320212"/>
              <a:gd name="f1886" fmla="val 1349168"/>
              <a:gd name="f1887" fmla="val 1347502"/>
              <a:gd name="f1888" fmla="val 138255"/>
              <a:gd name="f1889" fmla="val 1345861"/>
              <a:gd name="f1890" fmla="val 136617"/>
              <a:gd name="f1891" fmla="val 1344178"/>
              <a:gd name="f1892" fmla="val 1435312"/>
              <a:gd name="f1893" fmla="val 1437252"/>
              <a:gd name="f1894" fmla="val 136633"/>
              <a:gd name="f1895" fmla="val 1439178"/>
              <a:gd name="f1896" fmla="val 1441099"/>
              <a:gd name="f1897" fmla="val 1460020"/>
              <a:gd name="f1898" fmla="val 1458210"/>
              <a:gd name="f1899" fmla="val 138232"/>
              <a:gd name="f1900" fmla="val 1456378"/>
              <a:gd name="f1901" fmla="val 136638"/>
              <a:gd name="f1902" fmla="val 1454548"/>
              <a:gd name="f1903" fmla="val 1531325"/>
              <a:gd name="f1904" fmla="val 1533237"/>
              <a:gd name="f1905" fmla="val 136637"/>
              <a:gd name="f1906" fmla="val 1535146"/>
              <a:gd name="f1907" fmla="val 1537038"/>
              <a:gd name="f1908" fmla="val 1553640"/>
              <a:gd name="f1909" fmla="val 1551827"/>
              <a:gd name="f1910" fmla="val 138223"/>
              <a:gd name="f1911" fmla="val 1549984"/>
              <a:gd name="f1912" fmla="val 136649"/>
              <a:gd name="f1913" fmla="val 1548149"/>
              <a:gd name="f1914" fmla="val 109535"/>
              <a:gd name="f1915" fmla="val 144666"/>
              <a:gd name="f1916" fmla="val 107807"/>
              <a:gd name="f1917" fmla="val 146270"/>
              <a:gd name="f1918" fmla="val 106047"/>
              <a:gd name="f1919" fmla="val 147828"/>
              <a:gd name="f1920" fmla="val 104341"/>
              <a:gd name="f1921" fmla="val 149463"/>
              <a:gd name="f1922" fmla="val 119459"/>
              <a:gd name="f1923" fmla="val 121214"/>
              <a:gd name="f1924" fmla="val 147860"/>
              <a:gd name="f1925" fmla="val 122951"/>
              <a:gd name="f1926" fmla="val 146237"/>
              <a:gd name="f1927" fmla="val 124727"/>
              <a:gd name="f1928" fmla="val 222243"/>
              <a:gd name="f1929" fmla="val 220383"/>
              <a:gd name="f1930" fmla="val 146238"/>
              <a:gd name="f1931" fmla="val 218557"/>
              <a:gd name="f1932" fmla="val 147865"/>
              <a:gd name="f1933" fmla="val 216715"/>
              <a:gd name="f1934" fmla="val 234133"/>
              <a:gd name="f1935" fmla="val 236064"/>
              <a:gd name="f1936" fmla="val 237973"/>
              <a:gd name="f1937" fmla="val 146236"/>
              <a:gd name="f1938" fmla="val 239920"/>
              <a:gd name="f1939" fmla="val 330609"/>
              <a:gd name="f1940" fmla="val 328883"/>
              <a:gd name="f1941" fmla="val 146235"/>
              <a:gd name="f1942" fmla="val 327200"/>
              <a:gd name="f1943" fmla="val 147868"/>
              <a:gd name="f1944" fmla="val 325490"/>
              <a:gd name="f1945" fmla="val 342277"/>
              <a:gd name="f1946" fmla="val 344050"/>
              <a:gd name="f1947" fmla="val 147877"/>
              <a:gd name="f1948" fmla="val 345804"/>
              <a:gd name="f1949" fmla="val 146217"/>
              <a:gd name="f1950" fmla="val 347582"/>
              <a:gd name="f1951" fmla="val 348436"/>
              <a:gd name="f1952" fmla="val 347250"/>
              <a:gd name="f1953" fmla="val 346158"/>
              <a:gd name="f1954" fmla="val 147840"/>
              <a:gd name="f1955" fmla="val 345152"/>
              <a:gd name="f1956" fmla="val 563166"/>
              <a:gd name="f1957" fmla="val 563184"/>
              <a:gd name="f1958" fmla="val 149456"/>
              <a:gd name="f1959" fmla="val 563203"/>
              <a:gd name="f1960" fmla="val 149452"/>
              <a:gd name="f1961" fmla="val 563221"/>
              <a:gd name="f1962" fmla="val 149445"/>
              <a:gd name="f1963" fmla="val 563226"/>
              <a:gd name="f1964" fmla="val 563235"/>
              <a:gd name="f1965" fmla="val 563240"/>
              <a:gd name="f1966" fmla="val 578988"/>
              <a:gd name="f1967" fmla="val 581084"/>
              <a:gd name="f1968" fmla="val 148369"/>
              <a:gd name="f1969" fmla="val 583103"/>
              <a:gd name="f1970" fmla="val 147224"/>
              <a:gd name="f1971" fmla="val 585351"/>
              <a:gd name="f1972" fmla="val 146129"/>
              <a:gd name="f1973" fmla="val 588337"/>
              <a:gd name="f1974" fmla="val 631725"/>
              <a:gd name="f1975" fmla="val 631056"/>
              <a:gd name="f1976" fmla="val 146199"/>
              <a:gd name="f1977" fmla="val 630438"/>
              <a:gd name="f1978" fmla="val 147900"/>
              <a:gd name="f1979" fmla="val 629777"/>
              <a:gd name="f1980" fmla="val 643875"/>
              <a:gd name="f1981" fmla="val 644558"/>
              <a:gd name="f1982" fmla="val 147907"/>
              <a:gd name="f1983" fmla="val 645208"/>
              <a:gd name="f1984" fmla="val 146185"/>
              <a:gd name="f1985" fmla="val 645897"/>
              <a:gd name="f1986" fmla="val 774612"/>
              <a:gd name="f1987" fmla="val 774210"/>
              <a:gd name="f1988" fmla="val 144947"/>
              <a:gd name="f1989" fmla="val 773830"/>
              <a:gd name="f1990" fmla="val 145252"/>
              <a:gd name="f1991" fmla="val 773407"/>
              <a:gd name="f1992" fmla="val 145463"/>
              <a:gd name="f1993" fmla="val 773121"/>
              <a:gd name="f1994" fmla="val 145605"/>
              <a:gd name="f1995" fmla="val 771019"/>
              <a:gd name="f1996" fmla="val 146817"/>
              <a:gd name="f1997" fmla="val 770995"/>
              <a:gd name="f1998" fmla="val 921915"/>
              <a:gd name="f1999" fmla="val 922236"/>
              <a:gd name="f2000" fmla="val 148520"/>
              <a:gd name="f2001" fmla="val 922484"/>
              <a:gd name="f2002" fmla="val 147617"/>
              <a:gd name="f2003" fmla="val 922694"/>
              <a:gd name="f2004" fmla="val 146778"/>
              <a:gd name="f2005" fmla="val 922881"/>
              <a:gd name="f2006" fmla="val 145907"/>
              <a:gd name="f2007" fmla="val 923184"/>
              <a:gd name="f2008" fmla="val 145319"/>
              <a:gd name="f2009" fmla="val 923454"/>
              <a:gd name="f2010" fmla="val 927591"/>
              <a:gd name="f2011" fmla="val 928057"/>
              <a:gd name="f2012" fmla="val 145757"/>
              <a:gd name="f2013" fmla="val 928852"/>
              <a:gd name="f2014" fmla="val 146740"/>
              <a:gd name="f2015" fmla="val 930485"/>
              <a:gd name="f2016" fmla="val 147630"/>
              <a:gd name="f2017" fmla="val 931149"/>
              <a:gd name="f2018" fmla="val 148009"/>
              <a:gd name="f2019" fmla="val 932000"/>
              <a:gd name="f2020" fmla="val 148584"/>
              <a:gd name="f2021" fmla="val 933045"/>
              <a:gd name="f2022" fmla="val 148963"/>
              <a:gd name="f2023" fmla="val 932647"/>
              <a:gd name="f2024" fmla="val 149088"/>
              <a:gd name="f2025" fmla="val 932405"/>
              <a:gd name="f2026" fmla="val 149307"/>
              <a:gd name="f2027" fmla="val 932043"/>
              <a:gd name="f2028" fmla="val 946382"/>
              <a:gd name="f2029" fmla="val 943974"/>
              <a:gd name="f2030" fmla="val 148567"/>
              <a:gd name="f2031" fmla="val 941566"/>
              <a:gd name="f2032" fmla="val 148389"/>
              <a:gd name="f2033" fmla="val 939314"/>
              <a:gd name="f2034" fmla="val 939789"/>
              <a:gd name="f2035" fmla="val 148104"/>
              <a:gd name="f2036" fmla="val 940270"/>
              <a:gd name="f2037" fmla="val 147821"/>
              <a:gd name="f2038" fmla="val 940650"/>
              <a:gd name="f2039" fmla="val 147537"/>
              <a:gd name="f2040" fmla="val 941030"/>
              <a:gd name="f2041" fmla="val 147347"/>
              <a:gd name="f2042" fmla="val 941418"/>
              <a:gd name="f2043" fmla="val 147062"/>
              <a:gd name="f2044" fmla="val 941893"/>
              <a:gd name="f2045" fmla="val 942557"/>
              <a:gd name="f2046" fmla="val 146493"/>
              <a:gd name="f2047" fmla="val 943593"/>
              <a:gd name="f2048" fmla="val 145940"/>
              <a:gd name="f2049" fmla="val 943877"/>
              <a:gd name="f2050" fmla="val 945951"/>
              <a:gd name="f2051" fmla="val 147035"/>
              <a:gd name="f2052" fmla="val 947939"/>
              <a:gd name="f2053" fmla="val 148209"/>
              <a:gd name="f2054" fmla="val 949925"/>
              <a:gd name="f2055" fmla="val 1314591"/>
              <a:gd name="f2056" fmla="val 1315349"/>
              <a:gd name="f2057" fmla="val 148029"/>
              <a:gd name="f2058" fmla="val 1315273"/>
              <a:gd name="f2059" fmla="val 146471"/>
              <a:gd name="f2060" fmla="val 1315129"/>
              <a:gd name="f2061" fmla="val 1315241"/>
              <a:gd name="f2062" fmla="val 145160"/>
              <a:gd name="f2063" fmla="val 1315225"/>
              <a:gd name="f2064" fmla="val 144944"/>
              <a:gd name="f2065" fmla="val 1315296"/>
              <a:gd name="f2066" fmla="val 1323476"/>
              <a:gd name="f2067" fmla="val 1323569"/>
              <a:gd name="f2068" fmla="val 144915"/>
              <a:gd name="f2069" fmla="val 1323581"/>
              <a:gd name="f2070" fmla="val 145239"/>
              <a:gd name="f2071" fmla="val 1323680"/>
              <a:gd name="f2072" fmla="val 1323007"/>
              <a:gd name="f2073" fmla="val 146867"/>
              <a:gd name="f2074" fmla="val 1322779"/>
              <a:gd name="f2075" fmla="val 148195"/>
              <a:gd name="f2076" fmla="val 1322753"/>
              <a:gd name="f2077" fmla="val 1358906"/>
              <a:gd name="f2078" fmla="val 1357334"/>
              <a:gd name="f2079" fmla="val 147856"/>
              <a:gd name="f2080" fmla="val 1355768"/>
              <a:gd name="f2081" fmla="val 146242"/>
              <a:gd name="f2082" fmla="val 1354176"/>
              <a:gd name="f2083" fmla="val 1446776"/>
              <a:gd name="f2084" fmla="val 1448580"/>
              <a:gd name="f2085" fmla="val 1450353"/>
              <a:gd name="f2086" fmla="val 147859"/>
              <a:gd name="f2087" fmla="val 1452136"/>
              <a:gd name="f2088" fmla="val 1470389"/>
              <a:gd name="f2089" fmla="val 1468709"/>
              <a:gd name="f2090" fmla="val 147861"/>
              <a:gd name="f2091" fmla="val 1467045"/>
              <a:gd name="f2092" fmla="val 1465344"/>
              <a:gd name="f2093" fmla="val 1542584"/>
              <a:gd name="f2094" fmla="val 1544365"/>
              <a:gd name="f2095" fmla="val 146241"/>
              <a:gd name="f2096" fmla="val 1546112"/>
              <a:gd name="f2097" fmla="val 1547871"/>
              <a:gd name="f2098" fmla="val 1563990"/>
              <a:gd name="f2099" fmla="val 1562292"/>
              <a:gd name="f2100" fmla="val 147836"/>
              <a:gd name="f2101" fmla="val 1560555"/>
              <a:gd name="f2102" fmla="val 146262"/>
              <a:gd name="f2103" fmla="val 1558834"/>
              <a:gd name="f2104" fmla="val 99519"/>
              <a:gd name="f2105" fmla="val 154279"/>
              <a:gd name="f2106" fmla="val 97913"/>
              <a:gd name="f2107" fmla="val 155868"/>
              <a:gd name="f2108" fmla="val 96315"/>
              <a:gd name="f2109" fmla="val 157457"/>
              <a:gd name="f2110" fmla="val 94733"/>
              <a:gd name="f2111" fmla="val 159075"/>
              <a:gd name="f2112" fmla="val 109276"/>
              <a:gd name="f2113" fmla="val 110907"/>
              <a:gd name="f2114" fmla="val 157483"/>
              <a:gd name="f2115" fmla="val 112500"/>
              <a:gd name="f2116" fmla="val 155842"/>
              <a:gd name="f2117" fmla="val 114154"/>
              <a:gd name="f2118" fmla="val 211169"/>
              <a:gd name="f2119" fmla="val 209399"/>
              <a:gd name="f2120" fmla="val 155855"/>
              <a:gd name="f2121" fmla="val 207669"/>
              <a:gd name="f2122" fmla="val 157475"/>
              <a:gd name="f2123" fmla="val 205919"/>
              <a:gd name="f2124" fmla="val 222818"/>
              <a:gd name="f2125" fmla="val 224649"/>
              <a:gd name="f2126" fmla="val 157476"/>
              <a:gd name="f2127" fmla="val 226458"/>
              <a:gd name="f2128" fmla="val 155852"/>
              <a:gd name="f2129" fmla="val 228308"/>
              <a:gd name="f2130" fmla="val 320333"/>
              <a:gd name="f2131" fmla="val 318683"/>
              <a:gd name="f2132" fmla="val 155859"/>
              <a:gd name="f2133" fmla="val 317067"/>
              <a:gd name="f2134" fmla="val 157470"/>
              <a:gd name="f2135" fmla="val 315436"/>
              <a:gd name="f2136" fmla="val 331630"/>
              <a:gd name="f2137" fmla="val 333385"/>
              <a:gd name="f2138" fmla="val 157417"/>
              <a:gd name="f2139" fmla="val 335169"/>
              <a:gd name="f2140" fmla="val 155901"/>
              <a:gd name="f2141" fmla="val 336935"/>
              <a:gd name="f2142" fmla="val 341273"/>
              <a:gd name="f2143" fmla="val 155936"/>
              <a:gd name="f2144" fmla="val 340276"/>
              <a:gd name="f2145" fmla="val 157640"/>
              <a:gd name="f2146" fmla="val 339161"/>
              <a:gd name="f2147" fmla="val 556525"/>
              <a:gd name="f2148" fmla="val 556833"/>
              <a:gd name="f2149" fmla="val 158665"/>
              <a:gd name="f2150" fmla="val 557128"/>
              <a:gd name="f2151" fmla="val 158242"/>
              <a:gd name="f2152" fmla="val 557341"/>
              <a:gd name="f2153" fmla="val 157779"/>
              <a:gd name="f2154" fmla="val 557872"/>
              <a:gd name="f2155" fmla="val 156661"/>
              <a:gd name="f2156" fmla="val 557913"/>
              <a:gd name="f2157" fmla="val 155457"/>
              <a:gd name="f2158" fmla="val 557731"/>
              <a:gd name="f2159" fmla="val 627811"/>
              <a:gd name="f2160" fmla="val 627159"/>
              <a:gd name="f2161" fmla="val 155872"/>
              <a:gd name="f2162" fmla="val 626505"/>
              <a:gd name="f2163" fmla="val 157451"/>
              <a:gd name="f2164" fmla="val 625863"/>
              <a:gd name="f2165" fmla="val 639813"/>
              <a:gd name="f2166" fmla="val 640482"/>
              <a:gd name="f2167" fmla="val 157444"/>
              <a:gd name="f2168" fmla="val 641158"/>
              <a:gd name="f2169" fmla="val 641834"/>
              <a:gd name="f2170" fmla="val 772090"/>
              <a:gd name="f2171" fmla="val 772481"/>
              <a:gd name="f2172" fmla="val 155999"/>
              <a:gd name="f2173" fmla="val 772912"/>
              <a:gd name="f2174" fmla="val 157702"/>
              <a:gd name="f2175" fmla="val 772943"/>
              <a:gd name="f2176" fmla="val 827701"/>
              <a:gd name="f2177" fmla="val 827734"/>
              <a:gd name="f2178" fmla="val 159022"/>
              <a:gd name="f2179" fmla="val 827781"/>
              <a:gd name="f2180" fmla="val 158982"/>
              <a:gd name="f2181" fmla="val 158927"/>
              <a:gd name="f2182" fmla="val 1303536"/>
              <a:gd name="f2183" fmla="val 1303562"/>
              <a:gd name="f2184" fmla="val 158458"/>
              <a:gd name="f2185" fmla="val 1303647"/>
              <a:gd name="f2186" fmla="val 157811"/>
              <a:gd name="f2187" fmla="val 157223"/>
              <a:gd name="f2188" fmla="val 1304692"/>
              <a:gd name="f2189" fmla="val 1305916"/>
              <a:gd name="f2190" fmla="val 157216"/>
              <a:gd name="f2191" fmla="val 1307245"/>
              <a:gd name="f2192" fmla="val 156742"/>
              <a:gd name="f2193" fmla="val 1308547"/>
              <a:gd name="f2194" fmla="val 156309"/>
              <a:gd name="f2195" fmla="val 1310403"/>
              <a:gd name="f2196" fmla="val 155711"/>
              <a:gd name="f2197" fmla="val 1311716"/>
              <a:gd name="f2198" fmla="val 1323829"/>
              <a:gd name="f2199" fmla="val 1324932"/>
              <a:gd name="f2200" fmla="val 156501"/>
              <a:gd name="f2201" fmla="val 1326507"/>
              <a:gd name="f2202" fmla="val 158116"/>
              <a:gd name="f2203" fmla="val 1327465"/>
              <a:gd name="f2204" fmla="val 1349409"/>
              <a:gd name="f2205" fmla="val 1349728"/>
              <a:gd name="f2206" fmla="val 158314"/>
              <a:gd name="f2207" fmla="val 1349714"/>
              <a:gd name="f2208" fmla="val 157272"/>
              <a:gd name="f2209" fmla="val 1349798"/>
              <a:gd name="f2210" fmla="val 156260"/>
              <a:gd name="f2211" fmla="val 1350697"/>
              <a:gd name="f2212" fmla="val 157170"/>
              <a:gd name="f2213" fmla="val 1351541"/>
              <a:gd name="f2214" fmla="val 158155"/>
              <a:gd name="f2215" fmla="val 1352432"/>
              <a:gd name="f2216" fmla="val 1368051"/>
              <a:gd name="f2217" fmla="val 1366564"/>
              <a:gd name="f2218" fmla="val 157453"/>
              <a:gd name="f2219" fmla="val 1365052"/>
              <a:gd name="f2220" fmla="val 155871"/>
              <a:gd name="f2221" fmla="val 1363544"/>
              <a:gd name="f2222" fmla="val 1457516"/>
              <a:gd name="f2223" fmla="val 1459198"/>
              <a:gd name="f2224" fmla="val 155844"/>
              <a:gd name="f2225" fmla="val 1460827"/>
              <a:gd name="f2226" fmla="val 157479"/>
              <a:gd name="f2227" fmla="val 1462487"/>
              <a:gd name="f2228" fmla="val 1480146"/>
              <a:gd name="f2229" fmla="val 1478580"/>
              <a:gd name="f2230" fmla="val 157481"/>
              <a:gd name="f2231" fmla="val 1477042"/>
              <a:gd name="f2232" fmla="val 1475453"/>
              <a:gd name="f2233" fmla="val 1553176"/>
              <a:gd name="f2234" fmla="val 1554829"/>
              <a:gd name="f2235" fmla="val 155841"/>
              <a:gd name="f2236" fmla="val 1556424"/>
              <a:gd name="f2237" fmla="val 1558055"/>
              <a:gd name="f2238" fmla="val 1573636"/>
              <a:gd name="f2239" fmla="val 1572065"/>
              <a:gd name="f2240" fmla="val 1570501"/>
              <a:gd name="f2241" fmla="val 155856"/>
              <a:gd name="f2242" fmla="val 1568906"/>
              <a:gd name="f2243" fmla="val 90058"/>
              <a:gd name="f2244" fmla="val 163872"/>
              <a:gd name="f2245" fmla="val 88577"/>
              <a:gd name="f2246" fmla="val 165439"/>
              <a:gd name="f2247" fmla="val 87157"/>
              <a:gd name="f2248" fmla="val 167076"/>
              <a:gd name="f2249" fmla="val 85699"/>
              <a:gd name="f2250" fmla="val 168669"/>
              <a:gd name="f2251" fmla="val 99704"/>
              <a:gd name="f2252" fmla="val 101257"/>
              <a:gd name="f2253" fmla="val 167048"/>
              <a:gd name="f2254" fmla="val 102839"/>
              <a:gd name="f2255" fmla="val 165465"/>
              <a:gd name="f2256" fmla="val 104416"/>
              <a:gd name="f2257" fmla="val 200744"/>
              <a:gd name="f2258" fmla="val 199039"/>
              <a:gd name="f2259" fmla="val 165475"/>
              <a:gd name="f2260" fmla="val 197307"/>
              <a:gd name="f2261" fmla="val 167042"/>
              <a:gd name="f2262" fmla="val 195624"/>
              <a:gd name="f2263" fmla="val 212040"/>
              <a:gd name="f2264" fmla="val 213804"/>
              <a:gd name="f2265" fmla="val 167041"/>
              <a:gd name="f2266" fmla="val 215616"/>
              <a:gd name="f2267" fmla="val 217401"/>
              <a:gd name="f2268" fmla="val 310631"/>
              <a:gd name="f2269" fmla="val 309044"/>
              <a:gd name="f2270" fmla="val 165478"/>
              <a:gd name="f2271" fmla="val 307431"/>
              <a:gd name="f2272" fmla="val 167040"/>
              <a:gd name="f2273" fmla="val 305864"/>
              <a:gd name="f2274" fmla="val 321965"/>
              <a:gd name="f2275" fmla="val 323563"/>
              <a:gd name="f2276" fmla="val 325141"/>
              <a:gd name="f2277" fmla="val 165435"/>
              <a:gd name="f2278" fmla="val 326751"/>
              <a:gd name="f2279" fmla="val 337677"/>
              <a:gd name="f2280" fmla="val 337435"/>
              <a:gd name="f2281" fmla="val 165437"/>
              <a:gd name="f2282" fmla="val 337222"/>
              <a:gd name="f2283" fmla="val 167020"/>
              <a:gd name="f2284" fmla="val 337083"/>
              <a:gd name="f2285" fmla="val 536306"/>
              <a:gd name="f2286" fmla="val 536971"/>
              <a:gd name="f2287" fmla="val 167871"/>
              <a:gd name="f2288" fmla="val 537632"/>
              <a:gd name="f2289" fmla="val 167232"/>
              <a:gd name="f2290" fmla="val 538254"/>
              <a:gd name="f2291" fmla="val 540533"/>
              <a:gd name="f2292" fmla="val 166413"/>
              <a:gd name="f2293" fmla="val 542619"/>
              <a:gd name="f2294" fmla="val 165561"/>
              <a:gd name="f2295" fmla="val 544709"/>
              <a:gd name="f2296" fmla="val 164613"/>
              <a:gd name="f2297" fmla="val 545422"/>
              <a:gd name="f2298" fmla="val 164317"/>
              <a:gd name="f2299" fmla="val 546090"/>
              <a:gd name="f2300" fmla="val 164154"/>
              <a:gd name="f2301" fmla="val 546786"/>
              <a:gd name="f2302" fmla="val 623916"/>
              <a:gd name="f2303" fmla="val 623300"/>
              <a:gd name="f2304" fmla="val 165485"/>
              <a:gd name="f2305" fmla="val 622666"/>
              <a:gd name="f2306" fmla="val 167027"/>
              <a:gd name="f2307" fmla="val 622061"/>
              <a:gd name="f2308" fmla="val 635899"/>
              <a:gd name="f2309" fmla="val 636526"/>
              <a:gd name="f2310" fmla="val 167031"/>
              <a:gd name="f2311" fmla="val 637156"/>
              <a:gd name="f2312" fmla="val 637791"/>
              <a:gd name="f2313" fmla="val 771663"/>
              <a:gd name="f2314" fmla="val 771629"/>
              <a:gd name="f2315" fmla="val 163927"/>
              <a:gd name="f2316" fmla="val 771625"/>
              <a:gd name="f2317" fmla="val 163984"/>
              <a:gd name="f2318" fmla="val 771589"/>
              <a:gd name="f2319" fmla="val 164039"/>
              <a:gd name="f2320" fmla="val 770616"/>
              <a:gd name="f2321" fmla="val 165537"/>
              <a:gd name="f2322" fmla="val 770114"/>
              <a:gd name="f2323" fmla="val 167118"/>
              <a:gd name="f2324" fmla="val 769919"/>
              <a:gd name="f2325" fmla="val 816275"/>
              <a:gd name="f2326" fmla="val 816330"/>
              <a:gd name="f2327" fmla="val 168595"/>
              <a:gd name="f2328" fmla="val 818420"/>
              <a:gd name="f2329" fmla="val 165656"/>
              <a:gd name="f2330" fmla="val 819365"/>
              <a:gd name="f2331" fmla="val 164421"/>
              <a:gd name="f2332" fmla="val 821265"/>
              <a:gd name="f2333" fmla="val 163946"/>
              <a:gd name="f2334" fmla="val 821314"/>
              <a:gd name="f2335" fmla="val 163933"/>
              <a:gd name="f2336" fmla="val 821364"/>
              <a:gd name="f2337" fmla="val 163887"/>
              <a:gd name="f2338" fmla="val 821413"/>
              <a:gd name="f2339" fmla="val 854561"/>
              <a:gd name="f2340" fmla="val 854919"/>
              <a:gd name="f2341" fmla="val 167233"/>
              <a:gd name="f2342" fmla="val 855083"/>
              <a:gd name="f2343" fmla="val 165633"/>
              <a:gd name="f2344" fmla="val 855025"/>
              <a:gd name="f2345" fmla="val 858271"/>
              <a:gd name="f2346" fmla="val 858314"/>
              <a:gd name="f2347" fmla="val 163897"/>
              <a:gd name="f2348" fmla="val 858358"/>
              <a:gd name="f2349" fmla="val 163921"/>
              <a:gd name="f2350" fmla="val 858401"/>
              <a:gd name="f2351" fmla="val 858308"/>
              <a:gd name="f2352" fmla="val 860303"/>
              <a:gd name="f2353" fmla="val 165084"/>
              <a:gd name="f2354" fmla="val 862015"/>
              <a:gd name="f2355" fmla="val 166230"/>
              <a:gd name="f2356" fmla="val 863725"/>
              <a:gd name="f2357" fmla="val 167558"/>
              <a:gd name="f2358" fmla="val 861165"/>
              <a:gd name="f2359" fmla="val 860683"/>
              <a:gd name="f2360" fmla="val 858973"/>
              <a:gd name="f2361" fmla="val 167084"/>
              <a:gd name="f2362" fmla="val 857171"/>
              <a:gd name="f2363" fmla="val 167369"/>
              <a:gd name="f2364" fmla="val 168317"/>
              <a:gd name="f2365" fmla="val 855718"/>
              <a:gd name="f2366" fmla="val 168405"/>
              <a:gd name="f2367" fmla="val 855660"/>
              <a:gd name="f2368" fmla="val 168569"/>
              <a:gd name="f2369" fmla="val 855544"/>
              <a:gd name="f2370" fmla="val 1004256"/>
              <a:gd name="f2371" fmla="val 1004259"/>
              <a:gd name="f2372" fmla="val 168662"/>
              <a:gd name="f2373" fmla="val 1004272"/>
              <a:gd name="f2374" fmla="val 168601"/>
              <a:gd name="f2375" fmla="val 1004275"/>
              <a:gd name="f2376" fmla="val 1004386"/>
              <a:gd name="f2377" fmla="val 1004751"/>
              <a:gd name="f2378" fmla="val 1005796"/>
              <a:gd name="f2379" fmla="val 1005812"/>
              <a:gd name="f2380" fmla="val 168623"/>
              <a:gd name="f2381" fmla="val 1005835"/>
              <a:gd name="f2382" fmla="val 168641"/>
              <a:gd name="f2383" fmla="val 1005852"/>
              <a:gd name="f2384" fmla="val 1305669"/>
              <a:gd name="f2385" fmla="val 1304434"/>
              <a:gd name="f2386" fmla="val 167657"/>
              <a:gd name="f2387" fmla="val 1303179"/>
              <a:gd name="f2388" fmla="val 166679"/>
              <a:gd name="f2389" fmla="val 1301922"/>
              <a:gd name="f2390" fmla="val 165743"/>
              <a:gd name="f2391" fmla="val 1302270"/>
              <a:gd name="f2392" fmla="val 165129"/>
              <a:gd name="f2393" fmla="val 1302330"/>
              <a:gd name="f2394" fmla="val 164497"/>
              <a:gd name="f2395" fmla="val 1302552"/>
              <a:gd name="f2396" fmla="val 1331008"/>
              <a:gd name="f2397" fmla="val 1331159"/>
              <a:gd name="f2398" fmla="val 164123"/>
              <a:gd name="f2399" fmla="val 1331320"/>
              <a:gd name="f2400" fmla="val 164362"/>
              <a:gd name="f2401" fmla="val 1331471"/>
              <a:gd name="f2402" fmla="val 1332251"/>
              <a:gd name="f2403" fmla="val 165975"/>
              <a:gd name="f2404" fmla="val 1333134"/>
              <a:gd name="f2405" fmla="val 167342"/>
              <a:gd name="f2406" fmla="val 1334124"/>
              <a:gd name="f2407" fmla="val 1354287"/>
              <a:gd name="f2408" fmla="val 1353920"/>
              <a:gd name="f2409" fmla="val 166976"/>
              <a:gd name="f2410" fmla="val 1353311"/>
              <a:gd name="f2411" fmla="val 165383"/>
              <a:gd name="f2412" fmla="val 1352506"/>
              <a:gd name="f2413" fmla="val 1356903"/>
              <a:gd name="f2414" fmla="val 1358399"/>
              <a:gd name="f2415" fmla="val 165471"/>
              <a:gd name="f2416" fmla="val 1359918"/>
              <a:gd name="f2417" fmla="val 1361392"/>
              <a:gd name="f2418" fmla="val 1376584"/>
              <a:gd name="f2419" fmla="val 1375186"/>
              <a:gd name="f2420" fmla="val 1373738"/>
              <a:gd name="f2421" fmla="val 165473"/>
              <a:gd name="f2422" fmla="val 1372317"/>
              <a:gd name="f2423" fmla="val 1467384"/>
              <a:gd name="f2424" fmla="val 1468989"/>
              <a:gd name="f2425" fmla="val 165469"/>
              <a:gd name="f2426" fmla="val 1470608"/>
              <a:gd name="f2427" fmla="val 1472188"/>
              <a:gd name="f2428" fmla="val 1489328"/>
              <a:gd name="f2429" fmla="val 1487835"/>
              <a:gd name="f2430" fmla="val 167045"/>
              <a:gd name="f2431" fmla="val 1486301"/>
              <a:gd name="f2432" fmla="val 1484784"/>
              <a:gd name="f2433" fmla="val 1562896"/>
              <a:gd name="f2434" fmla="val 1564472"/>
              <a:gd name="f2435" fmla="val 1566056"/>
              <a:gd name="f2436" fmla="val 1567608"/>
              <a:gd name="f2437" fmla="val 1582744"/>
              <a:gd name="f2438" fmla="val 1581282"/>
              <a:gd name="f2439" fmla="val 167073"/>
              <a:gd name="f2440" fmla="val 1579852"/>
              <a:gd name="f2441" fmla="val 165442"/>
              <a:gd name="f2442" fmla="val 1578366"/>
              <a:gd name="f2443" fmla="val 81321"/>
              <a:gd name="f2444" fmla="val 173485"/>
              <a:gd name="f2445" fmla="val 79912"/>
              <a:gd name="f2446" fmla="val 175078"/>
              <a:gd name="f2447" fmla="val 78496"/>
              <a:gd name="f2448" fmla="val 176662"/>
              <a:gd name="f2449" fmla="val 77111"/>
              <a:gd name="f2450" fmla="val 178282"/>
              <a:gd name="f2451" fmla="val 90800"/>
              <a:gd name="f2452" fmla="val 92256"/>
              <a:gd name="f2453" fmla="val 176653"/>
              <a:gd name="f2454" fmla="val 93770"/>
              <a:gd name="f2455" fmla="val 175085"/>
              <a:gd name="f2456" fmla="val 95252"/>
              <a:gd name="f2457" fmla="val 190801"/>
              <a:gd name="f2458" fmla="val 189200"/>
              <a:gd name="f2459" fmla="val 175077"/>
              <a:gd name="f2460" fmla="val 187594"/>
              <a:gd name="f2461" fmla="val 176667"/>
              <a:gd name="f2462" fmla="val 186015"/>
              <a:gd name="f2463" fmla="val 201968"/>
              <a:gd name="f2464" fmla="val 203626"/>
              <a:gd name="f2465" fmla="val 205314"/>
              <a:gd name="f2466" fmla="val 175080"/>
              <a:gd name="f2467" fmla="val 206995"/>
              <a:gd name="f2468" fmla="val 301412"/>
              <a:gd name="f2469" fmla="val 299923"/>
              <a:gd name="f2470" fmla="val 298429"/>
              <a:gd name="f2471" fmla="val 296960"/>
              <a:gd name="f2472" fmla="val 312412"/>
              <a:gd name="f2473" fmla="val 313975"/>
              <a:gd name="f2474" fmla="val 176631"/>
              <a:gd name="f2475" fmla="val 315600"/>
              <a:gd name="f2476" fmla="val 175105"/>
              <a:gd name="f2477" fmla="val 317179"/>
              <a:gd name="f2478" fmla="val 336898"/>
              <a:gd name="f2479" fmla="val 336876"/>
              <a:gd name="f2480" fmla="val 174546"/>
              <a:gd name="f2481" fmla="val 336784"/>
              <a:gd name="f2482" fmla="val 175549"/>
              <a:gd name="f2483" fmla="val 336805"/>
              <a:gd name="f2484" fmla="val 176652"/>
              <a:gd name="f2485" fmla="val 177194"/>
              <a:gd name="f2486" fmla="val 336855"/>
              <a:gd name="f2487" fmla="val 177738"/>
              <a:gd name="f2488" fmla="val 336861"/>
              <a:gd name="f2489" fmla="val 528051"/>
              <a:gd name="f2490" fmla="val 528126"/>
              <a:gd name="f2491" fmla="val 178051"/>
              <a:gd name="f2492" fmla="val 528199"/>
              <a:gd name="f2493" fmla="val 177829"/>
              <a:gd name="f2494" fmla="val 528274"/>
              <a:gd name="f2495" fmla="val 177596"/>
              <a:gd name="f2496" fmla="val 530363"/>
              <a:gd name="f2497" fmla="val 176932"/>
              <a:gd name="f2498" fmla="val 531305"/>
              <a:gd name="f2499" fmla="val 175320"/>
              <a:gd name="f2500" fmla="val 531780"/>
              <a:gd name="f2501" fmla="val 174466"/>
              <a:gd name="f2502" fmla="val 532065"/>
              <a:gd name="f2503" fmla="val 174181"/>
              <a:gd name="f2504" fmla="val 532287"/>
              <a:gd name="f2505" fmla="val 173803"/>
              <a:gd name="f2506" fmla="val 532559"/>
              <a:gd name="f2507" fmla="val 620428"/>
              <a:gd name="f2508" fmla="val 619872"/>
              <a:gd name="f2509" fmla="val 175044"/>
              <a:gd name="f2510" fmla="val 619343"/>
              <a:gd name="f2511" fmla="val 176696"/>
              <a:gd name="f2512" fmla="val 618796"/>
              <a:gd name="f2513" fmla="val 632504"/>
              <a:gd name="f2514" fmla="val 633071"/>
              <a:gd name="f2515" fmla="val 176697"/>
              <a:gd name="f2516" fmla="val 633617"/>
              <a:gd name="f2517" fmla="val 175038"/>
              <a:gd name="f2518" fmla="val 634192"/>
              <a:gd name="f2519" fmla="val 770736"/>
              <a:gd name="f2520" fmla="val 770904"/>
              <a:gd name="f2521" fmla="val 173810"/>
              <a:gd name="f2522" fmla="val 771001"/>
              <a:gd name="f2523" fmla="val 174161"/>
              <a:gd name="f2524" fmla="val 771218"/>
              <a:gd name="f2525" fmla="val 772304"/>
              <a:gd name="f2526" fmla="val 176058"/>
              <a:gd name="f2527" fmla="val 772377"/>
              <a:gd name="f2528" fmla="val 177190"/>
              <a:gd name="f2529" fmla="val 772201"/>
              <a:gd name="f2530" fmla="val 877526"/>
              <a:gd name="f2531" fmla="val 878019"/>
              <a:gd name="f2532" fmla="val 177364"/>
              <a:gd name="f2533" fmla="val 878466"/>
              <a:gd name="f2534" fmla="val 176401"/>
              <a:gd name="f2535" fmla="val 879102"/>
              <a:gd name="f2536" fmla="val 175615"/>
              <a:gd name="f2537" fmla="val 879659"/>
              <a:gd name="f2538" fmla="val 174920"/>
              <a:gd name="f2539" fmla="val 880503"/>
              <a:gd name="f2540" fmla="val 174192"/>
              <a:gd name="f2541" fmla="val 881198"/>
              <a:gd name="f2542" fmla="val 173911"/>
              <a:gd name="f2543" fmla="val 826103"/>
              <a:gd name="f2544" fmla="val 174195"/>
              <a:gd name="f2545" fmla="val 824403"/>
              <a:gd name="f2546" fmla="val 174376"/>
              <a:gd name="f2547" fmla="val 822693"/>
              <a:gd name="f2548" fmla="val 174281"/>
              <a:gd name="f2549" fmla="val 820319"/>
              <a:gd name="f2550" fmla="val 818140"/>
              <a:gd name="f2551" fmla="val 174751"/>
              <a:gd name="f2552" fmla="val 816145"/>
              <a:gd name="f2553" fmla="val 175226"/>
              <a:gd name="f2554" fmla="val 815180"/>
              <a:gd name="f2555" fmla="val 175429"/>
              <a:gd name="f2556" fmla="val 815477"/>
              <a:gd name="f2557" fmla="val 174665"/>
              <a:gd name="f2558" fmla="val 174096"/>
              <a:gd name="f2559" fmla="val 884890"/>
              <a:gd name="f2560" fmla="val 885931"/>
              <a:gd name="f2561" fmla="val 175031"/>
              <a:gd name="f2562" fmla="val 886803"/>
              <a:gd name="f2563" fmla="val 176628"/>
              <a:gd name="f2564" fmla="val 887487"/>
              <a:gd name="f2565" fmla="val 1313435"/>
              <a:gd name="f2566" fmla="val 176557"/>
              <a:gd name="f2567" fmla="val 1312185"/>
              <a:gd name="f2568" fmla="val 174951"/>
              <a:gd name="f2569" fmla="val 1310807"/>
              <a:gd name="f2570" fmla="val 1010007"/>
              <a:gd name="f2571" fmla="val 1010209"/>
              <a:gd name="f2572" fmla="val 173729"/>
              <a:gd name="f2573" fmla="val 1010491"/>
              <a:gd name="f2574" fmla="val 173973"/>
              <a:gd name="f2575" fmla="val 1010545"/>
              <a:gd name="f2576" fmla="val 174188"/>
              <a:gd name="f2577" fmla="val 1010260"/>
              <a:gd name="f2578" fmla="val 174094"/>
              <a:gd name="f2579" fmla="val 1009888"/>
              <a:gd name="f2580" fmla="val 173913"/>
              <a:gd name="f2581" fmla="val 1009413"/>
              <a:gd name="f2582" fmla="val 173818"/>
              <a:gd name="f2583" fmla="val 1009201"/>
              <a:gd name="f2584" fmla="val 173724"/>
              <a:gd name="f2585" fmla="val 1009012"/>
              <a:gd name="f2586" fmla="val 173590"/>
              <a:gd name="f2587" fmla="val 1008801"/>
              <a:gd name="f2588" fmla="val 1328800"/>
              <a:gd name="f2589" fmla="val 1328661"/>
              <a:gd name="f2590" fmla="val 175852"/>
              <a:gd name="f2591" fmla="val 1328864"/>
              <a:gd name="f2592" fmla="val 177069"/>
              <a:gd name="f2593" fmla="val 1329023"/>
              <a:gd name="f2594" fmla="val 1357496"/>
              <a:gd name="f2595" fmla="val 1356551"/>
              <a:gd name="f2596" fmla="val 176641"/>
              <a:gd name="f2597" fmla="val 1355858"/>
              <a:gd name="f2598" fmla="val 175040"/>
              <a:gd name="f2599" fmla="val 1355363"/>
              <a:gd name="f2600" fmla="val 1365714"/>
              <a:gd name="f2601" fmla="val 1367080"/>
              <a:gd name="f2602" fmla="val 175048"/>
              <a:gd name="f2603" fmla="val 1368377"/>
              <a:gd name="f2604" fmla="val 176691"/>
              <a:gd name="f2605" fmla="val 1369721"/>
              <a:gd name="f2606" fmla="val 1384486"/>
              <a:gd name="f2607" fmla="val 1383193"/>
              <a:gd name="f2608" fmla="val 176670"/>
              <a:gd name="f2609" fmla="val 1381888"/>
              <a:gd name="f2610" fmla="val 175070"/>
              <a:gd name="f2611" fmla="val 1380572"/>
              <a:gd name="f2612" fmla="val 1476696"/>
              <a:gd name="f2613" fmla="val 1478196"/>
              <a:gd name="f2614" fmla="val 175082"/>
              <a:gd name="f2615" fmla="val 1479710"/>
              <a:gd name="f2616" fmla="val 176656"/>
              <a:gd name="f2617" fmla="val 1481185"/>
              <a:gd name="f2618" fmla="val 1497843"/>
              <a:gd name="f2619" fmla="val 1496446"/>
              <a:gd name="f2620" fmla="val 176657"/>
              <a:gd name="f2621" fmla="val 1495016"/>
              <a:gd name="f2622" fmla="val 1493595"/>
              <a:gd name="f2623" fmla="val 1572041"/>
              <a:gd name="f2624" fmla="val 1573520"/>
              <a:gd name="f2625" fmla="val 175083"/>
              <a:gd name="f2626" fmla="val 1575021"/>
              <a:gd name="f2627" fmla="val 176655"/>
              <a:gd name="f2628" fmla="val 1576474"/>
              <a:gd name="f2629" fmla="val 1591351"/>
              <a:gd name="f2630" fmla="val 1589952"/>
              <a:gd name="f2631" fmla="val 176647"/>
              <a:gd name="f2632" fmla="val 1588472"/>
              <a:gd name="f2633" fmla="val 175093"/>
              <a:gd name="f2634" fmla="val 1587048"/>
              <a:gd name="f2635" fmla="val 73141"/>
              <a:gd name="f2636" fmla="val 183097"/>
              <a:gd name="f2637" fmla="val 71824"/>
              <a:gd name="f2638" fmla="val 184690"/>
              <a:gd name="f2639" fmla="val 70501"/>
              <a:gd name="f2640" fmla="val 186276"/>
              <a:gd name="f2641" fmla="val 69209"/>
              <a:gd name="f2642" fmla="val 187894"/>
              <a:gd name="f2643" fmla="val 82601"/>
              <a:gd name="f2644" fmla="val 83936"/>
              <a:gd name="f2645" fmla="val 186294"/>
              <a:gd name="f2646" fmla="val 85248"/>
              <a:gd name="f2647" fmla="val 184671"/>
              <a:gd name="f2648" fmla="val 86608"/>
              <a:gd name="f2649" fmla="val 181359"/>
              <a:gd name="f2650" fmla="val 179862"/>
              <a:gd name="f2651" fmla="val 184674"/>
              <a:gd name="f2652" fmla="val 178419"/>
              <a:gd name="f2653" fmla="val 186296"/>
              <a:gd name="f2654" fmla="val 176945"/>
              <a:gd name="f2655" fmla="val 192471"/>
              <a:gd name="f2656" fmla="val 194015"/>
              <a:gd name="f2657" fmla="val 186295"/>
              <a:gd name="f2658" fmla="val 184673"/>
              <a:gd name="f2659" fmla="val 197108"/>
              <a:gd name="f2660" fmla="val 292620"/>
              <a:gd name="f2661" fmla="val 291226"/>
              <a:gd name="f2662" fmla="val 184675"/>
              <a:gd name="f2663" fmla="val 289874"/>
              <a:gd name="f2664" fmla="val 288502"/>
              <a:gd name="f2665" fmla="val 303787"/>
              <a:gd name="f2666" fmla="val 305206"/>
              <a:gd name="f2667" fmla="val 186306"/>
              <a:gd name="f2668" fmla="val 306579"/>
              <a:gd name="f2669" fmla="val 184658"/>
              <a:gd name="f2670" fmla="val 308016"/>
              <a:gd name="f2671" fmla="val 336990"/>
              <a:gd name="f2672" fmla="val 337059"/>
              <a:gd name="f2673" fmla="val 184640"/>
              <a:gd name="f2674" fmla="val 337058"/>
              <a:gd name="f2675" fmla="val 186244"/>
              <a:gd name="f2676" fmla="val 524675"/>
              <a:gd name="f2677" fmla="val 525197"/>
              <a:gd name="f2678" fmla="val 186875"/>
              <a:gd name="f2679" fmla="val 525736"/>
              <a:gd name="f2680" fmla="val 185870"/>
              <a:gd name="f2681" fmla="val 526085"/>
              <a:gd name="f2682" fmla="val 184616"/>
              <a:gd name="f2683" fmla="val 526229"/>
              <a:gd name="f2684" fmla="val 184102"/>
              <a:gd name="f2685" fmla="val 526415"/>
              <a:gd name="f2686" fmla="val 183604"/>
              <a:gd name="f2687" fmla="val 526567"/>
              <a:gd name="f2688" fmla="val 617182"/>
              <a:gd name="f2689" fmla="val 616645"/>
              <a:gd name="f2690" fmla="val 184709"/>
              <a:gd name="f2691" fmla="val 616076"/>
              <a:gd name="f2692" fmla="val 186255"/>
              <a:gd name="f2693" fmla="val 615550"/>
              <a:gd name="f2694" fmla="val 629109"/>
              <a:gd name="f2695" fmla="val 629659"/>
              <a:gd name="f2696" fmla="val 186247"/>
              <a:gd name="f2697" fmla="val 630239"/>
              <a:gd name="f2698" fmla="val 184713"/>
              <a:gd name="f2699" fmla="val 630797"/>
              <a:gd name="f2700" fmla="val 771793"/>
              <a:gd name="f2701" fmla="val 771994"/>
              <a:gd name="f2702" fmla="val 183884"/>
              <a:gd name="f2703" fmla="val 772343"/>
              <a:gd name="f2704" fmla="val 184609"/>
              <a:gd name="f2705" fmla="val 772924"/>
              <a:gd name="f2706" fmla="val 185190"/>
              <a:gd name="f2707" fmla="val 773494"/>
              <a:gd name="f2708" fmla="val 185854"/>
              <a:gd name="f2709" fmla="val 775306"/>
              <a:gd name="f2710" fmla="val 187173"/>
              <a:gd name="f2711" fmla="val 778155"/>
              <a:gd name="f2712" fmla="val 186320"/>
              <a:gd name="f2713" fmla="val 778535"/>
              <a:gd name="f2714" fmla="val 186225"/>
              <a:gd name="f2715" fmla="val 779288"/>
              <a:gd name="f2716" fmla="val 780047"/>
              <a:gd name="f2717" fmla="val 780712"/>
              <a:gd name="f2718" fmla="val 781565"/>
              <a:gd name="f2719" fmla="val 186414"/>
              <a:gd name="f2720" fmla="val 782515"/>
              <a:gd name="f2721" fmla="val 782289"/>
              <a:gd name="f2722" fmla="val 186997"/>
              <a:gd name="f2723" fmla="val 782019"/>
              <a:gd name="f2724" fmla="val 187378"/>
              <a:gd name="f2725" fmla="val 781773"/>
              <a:gd name="f2726" fmla="val 859922"/>
              <a:gd name="f2727" fmla="val 859896"/>
              <a:gd name="f2728" fmla="val 187169"/>
              <a:gd name="f2729" fmla="val 859890"/>
              <a:gd name="f2730" fmla="val 186430"/>
              <a:gd name="f2731" fmla="val 859829"/>
              <a:gd name="f2732" fmla="val 185764"/>
              <a:gd name="f2733" fmla="val 859734"/>
              <a:gd name="f2734" fmla="val 184721"/>
              <a:gd name="f2735" fmla="val 183948"/>
              <a:gd name="f2736" fmla="val 183190"/>
              <a:gd name="f2737" fmla="val 861729"/>
              <a:gd name="f2738" fmla="val 184043"/>
              <a:gd name="f2739" fmla="val 863622"/>
              <a:gd name="f2740" fmla="val 184911"/>
              <a:gd name="f2741" fmla="val 865617"/>
              <a:gd name="f2742" fmla="val 866282"/>
              <a:gd name="f2743" fmla="val 186048"/>
              <a:gd name="f2744" fmla="val 866863"/>
              <a:gd name="f2745" fmla="val 186134"/>
              <a:gd name="f2746" fmla="val 867527"/>
              <a:gd name="f2747" fmla="val 867717"/>
              <a:gd name="f2748" fmla="val 186514"/>
              <a:gd name="f2749" fmla="val 867892"/>
              <a:gd name="f2750" fmla="val 186792"/>
              <a:gd name="f2751" fmla="val 868177"/>
              <a:gd name="f2752" fmla="val 187172"/>
              <a:gd name="f2753" fmla="val 868770"/>
              <a:gd name="f2754" fmla="val 874558"/>
              <a:gd name="f2755" fmla="val 875021"/>
              <a:gd name="f2756" fmla="val 185560"/>
              <a:gd name="f2757" fmla="val 875204"/>
              <a:gd name="f2758" fmla="val 184587"/>
              <a:gd name="f2759" fmla="val 875487"/>
              <a:gd name="f2760" fmla="val 183933"/>
              <a:gd name="f2761" fmla="val 875708"/>
              <a:gd name="f2762" fmla="val 889805"/>
              <a:gd name="f2763" fmla="val 891381"/>
              <a:gd name="f2764" fmla="val 185456"/>
              <a:gd name="f2765" fmla="val 893628"/>
              <a:gd name="f2766" fmla="val 187109"/>
              <a:gd name="f2767" fmla="val 896483"/>
              <a:gd name="f2768" fmla="val 187838"/>
              <a:gd name="f2769" fmla="val 896482"/>
              <a:gd name="f2770" fmla="val 187860"/>
              <a:gd name="f2771" fmla="val 896484"/>
              <a:gd name="f2772" fmla="val 187873"/>
              <a:gd name="f2773" fmla="val 919911"/>
              <a:gd name="f2774" fmla="val 919917"/>
              <a:gd name="f2775" fmla="val 187790"/>
              <a:gd name="f2776" fmla="val 919945"/>
              <a:gd name="f2777" fmla="val 187660"/>
              <a:gd name="f2778" fmla="val 919949"/>
              <a:gd name="f2779" fmla="val 187560"/>
              <a:gd name="f2780" fmla="val 920408"/>
              <a:gd name="f2781" fmla="val 187692"/>
              <a:gd name="f2782" fmla="val 920861"/>
              <a:gd name="f2783" fmla="val 187792"/>
              <a:gd name="f2784" fmla="val 921321"/>
              <a:gd name="f2785" fmla="val 1281443"/>
              <a:gd name="f2786" fmla="val 1280460"/>
              <a:gd name="f2787" fmla="val 186986"/>
              <a:gd name="f2788" fmla="val 1280745"/>
              <a:gd name="f2789" fmla="val 186323"/>
              <a:gd name="f2790" fmla="val 1281329"/>
              <a:gd name="f2791" fmla="val 186039"/>
              <a:gd name="f2792" fmla="val 1283038"/>
              <a:gd name="f2793" fmla="val 185375"/>
              <a:gd name="f2794" fmla="val 1284083"/>
              <a:gd name="f2795" fmla="val 184996"/>
              <a:gd name="f2796" fmla="val 1285400"/>
              <a:gd name="f2797" fmla="val 184432"/>
              <a:gd name="f2798" fmla="val 1286730"/>
              <a:gd name="f2799" fmla="val 183579"/>
              <a:gd name="f2800" fmla="val 1287397"/>
              <a:gd name="f2801" fmla="val 1289531"/>
              <a:gd name="f2802" fmla="val 1289795"/>
              <a:gd name="f2803" fmla="val 183410"/>
              <a:gd name="f2804" fmla="val 1290155"/>
              <a:gd name="f2805" fmla="val 183629"/>
              <a:gd name="f2806" fmla="val 1290347"/>
              <a:gd name="f2807" fmla="val 184060"/>
              <a:gd name="f2808" fmla="val 1291030"/>
              <a:gd name="f2809" fmla="val 185596"/>
              <a:gd name="f2810" fmla="val 1291947"/>
              <a:gd name="f2811" fmla="val 186766"/>
              <a:gd name="f2812" fmla="val 1292814"/>
              <a:gd name="f2813" fmla="val 1360538"/>
              <a:gd name="f2814" fmla="val 1360645"/>
              <a:gd name="f2815" fmla="val 186374"/>
              <a:gd name="f2816" fmla="val 1360499"/>
              <a:gd name="f2817" fmla="val 184781"/>
              <a:gd name="f2818" fmla="val 1359908"/>
              <a:gd name="f2819" fmla="val 1320805"/>
              <a:gd name="f2820" fmla="val 1319882"/>
              <a:gd name="f2821" fmla="val 183947"/>
              <a:gd name="f2822" fmla="val 1319134"/>
              <a:gd name="f2823" fmla="val 184920"/>
              <a:gd name="f2824" fmla="val 1318746"/>
              <a:gd name="f2825" fmla="val 186042"/>
              <a:gd name="f2826" fmla="val 1318581"/>
              <a:gd name="f2827" fmla="val 186455"/>
              <a:gd name="f2828" fmla="val 1318467"/>
              <a:gd name="f2829" fmla="val 186710"/>
              <a:gd name="f2830" fmla="val 1318320"/>
              <a:gd name="f2831" fmla="val 187023"/>
              <a:gd name="f2832" fmla="val 1318174"/>
              <a:gd name="f2833" fmla="val 185563"/>
              <a:gd name="f2834" fmla="val 1317768"/>
              <a:gd name="f2835" fmla="val 184265"/>
              <a:gd name="f2836" fmla="val 1317299"/>
              <a:gd name="f2837" fmla="val 1373746"/>
              <a:gd name="f2838" fmla="val 1375065"/>
              <a:gd name="f2839" fmla="val 184715"/>
              <a:gd name="f2840" fmla="val 1376457"/>
              <a:gd name="f2841" fmla="val 186248"/>
              <a:gd name="f2842" fmla="val 1377752"/>
              <a:gd name="f2843" fmla="val 1391906"/>
              <a:gd name="f2844" fmla="val 1390711"/>
              <a:gd name="f2845" fmla="val 186299"/>
              <a:gd name="f2846" fmla="val 1389561"/>
              <a:gd name="f2847" fmla="val 184667"/>
              <a:gd name="f2848" fmla="val 1388344"/>
              <a:gd name="f2849" fmla="val 1485451"/>
              <a:gd name="f2850" fmla="val 1486833"/>
              <a:gd name="f2851" fmla="val 1488175"/>
              <a:gd name="f2852" fmla="val 186291"/>
              <a:gd name="f2853" fmla="val 1489532"/>
              <a:gd name="f2854" fmla="val 1505763"/>
              <a:gd name="f2855" fmla="val 1504476"/>
              <a:gd name="f2856" fmla="val 1503198"/>
              <a:gd name="f2857" fmla="val 1501886"/>
              <a:gd name="f2858" fmla="val 1580666"/>
              <a:gd name="f2859" fmla="val 1582029"/>
              <a:gd name="f2860" fmla="val 184676"/>
              <a:gd name="f2861" fmla="val 1583355"/>
              <a:gd name="f2862" fmla="val 186289"/>
              <a:gd name="f2863" fmla="val 1584692"/>
              <a:gd name="f2864" fmla="val 1599160"/>
              <a:gd name="f2865" fmla="val 1597875"/>
              <a:gd name="f2866" fmla="val 186286"/>
              <a:gd name="f2867" fmla="val 1596594"/>
              <a:gd name="f2868" fmla="val 184681"/>
              <a:gd name="f2869" fmla="val 1595284"/>
              <a:gd name="f2870" fmla="val 65369"/>
              <a:gd name="f2871" fmla="val 192709"/>
              <a:gd name="f2872" fmla="val 64160"/>
              <a:gd name="f2873" fmla="val 194277"/>
              <a:gd name="f2874" fmla="val 63028"/>
              <a:gd name="f2875" fmla="val 195916"/>
              <a:gd name="f2876" fmla="val 61844"/>
              <a:gd name="f2877" fmla="val 197506"/>
              <a:gd name="f2878" fmla="val 74848"/>
              <a:gd name="f2879" fmla="val 76088"/>
              <a:gd name="f2880" fmla="val 195909"/>
              <a:gd name="f2881" fmla="val 77292"/>
              <a:gd name="f2882" fmla="val 194282"/>
              <a:gd name="f2883" fmla="val 78558"/>
              <a:gd name="f2884" fmla="val 172511"/>
              <a:gd name="f2885" fmla="val 171094"/>
              <a:gd name="f2886" fmla="val 194293"/>
              <a:gd name="f2887" fmla="val 169712"/>
              <a:gd name="f2888" fmla="val 195902"/>
              <a:gd name="f2889" fmla="val 168319"/>
              <a:gd name="f2890" fmla="val 183418"/>
              <a:gd name="f2891" fmla="val 184878"/>
              <a:gd name="f2892" fmla="val 186330"/>
              <a:gd name="f2893" fmla="val 187815"/>
              <a:gd name="f2894" fmla="val 284365"/>
              <a:gd name="f2895" fmla="val 283044"/>
              <a:gd name="f2896" fmla="val 194296"/>
              <a:gd name="f2897" fmla="val 281750"/>
              <a:gd name="f2898" fmla="val 195900"/>
              <a:gd name="f2899" fmla="val 280451"/>
              <a:gd name="f2900" fmla="val 295328"/>
              <a:gd name="f2901" fmla="val 296707"/>
              <a:gd name="f2902" fmla="val 195867"/>
              <a:gd name="f2903" fmla="val 298158"/>
              <a:gd name="f2904" fmla="val 194323"/>
              <a:gd name="f2905" fmla="val 299557"/>
              <a:gd name="f2906" fmla="val 337232"/>
              <a:gd name="f2907" fmla="val 337528"/>
              <a:gd name="f2908" fmla="val 194418"/>
              <a:gd name="f2909" fmla="val 338233"/>
              <a:gd name="f2910" fmla="val 196164"/>
              <a:gd name="f2911" fmla="val 340422"/>
              <a:gd name="f2912" fmla="val 197228"/>
              <a:gd name="f2913" fmla="val 340581"/>
              <a:gd name="f2914" fmla="val 197308"/>
              <a:gd name="f2915" fmla="val 341005"/>
              <a:gd name="f2916" fmla="val 197394"/>
              <a:gd name="f2917" fmla="val 341294"/>
              <a:gd name="f2918" fmla="val 513824"/>
              <a:gd name="f2919" fmla="val 514494"/>
              <a:gd name="f2920" fmla="val 197138"/>
              <a:gd name="f2921" fmla="val 515153"/>
              <a:gd name="f2922" fmla="val 196625"/>
              <a:gd name="f2923" fmla="val 515827"/>
              <a:gd name="f2924" fmla="val 196284"/>
              <a:gd name="f2925" fmla="val 517460"/>
              <a:gd name="f2926" fmla="val 195491"/>
              <a:gd name="f2927" fmla="val 519372"/>
              <a:gd name="f2928" fmla="val 194346"/>
              <a:gd name="f2929" fmla="val 521151"/>
              <a:gd name="f2930" fmla="val 613917"/>
              <a:gd name="f2931" fmla="val 613435"/>
              <a:gd name="f2932" fmla="val 194269"/>
              <a:gd name="f2933" fmla="val 612999"/>
              <a:gd name="f2934" fmla="val 195922"/>
              <a:gd name="f2935" fmla="val 612526"/>
              <a:gd name="f2936" fmla="val 625919"/>
              <a:gd name="f2937" fmla="val 626419"/>
              <a:gd name="f2938" fmla="val 195898"/>
              <a:gd name="f2939" fmla="val 626913"/>
              <a:gd name="f2940" fmla="val 194290"/>
              <a:gd name="f2941" fmla="val 627421"/>
              <a:gd name="f2942" fmla="val 776078"/>
              <a:gd name="f2943" fmla="val 774157"/>
              <a:gd name="f2944" fmla="val 194071"/>
              <a:gd name="f2945" fmla="val 772819"/>
              <a:gd name="f2946" fmla="val 195746"/>
              <a:gd name="f2947" fmla="val 873834"/>
              <a:gd name="f2948" fmla="val 873259"/>
              <a:gd name="f2949" fmla="val 197343"/>
              <a:gd name="f2950" fmla="val 872683"/>
              <a:gd name="f2951" fmla="val 197161"/>
              <a:gd name="f2952" fmla="val 870268"/>
              <a:gd name="f2953" fmla="val 195332"/>
              <a:gd name="f2954" fmla="val 867232"/>
              <a:gd name="f2955" fmla="val 194579"/>
              <a:gd name="f2956" fmla="val 861629"/>
              <a:gd name="f2957" fmla="val 193821"/>
              <a:gd name="f2958" fmla="val 861443"/>
              <a:gd name="f2959" fmla="val 193913"/>
              <a:gd name="f2960" fmla="val 193818"/>
              <a:gd name="f2961" fmla="val 859822"/>
              <a:gd name="f2962" fmla="val 193350"/>
              <a:gd name="f2963" fmla="val 859347"/>
              <a:gd name="f2964" fmla="val 192876"/>
              <a:gd name="f2965" fmla="val 859366"/>
              <a:gd name="f2966" fmla="val 192818"/>
              <a:gd name="f2967" fmla="val 859348"/>
              <a:gd name="f2968" fmla="val 192767"/>
              <a:gd name="f2969" fmla="val 872666"/>
              <a:gd name="f2970" fmla="val 193635"/>
              <a:gd name="f2971" fmla="val 873593"/>
              <a:gd name="f2972" fmla="val 898487"/>
              <a:gd name="f2973" fmla="val 898981"/>
              <a:gd name="f2974" fmla="val 193077"/>
              <a:gd name="f2975" fmla="val 899500"/>
              <a:gd name="f2976" fmla="val 193374"/>
              <a:gd name="f2977" fmla="val 900008"/>
              <a:gd name="f2978" fmla="val 193543"/>
              <a:gd name="f2979" fmla="val 904282"/>
              <a:gd name="f2980" fmla="val 195155"/>
              <a:gd name="f2981" fmla="val 909030"/>
              <a:gd name="f2982" fmla="val 196382"/>
              <a:gd name="f2983" fmla="val 914254"/>
              <a:gd name="f2984" fmla="val 195339"/>
              <a:gd name="f2985" fmla="val 916343"/>
              <a:gd name="f2986" fmla="val 194906"/>
              <a:gd name="f2987" fmla="val 917536"/>
              <a:gd name="f2988" fmla="val 193882"/>
              <a:gd name="f2989" fmla="val 918372"/>
              <a:gd name="f2990" fmla="val 931542"/>
              <a:gd name="f2991" fmla="val 932432"/>
              <a:gd name="f2992" fmla="val 193973"/>
              <a:gd name="f2993" fmla="val 933588"/>
              <a:gd name="f2994" fmla="val 195085"/>
              <a:gd name="f2995" fmla="val 934955"/>
              <a:gd name="f2996" fmla="val 195913"/>
              <a:gd name="f2997" fmla="val 937234"/>
              <a:gd name="f2998" fmla="val 197241"/>
              <a:gd name="f2999" fmla="val 939708"/>
              <a:gd name="f3000" fmla="val 197707"/>
              <a:gd name="f3001" fmla="val 197043"/>
              <a:gd name="f3002" fmla="val 942368"/>
              <a:gd name="f3003" fmla="val 196948"/>
              <a:gd name="f3004" fmla="val 942825"/>
              <a:gd name="f3005" fmla="val 196751"/>
              <a:gd name="f3006" fmla="val 943395"/>
              <a:gd name="f3007" fmla="val 196562"/>
              <a:gd name="f3008" fmla="val 943397"/>
              <a:gd name="f3009" fmla="val 943302"/>
              <a:gd name="f3010" fmla="val 943264"/>
              <a:gd name="f3011" fmla="val 197196"/>
              <a:gd name="f3012" fmla="val 943230"/>
              <a:gd name="f3013" fmla="val 197354"/>
              <a:gd name="f3014" fmla="val 943191"/>
              <a:gd name="f3015" fmla="val 1291311"/>
              <a:gd name="f3016" fmla="val 1289739"/>
              <a:gd name="f3017" fmla="val 195819"/>
              <a:gd name="f3018" fmla="val 1288092"/>
              <a:gd name="f3019" fmla="val 194281"/>
              <a:gd name="f3020" fmla="val 1286451"/>
              <a:gd name="f3021" fmla="val 1295689"/>
              <a:gd name="f3022" fmla="val 1296168"/>
              <a:gd name="f3023" fmla="val 194041"/>
              <a:gd name="f3024" fmla="val 1297153"/>
              <a:gd name="f3025" fmla="val 196047"/>
              <a:gd name="f3026" fmla="val 1299399"/>
              <a:gd name="f3027" fmla="val 1307283"/>
              <a:gd name="f3028" fmla="val 1308264"/>
              <a:gd name="f3029" fmla="val 1309230"/>
              <a:gd name="f3030" fmla="val 196978"/>
              <a:gd name="f3031" fmla="val 1310195"/>
              <a:gd name="f3032" fmla="val 196654"/>
              <a:gd name="f3033" fmla="val 1310127"/>
              <a:gd name="f3034" fmla="val 196961"/>
              <a:gd name="f3035" fmla="val 1310186"/>
              <a:gd name="f3036" fmla="val 197223"/>
              <a:gd name="f3037" fmla="val 1310176"/>
              <a:gd name="f3038" fmla="val 1345142"/>
              <a:gd name="f3039" fmla="val 1344382"/>
              <a:gd name="f3040" fmla="val 1348129"/>
              <a:gd name="f3041" fmla="val 1348481"/>
              <a:gd name="f3042" fmla="val 1348529"/>
              <a:gd name="f3043" fmla="val 197483"/>
              <a:gd name="f3044" fmla="val 1348833"/>
              <a:gd name="f3045" fmla="val 197317"/>
              <a:gd name="f3046" fmla="val 1350076"/>
              <a:gd name="f3047" fmla="val 1353870"/>
              <a:gd name="f3048" fmla="val 197056"/>
              <a:gd name="f3049" fmla="val 1356967"/>
              <a:gd name="f3050" fmla="val 195412"/>
              <a:gd name="f3051" fmla="val 1358869"/>
              <a:gd name="f3052" fmla="val 1381314"/>
              <a:gd name="f3053" fmla="val 1382514"/>
              <a:gd name="f3054" fmla="val 194287"/>
              <a:gd name="f3055" fmla="val 1383681"/>
              <a:gd name="f3056" fmla="val 195903"/>
              <a:gd name="f3057" fmla="val 1384857"/>
              <a:gd name="f3058" fmla="val 1398918"/>
              <a:gd name="f3059" fmla="val 1397792"/>
              <a:gd name="f3060" fmla="val 195893"/>
              <a:gd name="f3061" fmla="val 1396654"/>
              <a:gd name="f3062" fmla="val 194298"/>
              <a:gd name="f3063" fmla="val 1395504"/>
              <a:gd name="f3064" fmla="val 1493632"/>
              <a:gd name="f3065" fmla="val 1494919"/>
              <a:gd name="f3066" fmla="val 194285"/>
              <a:gd name="f3067" fmla="val 1496154"/>
              <a:gd name="f3068" fmla="val 195906"/>
              <a:gd name="f3069" fmla="val 1497416"/>
              <a:gd name="f3070" fmla="val 1513257"/>
              <a:gd name="f3071" fmla="val 1512059"/>
              <a:gd name="f3072" fmla="val 1510881"/>
              <a:gd name="f3073" fmla="val 194286"/>
              <a:gd name="f3074" fmla="val 1509659"/>
              <a:gd name="f3075" fmla="val 1588736"/>
              <a:gd name="f3076" fmla="val 1590000"/>
              <a:gd name="f3077" fmla="val 1591207"/>
              <a:gd name="f3078" fmla="val 1592445"/>
              <a:gd name="f3079" fmla="val 1606617"/>
              <a:gd name="f3080" fmla="val 1605427"/>
              <a:gd name="f3081" fmla="val 1604271"/>
              <a:gd name="f3082" fmla="val 194284"/>
              <a:gd name="f3083" fmla="val 1603056"/>
              <a:gd name="f3084" fmla="val 898338"/>
              <a:gd name="f3085" fmla="val 193895"/>
              <a:gd name="f3086" fmla="val 895680"/>
              <a:gd name="f3087" fmla="val 193691"/>
              <a:gd name="f3088" fmla="val 892977"/>
              <a:gd name="f3089" fmla="val 890603"/>
              <a:gd name="f3090" fmla="val 195710"/>
              <a:gd name="f3091" fmla="val 889630"/>
              <a:gd name="f3092" fmla="val 196285"/>
              <a:gd name="f3093" fmla="val 888861"/>
              <a:gd name="f3094" fmla="val 196896"/>
              <a:gd name="f3095" fmla="val 888136"/>
              <a:gd name="f3096" fmla="val 906982"/>
              <a:gd name="f3097" fmla="val 906595"/>
              <a:gd name="f3098" fmla="val 197281"/>
              <a:gd name="f3099" fmla="val 906148"/>
              <a:gd name="f3100" fmla="val 197136"/>
              <a:gd name="f3101" fmla="val 905795"/>
              <a:gd name="f3102" fmla="val 196858"/>
              <a:gd name="f3103" fmla="val 903611"/>
              <a:gd name="f3104" fmla="val 195104"/>
              <a:gd name="f3105" fmla="val 900997"/>
              <a:gd name="f3106" fmla="val 194099"/>
              <a:gd name="f3107" fmla="val 58320"/>
              <a:gd name="f3108" fmla="val 202303"/>
              <a:gd name="f3109" fmla="val 57159"/>
              <a:gd name="f3110" fmla="val 203921"/>
              <a:gd name="f3111" fmla="val 55931"/>
              <a:gd name="f3112" fmla="val 205478"/>
              <a:gd name="f3113" fmla="val 54795"/>
              <a:gd name="f3114" fmla="val 207118"/>
              <a:gd name="f3115" fmla="val 67558"/>
              <a:gd name="f3116" fmla="val 68739"/>
              <a:gd name="f3117" fmla="val 205479"/>
              <a:gd name="f3118" fmla="val 70003"/>
              <a:gd name="f3119" fmla="val 203918"/>
              <a:gd name="f3120" fmla="val 71212"/>
              <a:gd name="f3121" fmla="val 164257"/>
              <a:gd name="f3122" fmla="val 162902"/>
              <a:gd name="f3123" fmla="val 203912"/>
              <a:gd name="f3124" fmla="val 161504"/>
              <a:gd name="f3125" fmla="val 205489"/>
              <a:gd name="f3126" fmla="val 160176"/>
              <a:gd name="f3127" fmla="val 174886"/>
              <a:gd name="f3128" fmla="val 176281"/>
              <a:gd name="f3129" fmla="val 205487"/>
              <a:gd name="f3130" fmla="val 177749"/>
              <a:gd name="f3131" fmla="val 203914"/>
              <a:gd name="f3132" fmla="val 179171"/>
              <a:gd name="f3133" fmla="val 276667"/>
              <a:gd name="f3134" fmla="val 275406"/>
              <a:gd name="f3135" fmla="val 203911"/>
              <a:gd name="f3136" fmla="val 274120"/>
              <a:gd name="f3137" fmla="val 205491"/>
              <a:gd name="f3138" fmla="val 272883"/>
              <a:gd name="f3139" fmla="val 287407"/>
              <a:gd name="f3140" fmla="val 288681"/>
              <a:gd name="f3141" fmla="val 205506"/>
              <a:gd name="f3142" fmla="val 289952"/>
              <a:gd name="f3143" fmla="val 203892"/>
              <a:gd name="f3144" fmla="val 291247"/>
              <a:gd name="f3145" fmla="val 345226"/>
              <a:gd name="f3146" fmla="val 345219"/>
              <a:gd name="f3147" fmla="val 203028"/>
              <a:gd name="f3148" fmla="val 345281"/>
              <a:gd name="f3149" fmla="val 203487"/>
              <a:gd name="f3150" fmla="val 345171"/>
              <a:gd name="f3151" fmla="val 204729"/>
              <a:gd name="f3152" fmla="val 345123"/>
              <a:gd name="f3153" fmla="val 205542"/>
              <a:gd name="f3154" fmla="val 345170"/>
              <a:gd name="f3155" fmla="val 206330"/>
              <a:gd name="f3156" fmla="val 500078"/>
              <a:gd name="f3157" fmla="val 502049"/>
              <a:gd name="f3158" fmla="val 205467"/>
              <a:gd name="f3159" fmla="val 504019"/>
              <a:gd name="f3160" fmla="val 203705"/>
              <a:gd name="f3161" fmla="val 505977"/>
              <a:gd name="f3162" fmla="val 611209"/>
              <a:gd name="f3163" fmla="val 610755"/>
              <a:gd name="f3164" fmla="val 203878"/>
              <a:gd name="f3165" fmla="val 610336"/>
              <a:gd name="f3166" fmla="val 205520"/>
              <a:gd name="f3167" fmla="val 609892"/>
              <a:gd name="f3168" fmla="val 623007"/>
              <a:gd name="f3169" fmla="val 623481"/>
              <a:gd name="f3170" fmla="val 205477"/>
              <a:gd name="f3171" fmla="val 623988"/>
              <a:gd name="f3172" fmla="val 203917"/>
              <a:gd name="f3173" fmla="val 624472"/>
              <a:gd name="f3174" fmla="val 769344"/>
              <a:gd name="f3175" fmla="val 768768"/>
              <a:gd name="f3176" fmla="val 203944"/>
              <a:gd name="f3177" fmla="val 768295"/>
              <a:gd name="f3178" fmla="val 205555"/>
              <a:gd name="f3179" fmla="val 767916"/>
              <a:gd name="f3180" fmla="val 1298453"/>
              <a:gd name="f3181" fmla="val 1298329"/>
              <a:gd name="f3182" fmla="val 206825"/>
              <a:gd name="f3183" fmla="val 1298332"/>
              <a:gd name="f3184" fmla="val 206539"/>
              <a:gd name="f3185" fmla="val 1298138"/>
              <a:gd name="f3186" fmla="val 206248"/>
              <a:gd name="f3187" fmla="val 1297284"/>
              <a:gd name="f3188" fmla="val 204860"/>
              <a:gd name="f3189" fmla="val 1296325"/>
              <a:gd name="f3190" fmla="val 203572"/>
              <a:gd name="f3191" fmla="val 1295355"/>
              <a:gd name="f3192" fmla="val 942097"/>
              <a:gd name="f3193" fmla="val 942067"/>
              <a:gd name="f3194" fmla="val 202480"/>
              <a:gd name="f3195" fmla="val 942011"/>
              <a:gd name="f3196" fmla="val 202643"/>
              <a:gd name="f3197" fmla="val 941985"/>
              <a:gd name="f3198" fmla="val 202822"/>
              <a:gd name="f3199" fmla="val 941890"/>
              <a:gd name="f3200" fmla="val 941691"/>
              <a:gd name="f3201" fmla="val 202731"/>
              <a:gd name="f3202" fmla="val 941596"/>
              <a:gd name="f3203" fmla="val 202636"/>
              <a:gd name="f3204" fmla="val 941325"/>
              <a:gd name="f3205" fmla="val 202520"/>
              <a:gd name="f3206" fmla="val 941004"/>
              <a:gd name="f3207" fmla="val 202420"/>
              <a:gd name="f3208" fmla="val 940724"/>
              <a:gd name="f3209" fmla="val 927368"/>
              <a:gd name="f3210" fmla="val 926589"/>
              <a:gd name="f3211" fmla="val 203025"/>
              <a:gd name="f3212" fmla="val 926019"/>
              <a:gd name="f3213" fmla="val 203500"/>
              <a:gd name="f3214" fmla="val 925841"/>
              <a:gd name="f3215" fmla="val 203689"/>
              <a:gd name="f3216" fmla="val 924512"/>
              <a:gd name="f3217" fmla="val 923721"/>
              <a:gd name="f3218" fmla="val 202703"/>
              <a:gd name="f3219" fmla="val 922878"/>
              <a:gd name="f3220" fmla="val 202557"/>
              <a:gd name="f3221" fmla="val 922063"/>
              <a:gd name="f3222" fmla="val 884537"/>
              <a:gd name="f3223" fmla="val 884238"/>
              <a:gd name="f3224" fmla="val 203095"/>
              <a:gd name="f3225" fmla="val 884043"/>
              <a:gd name="f3226" fmla="val 203871"/>
              <a:gd name="f3227" fmla="val 883944"/>
              <a:gd name="f3228" fmla="val 204637"/>
              <a:gd name="f3229" fmla="val 883469"/>
              <a:gd name="f3230" fmla="val 204447"/>
              <a:gd name="f3231" fmla="val 882993"/>
              <a:gd name="f3232" fmla="val 204345"/>
              <a:gd name="f3233" fmla="val 882423"/>
              <a:gd name="f3234" fmla="val 204155"/>
              <a:gd name="f3235" fmla="val 880247"/>
              <a:gd name="f3236" fmla="val 203516"/>
              <a:gd name="f3237" fmla="val 879065"/>
              <a:gd name="f3238" fmla="val 203062"/>
              <a:gd name="f3239" fmla="val 878323"/>
              <a:gd name="f3240" fmla="val 1312532"/>
              <a:gd name="f3241" fmla="val 1312547"/>
              <a:gd name="f3242" fmla="val 202319"/>
              <a:gd name="f3243" fmla="val 1312555"/>
              <a:gd name="f3244" fmla="val 202343"/>
              <a:gd name="f3245" fmla="val 1312569"/>
              <a:gd name="f3246" fmla="val 202359"/>
              <a:gd name="f3247" fmla="val 1313709"/>
              <a:gd name="f3248" fmla="val 203781"/>
              <a:gd name="f3249" fmla="val 1314933"/>
              <a:gd name="f3250" fmla="val 204911"/>
              <a:gd name="f3251" fmla="val 1316168"/>
              <a:gd name="f3252" fmla="val 205859"/>
              <a:gd name="f3253" fmla="val 1316740"/>
              <a:gd name="f3254" fmla="val 206345"/>
              <a:gd name="f3255" fmla="val 1317095"/>
              <a:gd name="f3256" fmla="val 206718"/>
              <a:gd name="f3257" fmla="val 1317522"/>
              <a:gd name="f3258" fmla="val 1337574"/>
              <a:gd name="f3259" fmla="val 1338789"/>
              <a:gd name="f3260" fmla="val 206211"/>
              <a:gd name="f3261" fmla="val 1339712"/>
              <a:gd name="f3262" fmla="val 204972"/>
              <a:gd name="f3263" fmla="val 1340486"/>
              <a:gd name="f3264" fmla="val 203877"/>
              <a:gd name="f3265" fmla="val 1340672"/>
              <a:gd name="f3266" fmla="val 203674"/>
              <a:gd name="f3267" fmla="val 1341242"/>
              <a:gd name="f3268" fmla="val 203768"/>
              <a:gd name="f3269" fmla="val 1341637"/>
              <a:gd name="f3270" fmla="val 1342397"/>
              <a:gd name="f3271" fmla="val 1343621"/>
              <a:gd name="f3272" fmla="val 1344977"/>
              <a:gd name="f3273" fmla="val 203451"/>
              <a:gd name="f3274" fmla="val 1346107"/>
              <a:gd name="f3275" fmla="val 1388400"/>
              <a:gd name="f3276" fmla="val 1389532"/>
              <a:gd name="f3277" fmla="val 203903"/>
              <a:gd name="f3278" fmla="val 1390668"/>
              <a:gd name="f3279" fmla="val 205494"/>
              <a:gd name="f3280" fmla="val 1391776"/>
              <a:gd name="f3281" fmla="val 1405373"/>
              <a:gd name="f3282" fmla="val 1404318"/>
              <a:gd name="f3283" fmla="val 205493"/>
              <a:gd name="f3284" fmla="val 1403224"/>
              <a:gd name="f3285" fmla="val 203905"/>
              <a:gd name="f3286" fmla="val 1402145"/>
              <a:gd name="f3287" fmla="val 1501107"/>
              <a:gd name="f3288" fmla="val 1502330"/>
              <a:gd name="f3289" fmla="val 1503584"/>
              <a:gd name="f3290" fmla="val 205486"/>
              <a:gd name="f3291" fmla="val 1504780"/>
              <a:gd name="f3292" fmla="val 1520269"/>
              <a:gd name="f3293" fmla="val 1519129"/>
              <a:gd name="f3294" fmla="val 205482"/>
              <a:gd name="f3295" fmla="val 1517911"/>
              <a:gd name="f3296" fmla="val 1516745"/>
              <a:gd name="f3297" fmla="val 1596081"/>
              <a:gd name="f3298" fmla="val 1597286"/>
              <a:gd name="f3299" fmla="val 203915"/>
              <a:gd name="f3300" fmla="val 1598539"/>
              <a:gd name="f3301" fmla="val 205483"/>
              <a:gd name="f3302" fmla="val 1599717"/>
              <a:gd name="f3303" fmla="val 1613573"/>
              <a:gd name="f3304" fmla="val 1612443"/>
              <a:gd name="f3305" fmla="val 1611243"/>
              <a:gd name="f3306" fmla="val 203913"/>
              <a:gd name="f3307" fmla="val 1610086"/>
              <a:gd name="f3308" fmla="val 51679"/>
              <a:gd name="f3309" fmla="val 211915"/>
              <a:gd name="f3310" fmla="val 50620"/>
              <a:gd name="f3311" fmla="val 213503"/>
              <a:gd name="f3312" fmla="val 49597"/>
              <a:gd name="f3313" fmla="val 215122"/>
              <a:gd name="f3314" fmla="val 48563"/>
              <a:gd name="f3315" fmla="val 216731"/>
              <a:gd name="f3316" fmla="val 61010"/>
              <a:gd name="f3317" fmla="val 62086"/>
              <a:gd name="f3318" fmla="val 215121"/>
              <a:gd name="f3319" fmla="val 63154"/>
              <a:gd name="f3320" fmla="val 64256"/>
              <a:gd name="f3321" fmla="val 156373"/>
              <a:gd name="f3322" fmla="val 155119"/>
              <a:gd name="f3323" fmla="val 213504"/>
              <a:gd name="f3324" fmla="val 153910"/>
              <a:gd name="f3325" fmla="val 215124"/>
              <a:gd name="f3326" fmla="val 152682"/>
              <a:gd name="f3327" fmla="val 167021"/>
              <a:gd name="f3328" fmla="val 168312"/>
              <a:gd name="f3329" fmla="val 215120"/>
              <a:gd name="f3330" fmla="val 169597"/>
              <a:gd name="f3331" fmla="val 213507"/>
              <a:gd name="f3332" fmla="val 170916"/>
              <a:gd name="f3333" fmla="val 269340"/>
              <a:gd name="f3334" fmla="val 268170"/>
              <a:gd name="f3335" fmla="val 267035"/>
              <a:gd name="f3336" fmla="val 215123"/>
              <a:gd name="f3337" fmla="val 265890"/>
              <a:gd name="f3338" fmla="val 280062"/>
              <a:gd name="f3339" fmla="val 281246"/>
              <a:gd name="f3340" fmla="val 215130"/>
              <a:gd name="f3341" fmla="val 282398"/>
              <a:gd name="f3342" fmla="val 213494"/>
              <a:gd name="f3343" fmla="val 283605"/>
              <a:gd name="f3344" fmla="val 212027"/>
              <a:gd name="f3345" fmla="val 213259"/>
              <a:gd name="f3346" fmla="val 345345"/>
              <a:gd name="f3347" fmla="val 214208"/>
              <a:gd name="f3348" fmla="val 345820"/>
              <a:gd name="f3349" fmla="val 215157"/>
              <a:gd name="f3350" fmla="val 345576"/>
              <a:gd name="f3351" fmla="val 215705"/>
              <a:gd name="f3352" fmla="val 345487"/>
              <a:gd name="f3353" fmla="val 216221"/>
              <a:gd name="f3354" fmla="val 345431"/>
              <a:gd name="f3355" fmla="val 494718"/>
              <a:gd name="f3356" fmla="val 494571"/>
              <a:gd name="f3357" fmla="val 216198"/>
              <a:gd name="f3358" fmla="val 494491"/>
              <a:gd name="f3359" fmla="val 215593"/>
              <a:gd name="f3360" fmla="val 494272"/>
              <a:gd name="f3361" fmla="val 495002"/>
              <a:gd name="f3362" fmla="val 214296"/>
              <a:gd name="f3363" fmla="val 495516"/>
              <a:gd name="f3364" fmla="val 213216"/>
              <a:gd name="f3365" fmla="val 495905"/>
              <a:gd name="f3366" fmla="val 608575"/>
              <a:gd name="f3367" fmla="val 608141"/>
              <a:gd name="f3368" fmla="val 213538"/>
              <a:gd name="f3369" fmla="val 607662"/>
              <a:gd name="f3370" fmla="val 215085"/>
              <a:gd name="f3371" fmla="val 607239"/>
              <a:gd name="f3372" fmla="val 620373"/>
              <a:gd name="f3373" fmla="val 620804"/>
              <a:gd name="f3374" fmla="val 621230"/>
              <a:gd name="f3375" fmla="val 213498"/>
              <a:gd name="f3376" fmla="val 621671"/>
              <a:gd name="f3377" fmla="val 767452"/>
              <a:gd name="f3378" fmla="val 767560"/>
              <a:gd name="f3379" fmla="val 212770"/>
              <a:gd name="f3380" fmla="val 767741"/>
              <a:gd name="f3381" fmla="val 213549"/>
              <a:gd name="f3382" fmla="val 767990"/>
              <a:gd name="f3383" fmla="val 214212"/>
              <a:gd name="f3384" fmla="val 767610"/>
              <a:gd name="f3385" fmla="val 214496"/>
              <a:gd name="f3386" fmla="val 767331"/>
              <a:gd name="f3387" fmla="val 214594"/>
              <a:gd name="f3388" fmla="val 766951"/>
              <a:gd name="f3389" fmla="val 214879"/>
              <a:gd name="f3390" fmla="val 765987"/>
              <a:gd name="f3391" fmla="val 215731"/>
              <a:gd name="f3392" fmla="val 765579"/>
              <a:gd name="f3393" fmla="val 216101"/>
              <a:gd name="f3394" fmla="val 765205"/>
              <a:gd name="f3395" fmla="val 216386"/>
              <a:gd name="f3396" fmla="val 764818"/>
              <a:gd name="f3397" fmla="val 1308433"/>
              <a:gd name="f3398" fmla="val 1320694"/>
              <a:gd name="f3399" fmla="val 1321655"/>
              <a:gd name="f3400" fmla="val 213414"/>
              <a:gd name="f3401" fmla="val 1322981"/>
              <a:gd name="f3402" fmla="val 214819"/>
              <a:gd name="f3403" fmla="val 1324719"/>
              <a:gd name="f3404" fmla="val 215620"/>
              <a:gd name="f3405" fmla="val 1325669"/>
              <a:gd name="f3406" fmla="val 216094"/>
              <a:gd name="f3407" fmla="val 1326719"/>
              <a:gd name="f3408" fmla="val 216286"/>
              <a:gd name="f3409" fmla="val 1327669"/>
              <a:gd name="f3410" fmla="val 1328618"/>
              <a:gd name="f3411" fmla="val 1329559"/>
              <a:gd name="f3412" fmla="val 1330414"/>
              <a:gd name="f3413" fmla="val 1331978"/>
              <a:gd name="f3414" fmla="val 214839"/>
              <a:gd name="f3415" fmla="val 1333353"/>
              <a:gd name="f3416" fmla="val 213524"/>
              <a:gd name="f3417" fmla="val 1334328"/>
              <a:gd name="f3418" fmla="val 1394874"/>
              <a:gd name="f3419" fmla="val 1395921"/>
              <a:gd name="f3420" fmla="val 213508"/>
              <a:gd name="f3421" fmla="val 1396948"/>
              <a:gd name="f3422" fmla="val 215116"/>
              <a:gd name="f3423" fmla="val 1397972"/>
              <a:gd name="f3424" fmla="val 1411327"/>
              <a:gd name="f3425" fmla="val 1410359"/>
              <a:gd name="f3426" fmla="val 1409407"/>
              <a:gd name="f3427" fmla="val 213501"/>
              <a:gd name="f3428" fmla="val 1408415"/>
              <a:gd name="f3429" fmla="val 1508175"/>
              <a:gd name="f3430" fmla="val 1509295"/>
              <a:gd name="f3431" fmla="val 213502"/>
              <a:gd name="f3432" fmla="val 1510382"/>
              <a:gd name="f3433" fmla="val 1511476"/>
              <a:gd name="f3434" fmla="val 1526632"/>
              <a:gd name="f3435" fmla="val 1525588"/>
              <a:gd name="f3436" fmla="val 215119"/>
              <a:gd name="f3437" fmla="val 1524546"/>
              <a:gd name="f3438" fmla="val 213506"/>
              <a:gd name="f3439" fmla="val 1523478"/>
              <a:gd name="f3440" fmla="val 1603037"/>
              <a:gd name="f3441" fmla="val 1604140"/>
              <a:gd name="f3442" fmla="val 1605208"/>
              <a:gd name="f3443" fmla="val 1606283"/>
              <a:gd name="f3444" fmla="val 1619899"/>
              <a:gd name="f3445" fmla="val 1618869"/>
              <a:gd name="f3446" fmla="val 215129"/>
              <a:gd name="f3447" fmla="val 1617875"/>
              <a:gd name="f3448" fmla="val 213496"/>
              <a:gd name="f3449" fmla="val 1616820"/>
              <a:gd name="f3450" fmla="val 45447"/>
              <a:gd name="f3451" fmla="val 221509"/>
              <a:gd name="f3452" fmla="val 44465"/>
              <a:gd name="f3453" fmla="val 223098"/>
              <a:gd name="f3454" fmla="val 43527"/>
              <a:gd name="f3455" fmla="val 224716"/>
              <a:gd name="f3456" fmla="val 42571"/>
              <a:gd name="f3457" fmla="val 226325"/>
              <a:gd name="f3458" fmla="val 1625946"/>
              <a:gd name="f3459" fmla="val 1624977"/>
              <a:gd name="f3460" fmla="val 224694"/>
              <a:gd name="f3461" fmla="val 1623937"/>
              <a:gd name="f3462" fmla="val 223119"/>
              <a:gd name="f3463" fmla="val 1622941"/>
              <a:gd name="f3464" fmla="val 1609493"/>
              <a:gd name="f3465" fmla="val 1609784"/>
              <a:gd name="f3466" fmla="val 221963"/>
              <a:gd name="f3467" fmla="val 1610112"/>
              <a:gd name="f3468" fmla="val 222387"/>
              <a:gd name="f3469" fmla="val 1610401"/>
              <a:gd name="f3470" fmla="val 222843"/>
              <a:gd name="f3471" fmla="val 1530620"/>
              <a:gd name="f3472" fmla="val 1530340"/>
              <a:gd name="f3473" fmla="val 222389"/>
              <a:gd name="f3474" fmla="val 1530029"/>
              <a:gd name="f3475" fmla="val 221961"/>
              <a:gd name="f3476" fmla="val 1529748"/>
              <a:gd name="f3477" fmla="val 1514741"/>
              <a:gd name="f3478" fmla="val 1515180"/>
              <a:gd name="f3479" fmla="val 222180"/>
              <a:gd name="f3480" fmla="val 1515661"/>
              <a:gd name="f3481" fmla="val 222816"/>
              <a:gd name="f3482" fmla="val 1516095"/>
              <a:gd name="f3483" fmla="val 223491"/>
              <a:gd name="f3484" fmla="val 1415427"/>
              <a:gd name="f3485" fmla="val 1415042"/>
              <a:gd name="f3486" fmla="val 1414610"/>
              <a:gd name="f3487" fmla="val 222181"/>
              <a:gd name="f3488" fmla="val 1414221"/>
              <a:gd name="f3489" fmla="val 1401051"/>
              <a:gd name="f3490" fmla="val 1401486"/>
              <a:gd name="f3491" fmla="val 222222"/>
              <a:gd name="f3492" fmla="val 1401975"/>
              <a:gd name="f3493" fmla="val 222885"/>
              <a:gd name="f3494" fmla="val 1402405"/>
              <a:gd name="f3495" fmla="val 223602"/>
              <a:gd name="f3496" fmla="val 1304871"/>
              <a:gd name="f3497" fmla="val 1304296"/>
              <a:gd name="f3498" fmla="val 222787"/>
              <a:gd name="f3499" fmla="val 1304184"/>
              <a:gd name="f3500" fmla="val 222141"/>
              <a:gd name="f3501" fmla="val 757380"/>
              <a:gd name="f3502" fmla="val 756438"/>
              <a:gd name="f3503" fmla="val 222175"/>
              <a:gd name="f3504" fmla="val 755541"/>
              <a:gd name="f3505" fmla="val 222938"/>
              <a:gd name="f3506" fmla="val 754690"/>
              <a:gd name="f3507" fmla="val 223787"/>
              <a:gd name="f3508" fmla="val 753169"/>
              <a:gd name="f3509" fmla="val 223028"/>
              <a:gd name="f3510" fmla="val 752891"/>
              <a:gd name="f3511" fmla="val 222935"/>
              <a:gd name="f3512" fmla="val 752594"/>
              <a:gd name="f3513" fmla="val 223695"/>
              <a:gd name="f3514" fmla="val 618499"/>
              <a:gd name="f3515" fmla="val 618689"/>
              <a:gd name="f3516" fmla="val 222948"/>
              <a:gd name="f3517" fmla="val 618901"/>
              <a:gd name="f3518" fmla="val 222251"/>
              <a:gd name="f3519" fmla="val 619093"/>
              <a:gd name="f3520" fmla="val 605941"/>
              <a:gd name="f3521" fmla="val 605803"/>
              <a:gd name="f3522" fmla="val 222068"/>
              <a:gd name="f3523" fmla="val 605632"/>
              <a:gd name="f3524" fmla="val 222559"/>
              <a:gd name="f3525" fmla="val 605496"/>
              <a:gd name="f3526" fmla="val 223120"/>
              <a:gd name="f3527" fmla="val 498928"/>
              <a:gd name="f3528" fmla="val 498264"/>
              <a:gd name="f3529" fmla="val 222931"/>
              <a:gd name="f3530" fmla="val 497687"/>
              <a:gd name="f3531" fmla="val 222653"/>
              <a:gd name="f3532" fmla="val 496832"/>
              <a:gd name="f3533" fmla="val 496547"/>
              <a:gd name="f3534" fmla="val 496357"/>
              <a:gd name="f3535" fmla="val 223026"/>
              <a:gd name="f3536" fmla="val 496072"/>
              <a:gd name="f3537" fmla="val 495515"/>
              <a:gd name="f3538" fmla="val 222552"/>
              <a:gd name="f3539" fmla="val 495429"/>
              <a:gd name="f3540" fmla="val 222054"/>
              <a:gd name="f3541" fmla="val 495367"/>
              <a:gd name="f3542" fmla="val 469101"/>
              <a:gd name="f3543" fmla="val 469960"/>
              <a:gd name="f3544" fmla="val 222267"/>
              <a:gd name="f3545" fmla="val 471060"/>
              <a:gd name="f3546" fmla="val 222795"/>
              <a:gd name="f3547" fmla="val 472421"/>
              <a:gd name="f3548" fmla="val 473181"/>
              <a:gd name="f3549" fmla="val 223030"/>
              <a:gd name="f3550" fmla="val 473852"/>
              <a:gd name="f3551" fmla="val 474517"/>
              <a:gd name="f3552" fmla="val 223125"/>
              <a:gd name="f3553" fmla="val 474519"/>
              <a:gd name="f3554" fmla="val 223209"/>
              <a:gd name="f3555" fmla="val 474424"/>
              <a:gd name="f3556" fmla="val 223398"/>
              <a:gd name="f3557" fmla="val 460457"/>
              <a:gd name="f3558" fmla="val 461303"/>
              <a:gd name="f3559" fmla="val 222877"/>
              <a:gd name="f3560" fmla="val 461814"/>
              <a:gd name="f3561" fmla="val 222197"/>
              <a:gd name="f3562" fmla="val 462182"/>
              <a:gd name="f3563" fmla="val 346599"/>
              <a:gd name="f3564" fmla="val 345718"/>
              <a:gd name="f3565" fmla="val 222059"/>
              <a:gd name="f3566" fmla="val 345100"/>
              <a:gd name="f3567" fmla="val 222742"/>
              <a:gd name="f3568" fmla="val 344689"/>
              <a:gd name="f3569" fmla="val 275165"/>
              <a:gd name="f3570" fmla="val 275616"/>
              <a:gd name="f3571" fmla="val 222758"/>
              <a:gd name="f3572" fmla="val 276101"/>
              <a:gd name="f3573" fmla="val 222146"/>
              <a:gd name="f3574" fmla="val 276556"/>
              <a:gd name="f3575" fmla="val 262458"/>
              <a:gd name="f3576" fmla="val 262084"/>
              <a:gd name="f3577" fmla="val 222052"/>
              <a:gd name="f3578" fmla="val 261680"/>
              <a:gd name="f3579" fmla="val 222575"/>
              <a:gd name="f3580" fmla="val 261308"/>
              <a:gd name="f3581" fmla="val 161864"/>
              <a:gd name="f3582" fmla="val 162283"/>
              <a:gd name="f3583" fmla="val 222574"/>
              <a:gd name="f3584" fmla="val 162740"/>
              <a:gd name="f3585" fmla="val 163162"/>
              <a:gd name="f3586" fmla="val 148990"/>
              <a:gd name="f3587" fmla="val 148635"/>
              <a:gd name="f3588" fmla="val 221991"/>
              <a:gd name="f3589" fmla="val 148249"/>
              <a:gd name="f3590" fmla="val 222452"/>
              <a:gd name="f3591" fmla="val 147896"/>
              <a:gd name="f3592" fmla="val 56817"/>
              <a:gd name="f3593" fmla="val 57126"/>
              <a:gd name="f3594" fmla="val 222449"/>
              <a:gd name="f3595" fmla="val 57471"/>
              <a:gd name="f3596" fmla="val 221993"/>
              <a:gd name="f3597" fmla="val 57782"/>
              <a:gd name="f3598" fmla="val 441072"/>
              <a:gd name="f3599" fmla="val 222954"/>
              <a:gd name="f3600" fmla="val 442081"/>
              <a:gd name="f3601" fmla="val 443133"/>
              <a:gd name="f3602" fmla="val 223175"/>
              <a:gd name="f3603" fmla="val 444226"/>
              <a:gd name="f3604" fmla="val 438141"/>
              <a:gd name="f3605" fmla="val 439091"/>
              <a:gd name="f3606" fmla="val 440063"/>
              <a:gd name="f3607" fmla="val 39845"/>
              <a:gd name="f3608" fmla="val 231121"/>
              <a:gd name="f3609" fmla="val 38930"/>
              <a:gd name="f3610" fmla="val 232724"/>
              <a:gd name="f3611" fmla="val 38007"/>
              <a:gd name="f3612" fmla="val 234315"/>
              <a:gd name="f3613" fmla="val 37118"/>
              <a:gd name="f3614" fmla="val 235937"/>
              <a:gd name="f3615" fmla="val 49936"/>
              <a:gd name="f3616" fmla="val 50082"/>
              <a:gd name="f3617" fmla="val 235681"/>
              <a:gd name="f3618" fmla="val 50215"/>
              <a:gd name="f3619" fmla="val 235414"/>
              <a:gd name="f3620" fmla="val 50362"/>
              <a:gd name="f3621" fmla="val 235159"/>
              <a:gd name="f3622" fmla="val 140124"/>
              <a:gd name="f3623" fmla="val 139951"/>
              <a:gd name="f3624" fmla="val 235415"/>
              <a:gd name="f3625" fmla="val 139795"/>
              <a:gd name="f3626" fmla="val 235680"/>
              <a:gd name="f3627" fmla="val 139623"/>
              <a:gd name="f3628" fmla="val 153554"/>
              <a:gd name="f3629" fmla="val 153733"/>
              <a:gd name="f3630" fmla="val 153893"/>
              <a:gd name="f3631" fmla="val 154073"/>
              <a:gd name="f3632" fmla="val 254463"/>
              <a:gd name="f3633" fmla="val 254303"/>
              <a:gd name="f3634" fmla="val 254159"/>
              <a:gd name="f3635" fmla="val 254000"/>
              <a:gd name="f3636" fmla="val 267040"/>
              <a:gd name="f3637" fmla="val 267225"/>
              <a:gd name="f3638" fmla="val 235651"/>
              <a:gd name="f3639" fmla="val 267392"/>
              <a:gd name="f3640" fmla="val 235351"/>
              <a:gd name="f3641" fmla="val 235066"/>
              <a:gd name="f3642" fmla="val 346877"/>
              <a:gd name="f3643" fmla="val 234974"/>
              <a:gd name="f3644" fmla="val 347132"/>
              <a:gd name="f3645" fmla="val 235312"/>
              <a:gd name="f3646" fmla="val 347427"/>
              <a:gd name="f3647" fmla="val 235612"/>
              <a:gd name="f3648" fmla="val 347694"/>
              <a:gd name="f3649" fmla="val 425509"/>
              <a:gd name="f3650" fmla="val 425591"/>
              <a:gd name="f3651" fmla="val 235639"/>
              <a:gd name="f3652" fmla="val 425710"/>
              <a:gd name="f3653" fmla="val 235368"/>
              <a:gd name="f3654" fmla="val 425787"/>
              <a:gd name="f3655" fmla="val 474999"/>
              <a:gd name="f3656" fmla="val 475084"/>
              <a:gd name="f3657" fmla="val 235361"/>
              <a:gd name="f3658" fmla="val 475190"/>
              <a:gd name="f3659" fmla="val 235643"/>
              <a:gd name="f3660" fmla="val 475278"/>
              <a:gd name="f3661" fmla="val 506849"/>
              <a:gd name="f3662" fmla="val 506908"/>
              <a:gd name="f3663" fmla="val 235669"/>
              <a:gd name="f3664" fmla="val 507054"/>
              <a:gd name="f3665" fmla="val 235434"/>
              <a:gd name="f3666" fmla="val 507090"/>
              <a:gd name="f3667" fmla="val 603585"/>
              <a:gd name="f3668" fmla="val 603529"/>
              <a:gd name="f3669" fmla="val 235410"/>
              <a:gd name="f3670" fmla="val 603492"/>
              <a:gd name="f3671" fmla="val 235685"/>
              <a:gd name="f3672" fmla="val 603437"/>
              <a:gd name="f3673" fmla="val 614900"/>
              <a:gd name="f3674" fmla="val 615000"/>
              <a:gd name="f3675" fmla="val 235501"/>
              <a:gd name="f3676" fmla="val 615079"/>
              <a:gd name="f3677" fmla="val 235019"/>
              <a:gd name="f3678" fmla="val 615179"/>
              <a:gd name="f3679" fmla="val 234585"/>
              <a:gd name="f3680" fmla="val 746807"/>
              <a:gd name="f3681" fmla="val 746621"/>
              <a:gd name="f3682" fmla="val 746444"/>
              <a:gd name="f3683" fmla="val 235327"/>
              <a:gd name="f3684" fmla="val 746409"/>
              <a:gd name="f3685" fmla="val 235598"/>
              <a:gd name="f3686" fmla="val 746269"/>
              <a:gd name="f3687" fmla="val 1308544"/>
              <a:gd name="f3688" fmla="val 1308064"/>
              <a:gd name="f3689" fmla="val 235602"/>
              <a:gd name="f3690" fmla="val 1307531"/>
              <a:gd name="f3691" fmla="val 235103"/>
              <a:gd name="f3692" fmla="val 1307153"/>
              <a:gd name="f3693" fmla="val 234881"/>
              <a:gd name="f3694" fmla="val 1307062"/>
              <a:gd name="f3695" fmla="val 234883"/>
              <a:gd name="f3696" fmla="val 1306967"/>
              <a:gd name="f3697" fmla="val 234789"/>
              <a:gd name="f3698" fmla="val 1408582"/>
              <a:gd name="f3699" fmla="val 1408787"/>
              <a:gd name="f3700" fmla="val 235165"/>
              <a:gd name="f3701" fmla="val 1408972"/>
              <a:gd name="f3702" fmla="val 235560"/>
              <a:gd name="f3703" fmla="val 1409175"/>
              <a:gd name="f3704" fmla="val 1422683"/>
              <a:gd name="f3705" fmla="val 235401"/>
              <a:gd name="f3706" fmla="val 1422437"/>
              <a:gd name="f3707" fmla="val 234840"/>
              <a:gd name="f3708" fmla="val 1422160"/>
              <a:gd name="f3709" fmla="val 234307"/>
              <a:gd name="f3710" fmla="val 1523793"/>
              <a:gd name="f3711" fmla="val 1524105"/>
              <a:gd name="f3712" fmla="val 234839"/>
              <a:gd name="f3713" fmla="val 1524375"/>
              <a:gd name="f3714" fmla="val 235403"/>
              <a:gd name="f3715" fmla="val 1524684"/>
              <a:gd name="f3716" fmla="val 1538040"/>
              <a:gd name="f3717" fmla="val 1537744"/>
              <a:gd name="f3718" fmla="val 235402"/>
              <a:gd name="f3719" fmla="val 1537485"/>
              <a:gd name="f3720" fmla="val 1537186"/>
              <a:gd name="f3721" fmla="val 1617154"/>
              <a:gd name="f3722" fmla="val 1617462"/>
              <a:gd name="f3723" fmla="val 234841"/>
              <a:gd name="f3724" fmla="val 1617738"/>
              <a:gd name="f3725" fmla="val 1618044"/>
              <a:gd name="f3726" fmla="val 1631307"/>
              <a:gd name="f3727" fmla="val 1630423"/>
              <a:gd name="f3728" fmla="val 234326"/>
              <a:gd name="f3729" fmla="val 1629545"/>
              <a:gd name="f3730" fmla="val 232713"/>
              <a:gd name="f3731" fmla="val 1628636"/>
              <a:gd name="f3732" fmla="val 34409"/>
              <a:gd name="f3733" fmla="val 240734"/>
              <a:gd name="f3734" fmla="val 33584"/>
              <a:gd name="f3735" fmla="val 242305"/>
              <a:gd name="f3736" fmla="val 32873"/>
              <a:gd name="f3737" fmla="val 243960"/>
              <a:gd name="f3738" fmla="val 32072"/>
              <a:gd name="f3739" fmla="val 245549"/>
              <a:gd name="f3740" fmla="val 44723"/>
              <a:gd name="f3741" fmla="val 45576"/>
              <a:gd name="f3742" fmla="val 243930"/>
              <a:gd name="f3743" fmla="val 46459"/>
              <a:gd name="f3744" fmla="val 242334"/>
              <a:gd name="f3745" fmla="val 47339"/>
              <a:gd name="f3746" fmla="val 136581"/>
              <a:gd name="f3747" fmla="val 135547"/>
              <a:gd name="f3748" fmla="val 134507"/>
              <a:gd name="f3749" fmla="val 243932"/>
              <a:gd name="f3750" fmla="val 133501"/>
              <a:gd name="f3751" fmla="val 147135"/>
              <a:gd name="f3752" fmla="val 148189"/>
              <a:gd name="f3753" fmla="val 243931"/>
              <a:gd name="f3754" fmla="val 149280"/>
              <a:gd name="f3755" fmla="val 242335"/>
              <a:gd name="f3756" fmla="val 150363"/>
              <a:gd name="f3757" fmla="val 251161"/>
              <a:gd name="f3758" fmla="val 250201"/>
              <a:gd name="f3759" fmla="val 242333"/>
              <a:gd name="f3760" fmla="val 249239"/>
              <a:gd name="f3761" fmla="val 243934"/>
              <a:gd name="f3762" fmla="val 248305"/>
              <a:gd name="f3763" fmla="val 261104"/>
              <a:gd name="f3764" fmla="val 262078"/>
              <a:gd name="f3765" fmla="val 243933"/>
              <a:gd name="f3766" fmla="val 263072"/>
              <a:gd name="f3767" fmla="val 242331"/>
              <a:gd name="f3768" fmla="val 264072"/>
              <a:gd name="f3769" fmla="val 350439"/>
              <a:gd name="f3770" fmla="val 349992"/>
              <a:gd name="f3771" fmla="val 242636"/>
              <a:gd name="f3772" fmla="val 350091"/>
              <a:gd name="f3773" fmla="val 244310"/>
              <a:gd name="f3774" fmla="val 350699"/>
              <a:gd name="f3775" fmla="val 421929"/>
              <a:gd name="f3776" fmla="val 421954"/>
              <a:gd name="f3777" fmla="val 245499"/>
              <a:gd name="f3778" fmla="val 421979"/>
              <a:gd name="f3779" fmla="val 245452"/>
              <a:gd name="f3780" fmla="val 422003"/>
              <a:gd name="f3781" fmla="val 245401"/>
              <a:gd name="f3782" fmla="val 422715"/>
              <a:gd name="f3783" fmla="val 243890"/>
              <a:gd name="f3784" fmla="val 423382"/>
              <a:gd name="f3785" fmla="val 242337"/>
              <a:gd name="f3786" fmla="val 423988"/>
              <a:gd name="f3787" fmla="val 476817"/>
              <a:gd name="f3788" fmla="val 476842"/>
              <a:gd name="f3789" fmla="val 240806"/>
              <a:gd name="f3790" fmla="val 476866"/>
              <a:gd name="f3791" fmla="val 240884"/>
              <a:gd name="f3792" fmla="val 476891"/>
              <a:gd name="f3793" fmla="val 240956"/>
              <a:gd name="f3794" fmla="val 477745"/>
              <a:gd name="f3795" fmla="val 243419"/>
              <a:gd name="f3796" fmla="val 478092"/>
              <a:gd name="f3797" fmla="val 244461"/>
              <a:gd name="f3798" fmla="val 478777"/>
              <a:gd name="f3799" fmla="val 245084"/>
              <a:gd name="f3800" fmla="val 479544"/>
              <a:gd name="f3801" fmla="val 502972"/>
              <a:gd name="f3802" fmla="val 502959"/>
              <a:gd name="f3803" fmla="val 245101"/>
              <a:gd name="f3804" fmla="val 503028"/>
              <a:gd name="f3805" fmla="val 244531"/>
              <a:gd name="f3806" fmla="val 503009"/>
              <a:gd name="f3807" fmla="val 244179"/>
              <a:gd name="f3808" fmla="val 507554"/>
              <a:gd name="f3809" fmla="val 507925"/>
              <a:gd name="f3810" fmla="val 504438"/>
              <a:gd name="f3811" fmla="val 240845"/>
              <a:gd name="f3812" fmla="val 504466"/>
              <a:gd name="f3813" fmla="val 240812"/>
              <a:gd name="f3814" fmla="val 504484"/>
              <a:gd name="f3815" fmla="val 240767"/>
              <a:gd name="f3816" fmla="val 504512"/>
              <a:gd name="f3817" fmla="val 602472"/>
              <a:gd name="f3818" fmla="val 602138"/>
              <a:gd name="f3819" fmla="val 242311"/>
              <a:gd name="f3820" fmla="val 601850"/>
              <a:gd name="f3821" fmla="val 243953"/>
              <a:gd name="f3822" fmla="val 601526"/>
              <a:gd name="f3823" fmla="val 612934"/>
              <a:gd name="f3824" fmla="val 613269"/>
              <a:gd name="f3825" fmla="val 243955"/>
              <a:gd name="f3826" fmla="val 613573"/>
              <a:gd name="f3827" fmla="val 242307"/>
              <a:gd name="f3828" fmla="val 744432"/>
              <a:gd name="f3829" fmla="val 744429"/>
              <a:gd name="f3830" fmla="val 240739"/>
              <a:gd name="f3831" fmla="val 744435"/>
              <a:gd name="f3832" fmla="val 240747"/>
              <a:gd name="f3833" fmla="val 240752"/>
              <a:gd name="f3834" fmla="val 743577"/>
              <a:gd name="f3835" fmla="val 242270"/>
              <a:gd name="f3836" fmla="val 742620"/>
              <a:gd name="f3837" fmla="val 243791"/>
              <a:gd name="f3838" fmla="val 741576"/>
              <a:gd name="f3839" fmla="val 245308"/>
              <a:gd name="f3840" fmla="val 741526"/>
              <a:gd name="f3841" fmla="val 245384"/>
              <a:gd name="f3842" fmla="val 741477"/>
              <a:gd name="f3843" fmla="val 245474"/>
              <a:gd name="f3844" fmla="val 741427"/>
              <a:gd name="f3845" fmla="val 1076247"/>
              <a:gd name="f3846" fmla="val 1076483"/>
              <a:gd name="f3847" fmla="val 245525"/>
              <a:gd name="f3848" fmla="val 1076697"/>
              <a:gd name="f3849" fmla="val 245519"/>
              <a:gd name="f3850" fmla="val 1076934"/>
              <a:gd name="f3851" fmla="val 245494"/>
              <a:gd name="f3852" fmla="val 1077124"/>
              <a:gd name="f3853" fmla="val 1077409"/>
              <a:gd name="f3854" fmla="val 245496"/>
              <a:gd name="f3855" fmla="val 1077694"/>
              <a:gd name="f3856" fmla="val 1077721"/>
              <a:gd name="f3857" fmla="val 245456"/>
              <a:gd name="f3858" fmla="val 1077760"/>
              <a:gd name="f3859" fmla="val 245495"/>
              <a:gd name="f3860" fmla="val 1077787"/>
              <a:gd name="f3861" fmla="val 1312328"/>
              <a:gd name="f3862" fmla="val 1312311"/>
              <a:gd name="f3863" fmla="val 245313"/>
              <a:gd name="f3864" fmla="val 1312307"/>
              <a:gd name="f3865" fmla="val 245062"/>
              <a:gd name="f3866" fmla="val 1312291"/>
              <a:gd name="f3867" fmla="val 244827"/>
              <a:gd name="f3868" fmla="val 1312087"/>
              <a:gd name="f3869" fmla="val 241808"/>
              <a:gd name="f3870" fmla="val 1312059"/>
              <a:gd name="f3871" fmla="val 241394"/>
              <a:gd name="f3872" fmla="val 1311906"/>
              <a:gd name="f3873" fmla="val 241103"/>
              <a:gd name="f3874" fmla="val 1311827"/>
              <a:gd name="f3875" fmla="val 1411624"/>
              <a:gd name="f3876" fmla="val 1412454"/>
              <a:gd name="f3877" fmla="val 242336"/>
              <a:gd name="f3878" fmla="val 1413304"/>
              <a:gd name="f3879" fmla="val 243926"/>
              <a:gd name="f3880" fmla="val 1414110"/>
              <a:gd name="f3881" fmla="val 1427651"/>
              <a:gd name="f3882" fmla="val 1426886"/>
              <a:gd name="f3883" fmla="val 243928"/>
              <a:gd name="f3884" fmla="val 1426083"/>
              <a:gd name="f3885" fmla="val 1425295"/>
              <a:gd name="f3886" fmla="val 1527336"/>
              <a:gd name="f3887" fmla="val 1528226"/>
              <a:gd name="f3888" fmla="val 1529126"/>
              <a:gd name="f3889" fmla="val 1529989"/>
              <a:gd name="f3890" fmla="val 1543104"/>
              <a:gd name="f3891" fmla="val 1542279"/>
              <a:gd name="f3892" fmla="val 243927"/>
              <a:gd name="f3893" fmla="val 1541412"/>
              <a:gd name="f3894" fmla="val 1540562"/>
              <a:gd name="f3895" fmla="val 1620641"/>
              <a:gd name="f3896" fmla="val 1621516"/>
              <a:gd name="f3897" fmla="val 1622409"/>
              <a:gd name="f3898" fmla="val 1623256"/>
              <a:gd name="f3899" fmla="val 1636427"/>
              <a:gd name="f3900" fmla="val 1635617"/>
              <a:gd name="f3901" fmla="val 243943"/>
              <a:gd name="f3902" fmla="val 1634831"/>
              <a:gd name="f3903" fmla="val 242322"/>
              <a:gd name="f3904" fmla="val 1633997"/>
              <a:gd name="f3905" fmla="val 29754"/>
              <a:gd name="f3906" fmla="val 250346"/>
              <a:gd name="f3907" fmla="val 28979"/>
              <a:gd name="f3908" fmla="val 251954"/>
              <a:gd name="f3909" fmla="val 28165"/>
              <a:gd name="f3910" fmla="val 253535"/>
              <a:gd name="f3911" fmla="val 27416"/>
              <a:gd name="f3912" fmla="val 255162"/>
              <a:gd name="f3913" fmla="val 39919"/>
              <a:gd name="f3914" fmla="val 40687"/>
              <a:gd name="f3915" fmla="val 253564"/>
              <a:gd name="f3916" fmla="val 41387"/>
              <a:gd name="f3917" fmla="val 251925"/>
              <a:gd name="f3918" fmla="val 42182"/>
              <a:gd name="f3919" fmla="val 130496"/>
              <a:gd name="f3920" fmla="val 129548"/>
              <a:gd name="f3921" fmla="val 251932"/>
              <a:gd name="f3922" fmla="val 128690"/>
              <a:gd name="f3923" fmla="val 253560"/>
              <a:gd name="f3924" fmla="val 127770"/>
              <a:gd name="f3925" fmla="val 141144"/>
              <a:gd name="f3926" fmla="val 142107"/>
              <a:gd name="f3927" fmla="val 253562"/>
              <a:gd name="f3928" fmla="val 143008"/>
              <a:gd name="f3929" fmla="val 251930"/>
              <a:gd name="f3930" fmla="val 144000"/>
              <a:gd name="f3931" fmla="val 156392"/>
              <a:gd name="f3932" fmla="val 155390"/>
              <a:gd name="f3933" fmla="val 250628"/>
              <a:gd name="f3934" fmla="val 154402"/>
              <a:gd name="f3935" fmla="val 251072"/>
              <a:gd name="f3936" fmla="val 153498"/>
              <a:gd name="f3937" fmla="val 251846"/>
              <a:gd name="f3938" fmla="val 151859"/>
              <a:gd name="f3939" fmla="val 252982"/>
              <a:gd name="f3940" fmla="val 151156"/>
              <a:gd name="f3941" fmla="val 254097"/>
              <a:gd name="f3942" fmla="val 150753"/>
              <a:gd name="f3943" fmla="val 168449"/>
              <a:gd name="f3944" fmla="val 167958"/>
              <a:gd name="f3945" fmla="val 254120"/>
              <a:gd name="f3946" fmla="val 167099"/>
              <a:gd name="f3947" fmla="val 253096"/>
              <a:gd name="f3948" fmla="val 165184"/>
              <a:gd name="f3949" fmla="val 252698"/>
              <a:gd name="f3950" fmla="val 251939"/>
              <a:gd name="f3951" fmla="val 162903"/>
              <a:gd name="f3952" fmla="val 250809"/>
              <a:gd name="f3953" fmla="val 162587"/>
              <a:gd name="f3954" fmla="val 250651"/>
              <a:gd name="f3955" fmla="val 162070"/>
              <a:gd name="f3956" fmla="val 250492"/>
              <a:gd name="f3957" fmla="val 161530"/>
              <a:gd name="f3958" fmla="val 245504"/>
              <a:gd name="f3959" fmla="val 244623"/>
              <a:gd name="f3960" fmla="val 243836"/>
              <a:gd name="f3961" fmla="val 242981"/>
              <a:gd name="f3962" fmla="val 255558"/>
              <a:gd name="f3963" fmla="val 256447"/>
              <a:gd name="f3964" fmla="val 257276"/>
              <a:gd name="f3965" fmla="val 251926"/>
              <a:gd name="f3966" fmla="val 258192"/>
              <a:gd name="f3967" fmla="val 354668"/>
              <a:gd name="f3968" fmla="val 355298"/>
              <a:gd name="f3969" fmla="val 251287"/>
              <a:gd name="f3970" fmla="val 355646"/>
              <a:gd name="f3971" fmla="val 252136"/>
              <a:gd name="f3972" fmla="val 355707"/>
              <a:gd name="f3973" fmla="val 252809"/>
              <a:gd name="f3974" fmla="val 355730"/>
              <a:gd name="f3975" fmla="val 253713"/>
              <a:gd name="f3976" fmla="val 355886"/>
              <a:gd name="f3977" fmla="val 254491"/>
              <a:gd name="f3978" fmla="val 356097"/>
              <a:gd name="f3979" fmla="val 369712"/>
              <a:gd name="f3980" fmla="val 370313"/>
              <a:gd name="f3981" fmla="val 254330"/>
              <a:gd name="f3982" fmla="val 370786"/>
              <a:gd name="f3983" fmla="val 253469"/>
              <a:gd name="f3984" fmla="val 370992"/>
              <a:gd name="f3985" fmla="val 252606"/>
              <a:gd name="f3986" fmla="val 371473"/>
              <a:gd name="f3987" fmla="val 253523"/>
              <a:gd name="f3988" fmla="val 371861"/>
              <a:gd name="f3989" fmla="val 254354"/>
              <a:gd name="f3990" fmla="val 372160"/>
              <a:gd name="f3991" fmla="val 418349"/>
              <a:gd name="f3992" fmla="val 418377"/>
              <a:gd name="f3993" fmla="val 255007"/>
              <a:gd name="f3994" fmla="val 418354"/>
              <a:gd name="f3995" fmla="val 254853"/>
              <a:gd name="f3996" fmla="val 418386"/>
              <a:gd name="f3997" fmla="val 254699"/>
              <a:gd name="f3998" fmla="val 418697"/>
              <a:gd name="f3999" fmla="val 253233"/>
              <a:gd name="f4000" fmla="val 419199"/>
              <a:gd name="f4001" fmla="val 251790"/>
              <a:gd name="f4002" fmla="val 419777"/>
              <a:gd name="f4003" fmla="val 464148"/>
              <a:gd name="f4004" fmla="val 461985"/>
              <a:gd name="f4005" fmla="val 251764"/>
              <a:gd name="f4006" fmla="val 459926"/>
              <a:gd name="f4007" fmla="val 253322"/>
              <a:gd name="f4008" fmla="val 458082"/>
              <a:gd name="f4009" fmla="val 255069"/>
              <a:gd name="f4010" fmla="val 457227"/>
              <a:gd name="f4011" fmla="val 254595"/>
              <a:gd name="f4012" fmla="val 456189"/>
              <a:gd name="f4013" fmla="val 254217"/>
              <a:gd name="f4014" fmla="val 454669"/>
              <a:gd name="f4015" fmla="val 452865"/>
              <a:gd name="f4016" fmla="val 450872"/>
              <a:gd name="f4017" fmla="val 254418"/>
              <a:gd name="f4018" fmla="val 449067"/>
              <a:gd name="f4019" fmla="val 254513"/>
              <a:gd name="f4020" fmla="val 446878"/>
              <a:gd name="f4021" fmla="val 446171"/>
              <a:gd name="f4022" fmla="val 254736"/>
              <a:gd name="f4023" fmla="val 445446"/>
              <a:gd name="f4024" fmla="val 254937"/>
              <a:gd name="f4025" fmla="val 444726"/>
              <a:gd name="f4026" fmla="val 499874"/>
              <a:gd name="f4027" fmla="val 254032"/>
              <a:gd name="f4028" fmla="val 498636"/>
              <a:gd name="f4029" fmla="val 253647"/>
              <a:gd name="f4030" fmla="val 498446"/>
              <a:gd name="f4031" fmla="val 253458"/>
              <a:gd name="f4032" fmla="val 499782"/>
              <a:gd name="f4033" fmla="val 252143"/>
              <a:gd name="f4034" fmla="val 499972"/>
              <a:gd name="f4035" fmla="val 251858"/>
              <a:gd name="f4036" fmla="val 500260"/>
              <a:gd name="f4037" fmla="val 251573"/>
              <a:gd name="f4038" fmla="val 500449"/>
              <a:gd name="f4039" fmla="val 251383"/>
              <a:gd name="f4040" fmla="val 500899"/>
              <a:gd name="f4041" fmla="val 251075"/>
              <a:gd name="f4042" fmla="val 501139"/>
              <a:gd name="f4043" fmla="val 250699"/>
              <a:gd name="f4044" fmla="val 501451"/>
              <a:gd name="f4045" fmla="val 600562"/>
              <a:gd name="f4046" fmla="val 600248"/>
              <a:gd name="f4047" fmla="val 251962"/>
              <a:gd name="f4048" fmla="val 599900"/>
              <a:gd name="f4049" fmla="val 253526"/>
              <a:gd name="f4050" fmla="val 599597"/>
              <a:gd name="f4051" fmla="val 610949"/>
              <a:gd name="f4052" fmla="val 611265"/>
              <a:gd name="f4053" fmla="val 253525"/>
              <a:gd name="f4054" fmla="val 611626"/>
              <a:gd name="f4055" fmla="val 611951"/>
              <a:gd name="f4056" fmla="val 738459"/>
              <a:gd name="f4057" fmla="val 737624"/>
              <a:gd name="f4058" fmla="val 251871"/>
              <a:gd name="f4059" fmla="val 736943"/>
              <a:gd name="f4060" fmla="val 253489"/>
              <a:gd name="f4061" fmla="val 736419"/>
              <a:gd name="f4062" fmla="val 1067882"/>
              <a:gd name="f4063" fmla="val 1067590"/>
              <a:gd name="f4064" fmla="val 253573"/>
              <a:gd name="f4065" fmla="val 1067329"/>
              <a:gd name="f4066" fmla="val 251917"/>
              <a:gd name="f4067" fmla="val 1067028"/>
              <a:gd name="f4068" fmla="val 1081460"/>
              <a:gd name="f4069" fmla="val 1082916"/>
              <a:gd name="f4070" fmla="val 251684"/>
              <a:gd name="f4071" fmla="val 1084489"/>
              <a:gd name="f4072" fmla="val 252754"/>
              <a:gd name="f4073" fmla="val 1085967"/>
              <a:gd name="f4074" fmla="val 253754"/>
              <a:gd name="f4075" fmla="val 1086637"/>
              <a:gd name="f4076" fmla="val 254199"/>
              <a:gd name="f4077" fmla="val 1087303"/>
              <a:gd name="f4078" fmla="val 254672"/>
              <a:gd name="f4079" fmla="val 1087971"/>
              <a:gd name="f4080" fmla="val 1291441"/>
              <a:gd name="f4081" fmla="val 1291419"/>
              <a:gd name="f4082" fmla="val 255102"/>
              <a:gd name="f4083" fmla="val 1291408"/>
              <a:gd name="f4084" fmla="val 255036"/>
              <a:gd name="f4085" fmla="val 1291386"/>
              <a:gd name="f4086" fmla="val 254976"/>
              <a:gd name="f4087" fmla="val 1292905"/>
              <a:gd name="f4088" fmla="val 253744"/>
              <a:gd name="f4089" fmla="val 1294232"/>
              <a:gd name="f4090" fmla="val 252419"/>
              <a:gd name="f4091" fmla="val 1295466"/>
              <a:gd name="f4092" fmla="val 250902"/>
              <a:gd name="f4093" fmla="val 1295744"/>
              <a:gd name="f4094" fmla="val 252470"/>
              <a:gd name="f4095" fmla="val 1296130"/>
              <a:gd name="f4096" fmla="val 253947"/>
              <a:gd name="f4097" fmla="val 1297025"/>
              <a:gd name="f4098" fmla="val 1312421"/>
              <a:gd name="f4099" fmla="val 1312540"/>
              <a:gd name="f4100" fmla="val 253541"/>
              <a:gd name="f4101" fmla="val 1312661"/>
              <a:gd name="f4102" fmla="val 251931"/>
              <a:gd name="f4103" fmla="val 1312606"/>
              <a:gd name="f4104" fmla="val 1416484"/>
              <a:gd name="f4105" fmla="val 1417234"/>
              <a:gd name="f4106" fmla="val 251927"/>
              <a:gd name="f4107" fmla="val 1417910"/>
              <a:gd name="f4108" fmla="val 1418636"/>
              <a:gd name="f4109" fmla="val 1431954"/>
              <a:gd name="f4110" fmla="val 1431263"/>
              <a:gd name="f4111" fmla="val 253559"/>
              <a:gd name="f4112" fmla="val 1430610"/>
              <a:gd name="f4113" fmla="val 1429895"/>
              <a:gd name="f4114" fmla="val 1532512"/>
              <a:gd name="f4115" fmla="val 1533318"/>
              <a:gd name="f4116" fmla="val 1534069"/>
              <a:gd name="f4117" fmla="val 253558"/>
              <a:gd name="f4118" fmla="val 1534849"/>
              <a:gd name="f4119" fmla="val 1547741"/>
              <a:gd name="f4120" fmla="val 1546995"/>
              <a:gd name="f4121" fmla="val 1546286"/>
              <a:gd name="f4122" fmla="val 1545515"/>
              <a:gd name="f4123" fmla="val 1625742"/>
              <a:gd name="f4124" fmla="val 1626532"/>
              <a:gd name="f4125" fmla="val 251929"/>
              <a:gd name="f4126" fmla="val 1627241"/>
              <a:gd name="f4127" fmla="val 1628005"/>
              <a:gd name="f4128" fmla="val 1641008"/>
              <a:gd name="f4129" fmla="val 1640262"/>
              <a:gd name="f4130" fmla="val 1639481"/>
              <a:gd name="f4131" fmla="val 251948"/>
              <a:gd name="f4132" fmla="val 1638708"/>
              <a:gd name="f4133" fmla="val 25209"/>
              <a:gd name="f4134" fmla="val 259958"/>
              <a:gd name="f4135" fmla="val 24516"/>
              <a:gd name="f4136" fmla="val 261535"/>
              <a:gd name="f4137" fmla="val 23929"/>
              <a:gd name="f4138" fmla="val 263180"/>
              <a:gd name="f4139" fmla="val 23261"/>
              <a:gd name="f4140" fmla="val 264774"/>
              <a:gd name="f4141" fmla="val 35393"/>
              <a:gd name="f4142" fmla="val 36105"/>
              <a:gd name="f4143" fmla="val 263144"/>
              <a:gd name="f4144" fmla="val 36897"/>
              <a:gd name="f4145" fmla="val 261570"/>
              <a:gd name="f4146" fmla="val 37637"/>
              <a:gd name="f4147" fmla="val 125061"/>
              <a:gd name="f4148" fmla="val 124172"/>
              <a:gd name="f4149" fmla="val 261572"/>
              <a:gd name="f4150" fmla="val 123213"/>
              <a:gd name="f4151" fmla="val 263145"/>
              <a:gd name="f4152" fmla="val 122353"/>
              <a:gd name="f4153" fmla="val 135449"/>
              <a:gd name="f4154" fmla="val 136351"/>
              <a:gd name="f4155" fmla="val 137373"/>
              <a:gd name="f4156" fmla="val 261573"/>
              <a:gd name="f4157" fmla="val 138306"/>
              <a:gd name="f4158" fmla="val 151550"/>
              <a:gd name="f4159" fmla="val 152936"/>
              <a:gd name="f4160" fmla="val 261808"/>
              <a:gd name="f4161" fmla="val 154660"/>
              <a:gd name="f4162" fmla="val 263021"/>
              <a:gd name="f4163" fmla="val 156169"/>
              <a:gd name="f4164" fmla="val 263996"/>
              <a:gd name="f4165" fmla="val 156573"/>
              <a:gd name="f4166" fmla="val 264275"/>
              <a:gd name="f4167" fmla="val 156766"/>
              <a:gd name="f4168" fmla="val 264522"/>
              <a:gd name="f4169" fmla="val 157134"/>
              <a:gd name="f4170" fmla="val 177149"/>
              <a:gd name="f4171" fmla="val 176548"/>
              <a:gd name="f4172" fmla="val 263139"/>
              <a:gd name="f4173" fmla="val 175651"/>
              <a:gd name="f4174" fmla="val 261490"/>
              <a:gd name="f4175" fmla="val 174218"/>
              <a:gd name="f4176" fmla="val 240458"/>
              <a:gd name="f4177" fmla="val 239631"/>
              <a:gd name="f4178" fmla="val 238736"/>
              <a:gd name="f4179" fmla="val 237936"/>
              <a:gd name="f4180" fmla="val 250308"/>
              <a:gd name="f4181" fmla="val 251142"/>
              <a:gd name="f4182" fmla="val 252062"/>
              <a:gd name="f4183" fmla="val 252924"/>
              <a:gd name="f4184" fmla="val 372439"/>
              <a:gd name="f4185" fmla="val 372162"/>
              <a:gd name="f4186" fmla="val 260817"/>
              <a:gd name="f4187" fmla="val 371730"/>
              <a:gd name="f4188" fmla="val 261675"/>
              <a:gd name="f4189" fmla="val 262570"/>
              <a:gd name="f4190" fmla="val 370442"/>
              <a:gd name="f4191" fmla="val 263256"/>
              <a:gd name="f4192" fmla="val 370192"/>
              <a:gd name="f4193" fmla="val 264008"/>
              <a:gd name="f4194" fmla="val 370046"/>
              <a:gd name="f4195" fmla="val 419072"/>
              <a:gd name="f4196" fmla="val 418674"/>
              <a:gd name="f4197" fmla="val 263167"/>
              <a:gd name="f4198" fmla="val 418313"/>
              <a:gd name="f4199" fmla="val 261555"/>
              <a:gd name="f4200" fmla="val 418182"/>
              <a:gd name="f4201" fmla="val 435878"/>
              <a:gd name="f4202" fmla="val 434561"/>
              <a:gd name="f4203" fmla="val 261541"/>
              <a:gd name="f4204" fmla="val 433908"/>
              <a:gd name="f4205" fmla="val 263369"/>
              <a:gd name="f4206" fmla="val 433504"/>
              <a:gd name="f4207" fmla="val 460902"/>
              <a:gd name="f4208" fmla="val 460975"/>
              <a:gd name="f4209" fmla="val 264481"/>
              <a:gd name="f4210" fmla="val 461078"/>
              <a:gd name="f4211" fmla="val 264182"/>
              <a:gd name="f4212" fmla="val 461124"/>
              <a:gd name="f4213" fmla="val 263903"/>
              <a:gd name="f4214" fmla="val 465873"/>
              <a:gd name="f4215" fmla="val 265421"/>
              <a:gd name="f4216" fmla="val 467970"/>
              <a:gd name="f4217" fmla="val 264940"/>
              <a:gd name="f4218" fmla="val 473478"/>
              <a:gd name="f4219" fmla="val 261811"/>
              <a:gd name="f4220" fmla="val 475093"/>
              <a:gd name="f4221" fmla="val 262759"/>
              <a:gd name="f4222" fmla="val 476800"/>
              <a:gd name="f4223" fmla="val 263133"/>
              <a:gd name="f4224" fmla="val 478320"/>
              <a:gd name="f4225" fmla="val 263607"/>
              <a:gd name="f4226" fmla="val 479460"/>
              <a:gd name="f4227" fmla="val 263892"/>
              <a:gd name="f4228" fmla="val 480507"/>
              <a:gd name="f4229" fmla="val 264189"/>
              <a:gd name="f4230" fmla="val 481362"/>
              <a:gd name="f4231" fmla="val 264663"/>
              <a:gd name="f4232" fmla="val 481504"/>
              <a:gd name="f4233" fmla="val 264736"/>
              <a:gd name="f4234" fmla="val 481418"/>
              <a:gd name="f4235" fmla="val 264704"/>
              <a:gd name="f4236" fmla="val 481547"/>
              <a:gd name="f4237" fmla="val 525213"/>
              <a:gd name="f4238" fmla="val 522867"/>
              <a:gd name="f4239" fmla="val 263869"/>
              <a:gd name="f4240" fmla="val 520215"/>
              <a:gd name="f4241" fmla="val 263341"/>
              <a:gd name="f4242" fmla="val 517070"/>
              <a:gd name="f4243" fmla="val 263422"/>
              <a:gd name="f4244" fmla="val 512986"/>
              <a:gd name="f4245" fmla="val 263517"/>
              <a:gd name="f4246" fmla="val 510803"/>
              <a:gd name="f4247" fmla="val 263429"/>
              <a:gd name="f4248" fmla="val 509094"/>
              <a:gd name="f4249" fmla="val 261533"/>
              <a:gd name="f4250" fmla="val 508249"/>
              <a:gd name="f4251" fmla="val 260690"/>
              <a:gd name="f4252" fmla="val 507479"/>
              <a:gd name="f4253" fmla="val 260262"/>
              <a:gd name="f4254" fmla="val 506756"/>
              <a:gd name="f4255" fmla="val 598651"/>
              <a:gd name="f4256" fmla="val 598376"/>
              <a:gd name="f4257" fmla="val 261516"/>
              <a:gd name="f4258" fmla="val 598175"/>
              <a:gd name="f4259" fmla="val 263199"/>
              <a:gd name="f4260" fmla="val 597909"/>
              <a:gd name="f4261" fmla="val 609150"/>
              <a:gd name="f4262" fmla="val 609430"/>
              <a:gd name="f4263" fmla="val 263176"/>
              <a:gd name="f4264" fmla="val 609676"/>
              <a:gd name="f4265" fmla="val 261537"/>
              <a:gd name="f4266" fmla="val 609966"/>
              <a:gd name="f4267" fmla="val 735621"/>
              <a:gd name="f4268" fmla="val 735599"/>
              <a:gd name="f4269" fmla="val 735786"/>
              <a:gd name="f4270" fmla="val 263111"/>
              <a:gd name="f4271" fmla="val 736326"/>
              <a:gd name="f4272" fmla="val 1069570"/>
              <a:gd name="f4273" fmla="val 1069298"/>
              <a:gd name="f4274" fmla="val 263148"/>
              <a:gd name="f4275" fmla="val 1068998"/>
              <a:gd name="f4276" fmla="val 261566"/>
              <a:gd name="f4277" fmla="val 1068716"/>
              <a:gd name="f4278" fmla="val 1089455"/>
              <a:gd name="f4279" fmla="val 1089826"/>
              <a:gd name="f4280" fmla="val 260501"/>
              <a:gd name="f4281" fmla="val 1090308"/>
              <a:gd name="f4282" fmla="val 261056"/>
              <a:gd name="f4283" fmla="val 1090902"/>
              <a:gd name="f4284" fmla="val 261625"/>
              <a:gd name="f4285" fmla="val 1091940"/>
              <a:gd name="f4286" fmla="val 262662"/>
              <a:gd name="f4287" fmla="val 1092629"/>
              <a:gd name="f4288" fmla="val 263350"/>
              <a:gd name="f4289" fmla="val 1093354"/>
              <a:gd name="f4290" fmla="val 264062"/>
              <a:gd name="f4291" fmla="val 1094055"/>
              <a:gd name="f4292" fmla="val 1175989"/>
              <a:gd name="f4293" fmla="val 1177754"/>
              <a:gd name="f4294" fmla="val 264735"/>
              <a:gd name="f4295" fmla="val 1179277"/>
              <a:gd name="f4296" fmla="val 264603"/>
              <a:gd name="f4297" fmla="val 1180459"/>
              <a:gd name="f4298" fmla="val 264181"/>
              <a:gd name="f4299" fmla="val 1180554"/>
              <a:gd name="f4300" fmla="val 1180735"/>
              <a:gd name="f4301" fmla="val 264272"/>
              <a:gd name="f4302" fmla="val 1180830"/>
              <a:gd name="f4303" fmla="val 264366"/>
              <a:gd name="f4304" fmla="val 1182407"/>
              <a:gd name="f4305" fmla="val 1183872"/>
              <a:gd name="f4306" fmla="val 1184262"/>
              <a:gd name="f4307" fmla="val 264552"/>
              <a:gd name="f4308" fmla="val 1184306"/>
              <a:gd name="f4309" fmla="val 264631"/>
              <a:gd name="f4310" fmla="val 1184365"/>
              <a:gd name="f4311" fmla="val 264695"/>
              <a:gd name="f4312" fmla="val 1184410"/>
              <a:gd name="f4313" fmla="val 1273522"/>
              <a:gd name="f4314" fmla="val 1273449"/>
              <a:gd name="f4315" fmla="val 264670"/>
              <a:gd name="f4316" fmla="val 1273416"/>
              <a:gd name="f4317" fmla="val 264563"/>
              <a:gd name="f4318" fmla="val 1273337"/>
              <a:gd name="f4319" fmla="val 264459"/>
              <a:gd name="f4320" fmla="val 1275046"/>
              <a:gd name="f4321" fmla="val 263606"/>
              <a:gd name="f4322" fmla="val 1276858"/>
              <a:gd name="f4323" fmla="val 262849"/>
              <a:gd name="f4324" fmla="val 1278568"/>
              <a:gd name="f4325" fmla="val 261996"/>
              <a:gd name="f4326" fmla="val 1279423"/>
              <a:gd name="f4327" fmla="val 261616"/>
              <a:gd name="f4328" fmla="val 1280180"/>
              <a:gd name="f4329" fmla="val 261245"/>
              <a:gd name="f4330" fmla="val 1281035"/>
              <a:gd name="f4331" fmla="val 260866"/>
              <a:gd name="f4332" fmla="val 1281493"/>
              <a:gd name="f4333" fmla="val 262141"/>
              <a:gd name="f4334" fmla="val 1281869"/>
              <a:gd name="f4335" fmla="val 263487"/>
              <a:gd name="f4336" fmla="val 1282315"/>
              <a:gd name="f4337" fmla="val 1294762"/>
              <a:gd name="f4338" fmla="val 1294220"/>
              <a:gd name="f4339" fmla="val 263158"/>
              <a:gd name="f4340" fmla="val 1293653"/>
              <a:gd name="f4341" fmla="val 261556"/>
              <a:gd name="f4342" fmla="val 1293092"/>
              <a:gd name="f4343" fmla="val 1300308"/>
              <a:gd name="f4344" fmla="val 1301392"/>
              <a:gd name="f4345" fmla="val 1302712"/>
              <a:gd name="f4346" fmla="val 263187"/>
              <a:gd name="f4347" fmla="val 1304370"/>
              <a:gd name="f4348" fmla="val 1311586"/>
              <a:gd name="f4349" fmla="val 1311901"/>
              <a:gd name="f4350" fmla="val 261422"/>
              <a:gd name="f4351" fmla="val 1311937"/>
              <a:gd name="f4352" fmla="val 260884"/>
              <a:gd name="f4353" fmla="val 1312007"/>
              <a:gd name="f4354" fmla="val 260449"/>
              <a:gd name="f4355" fmla="val 1312050"/>
              <a:gd name="f4356" fmla="val 1420788"/>
              <a:gd name="f4357" fmla="val 1421484"/>
              <a:gd name="f4358" fmla="val 1422213"/>
              <a:gd name="f4359" fmla="val 263147"/>
              <a:gd name="f4360" fmla="val 1422884"/>
              <a:gd name="f4361" fmla="val 1435980"/>
              <a:gd name="f4362" fmla="val 1435342"/>
              <a:gd name="f4363" fmla="val 263152"/>
              <a:gd name="f4364" fmla="val 1434674"/>
              <a:gd name="f4365" fmla="val 261562"/>
              <a:gd name="f4366" fmla="val 1434013"/>
              <a:gd name="f4367" fmla="val 1537168"/>
              <a:gd name="f4368" fmla="val 1537912"/>
              <a:gd name="f4369" fmla="val 1538676"/>
              <a:gd name="f4370" fmla="val 1539394"/>
              <a:gd name="f4371" fmla="val 1552082"/>
              <a:gd name="f4372" fmla="val 1551395"/>
              <a:gd name="f4373" fmla="val 263150"/>
              <a:gd name="f4374" fmla="val 1550661"/>
              <a:gd name="f4375" fmla="val 261564"/>
              <a:gd name="f4376" fmla="val 1549948"/>
              <a:gd name="f4377" fmla="val 1630287"/>
              <a:gd name="f4378" fmla="val 1631016"/>
              <a:gd name="f4379" fmla="val 1631755"/>
              <a:gd name="f4380" fmla="val 1632457"/>
              <a:gd name="f4381" fmla="val 1645238"/>
              <a:gd name="f4382" fmla="val 1644572"/>
              <a:gd name="f4383" fmla="val 263185"/>
              <a:gd name="f4384" fmla="val 1643999"/>
              <a:gd name="f4385" fmla="val 261530"/>
              <a:gd name="f4386" fmla="val 1643308"/>
              <a:gd name="f4387" fmla="val 21295"/>
              <a:gd name="f4388" fmla="val 269571"/>
              <a:gd name="f4389" fmla="val 20653"/>
              <a:gd name="f4390" fmla="val 271182"/>
              <a:gd name="f4391" fmla="val 19964"/>
              <a:gd name="f4392" fmla="val 272758"/>
              <a:gd name="f4393" fmla="val 19347"/>
              <a:gd name="f4394" fmla="val 274386"/>
              <a:gd name="f4395" fmla="val 31497"/>
              <a:gd name="f4396" fmla="val 32135"/>
              <a:gd name="f4397" fmla="val 272771"/>
              <a:gd name="f4398" fmla="val 32799"/>
              <a:gd name="f4399" fmla="val 271168"/>
              <a:gd name="f4400" fmla="val 33463"/>
              <a:gd name="f4401" fmla="val 119997"/>
              <a:gd name="f4402" fmla="val 119192"/>
              <a:gd name="f4403" fmla="val 271165"/>
              <a:gd name="f4404" fmla="val 118418"/>
              <a:gd name="f4405" fmla="val 272777"/>
              <a:gd name="f4406" fmla="val 117642"/>
              <a:gd name="f4407" fmla="val 131312"/>
              <a:gd name="f4408" fmla="val 272774"/>
              <a:gd name="f4409" fmla="val 132136"/>
              <a:gd name="f4410" fmla="val 132982"/>
              <a:gd name="f4411" fmla="val 161437"/>
              <a:gd name="f4412" fmla="val 161010"/>
              <a:gd name="f4413" fmla="val 271775"/>
              <a:gd name="f4414" fmla="val 160757"/>
              <a:gd name="f4415" fmla="val 272643"/>
              <a:gd name="f4416" fmla="val 160759"/>
              <a:gd name="f4417" fmla="val 273527"/>
              <a:gd name="f4418" fmla="val 160899"/>
              <a:gd name="f4419" fmla="val 177594"/>
              <a:gd name="f4420" fmla="val 178253"/>
              <a:gd name="f4421" fmla="val 273291"/>
              <a:gd name="f4422" fmla="val 178717"/>
              <a:gd name="f4423" fmla="val 272040"/>
              <a:gd name="f4424" fmla="val 178484"/>
              <a:gd name="f4425" fmla="val 270349"/>
              <a:gd name="f4426" fmla="val 178453"/>
              <a:gd name="f4427" fmla="val 270130"/>
              <a:gd name="f4428" fmla="val 178390"/>
              <a:gd name="f4429" fmla="val 269814"/>
              <a:gd name="f4430" fmla="val 178354"/>
              <a:gd name="f4431" fmla="val 235747"/>
              <a:gd name="f4432" fmla="val 234997"/>
              <a:gd name="f4433" fmla="val 271167"/>
              <a:gd name="f4434" fmla="val 234262"/>
              <a:gd name="f4435" fmla="val 272775"/>
              <a:gd name="f4436" fmla="val 233539"/>
              <a:gd name="f4437" fmla="val 245708"/>
              <a:gd name="f4438" fmla="val 246463"/>
              <a:gd name="f4439" fmla="val 247244"/>
              <a:gd name="f4440" fmla="val 271170"/>
              <a:gd name="f4441" fmla="val 248027"/>
              <a:gd name="f4442" fmla="val 370380"/>
              <a:gd name="f4443" fmla="val 370398"/>
              <a:gd name="f4444" fmla="val 269639"/>
              <a:gd name="f4445" fmla="val 370435"/>
              <a:gd name="f4446" fmla="val 269700"/>
              <a:gd name="f4447" fmla="val 269774"/>
              <a:gd name="f4448" fmla="val 369956"/>
              <a:gd name="f4449" fmla="val 271276"/>
              <a:gd name="f4450" fmla="val 369580"/>
              <a:gd name="f4451" fmla="val 272870"/>
              <a:gd name="f4452" fmla="val 369118"/>
              <a:gd name="f4453" fmla="val 456023"/>
              <a:gd name="f4454" fmla="val 456681"/>
              <a:gd name="f4455" fmla="val 272667"/>
              <a:gd name="f4456" fmla="val 457527"/>
              <a:gd name="f4457" fmla="val 271082"/>
              <a:gd name="f4458" fmla="val 458435"/>
              <a:gd name="f4459" fmla="val 429423"/>
              <a:gd name="f4460" fmla="val 427226"/>
              <a:gd name="f4461" fmla="val 271095"/>
              <a:gd name="f4462" fmla="val 424686"/>
              <a:gd name="f4463" fmla="val 272072"/>
              <a:gd name="f4464" fmla="val 422949"/>
              <a:gd name="f4465" fmla="val 271664"/>
              <a:gd name="f4466" fmla="val 422094"/>
              <a:gd name="f4467" fmla="val 271474"/>
              <a:gd name="f4468" fmla="val 421143"/>
              <a:gd name="f4469" fmla="val 271096"/>
              <a:gd name="f4470" fmla="val 420668"/>
              <a:gd name="f4471" fmla="val 270812"/>
              <a:gd name="f4472" fmla="val 420389"/>
              <a:gd name="f4473" fmla="val 420368"/>
              <a:gd name="f4474" fmla="val 269705"/>
              <a:gd name="f4475" fmla="val 420355"/>
              <a:gd name="f4476" fmla="val 269640"/>
              <a:gd name="f4477" fmla="val 420334"/>
              <a:gd name="f4478" fmla="val 482178"/>
              <a:gd name="f4479" fmla="val 482068"/>
              <a:gd name="f4480" fmla="val 269695"/>
              <a:gd name="f4481" fmla="val 482151"/>
              <a:gd name="f4482" fmla="val 269641"/>
              <a:gd name="f4483" fmla="val 482030"/>
              <a:gd name="f4484" fmla="val 477652"/>
              <a:gd name="f4485" fmla="val 544839"/>
              <a:gd name="f4486" fmla="val 544667"/>
              <a:gd name="f4487" fmla="val 274039"/>
              <a:gd name="f4488" fmla="val 544512"/>
              <a:gd name="f4489" fmla="val 273634"/>
              <a:gd name="f4490" fmla="val 273386"/>
              <a:gd name="f4491" fmla="val 271395"/>
              <a:gd name="f4492" fmla="val 540331"/>
              <a:gd name="f4493" fmla="val 271094"/>
              <a:gd name="f4494" fmla="val 537957"/>
              <a:gd name="f4495" fmla="val 270904"/>
              <a:gd name="f4496" fmla="val 537482"/>
              <a:gd name="f4497" fmla="val 536913"/>
              <a:gd name="f4498" fmla="val 270719"/>
              <a:gd name="f4499" fmla="val 536343"/>
              <a:gd name="f4500" fmla="val 536566"/>
              <a:gd name="f4501" fmla="val 535731"/>
              <a:gd name="f4502" fmla="val 534358"/>
              <a:gd name="f4503" fmla="val 533788"/>
              <a:gd name="f4504" fmla="val 533314"/>
              <a:gd name="f4505" fmla="val 270826"/>
              <a:gd name="f4506" fmla="val 532744"/>
              <a:gd name="f4507" fmla="val 271015"/>
              <a:gd name="f4508" fmla="val 532413"/>
              <a:gd name="f4509" fmla="val 270464"/>
              <a:gd name="f4510" fmla="val 531971"/>
              <a:gd name="f4511" fmla="val 270063"/>
              <a:gd name="f4512" fmla="val 531594"/>
              <a:gd name="f4513" fmla="val 597167"/>
              <a:gd name="f4514" fmla="val 596911"/>
              <a:gd name="f4515" fmla="val 271164"/>
              <a:gd name="f4516" fmla="val 596652"/>
              <a:gd name="f4517" fmla="val 272776"/>
              <a:gd name="f4518" fmla="val 596407"/>
              <a:gd name="f4519" fmla="val 607629"/>
              <a:gd name="f4520" fmla="val 607883"/>
              <a:gd name="f4521" fmla="val 272787"/>
              <a:gd name="f4522" fmla="val 608125"/>
              <a:gd name="f4523" fmla="val 271151"/>
              <a:gd name="f4524" fmla="val 608390"/>
              <a:gd name="f4525" fmla="val 738127"/>
              <a:gd name="f4526" fmla="val 271213"/>
              <a:gd name="f4527" fmla="val 738205"/>
              <a:gd name="f4528" fmla="val 272829"/>
              <a:gd name="f4529" fmla="val 738200"/>
              <a:gd name="f4530" fmla="val 974744"/>
              <a:gd name="f4531" fmla="val 974518"/>
              <a:gd name="f4532" fmla="val 274177"/>
              <a:gd name="f4533" fmla="val 974321"/>
              <a:gd name="f4534" fmla="val 273966"/>
              <a:gd name="f4535" fmla="val 974076"/>
              <a:gd name="f4536" fmla="val 273756"/>
              <a:gd name="f4537" fmla="val 972937"/>
              <a:gd name="f4538" fmla="val 272903"/>
              <a:gd name="f4539" fmla="val 972179"/>
              <a:gd name="f4540" fmla="val 271954"/>
              <a:gd name="f4541" fmla="val 971609"/>
              <a:gd name="f4542" fmla="val 270626"/>
              <a:gd name="f4543" fmla="val 972369"/>
              <a:gd name="f4544" fmla="val 271385"/>
              <a:gd name="f4545" fmla="val 973221"/>
              <a:gd name="f4546" fmla="val 272056"/>
              <a:gd name="f4547" fmla="val 272719"/>
              <a:gd name="f4548" fmla="val 974595"/>
              <a:gd name="f4549" fmla="val 273043"/>
              <a:gd name="f4550" fmla="val 975018"/>
              <a:gd name="f4551" fmla="val 273654"/>
              <a:gd name="f4552" fmla="val 975393"/>
              <a:gd name="f4553" fmla="val 1056344"/>
              <a:gd name="f4554" fmla="val 1056715"/>
              <a:gd name="f4555" fmla="val 273182"/>
              <a:gd name="f4556" fmla="val 1055954"/>
              <a:gd name="f4557" fmla="val 1055682"/>
              <a:gd name="f4558" fmla="val 271120"/>
              <a:gd name="f4559" fmla="val 1055848"/>
              <a:gd name="f4560" fmla="val 270569"/>
              <a:gd name="f4561" fmla="val 1056418"/>
              <a:gd name="f4562" fmla="val 1058570"/>
              <a:gd name="f4563" fmla="val 1058830"/>
              <a:gd name="f4564" fmla="val 271142"/>
              <a:gd name="f4565" fmla="val 1059042"/>
              <a:gd name="f4566" fmla="val 272796"/>
              <a:gd name="f4567" fmla="val 1059293"/>
              <a:gd name="f4568" fmla="val 1071183"/>
              <a:gd name="f4569" fmla="val 1070937"/>
              <a:gd name="f4570" fmla="val 272755"/>
              <a:gd name="f4571" fmla="val 1070661"/>
              <a:gd name="f4572" fmla="val 271184"/>
              <a:gd name="f4573" fmla="val 1070404"/>
              <a:gd name="f4574" fmla="val 1100529"/>
              <a:gd name="f4575" fmla="val 1102211"/>
              <a:gd name="f4576" fmla="val 270132"/>
              <a:gd name="f4577" fmla="val 1103954"/>
              <a:gd name="f4578" fmla="val 270216"/>
              <a:gd name="f4579" fmla="val 1105723"/>
              <a:gd name="f4580" fmla="val 1105985"/>
              <a:gd name="f4581" fmla="val 271344"/>
              <a:gd name="f4582" fmla="val 1106392"/>
              <a:gd name="f4583" fmla="val 272861"/>
              <a:gd name="f4584" fmla="val 1106780"/>
              <a:gd name="f4585" fmla="val 1168847"/>
              <a:gd name="f4586" fmla="val 1169482"/>
              <a:gd name="f4587" fmla="val 273795"/>
              <a:gd name="f4588" fmla="val 1170075"/>
              <a:gd name="f4589" fmla="val 273158"/>
              <a:gd name="f4590" fmla="val 1170776"/>
              <a:gd name="f4591" fmla="val 272627"/>
              <a:gd name="f4592" fmla="val 1171936"/>
              <a:gd name="f4593" fmla="val 271758"/>
              <a:gd name="f4594" fmla="val 1172811"/>
              <a:gd name="f4595" fmla="val 270690"/>
              <a:gd name="f4596" fmla="val 1173559"/>
              <a:gd name="f4597" fmla="val 1187786"/>
              <a:gd name="f4598" fmla="val 1188731"/>
              <a:gd name="f4599" fmla="val 270727"/>
              <a:gd name="f4600" fmla="val 1189689"/>
              <a:gd name="f4601" fmla="val 271849"/>
              <a:gd name="f4602" fmla="val 1190624"/>
              <a:gd name="f4603" fmla="val 272904"/>
              <a:gd name="f4604" fmla="val 1191053"/>
              <a:gd name="f4605" fmla="val 273380"/>
              <a:gd name="f4606" fmla="val 1191476"/>
              <a:gd name="f4607" fmla="val 273897"/>
              <a:gd name="f4608" fmla="val 1191904"/>
              <a:gd name="f4609" fmla="val 1274190"/>
              <a:gd name="f4610" fmla="val 1274787"/>
              <a:gd name="f4611" fmla="val 272949"/>
              <a:gd name="f4612" fmla="val 1275118"/>
              <a:gd name="f4613" fmla="val 271309"/>
              <a:gd name="f4614" fmla="val 1275062"/>
              <a:gd name="f4615" fmla="val 1283892"/>
              <a:gd name="f4616" fmla="val 1284421"/>
              <a:gd name="f4617" fmla="val 271176"/>
              <a:gd name="f4618" fmla="val 1284977"/>
              <a:gd name="f4619" fmla="val 272763"/>
              <a:gd name="f4620" fmla="val 1285487"/>
              <a:gd name="f4621" fmla="val 1297822"/>
              <a:gd name="f4622" fmla="val 1297337"/>
              <a:gd name="f4623" fmla="val 272789"/>
              <a:gd name="f4624" fmla="val 1296898"/>
              <a:gd name="f4625" fmla="val 271150"/>
              <a:gd name="f4626" fmla="val 1296394"/>
              <a:gd name="f4627" fmla="val 1310065"/>
              <a:gd name="f4628" fmla="val 1311048"/>
              <a:gd name="f4629" fmla="val 1309339"/>
              <a:gd name="f4630" fmla="val 1308005"/>
              <a:gd name="f4631" fmla="val 270724"/>
              <a:gd name="f4632" fmla="val 271293"/>
              <a:gd name="f4633" fmla="val 1307338"/>
              <a:gd name="f4634" fmla="val 271386"/>
              <a:gd name="f4635" fmla="val 1306381"/>
              <a:gd name="f4636" fmla="val 272129"/>
              <a:gd name="f4637" fmla="val 1305757"/>
              <a:gd name="f4638" fmla="val 273166"/>
              <a:gd name="f4639" fmla="val 1305353"/>
              <a:gd name="f4640" fmla="val 1323235"/>
              <a:gd name="f4641" fmla="val 1322596"/>
              <a:gd name="f4642" fmla="val 272983"/>
              <a:gd name="f4643" fmla="val 1321778"/>
              <a:gd name="f4644" fmla="val 271552"/>
              <a:gd name="f4645" fmla="val 1320546"/>
              <a:gd name="f4646" fmla="val 270145"/>
              <a:gd name="f4647" fmla="val 1319785"/>
              <a:gd name="f4648" fmla="val 1314220"/>
              <a:gd name="f4649" fmla="val 1313330"/>
              <a:gd name="f4650" fmla="val 1312380"/>
              <a:gd name="f4651" fmla="val 270527"/>
              <a:gd name="f4652" fmla="val 1311808"/>
              <a:gd name="f4653" fmla="val 1311141"/>
              <a:gd name="f4654" fmla="val 1424739"/>
              <a:gd name="f4655" fmla="val 1425366"/>
              <a:gd name="f4656" fmla="val 271169"/>
              <a:gd name="f4657" fmla="val 1425990"/>
              <a:gd name="f4658" fmla="val 272770"/>
              <a:gd name="f4659" fmla="val 1426594"/>
              <a:gd name="f4660" fmla="val 1439541"/>
              <a:gd name="f4661" fmla="val 1438965"/>
              <a:gd name="f4662" fmla="val 272768"/>
              <a:gd name="f4663" fmla="val 1438360"/>
              <a:gd name="f4664" fmla="val 271172"/>
              <a:gd name="f4665" fmla="val 1437760"/>
              <a:gd name="f4666" fmla="val 1541378"/>
              <a:gd name="f4667" fmla="val 1542052"/>
              <a:gd name="f4668" fmla="val 1542716"/>
              <a:gd name="f4669" fmla="val 272769"/>
              <a:gd name="f4670" fmla="val 1543363"/>
              <a:gd name="f4671" fmla="val 1555884"/>
              <a:gd name="f4672" fmla="val 1555265"/>
              <a:gd name="f4673" fmla="val 1554618"/>
              <a:gd name="f4674" fmla="val 271171"/>
              <a:gd name="f4675" fmla="val 1553974"/>
              <a:gd name="f4676" fmla="val 1634405"/>
              <a:gd name="f4677" fmla="val 1635064"/>
              <a:gd name="f4678" fmla="val 1635739"/>
              <a:gd name="f4679" fmla="val 272767"/>
              <a:gd name="f4680" fmla="val 1636371"/>
              <a:gd name="f4681" fmla="val 1649096"/>
              <a:gd name="f4682" fmla="val 1648481"/>
              <a:gd name="f4683" fmla="val 1647807"/>
              <a:gd name="f4684" fmla="val 271177"/>
              <a:gd name="f4685" fmla="val 1647167"/>
              <a:gd name="f4686" fmla="val 17566"/>
              <a:gd name="f4687" fmla="val 279183"/>
              <a:gd name="f4688" fmla="val 17004"/>
              <a:gd name="f4689" fmla="val 280751"/>
              <a:gd name="f4690" fmla="val 16528"/>
              <a:gd name="f4691" fmla="val 282377"/>
              <a:gd name="f4692" fmla="val 15990"/>
              <a:gd name="f4693" fmla="val 283961"/>
              <a:gd name="f4694" fmla="val 27899"/>
              <a:gd name="f4695" fmla="val 28460"/>
              <a:gd name="f4696" fmla="val 28963"/>
              <a:gd name="f4697" fmla="val 29550"/>
              <a:gd name="f4698" fmla="val 115286"/>
              <a:gd name="f4699" fmla="val 114560"/>
              <a:gd name="f4700" fmla="val 280762"/>
              <a:gd name="f4701" fmla="val 113905"/>
              <a:gd name="f4702" fmla="val 282369"/>
              <a:gd name="f4703" fmla="val 113208"/>
              <a:gd name="f4704" fmla="val 125878"/>
              <a:gd name="f4705" fmla="val 126606"/>
              <a:gd name="f4706" fmla="val 282373"/>
              <a:gd name="f4707" fmla="val 127271"/>
              <a:gd name="f4708" fmla="val 280757"/>
              <a:gd name="f4709" fmla="val 128029"/>
              <a:gd name="f4710" fmla="val 164071"/>
              <a:gd name="f4711" fmla="val 164825"/>
              <a:gd name="f4712" fmla="val 279915"/>
              <a:gd name="f4713" fmla="val 165788"/>
              <a:gd name="f4714" fmla="val 280646"/>
              <a:gd name="f4715" fmla="val 167280"/>
              <a:gd name="f4716" fmla="val 280776"/>
              <a:gd name="f4717" fmla="val 169655"/>
              <a:gd name="f4718" fmla="val 280591"/>
              <a:gd name="f4719" fmla="val 170879"/>
              <a:gd name="f4720" fmla="val 279442"/>
              <a:gd name="f4721" fmla="val 171240"/>
              <a:gd name="f4722" fmla="val 279259"/>
              <a:gd name="f4723" fmla="val 171361"/>
              <a:gd name="f4724" fmla="val 231351"/>
              <a:gd name="f4725" fmla="val 230676"/>
              <a:gd name="f4726" fmla="val 280761"/>
              <a:gd name="f4727" fmla="val 230069"/>
              <a:gd name="f4728" fmla="val 282370"/>
              <a:gd name="f4729" fmla="val 229421"/>
              <a:gd name="f4730" fmla="val 241442"/>
              <a:gd name="f4731" fmla="val 242115"/>
              <a:gd name="f4732" fmla="val 282374"/>
              <a:gd name="f4733" fmla="val 242726"/>
              <a:gd name="f4734" fmla="val 280756"/>
              <a:gd name="f4735" fmla="val 243426"/>
              <a:gd name="f4736" fmla="val 367764"/>
              <a:gd name="f4737" fmla="val 367305"/>
              <a:gd name="f4738" fmla="val 280770"/>
              <a:gd name="f4739" fmla="val 366850"/>
              <a:gd name="f4740" fmla="val 282358"/>
              <a:gd name="f4741" fmla="val 366410"/>
              <a:gd name="f4742" fmla="val 377670"/>
              <a:gd name="f4743" fmla="val 377893"/>
              <a:gd name="f4744" fmla="val 283165"/>
              <a:gd name="f4745" fmla="val 378072"/>
              <a:gd name="f4746" fmla="val 282328"/>
              <a:gd name="f4747" fmla="val 378300"/>
              <a:gd name="f4748" fmla="val 281535"/>
              <a:gd name="f4749" fmla="val 378412"/>
              <a:gd name="f4750" fmla="val 281628"/>
              <a:gd name="f4751" fmla="val 378982"/>
              <a:gd name="f4752" fmla="val 282007"/>
              <a:gd name="f4753" fmla="val 379551"/>
              <a:gd name="f4754" fmla="val 282473"/>
              <a:gd name="f4755" fmla="val 380026"/>
              <a:gd name="f4756" fmla="val 282758"/>
              <a:gd name="f4757" fmla="val 380628"/>
              <a:gd name="f4758" fmla="val 283138"/>
              <a:gd name="f4759" fmla="val 381186"/>
              <a:gd name="f4760" fmla="val 283562"/>
              <a:gd name="f4761" fmla="val 381769"/>
              <a:gd name="f4762" fmla="val 452350"/>
              <a:gd name="f4763" fmla="val 453038"/>
              <a:gd name="f4764" fmla="val 282380"/>
              <a:gd name="f4765" fmla="val 453631"/>
              <a:gd name="f4766" fmla="val 454205"/>
              <a:gd name="f4767" fmla="val 480898"/>
              <a:gd name="f4768" fmla="val 481023"/>
              <a:gd name="f4769" fmla="val 280414"/>
              <a:gd name="f4770" fmla="val 481632"/>
              <a:gd name="f4771" fmla="val 281787"/>
              <a:gd name="f4772" fmla="val 483347"/>
              <a:gd name="f4773" fmla="val 283147"/>
              <a:gd name="f4774" fmla="val 483601"/>
              <a:gd name="f4775" fmla="val 283479"/>
              <a:gd name="f4776" fmla="val 483881"/>
              <a:gd name="f4777" fmla="val 283680"/>
              <a:gd name="f4778" fmla="val 484144"/>
              <a:gd name="f4779" fmla="val 522060"/>
              <a:gd name="f4780" fmla="val 522541"/>
              <a:gd name="f4781" fmla="val 283719"/>
              <a:gd name="f4782" fmla="val 523027"/>
              <a:gd name="f4783" fmla="val 283611"/>
              <a:gd name="f4784" fmla="val 523247"/>
              <a:gd name="f4785" fmla="val 283721"/>
              <a:gd name="f4786" fmla="val 523516"/>
              <a:gd name="f4787" fmla="val 283861"/>
              <a:gd name="f4788" fmla="val 523731"/>
              <a:gd name="f4789" fmla="val 283852"/>
              <a:gd name="f4790" fmla="val 523989"/>
              <a:gd name="f4791" fmla="val 543355"/>
              <a:gd name="f4792" fmla="val 282574"/>
              <a:gd name="f4793" fmla="val 544903"/>
              <a:gd name="f4794" fmla="val 280870"/>
              <a:gd name="f4795" fmla="val 545135"/>
              <a:gd name="f4796" fmla="val 595665"/>
              <a:gd name="f4797" fmla="val 595431"/>
              <a:gd name="f4798" fmla="val 280797"/>
              <a:gd name="f4799" fmla="val 595146"/>
              <a:gd name="f4800" fmla="val 282330"/>
              <a:gd name="f4801" fmla="val 594923"/>
              <a:gd name="f4802" fmla="val 606145"/>
              <a:gd name="f4803" fmla="val 606377"/>
              <a:gd name="f4804" fmla="val 282338"/>
              <a:gd name="f4805" fmla="val 606645"/>
              <a:gd name="f4806" fmla="val 280787"/>
              <a:gd name="f4807" fmla="val 606887"/>
              <a:gd name="f4808" fmla="val 737940"/>
              <a:gd name="f4809" fmla="val 737795"/>
              <a:gd name="f4810" fmla="val 280819"/>
              <a:gd name="f4811" fmla="val 737565"/>
              <a:gd name="f4812" fmla="val 282411"/>
              <a:gd name="f4813" fmla="val 737272"/>
              <a:gd name="f4814" fmla="val 979604"/>
              <a:gd name="f4815" fmla="val 979507"/>
              <a:gd name="f4816" fmla="val 283597"/>
              <a:gd name="f4817" fmla="val 979381"/>
              <a:gd name="f4818" fmla="val 283238"/>
              <a:gd name="f4819" fmla="val 979307"/>
              <a:gd name="f4820" fmla="val 282869"/>
              <a:gd name="f4821" fmla="val 979569"/>
              <a:gd name="f4822" fmla="val 283123"/>
              <a:gd name="f4823" fmla="val 979864"/>
              <a:gd name="f4824" fmla="val 283553"/>
              <a:gd name="f4825" fmla="val 980142"/>
              <a:gd name="f4826" fmla="val 1048609"/>
              <a:gd name="f4827" fmla="val 1050020"/>
              <a:gd name="f4828" fmla="val 282796"/>
              <a:gd name="f4829" fmla="val 1050986"/>
              <a:gd name="f4830" fmla="val 281415"/>
              <a:gd name="f4831" fmla="val 1051669"/>
              <a:gd name="f4832" fmla="val 280202"/>
              <a:gd name="f4833" fmla="val 1051924"/>
              <a:gd name="f4834" fmla="val 279757"/>
              <a:gd name="f4835" fmla="val 1052104"/>
              <a:gd name="f4836" fmla="val 279486"/>
              <a:gd name="f4837" fmla="val 1052300"/>
              <a:gd name="f4838" fmla="val 1060035"/>
              <a:gd name="f4839" fmla="val 1060274"/>
              <a:gd name="f4840" fmla="val 280781"/>
              <a:gd name="f4841" fmla="val 1060529"/>
              <a:gd name="f4842" fmla="val 282345"/>
              <a:gd name="f4843" fmla="val 1060759"/>
              <a:gd name="f4844" fmla="val 1072445"/>
              <a:gd name="f4845" fmla="val 1072229"/>
              <a:gd name="f4846" fmla="val 282379"/>
              <a:gd name="f4847" fmla="val 1072039"/>
              <a:gd name="f4848" fmla="val 280749"/>
              <a:gd name="f4849" fmla="val 1071814"/>
              <a:gd name="f4850" fmla="val 1108097"/>
              <a:gd name="f4851" fmla="val 1108476"/>
              <a:gd name="f4852" fmla="val 280415"/>
              <a:gd name="f4853" fmla="val 1108846"/>
              <a:gd name="f4854" fmla="val 281669"/>
              <a:gd name="f4855" fmla="val 1109229"/>
              <a:gd name="f4856" fmla="val 1109355"/>
              <a:gd name="f4857" fmla="val 283233"/>
              <a:gd name="f4858" fmla="val 1109440"/>
              <a:gd name="f4859" fmla="val 1109562"/>
              <a:gd name="f4860" fmla="val 1161705"/>
              <a:gd name="f4861" fmla="val 1162628"/>
              <a:gd name="f4862" fmla="val 282236"/>
              <a:gd name="f4863" fmla="val 1163600"/>
              <a:gd name="f4864" fmla="val 280665"/>
              <a:gd name="f4865" fmla="val 1164636"/>
              <a:gd name="f4866" fmla="val 1195614"/>
              <a:gd name="f4867" fmla="val 1196628"/>
              <a:gd name="f4868" fmla="val 280829"/>
              <a:gd name="f4869" fmla="val 1197181"/>
              <a:gd name="f4870" fmla="val 282394"/>
              <a:gd name="f4871" fmla="val 1197506"/>
              <a:gd name="f4872" fmla="val 1264934"/>
              <a:gd name="f4873" fmla="val 1264889"/>
              <a:gd name="f4874" fmla="val 283914"/>
              <a:gd name="f4875" fmla="val 1264849"/>
              <a:gd name="f4876" fmla="val 1264804"/>
              <a:gd name="f4877" fmla="val 283813"/>
              <a:gd name="f4878" fmla="val 1267938"/>
              <a:gd name="f4879" fmla="val 283624"/>
              <a:gd name="f4880" fmla="val 1270488"/>
              <a:gd name="f4881" fmla="val 281910"/>
              <a:gd name="f4882" fmla="val 1271723"/>
              <a:gd name="f4883" fmla="val 279350"/>
              <a:gd name="f4884" fmla="val 1271749"/>
              <a:gd name="f4885" fmla="val 279299"/>
              <a:gd name="f4886" fmla="val 1271789"/>
              <a:gd name="f4887" fmla="val 279236"/>
              <a:gd name="f4888" fmla="val 1287045"/>
              <a:gd name="f4889" fmla="val 1287510"/>
              <a:gd name="f4890" fmla="val 280743"/>
              <a:gd name="f4891" fmla="val 1287879"/>
              <a:gd name="f4892" fmla="val 282385"/>
              <a:gd name="f4893" fmla="val 1288325"/>
              <a:gd name="f4894" fmla="val 1300660"/>
              <a:gd name="f4895" fmla="val 1300218"/>
              <a:gd name="f4896" fmla="val 282342"/>
              <a:gd name="f4897" fmla="val 1299694"/>
              <a:gd name="f4898" fmla="val 280785"/>
              <a:gd name="f4899" fmla="val 1299232"/>
              <a:gd name="f4900" fmla="val 1301903"/>
              <a:gd name="f4901" fmla="val 1303035"/>
              <a:gd name="f4902" fmla="val 1326500"/>
              <a:gd name="f4903" fmla="val 1326363"/>
              <a:gd name="f4904" fmla="val 283407"/>
              <a:gd name="f4905" fmla="val 1326299"/>
              <a:gd name="f4906" fmla="val 282860"/>
              <a:gd name="f4907" fmla="val 1326055"/>
              <a:gd name="f4908" fmla="val 282295"/>
              <a:gd name="f4909" fmla="val 1325596"/>
              <a:gd name="f4910" fmla="val 281287"/>
              <a:gd name="f4911" fmla="val 1325321"/>
              <a:gd name="f4912" fmla="val 280196"/>
              <a:gd name="f4913" fmla="val 1324960"/>
              <a:gd name="f4914" fmla="val 1428430"/>
              <a:gd name="f4915" fmla="val 1428984"/>
              <a:gd name="f4916" fmla="val 280747"/>
              <a:gd name="f4917" fmla="val 1429439"/>
              <a:gd name="f4918" fmla="val 282381"/>
              <a:gd name="f4919" fmla="val 1429970"/>
              <a:gd name="f4920" fmla="val 1442750"/>
              <a:gd name="f4921" fmla="val 1442244"/>
              <a:gd name="f4922" fmla="val 282378"/>
              <a:gd name="f4923" fmla="val 1441795"/>
              <a:gd name="f4924" fmla="val 1441266"/>
              <a:gd name="f4925" fmla="val 1545311"/>
              <a:gd name="f4926" fmla="val 1545906"/>
              <a:gd name="f4927" fmla="val 1546411"/>
              <a:gd name="f4928" fmla="val 1546980"/>
              <a:gd name="f4929" fmla="val 1559353"/>
              <a:gd name="f4930" fmla="val 1558808"/>
              <a:gd name="f4931" fmla="val 1558327"/>
              <a:gd name="f4932" fmla="val 1557758"/>
              <a:gd name="f4933" fmla="val 1638263"/>
              <a:gd name="f4934" fmla="val 1638843"/>
              <a:gd name="f4935" fmla="val 1639341"/>
              <a:gd name="f4936" fmla="val 1639895"/>
              <a:gd name="f4937" fmla="val 1652491"/>
              <a:gd name="f4938" fmla="val 1651954"/>
              <a:gd name="f4939" fmla="val 282383"/>
              <a:gd name="f4940" fmla="val 1651512"/>
              <a:gd name="f4941" fmla="val 280746"/>
              <a:gd name="f4942" fmla="val 1650951"/>
              <a:gd name="f4943" fmla="val 14394"/>
              <a:gd name="f4944" fmla="val 288777"/>
              <a:gd name="f4945" fmla="val 13879"/>
              <a:gd name="f4946" fmla="val 290383"/>
              <a:gd name="f4947" fmla="val 13308"/>
              <a:gd name="f4948" fmla="val 291952"/>
              <a:gd name="f4949" fmla="val 12818"/>
              <a:gd name="f4950" fmla="val 293574"/>
              <a:gd name="f4951" fmla="val 24634"/>
              <a:gd name="f4952" fmla="val 25143"/>
              <a:gd name="f4953" fmla="val 291954"/>
              <a:gd name="f4954" fmla="val 25730"/>
              <a:gd name="f4955" fmla="val 290380"/>
              <a:gd name="f4956" fmla="val 26266"/>
              <a:gd name="f4957" fmla="val 111186"/>
              <a:gd name="f4958" fmla="val 110521"/>
              <a:gd name="f4959" fmla="val 290378"/>
              <a:gd name="f4960" fmla="val 109818"/>
              <a:gd name="f4961" fmla="val 291959"/>
              <a:gd name="f4962" fmla="val 109183"/>
              <a:gd name="f4963" fmla="val 121667"/>
              <a:gd name="f4964" fmla="val 122332"/>
              <a:gd name="f4965" fmla="val 291960"/>
              <a:gd name="f4966" fmla="val 123067"/>
              <a:gd name="f4967" fmla="val 290377"/>
              <a:gd name="f4968" fmla="val 123763"/>
              <a:gd name="f4969" fmla="val 227548"/>
              <a:gd name="f4970" fmla="val 226929"/>
              <a:gd name="f4971" fmla="val 290379"/>
              <a:gd name="f4972" fmla="val 226265"/>
              <a:gd name="f4973" fmla="val 291958"/>
              <a:gd name="f4974" fmla="val 225674"/>
              <a:gd name="f4975" fmla="val 237509"/>
              <a:gd name="f4976" fmla="val 238126"/>
              <a:gd name="f4977" fmla="val 238830"/>
              <a:gd name="f4978" fmla="val 290381"/>
              <a:gd name="f4979" fmla="val 239475"/>
              <a:gd name="f4980" fmla="val 365037"/>
              <a:gd name="f4981" fmla="val 364623"/>
              <a:gd name="f4982" fmla="val 290375"/>
              <a:gd name="f4983" fmla="val 364189"/>
              <a:gd name="f4984" fmla="val 363795"/>
              <a:gd name="f4985" fmla="val 375184"/>
              <a:gd name="f4986" fmla="val 375588"/>
              <a:gd name="f4987" fmla="val 291966"/>
              <a:gd name="f4988" fmla="val 376004"/>
              <a:gd name="f4989" fmla="val 290368"/>
              <a:gd name="f4990" fmla="val 376427"/>
              <a:gd name="f4991" fmla="val 388855"/>
              <a:gd name="f4992" fmla="val 391550"/>
              <a:gd name="f4993" fmla="val 290585"/>
              <a:gd name="f4994" fmla="val 394335"/>
              <a:gd name="f4995" fmla="val 292285"/>
              <a:gd name="f4996" fmla="val 397425"/>
              <a:gd name="f4997" fmla="val 469435"/>
              <a:gd name="f4998" fmla="val 469295"/>
              <a:gd name="f4999" fmla="val 292362"/>
              <a:gd name="f5000" fmla="val 468855"/>
              <a:gd name="f5001" fmla="val 291143"/>
              <a:gd name="f5002" fmla="val 467580"/>
              <a:gd name="f5003" fmla="val 289870"/>
              <a:gd name="f5004" fmla="val 467181"/>
              <a:gd name="f5005" fmla="val 289437"/>
              <a:gd name="f5006" fmla="val 466748"/>
              <a:gd name="f5007" fmla="val 289159"/>
              <a:gd name="f5008" fmla="val 466337"/>
              <a:gd name="f5009" fmla="val 594292"/>
              <a:gd name="f5010" fmla="val 594090"/>
              <a:gd name="f5011" fmla="val 290339"/>
              <a:gd name="f5012" fmla="val 593947"/>
              <a:gd name="f5013" fmla="val 291996"/>
              <a:gd name="f5014" fmla="val 593754"/>
              <a:gd name="f5015" fmla="val 604791"/>
              <a:gd name="f5016" fmla="val 604994"/>
              <a:gd name="f5017" fmla="val 291980"/>
              <a:gd name="f5018" fmla="val 605172"/>
              <a:gd name="f5019" fmla="val 290354"/>
              <a:gd name="f5020" fmla="val 605385"/>
              <a:gd name="f5021" fmla="val 736085"/>
              <a:gd name="f5022" fmla="val 735746"/>
              <a:gd name="f5023" fmla="val 289878"/>
              <a:gd name="f5024" fmla="val 735451"/>
              <a:gd name="f5025" fmla="val 290992"/>
              <a:gd name="f5026" fmla="val 735028"/>
              <a:gd name="f5027" fmla="val 292055"/>
              <a:gd name="f5028" fmla="val 733870"/>
              <a:gd name="f5029" fmla="val 292259"/>
              <a:gd name="f5030" fmla="val 732967"/>
              <a:gd name="f5031" fmla="val 292813"/>
              <a:gd name="f5032" fmla="val 732245"/>
              <a:gd name="f5033" fmla="val 1034808"/>
              <a:gd name="f5034" fmla="val 1037052"/>
              <a:gd name="f5035" fmla="val 291777"/>
              <a:gd name="f5036" fmla="val 1035809"/>
              <a:gd name="f5037" fmla="val 1035916"/>
              <a:gd name="f5038" fmla="val 291782"/>
              <a:gd name="f5039" fmla="val 1036106"/>
              <a:gd name="f5040" fmla="val 291592"/>
              <a:gd name="f5041" fmla="val 1036581"/>
              <a:gd name="f5042" fmla="val 291308"/>
              <a:gd name="f5043" fmla="val 1037419"/>
              <a:gd name="f5044" fmla="val 291207"/>
              <a:gd name="f5045" fmla="val 1038369"/>
              <a:gd name="f5046" fmla="val 291018"/>
              <a:gd name="f5047" fmla="val 1040021"/>
              <a:gd name="f5048" fmla="val 290743"/>
              <a:gd name="f5049" fmla="val 1042264"/>
              <a:gd name="f5050" fmla="val 290291"/>
              <a:gd name="f5051" fmla="val 1044138"/>
              <a:gd name="f5052" fmla="val 983444"/>
              <a:gd name="f5053" fmla="val 983502"/>
              <a:gd name="f5054" fmla="val 288944"/>
              <a:gd name="f5055" fmla="val 983701"/>
              <a:gd name="f5056" fmla="val 289210"/>
              <a:gd name="f5057" fmla="val 983666"/>
              <a:gd name="f5058" fmla="val 289314"/>
              <a:gd name="f5059" fmla="val 983571"/>
              <a:gd name="f5060" fmla="val 289598"/>
              <a:gd name="f5061" fmla="val 983483"/>
              <a:gd name="f5062" fmla="val 289879"/>
              <a:gd name="f5063" fmla="val 983388"/>
              <a:gd name="f5064" fmla="val 290259"/>
              <a:gd name="f5065" fmla="val 982902"/>
              <a:gd name="f5066" fmla="val 289798"/>
              <a:gd name="f5067" fmla="val 982578"/>
              <a:gd name="f5068" fmla="val 289271"/>
              <a:gd name="f5069" fmla="val 982182"/>
              <a:gd name="f5070" fmla="val 1061482"/>
              <a:gd name="f5071" fmla="val 1061691"/>
              <a:gd name="f5072" fmla="val 290337"/>
              <a:gd name="f5073" fmla="val 1061858"/>
              <a:gd name="f5074" fmla="val 291997"/>
              <a:gd name="f5075" fmla="val 1062057"/>
              <a:gd name="f5076" fmla="val 1073706"/>
              <a:gd name="f5077" fmla="val 1073509"/>
              <a:gd name="f5078" fmla="val 1073282"/>
              <a:gd name="f5079" fmla="val 290382"/>
              <a:gd name="f5080" fmla="val 1073075"/>
              <a:gd name="f5081" fmla="val 1111046"/>
              <a:gd name="f5082" fmla="val 1111188"/>
              <a:gd name="f5083" fmla="val 1111377"/>
              <a:gd name="f5084" fmla="val 289764"/>
              <a:gd name="f5085" fmla="val 1111510"/>
              <a:gd name="f5086" fmla="val 1111787"/>
              <a:gd name="f5087" fmla="val 291362"/>
              <a:gd name="f5088" fmla="val 1112424"/>
              <a:gd name="f5089" fmla="val 292451"/>
              <a:gd name="f5090" fmla="val 1113031"/>
              <a:gd name="f5091" fmla="val 1154286"/>
              <a:gd name="f5092" fmla="val 1155105"/>
              <a:gd name="f5093" fmla="val 292962"/>
              <a:gd name="f5094" fmla="val 1155918"/>
              <a:gd name="f5095" fmla="val 292314"/>
              <a:gd name="f5096" fmla="val 1156808"/>
              <a:gd name="f5097" fmla="val 291870"/>
              <a:gd name="f5098" fmla="val 1158233"/>
              <a:gd name="f5099" fmla="val 291111"/>
              <a:gd name="f5100" fmla="val 1158898"/>
              <a:gd name="f5101" fmla="val 289774"/>
              <a:gd name="f5102" fmla="val 1159183"/>
              <a:gd name="f5103" fmla="val 289110"/>
              <a:gd name="f5104" fmla="val 1159236"/>
              <a:gd name="f5105" fmla="val 288992"/>
              <a:gd name="f5106" fmla="val 1159296"/>
              <a:gd name="f5107" fmla="val 288894"/>
              <a:gd name="f5108" fmla="val 1159350"/>
              <a:gd name="f5109" fmla="val 1197636"/>
              <a:gd name="f5110" fmla="val 1197470"/>
              <a:gd name="f5111" fmla="val 290019"/>
              <a:gd name="f5112" fmla="val 1197611"/>
              <a:gd name="f5113" fmla="val 291863"/>
              <a:gd name="f5114" fmla="val 1198953"/>
              <a:gd name="f5115" fmla="val 1271352"/>
              <a:gd name="f5116" fmla="val 1271396"/>
              <a:gd name="f5117" fmla="val 291396"/>
              <a:gd name="f5118" fmla="val 1270045"/>
              <a:gd name="f5119" fmla="val 289634"/>
              <a:gd name="f5120" fmla="val 1269274"/>
              <a:gd name="f5121" fmla="val 1289623"/>
              <a:gd name="f5122" fmla="val 1290051"/>
              <a:gd name="f5123" fmla="val 290376"/>
              <a:gd name="f5124" fmla="val 1290496"/>
              <a:gd name="f5125" fmla="val 1290903"/>
              <a:gd name="f5126" fmla="val 1303053"/>
              <a:gd name="f5127" fmla="val 1302663"/>
              <a:gd name="f5128" fmla="val 291968"/>
              <a:gd name="f5129" fmla="val 1302276"/>
              <a:gd name="f5130" fmla="val 290366"/>
              <a:gd name="f5131" fmla="val 1301866"/>
              <a:gd name="f5132" fmla="val 1304185"/>
              <a:gd name="f5133" fmla="val 1304507"/>
              <a:gd name="f5134" fmla="val 290125"/>
              <a:gd name="f5135" fmla="val 1304818"/>
              <a:gd name="f5136" fmla="val 291451"/>
              <a:gd name="f5137" fmla="val 1305168"/>
              <a:gd name="f5138" fmla="val 292907"/>
              <a:gd name="f5139" fmla="val 293078"/>
              <a:gd name="f5140" fmla="val 1305260"/>
              <a:gd name="f5141" fmla="val 293363"/>
              <a:gd name="f5142" fmla="val 1305279"/>
              <a:gd name="f5143" fmla="val 1325350"/>
              <a:gd name="f5144" fmla="val 1325265"/>
              <a:gd name="f5145" fmla="val 293547"/>
              <a:gd name="f5146" fmla="val 1325194"/>
              <a:gd name="f5147" fmla="val 293508"/>
              <a:gd name="f5148" fmla="val 1325109"/>
              <a:gd name="f5149" fmla="val 293481"/>
              <a:gd name="f5150" fmla="val 1325752"/>
              <a:gd name="f5151" fmla="val 292067"/>
              <a:gd name="f5152" fmla="val 1326306"/>
              <a:gd name="f5153" fmla="val 290456"/>
              <a:gd name="f5154" fmla="val 1326630"/>
              <a:gd name="f5155" fmla="val 1431528"/>
              <a:gd name="f5156" fmla="val 1432036"/>
              <a:gd name="f5157" fmla="val 1432602"/>
              <a:gd name="f5158" fmla="val 1433086"/>
              <a:gd name="f5159" fmla="val 1445737"/>
              <a:gd name="f5160" fmla="val 1445275"/>
              <a:gd name="f5161" fmla="val 291951"/>
              <a:gd name="f5162" fmla="val 1444738"/>
              <a:gd name="f5163" fmla="val 1444253"/>
              <a:gd name="f5164" fmla="val 1548668"/>
              <a:gd name="f5165" fmla="val 1549214"/>
              <a:gd name="f5166" fmla="val 1549819"/>
              <a:gd name="f5167" fmla="val 1550338"/>
              <a:gd name="f5168" fmla="val 1562562"/>
              <a:gd name="f5169" fmla="val 1562066"/>
              <a:gd name="f5170" fmla="val 1561489"/>
              <a:gd name="f5171" fmla="val 1560967"/>
              <a:gd name="f5172" fmla="val 1641509"/>
              <a:gd name="f5173" fmla="val 1642039"/>
              <a:gd name="f5174" fmla="val 290384"/>
              <a:gd name="f5175" fmla="val 1642638"/>
              <a:gd name="f5176" fmla="val 291950"/>
              <a:gd name="f5177" fmla="val 1643142"/>
              <a:gd name="f5178" fmla="val 1655607"/>
              <a:gd name="f5179" fmla="val 1655118"/>
              <a:gd name="f5180" fmla="val 291955"/>
              <a:gd name="f5181" fmla="val 1654563"/>
              <a:gd name="f5182" fmla="val 1654049"/>
              <a:gd name="f5183" fmla="val 11389"/>
              <a:gd name="f5184" fmla="val 298389"/>
              <a:gd name="f5185" fmla="val 10943"/>
              <a:gd name="f5186" fmla="val 299964"/>
              <a:gd name="f5187" fmla="val 10587"/>
              <a:gd name="f5188" fmla="val 301596"/>
              <a:gd name="f5189" fmla="val 10165"/>
              <a:gd name="f5190" fmla="val 303186"/>
              <a:gd name="f5191" fmla="val 21889"/>
              <a:gd name="f5192" fmla="val 22330"/>
              <a:gd name="f5193" fmla="val 301589"/>
              <a:gd name="f5194" fmla="val 22720"/>
              <a:gd name="f5195" fmla="val 299970"/>
              <a:gd name="f5196" fmla="val 23187"/>
              <a:gd name="f5197" fmla="val 107346"/>
              <a:gd name="f5198" fmla="val 106760"/>
              <a:gd name="f5199" fmla="val 299971"/>
              <a:gd name="f5200" fmla="val 106253"/>
              <a:gd name="f5201" fmla="val 301592"/>
              <a:gd name="f5202" fmla="val 105696"/>
              <a:gd name="f5203" fmla="val 117994"/>
              <a:gd name="f5204" fmla="val 118579"/>
              <a:gd name="f5205" fmla="val 119122"/>
              <a:gd name="f5206" fmla="val 299973"/>
              <a:gd name="f5207" fmla="val 119738"/>
              <a:gd name="f5208" fmla="val 223968"/>
              <a:gd name="f5209" fmla="val 223422"/>
              <a:gd name="f5210" fmla="val 299972"/>
              <a:gd name="f5211" fmla="val 222947"/>
              <a:gd name="f5212" fmla="val 301591"/>
              <a:gd name="f5213" fmla="val 222428"/>
              <a:gd name="f5214" fmla="val 234152"/>
              <a:gd name="f5215" fmla="val 234692"/>
              <a:gd name="f5216" fmla="val 301590"/>
              <a:gd name="f5217" fmla="val 235178"/>
              <a:gd name="f5218" fmla="val 362756"/>
              <a:gd name="f5219" fmla="val 362391"/>
              <a:gd name="f5220" fmla="val 299974"/>
              <a:gd name="f5221" fmla="val 362062"/>
              <a:gd name="f5222" fmla="val 301586"/>
              <a:gd name="f5223" fmla="val 361717"/>
              <a:gd name="f5224" fmla="val 372847"/>
              <a:gd name="f5225" fmla="val 373202"/>
              <a:gd name="f5226" fmla="val 301580"/>
              <a:gd name="f5227" fmla="val 373566"/>
              <a:gd name="f5228" fmla="val 299979"/>
              <a:gd name="f5229" fmla="val 373941"/>
              <a:gd name="f5230" fmla="val 418813"/>
              <a:gd name="f5231" fmla="val 419614"/>
              <a:gd name="f5232" fmla="val 300250"/>
              <a:gd name="f5233" fmla="val 420644"/>
              <a:gd name="f5234" fmla="val 301819"/>
              <a:gd name="f5235" fmla="val 421762"/>
              <a:gd name="f5236" fmla="val 469026"/>
              <a:gd name="f5237" fmla="val 469135"/>
              <a:gd name="f5238" fmla="val 302963"/>
              <a:gd name="f5239" fmla="val 469157"/>
              <a:gd name="f5240" fmla="val 302697"/>
              <a:gd name="f5241" fmla="val 469286"/>
              <a:gd name="f5242" fmla="val 302482"/>
              <a:gd name="f5243" fmla="val 469767"/>
              <a:gd name="f5244" fmla="val 301702"/>
              <a:gd name="f5245" fmla="val 470510"/>
              <a:gd name="f5246" fmla="val 300135"/>
              <a:gd name="f5247" fmla="val 470640"/>
              <a:gd name="f5248" fmla="val 522449"/>
              <a:gd name="f5249" fmla="val 517830"/>
              <a:gd name="f5250" fmla="val 523340"/>
              <a:gd name="f5251" fmla="val 593216"/>
              <a:gd name="f5252" fmla="val 593033"/>
              <a:gd name="f5253" fmla="val 299982"/>
              <a:gd name="f5254" fmla="val 592852"/>
              <a:gd name="f5255" fmla="val 301577"/>
              <a:gd name="f5256" fmla="val 592678"/>
              <a:gd name="f5257" fmla="val 603752"/>
              <a:gd name="f5258" fmla="val 603931"/>
              <a:gd name="f5259" fmla="val 301597"/>
              <a:gd name="f5260" fmla="val 604083"/>
              <a:gd name="f5261" fmla="val 299962"/>
              <a:gd name="f5262" fmla="val 604272"/>
              <a:gd name="f5263" fmla="val 731318"/>
              <a:gd name="f5264" fmla="val 731676"/>
              <a:gd name="f5265" fmla="val 299305"/>
              <a:gd name="f5266" fmla="val 732265"/>
              <a:gd name="f5267" fmla="val 300261"/>
              <a:gd name="f5268" fmla="val 733507"/>
              <a:gd name="f5269" fmla="val 301260"/>
              <a:gd name="f5270" fmla="val 734434"/>
              <a:gd name="f5271" fmla="val 302186"/>
              <a:gd name="f5272" fmla="val 734767"/>
              <a:gd name="f5273" fmla="val 302747"/>
              <a:gd name="f5274" fmla="val 734935"/>
              <a:gd name="f5275" fmla="val 1021860"/>
              <a:gd name="f5276" fmla="val 1024133"/>
              <a:gd name="f5277" fmla="val 301733"/>
              <a:gd name="f5278" fmla="val 1026326"/>
              <a:gd name="f5279" fmla="val 300219"/>
              <a:gd name="f5280" fmla="val 1028408"/>
              <a:gd name="f5281" fmla="val 298593"/>
              <a:gd name="f5282" fmla="val 1028593"/>
              <a:gd name="f5283" fmla="val 298408"/>
              <a:gd name="f5284" fmla="val 1028632"/>
              <a:gd name="f5285" fmla="val 1028666"/>
              <a:gd name="f5286" fmla="val 298390"/>
              <a:gd name="f5287" fmla="val 1028705"/>
              <a:gd name="f5288" fmla="val 1062595"/>
              <a:gd name="f5289" fmla="val 1062784"/>
              <a:gd name="f5290" fmla="val 299980"/>
              <a:gd name="f5291" fmla="val 1062972"/>
              <a:gd name="f5292" fmla="val 301578"/>
              <a:gd name="f5293" fmla="val 1063151"/>
              <a:gd name="f5294" fmla="val 1074875"/>
              <a:gd name="f5295" fmla="val 1074702"/>
              <a:gd name="f5296" fmla="val 301570"/>
              <a:gd name="f5297" fmla="val 1074519"/>
              <a:gd name="f5298" fmla="val 299989"/>
              <a:gd name="f5299" fmla="val 1074337"/>
              <a:gd name="f5300" fmla="val 1116185"/>
              <a:gd name="f5301" fmla="val 1116365"/>
              <a:gd name="f5302" fmla="val 298863"/>
              <a:gd name="f5303" fmla="val 1116405"/>
              <a:gd name="f5304" fmla="val 299298"/>
              <a:gd name="f5305" fmla="val 1116834"/>
              <a:gd name="f5306" fmla="val 299834"/>
              <a:gd name="f5307" fmla="val 1117780"/>
              <a:gd name="f5308" fmla="val 1153729"/>
              <a:gd name="f5309" fmla="val 1153497"/>
              <a:gd name="f5310" fmla="val 301605"/>
              <a:gd name="f5311" fmla="val 1153164"/>
              <a:gd name="f5312" fmla="val 300079"/>
              <a:gd name="f5313" fmla="val 1152820"/>
              <a:gd name="f5314" fmla="val 298704"/>
              <a:gd name="f5315" fmla="val 1152746"/>
              <a:gd name="f5316" fmla="val 1213885"/>
              <a:gd name="f5317" fmla="val 1213953"/>
              <a:gd name="f5318" fmla="val 299839"/>
              <a:gd name="f5319" fmla="val 1214626"/>
              <a:gd name="f5320" fmla="val 301498"/>
              <a:gd name="f5321" fmla="val 1215425"/>
              <a:gd name="f5322" fmla="val 1275043"/>
              <a:gd name="f5323" fmla="val 1274722"/>
              <a:gd name="f5324" fmla="val 301583"/>
              <a:gd name="f5325" fmla="val 1274279"/>
              <a:gd name="f5326" fmla="val 1273726"/>
              <a:gd name="f5327" fmla="val 1292165"/>
              <a:gd name="f5328" fmla="val 1292536"/>
              <a:gd name="f5329" fmla="val 299957"/>
              <a:gd name="f5330" fmla="val 301603"/>
              <a:gd name="f5331" fmla="val 1293166"/>
              <a:gd name="f5332" fmla="val 1304938"/>
              <a:gd name="f5333" fmla="val 301588"/>
              <a:gd name="f5334" fmla="val 1304620"/>
              <a:gd name="f5335" fmla="val 1304259"/>
              <a:gd name="f5336" fmla="val 1309471"/>
              <a:gd name="f5337" fmla="val 1309711"/>
              <a:gd name="f5338" fmla="val 299442"/>
              <a:gd name="f5339" fmla="val 1309829"/>
              <a:gd name="f5340" fmla="val 300489"/>
              <a:gd name="f5341" fmla="val 1309917"/>
              <a:gd name="f5342" fmla="val 301630"/>
              <a:gd name="f5343" fmla="val 1309965"/>
              <a:gd name="f5344" fmla="val 302116"/>
              <a:gd name="f5345" fmla="val 1310148"/>
              <a:gd name="f5346" fmla="val 302678"/>
              <a:gd name="f5347" fmla="val 1310213"/>
              <a:gd name="f5348" fmla="val 1336814"/>
              <a:gd name="f5349" fmla="val 1336757"/>
              <a:gd name="f5350" fmla="val 303102"/>
              <a:gd name="f5351" fmla="val 1336651"/>
              <a:gd name="f5352" fmla="val 303029"/>
              <a:gd name="f5353" fmla="val 302112"/>
              <a:gd name="f5354" fmla="val 1336285"/>
              <a:gd name="f5355" fmla="val 301187"/>
              <a:gd name="f5356" fmla="val 1336012"/>
              <a:gd name="f5357" fmla="val 299686"/>
              <a:gd name="f5358" fmla="val 1334810"/>
              <a:gd name="f5359" fmla="val 1434421"/>
              <a:gd name="f5360" fmla="val 1434866"/>
              <a:gd name="f5361" fmla="val 1435262"/>
              <a:gd name="f5362" fmla="val 1435683"/>
              <a:gd name="f5363" fmla="val 1448222"/>
              <a:gd name="f5364" fmla="val 1447821"/>
              <a:gd name="f5365" fmla="val 1447441"/>
              <a:gd name="f5366" fmla="val 1447017"/>
              <a:gd name="f5367" fmla="val 1551766"/>
              <a:gd name="f5368" fmla="val 1552243"/>
              <a:gd name="f5369" fmla="val 299975"/>
              <a:gd name="f5370" fmla="val 1552687"/>
              <a:gd name="f5371" fmla="val 301584"/>
              <a:gd name="f5372" fmla="val 1553139"/>
              <a:gd name="f5373" fmla="val 1565233"/>
              <a:gd name="f5374" fmla="val 1564802"/>
              <a:gd name="f5375" fmla="val 1564391"/>
              <a:gd name="f5376" fmla="val 1563935"/>
              <a:gd name="f5377" fmla="val 1644514"/>
              <a:gd name="f5378" fmla="val 1644975"/>
              <a:gd name="f5379" fmla="val 1645395"/>
              <a:gd name="f5380" fmla="val 301585"/>
              <a:gd name="f5381" fmla="val 1645831"/>
              <a:gd name="f5382" fmla="val 1658297"/>
              <a:gd name="f5383" fmla="val 1657876"/>
              <a:gd name="f5384" fmla="val 301601"/>
              <a:gd name="f5385" fmla="val 1657555"/>
              <a:gd name="f5386" fmla="val 299959"/>
              <a:gd name="f5387" fmla="val 1657109"/>
              <a:gd name="f5388" fmla="val 736270"/>
              <a:gd name="f5389" fmla="val 736546"/>
              <a:gd name="f5390" fmla="val 299072"/>
              <a:gd name="f5391" fmla="val 736641"/>
              <a:gd name="f5392" fmla="val 299167"/>
              <a:gd name="f5393" fmla="val 736365"/>
              <a:gd name="f5394" fmla="val 299260"/>
              <a:gd name="f5395" fmla="val 8959"/>
              <a:gd name="f5396" fmla="val 308001"/>
              <a:gd name="f5397" fmla="val 8562"/>
              <a:gd name="f5398" fmla="val 309607"/>
              <a:gd name="f5399" fmla="val 8108"/>
              <a:gd name="f5400" fmla="val 311178"/>
              <a:gd name="f5401" fmla="val 7735"/>
              <a:gd name="f5402" fmla="val 312798"/>
              <a:gd name="f5403" fmla="val 19310"/>
              <a:gd name="f5404" fmla="val 19697"/>
              <a:gd name="f5405" fmla="val 311179"/>
              <a:gd name="f5406" fmla="val 20159"/>
              <a:gd name="f5407" fmla="val 309605"/>
              <a:gd name="f5408" fmla="val 20571"/>
              <a:gd name="f5409" fmla="val 104026"/>
              <a:gd name="f5410" fmla="val 103500"/>
              <a:gd name="f5411" fmla="val 309606"/>
              <a:gd name="f5412" fmla="val 102889"/>
              <a:gd name="f5413" fmla="val 311181"/>
              <a:gd name="f5414" fmla="val 102394"/>
              <a:gd name="f5415" fmla="val 114544"/>
              <a:gd name="f5416" fmla="val 115063"/>
              <a:gd name="f5417" fmla="val 311180"/>
              <a:gd name="f5418" fmla="val 115699"/>
              <a:gd name="f5419" fmla="val 116250"/>
              <a:gd name="f5420" fmla="val 220889"/>
              <a:gd name="f5421" fmla="val 220400"/>
              <a:gd name="f5422" fmla="val 219846"/>
              <a:gd name="f5423" fmla="val 311182"/>
              <a:gd name="f5424" fmla="val 219386"/>
              <a:gd name="f5425" fmla="val 230980"/>
              <a:gd name="f5426" fmla="val 231459"/>
              <a:gd name="f5427" fmla="val 311183"/>
              <a:gd name="f5428" fmla="val 232010"/>
              <a:gd name="f5429" fmla="val 309603"/>
              <a:gd name="f5430" fmla="val 232519"/>
              <a:gd name="f5431" fmla="val 360697"/>
              <a:gd name="f5432" fmla="val 360371"/>
              <a:gd name="f5433" fmla="val 309617"/>
              <a:gd name="f5434" fmla="val 359964"/>
              <a:gd name="f5435" fmla="val 311168"/>
              <a:gd name="f5436" fmla="val 359658"/>
              <a:gd name="f5437" fmla="val 370936"/>
              <a:gd name="f5438" fmla="val 371246"/>
              <a:gd name="f5439" fmla="val 311192"/>
              <a:gd name="f5440" fmla="val 371571"/>
              <a:gd name="f5441" fmla="val 309592"/>
              <a:gd name="f5442" fmla="val 371901"/>
              <a:gd name="f5443" fmla="val 429757"/>
              <a:gd name="f5444" fmla="val 430305"/>
              <a:gd name="f5445" fmla="val 308084"/>
              <a:gd name="f5446" fmla="val 430856"/>
              <a:gd name="f5447" fmla="val 308187"/>
              <a:gd name="f5448" fmla="val 431408"/>
              <a:gd name="f5449" fmla="val 431925"/>
              <a:gd name="f5450" fmla="val 432370"/>
              <a:gd name="f5451" fmla="val 308089"/>
              <a:gd name="f5452" fmla="val 432873"/>
              <a:gd name="f5453" fmla="val 433040"/>
              <a:gd name="f5454" fmla="val 434272"/>
              <a:gd name="f5455" fmla="val 309416"/>
              <a:gd name="f5456" fmla="val 435768"/>
              <a:gd name="f5457" fmla="val 310654"/>
              <a:gd name="f5458" fmla="val 437659"/>
              <a:gd name="f5459" fmla="val 311409"/>
              <a:gd name="f5460" fmla="val 438309"/>
              <a:gd name="f5461" fmla="val 311635"/>
              <a:gd name="f5462" fmla="val 438981"/>
              <a:gd name="f5463" fmla="val 312163"/>
              <a:gd name="f5464" fmla="val 439625"/>
              <a:gd name="f5465" fmla="val 467097"/>
              <a:gd name="f5466" fmla="val 467327"/>
              <a:gd name="f5467" fmla="val 311589"/>
              <a:gd name="f5468" fmla="val 467473"/>
              <a:gd name="f5469" fmla="val 310391"/>
              <a:gd name="f5470" fmla="val 309224"/>
              <a:gd name="f5471" fmla="val 467627"/>
              <a:gd name="f5472" fmla="val 308779"/>
              <a:gd name="f5473" fmla="val 467713"/>
              <a:gd name="f5474" fmla="val 308421"/>
              <a:gd name="f5475" fmla="val 467765"/>
              <a:gd name="f5476" fmla="val 504308"/>
              <a:gd name="f5477" fmla="val 503085"/>
              <a:gd name="f5478" fmla="val 309490"/>
              <a:gd name="f5479" fmla="val 502313"/>
              <a:gd name="f5480" fmla="val 310333"/>
              <a:gd name="f5481" fmla="val 501488"/>
              <a:gd name="f5482" fmla="val 310168"/>
              <a:gd name="f5483" fmla="val 499967"/>
              <a:gd name="f5484" fmla="val 309039"/>
              <a:gd name="f5485" fmla="val 494087"/>
              <a:gd name="f5486" fmla="val 312446"/>
              <a:gd name="f5487" fmla="val 493897"/>
              <a:gd name="f5488" fmla="val 312557"/>
              <a:gd name="f5489" fmla="val 493767"/>
              <a:gd name="f5490" fmla="val 312685"/>
              <a:gd name="f5491" fmla="val 493586"/>
              <a:gd name="f5492" fmla="val 527643"/>
              <a:gd name="f5493" fmla="val 527049"/>
              <a:gd name="f5494" fmla="val 312234"/>
              <a:gd name="f5495" fmla="val 526497"/>
              <a:gd name="f5496" fmla="val 311560"/>
              <a:gd name="f5497" fmla="val 525900"/>
              <a:gd name="f5498" fmla="val 311113"/>
              <a:gd name="f5499" fmla="val 524336"/>
              <a:gd name="f5500" fmla="val 309849"/>
              <a:gd name="f5501" fmla="val 523765"/>
              <a:gd name="f5502" fmla="val 309059"/>
              <a:gd name="f5503" fmla="val 523562"/>
              <a:gd name="f5504" fmla="val 592140"/>
              <a:gd name="f5505" fmla="val 591976"/>
              <a:gd name="f5506" fmla="val 309626"/>
              <a:gd name="f5507" fmla="val 591756"/>
              <a:gd name="f5508" fmla="val 311158"/>
              <a:gd name="f5509" fmla="val 591602"/>
              <a:gd name="f5510" fmla="val 602713"/>
              <a:gd name="f5511" fmla="val 602872"/>
              <a:gd name="f5512" fmla="val 311175"/>
              <a:gd name="f5513" fmla="val 603064"/>
              <a:gd name="f5514" fmla="val 309608"/>
              <a:gd name="f5515" fmla="val 603233"/>
              <a:gd name="f5516" fmla="val 735176"/>
              <a:gd name="f5517" fmla="val 735296"/>
              <a:gd name="f5518" fmla="val 309712"/>
              <a:gd name="f5519" fmla="val 735655"/>
              <a:gd name="f5520" fmla="val 311304"/>
              <a:gd name="f5521" fmla="val 736196"/>
              <a:gd name="f5522" fmla="val 1002847"/>
              <a:gd name="f5523" fmla="val 1006604"/>
              <a:gd name="f5524" fmla="val 311265"/>
              <a:gd name="f5525" fmla="val 1010048"/>
              <a:gd name="f5526" fmla="val 309660"/>
              <a:gd name="f5527" fmla="val 1013309"/>
              <a:gd name="f5528" fmla="val 1018577"/>
              <a:gd name="f5529" fmla="val 1015043"/>
              <a:gd name="f5530" fmla="val 309616"/>
              <a:gd name="f5531" fmla="val 1011321"/>
              <a:gd name="f5532" fmla="val 310821"/>
              <a:gd name="f5533" fmla="val 1007410"/>
              <a:gd name="f5534" fmla="val 311872"/>
              <a:gd name="f5535" fmla="val 1006302"/>
              <a:gd name="f5536" fmla="val 312179"/>
              <a:gd name="f5537" fmla="val 1005166"/>
              <a:gd name="f5538" fmla="val 312490"/>
              <a:gd name="f5539" fmla="val 1004034"/>
              <a:gd name="f5540" fmla="val 1032211"/>
              <a:gd name="f5541" fmla="val 1032044"/>
              <a:gd name="f5542" fmla="val 310485"/>
              <a:gd name="f5543" fmla="val 1031339"/>
              <a:gd name="f5544" fmla="val 309042"/>
              <a:gd name="f5545" fmla="val 1030486"/>
              <a:gd name="f5546" fmla="val 1063708"/>
              <a:gd name="f5547" fmla="val 1063877"/>
              <a:gd name="f5548" fmla="val 309621"/>
              <a:gd name="f5549" fmla="val 1064087"/>
              <a:gd name="f5550" fmla="val 311161"/>
              <a:gd name="f5551" fmla="val 1064246"/>
              <a:gd name="f5552" fmla="val 1075728"/>
              <a:gd name="f5553" fmla="val 1075580"/>
              <a:gd name="f5554" fmla="val 311210"/>
              <a:gd name="f5555" fmla="val 1075459"/>
              <a:gd name="f5556" fmla="val 309574"/>
              <a:gd name="f5557" fmla="val 1075301"/>
              <a:gd name="f5558" fmla="val 1119227"/>
              <a:gd name="f5559" fmla="val 1119594"/>
              <a:gd name="f5560" fmla="val 309434"/>
              <a:gd name="f5561" fmla="val 1120144"/>
              <a:gd name="f5562" fmla="val 311108"/>
              <a:gd name="f5563" fmla="val 1121267"/>
              <a:gd name="f5564" fmla="val 1153377"/>
              <a:gd name="f5565" fmla="val 1153454"/>
              <a:gd name="f5566" fmla="val 311670"/>
              <a:gd name="f5567" fmla="val 1153568"/>
              <a:gd name="f5568" fmla="val 310511"/>
              <a:gd name="f5569" fmla="val 1153766"/>
              <a:gd name="f5570" fmla="val 1153839"/>
              <a:gd name="f5571" fmla="val 308798"/>
              <a:gd name="f5572" fmla="val 1153746"/>
              <a:gd name="f5573" fmla="val 308420"/>
              <a:gd name="f5574" fmla="val 1153785"/>
              <a:gd name="f5575" fmla="val 1217707"/>
              <a:gd name="f5576" fmla="val 1218369"/>
              <a:gd name="f5577" fmla="val 309449"/>
              <a:gd name="f5578" fmla="val 1218834"/>
              <a:gd name="f5579" fmla="val 311047"/>
              <a:gd name="f5580" fmla="val 1219135"/>
              <a:gd name="f5581" fmla="val 1276268"/>
              <a:gd name="f5582" fmla="val 1276262"/>
              <a:gd name="f5583" fmla="val 312738"/>
              <a:gd name="f5584" fmla="val 1276293"/>
              <a:gd name="f5585" fmla="val 312693"/>
              <a:gd name="f5586" fmla="val 1276286"/>
              <a:gd name="f5587" fmla="val 312632"/>
              <a:gd name="f5588" fmla="val 1276150"/>
              <a:gd name="f5589" fmla="val 311109"/>
              <a:gd name="f5590" fmla="val 1275927"/>
              <a:gd name="f5591" fmla="val 309547"/>
              <a:gd name="f5592" fmla="val 1275748"/>
              <a:gd name="f5593" fmla="val 1294168"/>
              <a:gd name="f5594" fmla="val 1294500"/>
              <a:gd name="f5595" fmla="val 309601"/>
              <a:gd name="f5596" fmla="val 1294858"/>
              <a:gd name="f5597" fmla="val 1295170"/>
              <a:gd name="f5598" fmla="val 1307190"/>
              <a:gd name="f5599" fmla="val 1306892"/>
              <a:gd name="f5600" fmla="val 1306544"/>
              <a:gd name="f5601" fmla="val 1306225"/>
              <a:gd name="f5602" fmla="val 1310102"/>
              <a:gd name="f5603" fmla="val 1309629"/>
              <a:gd name="f5604" fmla="val 309738"/>
              <a:gd name="f5605" fmla="val 1309101"/>
              <a:gd name="f5606" fmla="val 311249"/>
              <a:gd name="f5607" fmla="val 1308581"/>
              <a:gd name="f5608" fmla="val 1345606"/>
              <a:gd name="f5609" fmla="val 1344716"/>
              <a:gd name="f5610" fmla="val 311140"/>
              <a:gd name="f5611" fmla="val 1343626"/>
              <a:gd name="f5612" fmla="val 309537"/>
              <a:gd name="f5613" fmla="val 1436963"/>
              <a:gd name="f5614" fmla="val 1437355"/>
              <a:gd name="f5615" fmla="val 309599"/>
              <a:gd name="f5616" fmla="val 1437763"/>
              <a:gd name="f5617" fmla="val 311185"/>
              <a:gd name="f5618" fmla="val 1438131"/>
              <a:gd name="f5619" fmla="val 1450541"/>
              <a:gd name="f5620" fmla="val 1450190"/>
              <a:gd name="f5621" fmla="val 311189"/>
              <a:gd name="f5622" fmla="val 1449821"/>
              <a:gd name="f5623" fmla="val 309595"/>
              <a:gd name="f5624" fmla="val 1449447"/>
              <a:gd name="f5625" fmla="val 1554512"/>
              <a:gd name="f5626" fmla="val 1554931"/>
              <a:gd name="f5627" fmla="val 309594"/>
              <a:gd name="f5628" fmla="val 1555342"/>
              <a:gd name="f5629" fmla="val 311190"/>
              <a:gd name="f5630" fmla="val 1555736"/>
              <a:gd name="f5631" fmla="val 1567719"/>
              <a:gd name="f5632" fmla="val 1567342"/>
              <a:gd name="f5633" fmla="val 1566951"/>
              <a:gd name="f5634" fmla="val 1566550"/>
              <a:gd name="f5635" fmla="val 1647148"/>
              <a:gd name="f5636" fmla="val 1647552"/>
              <a:gd name="f5637" fmla="val 309596"/>
              <a:gd name="f5638" fmla="val 1647957"/>
              <a:gd name="f5639" fmla="val 311188"/>
              <a:gd name="f5640" fmla="val 1648335"/>
              <a:gd name="f5641" fmla="val 1660708"/>
              <a:gd name="f5642" fmla="val 1660336"/>
              <a:gd name="f5643" fmla="val 1659899"/>
              <a:gd name="f5644" fmla="val 1659502"/>
              <a:gd name="f5645" fmla="val 554985"/>
              <a:gd name="f5646" fmla="val 312595"/>
              <a:gd name="f5647" fmla="val 554656"/>
              <a:gd name="f5648" fmla="val 312614"/>
              <a:gd name="f5649" fmla="val 554303"/>
              <a:gd name="f5650" fmla="val 312747"/>
              <a:gd name="f5651" fmla="val 553965"/>
              <a:gd name="f5652" fmla="val 557193"/>
              <a:gd name="f5653" fmla="val 556482"/>
              <a:gd name="f5654" fmla="val 312667"/>
              <a:gd name="f5655" fmla="val 555765"/>
              <a:gd name="f5656" fmla="val 312550"/>
              <a:gd name="f5657" fmla="val 6604"/>
              <a:gd name="f5658" fmla="val 317614"/>
              <a:gd name="f5659" fmla="val 6270"/>
              <a:gd name="f5660" fmla="val 319186"/>
              <a:gd name="f5661" fmla="val 6042"/>
              <a:gd name="f5662" fmla="val 320825"/>
              <a:gd name="f5663" fmla="val 5732"/>
              <a:gd name="f5664" fmla="val 322411"/>
              <a:gd name="f5665" fmla="val 17288"/>
              <a:gd name="f5666" fmla="val 17614"/>
              <a:gd name="f5667" fmla="val 320805"/>
              <a:gd name="f5668" fmla="val 17939"/>
              <a:gd name="f5669" fmla="val 319204"/>
              <a:gd name="f5670" fmla="val 18290"/>
              <a:gd name="f5671" fmla="val 101095"/>
              <a:gd name="f5672" fmla="val 100642"/>
              <a:gd name="f5673" fmla="val 319206"/>
              <a:gd name="f5674" fmla="val 100220"/>
              <a:gd name="f5675" fmla="val 320806"/>
              <a:gd name="f5676" fmla="val 99797"/>
              <a:gd name="f5677" fmla="val 111817"/>
              <a:gd name="f5678" fmla="val 112260"/>
              <a:gd name="f5679" fmla="val 112714"/>
              <a:gd name="f5680" fmla="val 319207"/>
              <a:gd name="f5681" fmla="val 113190"/>
              <a:gd name="f5682" fmla="val 218180"/>
              <a:gd name="f5683" fmla="val 217758"/>
              <a:gd name="f5684" fmla="val 217368"/>
              <a:gd name="f5685" fmla="val 216975"/>
              <a:gd name="f5686" fmla="val 228438"/>
              <a:gd name="f5687" fmla="val 228848"/>
              <a:gd name="f5688" fmla="val 229260"/>
              <a:gd name="f5689" fmla="val 319205"/>
              <a:gd name="f5690" fmla="val 229700"/>
              <a:gd name="f5691" fmla="val 358805"/>
              <a:gd name="f5692" fmla="val 358532"/>
              <a:gd name="f5693" fmla="val 319185"/>
              <a:gd name="f5694" fmla="val 358354"/>
              <a:gd name="f5695" fmla="val 358100"/>
              <a:gd name="f5696" fmla="val 369137"/>
              <a:gd name="f5697" fmla="val 369402"/>
              <a:gd name="f5698" fmla="val 320797"/>
              <a:gd name="f5699" fmla="val 369705"/>
              <a:gd name="f5700" fmla="val 319212"/>
              <a:gd name="f5701" fmla="val 369990"/>
              <a:gd name="f5702" fmla="val 442352"/>
              <a:gd name="f5703" fmla="val 442396"/>
              <a:gd name="f5704" fmla="val 317844"/>
              <a:gd name="f5705" fmla="val 442511"/>
              <a:gd name="f5706" fmla="val 318103"/>
              <a:gd name="f5707" fmla="val 442519"/>
              <a:gd name="f5708" fmla="val 318318"/>
              <a:gd name="f5709" fmla="val 442578"/>
              <a:gd name="f5710" fmla="val 319837"/>
              <a:gd name="f5711" fmla="val 442810"/>
              <a:gd name="f5712" fmla="val 321145"/>
              <a:gd name="f5713" fmla="val 443094"/>
              <a:gd name="f5714" fmla="val 468841"/>
              <a:gd name="f5715" fmla="val 467438"/>
              <a:gd name="f5716" fmla="val 321131"/>
              <a:gd name="f5717" fmla="val 466359"/>
              <a:gd name="f5718" fmla="val 319411"/>
              <a:gd name="f5719" fmla="val 466188"/>
              <a:gd name="f5720" fmla="val 488856"/>
              <a:gd name="f5721" fmla="val 488114"/>
              <a:gd name="f5722" fmla="val 318958"/>
              <a:gd name="f5723" fmla="val 487562"/>
              <a:gd name="f5724" fmla="val 320413"/>
              <a:gd name="f5725" fmla="val 487335"/>
              <a:gd name="f5726" fmla="val 322114"/>
              <a:gd name="f5727" fmla="val 322183"/>
              <a:gd name="f5728" fmla="val 487192"/>
              <a:gd name="f5729" fmla="val 322329"/>
              <a:gd name="f5730" fmla="val 487168"/>
              <a:gd name="f5731" fmla="val 561849"/>
              <a:gd name="f5732" fmla="val 562526"/>
              <a:gd name="f5733" fmla="val 321019"/>
              <a:gd name="f5734" fmla="val 562911"/>
              <a:gd name="f5735" fmla="val 319345"/>
              <a:gd name="f5736" fmla="val 562535"/>
              <a:gd name="f5737" fmla="val 591213"/>
              <a:gd name="f5738" fmla="val 591077"/>
              <a:gd name="f5739" fmla="val 319179"/>
              <a:gd name="f5740" fmla="val 590987"/>
              <a:gd name="f5741" fmla="val 320831"/>
              <a:gd name="f5742" fmla="val 590860"/>
              <a:gd name="f5743" fmla="val 601730"/>
              <a:gd name="f5744" fmla="val 601866"/>
              <a:gd name="f5745" fmla="val 320776"/>
              <a:gd name="f5746" fmla="val 602048"/>
              <a:gd name="f5747" fmla="val 319232"/>
              <a:gd name="f5748" fmla="val 602194"/>
              <a:gd name="f5749" fmla="val 738960"/>
              <a:gd name="f5750" fmla="val 740511"/>
              <a:gd name="f5751" fmla="val 319458"/>
              <a:gd name="f5752" fmla="val 742352"/>
              <a:gd name="f5753" fmla="val 321130"/>
              <a:gd name="f5754" fmla="val 744822"/>
              <a:gd name="f5755" fmla="val 1031728"/>
              <a:gd name="f5756" fmla="val 1031940"/>
              <a:gd name="f5757" fmla="val 320832"/>
              <a:gd name="f5758" fmla="val 1032033"/>
              <a:gd name="f5759" fmla="val 319227"/>
              <a:gd name="f5760" fmla="val 1032118"/>
              <a:gd name="f5761" fmla="val 1064635"/>
              <a:gd name="f5762" fmla="val 1064777"/>
              <a:gd name="f5763" fmla="val 319189"/>
              <a:gd name="f5764" fmla="val 1064874"/>
              <a:gd name="f5765" fmla="val 320820"/>
              <a:gd name="f5766" fmla="val 1065006"/>
              <a:gd name="f5767" fmla="val 1076563"/>
              <a:gd name="f5768" fmla="val 1076434"/>
              <a:gd name="f5769" fmla="val 320793"/>
              <a:gd name="f5770" fmla="val 1076293"/>
              <a:gd name="f5771" fmla="val 319216"/>
              <a:gd name="f5772" fmla="val 1076155"/>
              <a:gd name="f5773" fmla="val 1124254"/>
              <a:gd name="f5774" fmla="val 1124625"/>
              <a:gd name="f5775" fmla="val 319221"/>
              <a:gd name="f5776" fmla="val 1125056"/>
              <a:gd name="f5777" fmla="val 320815"/>
              <a:gd name="f5778" fmla="val 1125571"/>
              <a:gd name="f5779" fmla="val 1156029"/>
              <a:gd name="f5780" fmla="val 1154808"/>
              <a:gd name="f5781" fmla="val 320916"/>
              <a:gd name="f5782" fmla="val 1154001"/>
              <a:gd name="f5783" fmla="val 319354"/>
              <a:gd name="f5784" fmla="val 1219803"/>
              <a:gd name="f5785" fmla="val 1219963"/>
              <a:gd name="f5786" fmla="val 319217"/>
              <a:gd name="f5787" fmla="val 1220025"/>
              <a:gd name="f5788" fmla="val 320817"/>
              <a:gd name="f5789" fmla="val 1220062"/>
              <a:gd name="f5790" fmla="val 1235644"/>
              <a:gd name="f5791" fmla="val 321744"/>
              <a:gd name="f5792" fmla="val 320799"/>
              <a:gd name="f5793" fmla="val 1235772"/>
              <a:gd name="f5794" fmla="val 319716"/>
              <a:gd name="f5795" fmla="val 1236006"/>
              <a:gd name="f5796" fmla="val 318668"/>
              <a:gd name="f5797" fmla="val 1236219"/>
              <a:gd name="f5798" fmla="val 1238130"/>
              <a:gd name="f5799" fmla="val 1238681"/>
              <a:gd name="f5800" fmla="val 318874"/>
              <a:gd name="f5801" fmla="val 1239392"/>
              <a:gd name="f5802" fmla="val 320360"/>
              <a:gd name="f5803" fmla="val 1240764"/>
              <a:gd name="f5804" fmla="val 321559"/>
              <a:gd name="f5805" fmla="val 1241105"/>
              <a:gd name="f5806" fmla="val 321857"/>
              <a:gd name="f5807" fmla="val 1241443"/>
              <a:gd name="f5808" fmla="val 322123"/>
              <a:gd name="f5809" fmla="val 1241784"/>
              <a:gd name="f5810" fmla="val 1270684"/>
              <a:gd name="f5811" fmla="val 1271819"/>
              <a:gd name="f5812" fmla="val 321166"/>
              <a:gd name="f5813" fmla="val 1272944"/>
              <a:gd name="f5814" fmla="val 319930"/>
              <a:gd name="f5815" fmla="val 318799"/>
              <a:gd name="f5816" fmla="val 1274547"/>
              <a:gd name="f5817" fmla="val 318464"/>
              <a:gd name="f5818" fmla="val 1274698"/>
              <a:gd name="f5819" fmla="val 318004"/>
              <a:gd name="f5820" fmla="val 1274969"/>
              <a:gd name="f5821" fmla="val 1296171"/>
              <a:gd name="f5822" fmla="val 1296452"/>
              <a:gd name="f5823" fmla="val 319183"/>
              <a:gd name="f5824" fmla="val 1296634"/>
              <a:gd name="f5825" fmla="val 320827"/>
              <a:gd name="f5826" fmla="val 1296895"/>
              <a:gd name="f5827" fmla="val 1347238"/>
              <a:gd name="f5828" fmla="val 1347168"/>
              <a:gd name="f5829" fmla="val 322347"/>
              <a:gd name="f5830" fmla="val 1347105"/>
              <a:gd name="f5831" fmla="val 322269"/>
              <a:gd name="f5832" fmla="val 1347034"/>
              <a:gd name="f5833" fmla="val 322207"/>
              <a:gd name="f5834" fmla="val 1347682"/>
              <a:gd name="f5835" fmla="val 321191"/>
              <a:gd name="f5836" fmla="val 1348028"/>
              <a:gd name="f5837" fmla="val 319703"/>
              <a:gd name="f5838" fmla="val 1347609"/>
              <a:gd name="f5839" fmla="val 1439115"/>
              <a:gd name="f5840" fmla="val 1439452"/>
              <a:gd name="f5841" fmla="val 1439784"/>
              <a:gd name="f5842" fmla="val 320803"/>
              <a:gd name="f5843" fmla="val 1440098"/>
              <a:gd name="f5844" fmla="val 1452433"/>
              <a:gd name="f5845" fmla="val 1452133"/>
              <a:gd name="f5846" fmla="val 320801"/>
              <a:gd name="f5847" fmla="val 1451810"/>
              <a:gd name="f5848" fmla="val 319209"/>
              <a:gd name="f5849" fmla="val 1451487"/>
              <a:gd name="f5850" fmla="val 1556793"/>
              <a:gd name="f5851" fmla="val 1557154"/>
              <a:gd name="f5852" fmla="val 319208"/>
              <a:gd name="f5853" fmla="val 1557515"/>
              <a:gd name="f5854" fmla="val 320802"/>
              <a:gd name="f5855" fmla="val 1557850"/>
              <a:gd name="f5856" fmla="val 1569759"/>
              <a:gd name="f5857" fmla="val 1569438"/>
              <a:gd name="f5858" fmla="val 1569085"/>
              <a:gd name="f5859" fmla="val 1568739"/>
              <a:gd name="f5860" fmla="val 1649356"/>
              <a:gd name="f5861" fmla="val 1649702"/>
              <a:gd name="f5862" fmla="val 1650055"/>
              <a:gd name="f5863" fmla="val 1650376"/>
              <a:gd name="f5864" fmla="val 1662748"/>
              <a:gd name="f5865" fmla="val 1662439"/>
              <a:gd name="f5866" fmla="val 1662228"/>
              <a:gd name="f5867" fmla="val 1661895"/>
              <a:gd name="f5868" fmla="val 478950"/>
              <a:gd name="f5869" fmla="val 319947"/>
              <a:gd name="f5870" fmla="val 476621"/>
              <a:gd name="f5871" fmla="val 319695"/>
              <a:gd name="f5872" fmla="val 473942"/>
              <a:gd name="f5873" fmla="val 320261"/>
              <a:gd name="f5874" fmla="val 471030"/>
              <a:gd name="f5875" fmla="val 485424"/>
              <a:gd name="f5876" fmla="val 485316"/>
              <a:gd name="f5877" fmla="val 322348"/>
              <a:gd name="f5878" fmla="val 485266"/>
              <a:gd name="f5879" fmla="val 322258"/>
              <a:gd name="f5880" fmla="val 485146"/>
              <a:gd name="f5881" fmla="val 483579"/>
              <a:gd name="f5882" fmla="val 321354"/>
              <a:gd name="f5883" fmla="val 481464"/>
              <a:gd name="f5884" fmla="val 320219"/>
              <a:gd name="f5885" fmla="val 4879"/>
              <a:gd name="f5886" fmla="val 327226"/>
              <a:gd name="f5887" fmla="val 4593"/>
              <a:gd name="f5888" fmla="val 328825"/>
              <a:gd name="f5889" fmla="val 4286"/>
              <a:gd name="f5890" fmla="val 330410"/>
              <a:gd name="f5891" fmla="val 4025"/>
              <a:gd name="f5892" fmla="val 332023"/>
              <a:gd name="f5893" fmla="val 15470"/>
              <a:gd name="f5894" fmla="val 15738"/>
              <a:gd name="f5895" fmla="val 330424"/>
              <a:gd name="f5896" fmla="val 15975"/>
              <a:gd name="f5897" fmla="val 328810"/>
              <a:gd name="f5898" fmla="val 16268"/>
              <a:gd name="f5899" fmla="val 98480"/>
              <a:gd name="f5900" fmla="val 98094"/>
              <a:gd name="f5901" fmla="val 328816"/>
              <a:gd name="f5902" fmla="val 97759"/>
              <a:gd name="f5903" fmla="val 330422"/>
              <a:gd name="f5904" fmla="val 97404"/>
              <a:gd name="f5905" fmla="val 109313"/>
              <a:gd name="f5906" fmla="val 109684"/>
              <a:gd name="f5907" fmla="val 110041"/>
              <a:gd name="f5908" fmla="val 328815"/>
              <a:gd name="f5909" fmla="val 110444"/>
              <a:gd name="f5910" fmla="val 215750"/>
              <a:gd name="f5911" fmla="val 215392"/>
              <a:gd name="f5912" fmla="val 215079"/>
              <a:gd name="f5913" fmla="val 214749"/>
              <a:gd name="f5914" fmla="val 226138"/>
              <a:gd name="f5915" fmla="val 226482"/>
              <a:gd name="f5916" fmla="val 226786"/>
              <a:gd name="f5917" fmla="val 328812"/>
              <a:gd name="f5918" fmla="val 227158"/>
              <a:gd name="f5919" fmla="val 357376"/>
              <a:gd name="f5920" fmla="val 357141"/>
              <a:gd name="f5921" fmla="val 328826"/>
              <a:gd name="f5922" fmla="val 356888"/>
              <a:gd name="f5923" fmla="val 330409"/>
              <a:gd name="f5924" fmla="val 356672"/>
              <a:gd name="f5925" fmla="val 367801"/>
              <a:gd name="f5926" fmla="val 368021"/>
              <a:gd name="f5927" fmla="val 368230"/>
              <a:gd name="f5928" fmla="val 368469"/>
              <a:gd name="f5929" fmla="val 445023"/>
              <a:gd name="f5930" fmla="val 446516"/>
              <a:gd name="f5931" fmla="val 329406"/>
              <a:gd name="f5932" fmla="val 448667"/>
              <a:gd name="f5933" fmla="val 330892"/>
              <a:gd name="f5934" fmla="val 331690"/>
              <a:gd name="f5935" fmla="val 451560"/>
              <a:gd name="f5936" fmla="val 331821"/>
              <a:gd name="f5937" fmla="val 451651"/>
              <a:gd name="f5938" fmla="val 331896"/>
              <a:gd name="f5939" fmla="val 451683"/>
              <a:gd name="f5940" fmla="val 567785"/>
              <a:gd name="f5941" fmla="val 566972"/>
              <a:gd name="f5942" fmla="val 330971"/>
              <a:gd name="f5943" fmla="val 566082"/>
              <a:gd name="f5944" fmla="val 329921"/>
              <a:gd name="f5945" fmla="val 564742"/>
              <a:gd name="f5946" fmla="val 328949"/>
              <a:gd name="f5947" fmla="val 564314"/>
              <a:gd name="f5948" fmla="val 328521"/>
              <a:gd name="f5949" fmla="val 563459"/>
              <a:gd name="f5950" fmla="val 327731"/>
              <a:gd name="f5951" fmla="val 562331"/>
              <a:gd name="f5952" fmla="val 590526"/>
              <a:gd name="f5953" fmla="val 590409"/>
              <a:gd name="f5954" fmla="val 328820"/>
              <a:gd name="f5955" fmla="val 590282"/>
              <a:gd name="f5956" fmla="val 330415"/>
              <a:gd name="f5957" fmla="val 590174"/>
              <a:gd name="f5958" fmla="val 601137"/>
              <a:gd name="f5959" fmla="val 601246"/>
              <a:gd name="f5960" fmla="val 330443"/>
              <a:gd name="f5961" fmla="val 601314"/>
              <a:gd name="f5962" fmla="val 328791"/>
              <a:gd name="f5963" fmla="val 601433"/>
              <a:gd name="f5964" fmla="val 746974"/>
              <a:gd name="f5965" fmla="val 747333"/>
              <a:gd name="f5966" fmla="val 327869"/>
              <a:gd name="f5967" fmla="val 747704"/>
              <a:gd name="f5968" fmla="val 328529"/>
              <a:gd name="f5969" fmla="val 748049"/>
              <a:gd name="f5970" fmla="val 329134"/>
              <a:gd name="f5971" fmla="val 748602"/>
              <a:gd name="f5972" fmla="val 330127"/>
              <a:gd name="f5973" fmla="val 749098"/>
              <a:gd name="f5974" fmla="val 331077"/>
              <a:gd name="f5975" fmla="val 749571"/>
              <a:gd name="f5976" fmla="val 1029762"/>
              <a:gd name="f5977" fmla="val 1030186"/>
              <a:gd name="f5978" fmla="val 330441"/>
              <a:gd name="f5979" fmla="val 1030577"/>
              <a:gd name="f5980" fmla="val 328849"/>
              <a:gd name="f5981" fmla="val 1030912"/>
              <a:gd name="f5982" fmla="val 1065396"/>
              <a:gd name="f5983" fmla="val 1065518"/>
              <a:gd name="f5984" fmla="val 328832"/>
              <a:gd name="f5985" fmla="val 1065655"/>
              <a:gd name="f5986" fmla="val 330401"/>
              <a:gd name="f5987" fmla="val 1065767"/>
              <a:gd name="f5988" fmla="val 1077397"/>
              <a:gd name="f5989" fmla="val 1077289"/>
              <a:gd name="f5990" fmla="val 330386"/>
              <a:gd name="f5991" fmla="val 1077108"/>
              <a:gd name="f5992" fmla="val 328848"/>
              <a:gd name="f5993" fmla="val 1076989"/>
              <a:gd name="f5994" fmla="val 1127314"/>
              <a:gd name="f5995" fmla="val 1128074"/>
              <a:gd name="f5996" fmla="val 328925"/>
              <a:gd name="f5997" fmla="val 1128944"/>
              <a:gd name="f5998" fmla="val 330482"/>
              <a:gd name="f5999" fmla="val 1129837"/>
              <a:gd name="f6000" fmla="val 1162076"/>
              <a:gd name="f6001" fmla="val 1161513"/>
              <a:gd name="f6002" fmla="val 330359"/>
              <a:gd name="f6003" fmla="val 1160793"/>
              <a:gd name="f6004" fmla="val 328750"/>
              <a:gd name="f6005" fmla="val 1159813"/>
              <a:gd name="f6006" fmla="val 1219951"/>
              <a:gd name="f6007" fmla="val 1219892"/>
              <a:gd name="f6008" fmla="val 328276"/>
              <a:gd name="f6009" fmla="val 1219899"/>
              <a:gd name="f6010" fmla="val 329344"/>
              <a:gd name="f6011" fmla="val 1219784"/>
              <a:gd name="f6012" fmla="val 330375"/>
              <a:gd name="f6013" fmla="val 1219718"/>
              <a:gd name="f6014" fmla="val 330945"/>
              <a:gd name="f6015" fmla="val 1219763"/>
              <a:gd name="f6016" fmla="val 331478"/>
              <a:gd name="f6017" fmla="val 1219766"/>
              <a:gd name="f6018" fmla="val 1240986"/>
              <a:gd name="f6019" fmla="val 1240636"/>
              <a:gd name="f6020" fmla="val 330452"/>
              <a:gd name="f6021" fmla="val 1240250"/>
              <a:gd name="f6022" fmla="val 328800"/>
              <a:gd name="f6023" fmla="val 1239521"/>
              <a:gd name="f6024" fmla="val 1246922"/>
              <a:gd name="f6025" fmla="val 1248009"/>
              <a:gd name="f6026" fmla="val 328604"/>
              <a:gd name="f6027" fmla="val 1248669"/>
              <a:gd name="f6028" fmla="val 330108"/>
              <a:gd name="f6029" fmla="val 1248684"/>
              <a:gd name="f6030" fmla="val 1262430"/>
              <a:gd name="f6031" fmla="val 1263457"/>
              <a:gd name="f6032" fmla="val 330808"/>
              <a:gd name="f6033" fmla="val 1264612"/>
              <a:gd name="f6034" fmla="val 329563"/>
              <a:gd name="f6035" fmla="val 1265565"/>
              <a:gd name="f6036" fmla="val 328374"/>
              <a:gd name="f6037" fmla="val 1265890"/>
              <a:gd name="f6038" fmla="val 327974"/>
              <a:gd name="f6039" fmla="val 1266208"/>
              <a:gd name="f6040" fmla="val 327619"/>
              <a:gd name="f6041" fmla="val 1266529"/>
              <a:gd name="f6042" fmla="val 1297600"/>
              <a:gd name="f6043" fmla="val 1297840"/>
              <a:gd name="f6044" fmla="val 328821"/>
              <a:gd name="f6045" fmla="val 1298084"/>
              <a:gd name="f6046" fmla="val 330412"/>
              <a:gd name="f6047" fmla="val 1298305"/>
              <a:gd name="f6048" fmla="val 1314906"/>
              <a:gd name="f6049" fmla="val 1316079"/>
              <a:gd name="f6050" fmla="val 330497"/>
              <a:gd name="f6051" fmla="val 1317212"/>
              <a:gd name="f6052" fmla="val 328957"/>
              <a:gd name="f6053" fmla="val 1318097"/>
              <a:gd name="f6054" fmla="val 1321250"/>
              <a:gd name="f6055" fmla="val 1321976"/>
              <a:gd name="f6056" fmla="val 328556"/>
              <a:gd name="f6057" fmla="val 1322760"/>
              <a:gd name="f6058" fmla="val 329763"/>
              <a:gd name="f6059" fmla="val 1323588"/>
              <a:gd name="f6060" fmla="val 330745"/>
              <a:gd name="f6061" fmla="val 1323277"/>
              <a:gd name="f6062" fmla="val 331166"/>
              <a:gd name="f6063" fmla="val 1323160"/>
              <a:gd name="f6064" fmla="val 331598"/>
              <a:gd name="f6065" fmla="val 1322901"/>
              <a:gd name="f6066" fmla="val 1351282"/>
              <a:gd name="f6067" fmla="val 1350848"/>
              <a:gd name="f6068" fmla="val 330296"/>
              <a:gd name="f6069" fmla="val 1350301"/>
              <a:gd name="f6070" fmla="val 328775"/>
              <a:gd name="f6071" fmla="val 1349761"/>
              <a:gd name="f6072" fmla="val 1441081"/>
              <a:gd name="f6073" fmla="val 1441363"/>
              <a:gd name="f6074" fmla="val 328806"/>
              <a:gd name="f6075" fmla="val 1441582"/>
              <a:gd name="f6076" fmla="val 330428"/>
              <a:gd name="f6077" fmla="val 1441841"/>
              <a:gd name="f6078" fmla="val 1454066"/>
              <a:gd name="f6079" fmla="val 1453819"/>
              <a:gd name="f6080" fmla="val 330433"/>
              <a:gd name="f6081" fmla="val 1453648"/>
              <a:gd name="f6082" fmla="val 328802"/>
              <a:gd name="f6083" fmla="val 1453379"/>
              <a:gd name="f6084" fmla="val 1558908"/>
              <a:gd name="f6085" fmla="val 1559208"/>
              <a:gd name="f6086" fmla="val 1559411"/>
              <a:gd name="f6087" fmla="val 1559687"/>
              <a:gd name="f6088" fmla="val 1571522"/>
              <a:gd name="f6089" fmla="val 1571257"/>
              <a:gd name="f6090" fmla="val 330432"/>
              <a:gd name="f6091" fmla="val 1571049"/>
              <a:gd name="f6092" fmla="val 328803"/>
              <a:gd name="f6093" fmla="val 1570761"/>
              <a:gd name="f6094" fmla="val 1651378"/>
              <a:gd name="f6095" fmla="val 1651664"/>
              <a:gd name="f6096" fmla="val 328805"/>
              <a:gd name="f6097" fmla="val 1651876"/>
              <a:gd name="f6098" fmla="val 330430"/>
              <a:gd name="f6099" fmla="val 1652138"/>
              <a:gd name="f6100" fmla="val 1664436"/>
              <a:gd name="f6101" fmla="val 1664176"/>
              <a:gd name="f6102" fmla="val 330411"/>
              <a:gd name="f6103" fmla="val 1663868"/>
              <a:gd name="f6104" fmla="val 328824"/>
              <a:gd name="f6105" fmla="val 1663583"/>
              <a:gd name="f6106" fmla="val 3153"/>
              <a:gd name="f6107" fmla="val 336838"/>
              <a:gd name="f6108" fmla="val 2925"/>
              <a:gd name="f6109" fmla="val 338413"/>
              <a:gd name="f6110" fmla="val 2802"/>
              <a:gd name="f6111" fmla="val 340047"/>
              <a:gd name="f6112" fmla="val 2597"/>
              <a:gd name="f6113" fmla="val 341635"/>
              <a:gd name="f6114" fmla="val 14042"/>
              <a:gd name="f6115" fmla="val 14257"/>
              <a:gd name="f6116" fmla="val 340025"/>
              <a:gd name="f6117" fmla="val 14507"/>
              <a:gd name="f6118" fmla="val 338435"/>
              <a:gd name="f6119" fmla="val 14747"/>
              <a:gd name="f6120" fmla="val 96458"/>
              <a:gd name="f6121" fmla="val 96137"/>
              <a:gd name="f6122" fmla="val 95802"/>
              <a:gd name="f6123" fmla="val 340028"/>
              <a:gd name="f6124" fmla="val 95512"/>
              <a:gd name="f6125" fmla="val 107631"/>
              <a:gd name="f6126" fmla="val 340027"/>
              <a:gd name="f6127" fmla="val 107994"/>
              <a:gd name="f6128" fmla="val 108330"/>
              <a:gd name="f6129" fmla="val 213877"/>
              <a:gd name="f6130" fmla="val 213578"/>
              <a:gd name="f6131" fmla="val 213256"/>
              <a:gd name="f6132" fmla="val 212986"/>
              <a:gd name="f6133" fmla="val 224302"/>
              <a:gd name="f6134" fmla="val 224583"/>
              <a:gd name="f6135" fmla="val 340026"/>
              <a:gd name="f6136" fmla="val 224900"/>
              <a:gd name="f6137" fmla="val 225211"/>
              <a:gd name="f6138" fmla="val 355948"/>
              <a:gd name="f6139" fmla="val 355757"/>
              <a:gd name="f6140" fmla="val 338425"/>
              <a:gd name="f6141" fmla="val 355601"/>
              <a:gd name="f6142" fmla="val 340036"/>
              <a:gd name="f6143" fmla="val 355429"/>
              <a:gd name="f6144" fmla="val 366447"/>
              <a:gd name="f6145" fmla="val 366626"/>
              <a:gd name="f6146" fmla="val 340005"/>
              <a:gd name="f6147" fmla="val 366916"/>
              <a:gd name="f6148" fmla="val 338453"/>
              <a:gd name="f6149" fmla="val 367115"/>
              <a:gd name="f6150" fmla="val 454391"/>
              <a:gd name="f6151" fmla="val 454712"/>
              <a:gd name="f6152" fmla="val 337199"/>
              <a:gd name="f6153" fmla="val 455035"/>
              <a:gd name="f6154" fmla="val 337628"/>
              <a:gd name="f6155" fmla="val 455337"/>
              <a:gd name="f6156" fmla="val 337950"/>
              <a:gd name="f6157" fmla="val 456719"/>
              <a:gd name="f6158" fmla="val 339422"/>
              <a:gd name="f6159" fmla="val 457457"/>
              <a:gd name="f6160" fmla="val 340368"/>
              <a:gd name="f6161" fmla="val 457674"/>
              <a:gd name="f6162" fmla="val 585240"/>
              <a:gd name="f6163" fmla="val 582237"/>
              <a:gd name="f6164" fmla="val 340480"/>
              <a:gd name="f6165" fmla="val 578807"/>
              <a:gd name="f6166" fmla="val 339834"/>
              <a:gd name="f6167" fmla="val 574815"/>
              <a:gd name="f6168" fmla="val 340413"/>
              <a:gd name="f6169" fmla="val 573675"/>
              <a:gd name="f6170" fmla="val 340603"/>
              <a:gd name="f6171" fmla="val 573392"/>
              <a:gd name="f6172" fmla="val 340611"/>
              <a:gd name="f6173" fmla="val 572348"/>
              <a:gd name="f6174" fmla="val 339283"/>
              <a:gd name="f6175" fmla="val 571755"/>
              <a:gd name="f6176" fmla="val 338544"/>
              <a:gd name="f6177" fmla="val 571318"/>
              <a:gd name="f6178" fmla="val 337693"/>
              <a:gd name="f6179" fmla="val 570864"/>
              <a:gd name="f6180" fmla="val 589840"/>
              <a:gd name="f6181" fmla="val 589741"/>
              <a:gd name="f6182" fmla="val 338461"/>
              <a:gd name="f6183" fmla="val 589577"/>
              <a:gd name="f6184" fmla="val 339998"/>
              <a:gd name="f6185" fmla="val 589488"/>
              <a:gd name="f6186" fmla="val 600651"/>
              <a:gd name="f6187" fmla="val 600759"/>
              <a:gd name="f6188" fmla="val 338434"/>
              <a:gd name="f6189" fmla="val 600858"/>
              <a:gd name="f6190" fmla="val 751092"/>
              <a:gd name="f6191" fmla="val 751360"/>
              <a:gd name="f6192" fmla="val 338895"/>
              <a:gd name="f6193" fmla="val 752501"/>
              <a:gd name="f6194" fmla="val 340430"/>
              <a:gd name="f6195" fmla="val 753689"/>
              <a:gd name="f6196" fmla="val 1026794"/>
              <a:gd name="f6197" fmla="val 1027350"/>
              <a:gd name="f6198" fmla="val 340059"/>
              <a:gd name="f6199" fmla="val 1027892"/>
              <a:gd name="f6200" fmla="val 338465"/>
              <a:gd name="f6201" fmla="val 1066156"/>
              <a:gd name="f6202" fmla="val 1066254"/>
              <a:gd name="f6203" fmla="val 338406"/>
              <a:gd name="f6204" fmla="val 1066291"/>
              <a:gd name="f6205" fmla="val 340054"/>
              <a:gd name="f6206" fmla="val 1066379"/>
              <a:gd name="f6207" fmla="val 1077843"/>
              <a:gd name="f6208" fmla="val 1077757"/>
              <a:gd name="f6209" fmla="val 340053"/>
              <a:gd name="f6210" fmla="val 1077714"/>
              <a:gd name="f6211" fmla="val 338407"/>
              <a:gd name="f6212" fmla="val 1077620"/>
              <a:gd name="f6213" fmla="val 1133046"/>
              <a:gd name="f6214" fmla="val 1133481"/>
              <a:gd name="f6215" fmla="val 337422"/>
              <a:gd name="f6216" fmla="val 1133843"/>
              <a:gd name="f6217" fmla="val 338044"/>
              <a:gd name="f6218" fmla="val 1134308"/>
              <a:gd name="f6219" fmla="val 338616"/>
              <a:gd name="f6220" fmla="val 1137727"/>
              <a:gd name="f6221" fmla="val 342789"/>
              <a:gd name="f6222" fmla="val 1141228"/>
              <a:gd name="f6223" fmla="val 340808"/>
              <a:gd name="f6224" fmla="val 1142748"/>
              <a:gd name="f6225" fmla="val 339765"/>
              <a:gd name="f6226" fmla="val 1142867"/>
              <a:gd name="f6227" fmla="val 340398"/>
              <a:gd name="f6228" fmla="val 1143091"/>
              <a:gd name="f6229" fmla="val 341010"/>
              <a:gd name="f6230" fmla="val 1143249"/>
              <a:gd name="f6231" fmla="val 1162855"/>
              <a:gd name="f6232" fmla="val 1162934"/>
              <a:gd name="f6233" fmla="val 341182"/>
              <a:gd name="f6234" fmla="val 1163134"/>
              <a:gd name="f6235" fmla="val 340796"/>
              <a:gd name="f6236" fmla="val 1163171"/>
              <a:gd name="f6237" fmla="val 340320"/>
              <a:gd name="f6238" fmla="val 1163260"/>
              <a:gd name="f6239" fmla="val 339144"/>
              <a:gd name="f6240" fmla="val 1163162"/>
              <a:gd name="f6241" fmla="val 337988"/>
              <a:gd name="f6242" fmla="val 1163060"/>
              <a:gd name="f6243" fmla="val 1220545"/>
              <a:gd name="f6244" fmla="val 1220989"/>
              <a:gd name="f6245" fmla="val 338277"/>
              <a:gd name="f6246" fmla="val 1221508"/>
              <a:gd name="f6247" fmla="val 339675"/>
              <a:gd name="f6248" fmla="val 1222066"/>
              <a:gd name="f6249" fmla="val 340987"/>
              <a:gd name="f6250" fmla="val 1222162"/>
              <a:gd name="f6251" fmla="val 341203"/>
              <a:gd name="f6252" fmla="val 1222239"/>
              <a:gd name="f6253" fmla="val 341420"/>
              <a:gd name="f6254" fmla="val 1222325"/>
              <a:gd name="f6255" fmla="val 1249983"/>
              <a:gd name="f6256" fmla="val 1248187"/>
              <a:gd name="f6257" fmla="val 339716"/>
              <a:gd name="f6258" fmla="val 1246270"/>
              <a:gd name="f6259" fmla="val 338122"/>
              <a:gd name="f6260" fmla="val 1244437"/>
              <a:gd name="f6261" fmla="val 1248573"/>
              <a:gd name="f6262" fmla="val 1248462"/>
              <a:gd name="f6263" fmla="val 339857"/>
              <a:gd name="f6264" fmla="val 1251782"/>
              <a:gd name="f6265" fmla="val 337764"/>
              <a:gd name="f6266" fmla="val 1252283"/>
              <a:gd name="f6267" fmla="val 1253730"/>
              <a:gd name="f6268" fmla="val 1258052"/>
              <a:gd name="f6269" fmla="val 337098"/>
              <a:gd name="f6270" fmla="val 1258134"/>
              <a:gd name="f6271" fmla="val 337010"/>
              <a:gd name="f6272" fmla="val 1258193"/>
              <a:gd name="f6273" fmla="val 336926"/>
              <a:gd name="f6274" fmla="val 1258275"/>
              <a:gd name="f6275" fmla="val 1299028"/>
              <a:gd name="f6276" fmla="val 1299098"/>
              <a:gd name="f6277" fmla="val 337409"/>
              <a:gd name="f6278" fmla="val 1299201"/>
              <a:gd name="f6279" fmla="val 337951"/>
              <a:gd name="f6280" fmla="val 1299269"/>
              <a:gd name="f6281" fmla="val 338524"/>
              <a:gd name="f6282" fmla="val 1299079"/>
              <a:gd name="f6283" fmla="val 338903"/>
              <a:gd name="f6284" fmla="val 1298791"/>
              <a:gd name="f6285" fmla="val 339087"/>
              <a:gd name="f6286" fmla="val 1298601"/>
              <a:gd name="f6287" fmla="val 339561"/>
              <a:gd name="f6288" fmla="val 1298694"/>
              <a:gd name="f6289" fmla="val 339468"/>
              <a:gd name="f6290" fmla="val 1298383"/>
              <a:gd name="f6291" fmla="val 340222"/>
              <a:gd name="f6292" fmla="val 340960"/>
              <a:gd name="f6293" fmla="val 1297748"/>
              <a:gd name="f6294" fmla="val 1315315"/>
              <a:gd name="f6295" fmla="val 1314747"/>
              <a:gd name="f6296" fmla="val 341020"/>
              <a:gd name="f6297" fmla="val 1314194"/>
              <a:gd name="f6298" fmla="val 340411"/>
              <a:gd name="f6299" fmla="val 1313608"/>
              <a:gd name="f6300" fmla="val 339654"/>
              <a:gd name="f6301" fmla="val 1312943"/>
              <a:gd name="f6302" fmla="val 1312381"/>
              <a:gd name="f6303" fmla="val 338153"/>
              <a:gd name="f6304" fmla="val 337394"/>
              <a:gd name="f6305" fmla="val 1311480"/>
              <a:gd name="f6306" fmla="val 337159"/>
              <a:gd name="f6307" fmla="val 1311194"/>
              <a:gd name="f6308" fmla="val 337029"/>
              <a:gd name="f6309" fmla="val 1310937"/>
              <a:gd name="f6310" fmla="val 1321121"/>
              <a:gd name="f6311" fmla="val 1320876"/>
              <a:gd name="f6312" fmla="val 338441"/>
              <a:gd name="f6313" fmla="val 1320962"/>
              <a:gd name="f6314" fmla="val 340042"/>
              <a:gd name="f6315" fmla="val 1321417"/>
              <a:gd name="f6316" fmla="val 1352173"/>
              <a:gd name="f6317" fmla="val 1352333"/>
              <a:gd name="f6318" fmla="val 339996"/>
              <a:gd name="f6319" fmla="val 1352305"/>
              <a:gd name="f6320" fmla="val 338395"/>
              <a:gd name="f6321" fmla="val 1352154"/>
              <a:gd name="f6322" fmla="val 1442546"/>
              <a:gd name="f6323" fmla="val 1442781"/>
              <a:gd name="f6324" fmla="val 338437"/>
              <a:gd name="f6325" fmla="val 1443021"/>
              <a:gd name="f6326" fmla="val 340022"/>
              <a:gd name="f6327" fmla="val 1443233"/>
              <a:gd name="f6328" fmla="val 1455438"/>
              <a:gd name="f6329" fmla="val 1455236"/>
              <a:gd name="f6330" fmla="val 340021"/>
              <a:gd name="f6331" fmla="val 1454976"/>
              <a:gd name="f6332" fmla="val 338439"/>
              <a:gd name="f6333" fmla="val 1454752"/>
              <a:gd name="f6334" fmla="val 1560447"/>
              <a:gd name="f6335" fmla="val 1560698"/>
              <a:gd name="f6336" fmla="val 338440"/>
              <a:gd name="f6337" fmla="val 1560983"/>
              <a:gd name="f6338" fmla="val 340020"/>
              <a:gd name="f6339" fmla="val 1561208"/>
              <a:gd name="f6340" fmla="val 1572987"/>
              <a:gd name="f6341" fmla="val 1572771"/>
              <a:gd name="f6342" fmla="val 1572485"/>
              <a:gd name="f6343" fmla="val 1572245"/>
              <a:gd name="f6344" fmla="val 1652843"/>
              <a:gd name="f6345" fmla="val 1653079"/>
              <a:gd name="f6346" fmla="val 1653355"/>
              <a:gd name="f6347" fmla="val 1653566"/>
              <a:gd name="f6348" fmla="val 1665883"/>
              <a:gd name="f6349" fmla="val 1665678"/>
              <a:gd name="f6350" fmla="val 340039"/>
              <a:gd name="f6351" fmla="val 1665501"/>
              <a:gd name="f6352" fmla="val 338421"/>
              <a:gd name="f6353" fmla="val 1665271"/>
              <a:gd name="f6354" fmla="val 2096"/>
              <a:gd name="f6355" fmla="val 346451"/>
              <a:gd name="f6356" fmla="val 1917"/>
              <a:gd name="f6357" fmla="val 348038"/>
              <a:gd name="f6358" fmla="val 1732"/>
              <a:gd name="f6359" fmla="val 349629"/>
              <a:gd name="f6360" fmla="val 1577"/>
              <a:gd name="f6361" fmla="val 351229"/>
              <a:gd name="f6362" fmla="val 12929"/>
              <a:gd name="f6363" fmla="val 13087"/>
              <a:gd name="f6364" fmla="val 349648"/>
              <a:gd name="f6365" fmla="val 13155"/>
              <a:gd name="f6366" fmla="val 348018"/>
              <a:gd name="f6367" fmla="val 13337"/>
              <a:gd name="f6368" fmla="val 94584"/>
              <a:gd name="f6369" fmla="val 94333"/>
              <a:gd name="f6370" fmla="val 348024"/>
              <a:gd name="f6371" fmla="val 94212"/>
              <a:gd name="f6372" fmla="val 349645"/>
              <a:gd name="f6373" fmla="val 93991"/>
              <a:gd name="f6374" fmla="val 105751"/>
              <a:gd name="f6375" fmla="val 105982"/>
              <a:gd name="f6376" fmla="val 106101"/>
              <a:gd name="f6377" fmla="val 106363"/>
              <a:gd name="f6378" fmla="val 212115"/>
              <a:gd name="f6379" fmla="val 211881"/>
              <a:gd name="f6380" fmla="val 211782"/>
              <a:gd name="f6381" fmla="val 211577"/>
              <a:gd name="f6382" fmla="val 223031"/>
              <a:gd name="f6383" fmla="val 349646"/>
              <a:gd name="f6384" fmla="val 223150"/>
              <a:gd name="f6385" fmla="val 348023"/>
              <a:gd name="f6386" fmla="val 223393"/>
              <a:gd name="f6387" fmla="val 355039"/>
              <a:gd name="f6388" fmla="val 354889"/>
              <a:gd name="f6389" fmla="val 348030"/>
              <a:gd name="f6390" fmla="val 354781"/>
              <a:gd name="f6391" fmla="val 349637"/>
              <a:gd name="f6392" fmla="val 354650"/>
              <a:gd name="f6393" fmla="val 365687"/>
              <a:gd name="f6394" fmla="val 365820"/>
              <a:gd name="f6395" fmla="val 349639"/>
              <a:gd name="f6396" fmla="val 365924"/>
              <a:gd name="f6397" fmla="val 348027"/>
              <a:gd name="f6398" fmla="val 366076"/>
              <a:gd name="f6399" fmla="val 458156"/>
              <a:gd name="f6400" fmla="val 458602"/>
              <a:gd name="f6401" fmla="val 461199"/>
              <a:gd name="f6402" fmla="val 463462"/>
              <a:gd name="f6403" fmla="val 476929"/>
              <a:gd name="f6404" fmla="val 476815"/>
              <a:gd name="f6405" fmla="val 347569"/>
              <a:gd name="f6406" fmla="val 476799"/>
              <a:gd name="f6407" fmla="val 348636"/>
              <a:gd name="f6408" fmla="val 349525"/>
              <a:gd name="f6409" fmla="val 599987"/>
              <a:gd name="f6410" fmla="val 600055"/>
              <a:gd name="f6411" fmla="val 349594"/>
              <a:gd name="f6412" fmla="val 600186"/>
              <a:gd name="f6413" fmla="val 348070"/>
              <a:gd name="f6414" fmla="val 600265"/>
              <a:gd name="f6415" fmla="val 758808"/>
              <a:gd name="f6416" fmla="val 760533"/>
              <a:gd name="f6417" fmla="val 348029"/>
              <a:gd name="f6418" fmla="val 762291"/>
              <a:gd name="f6419" fmla="val 349521"/>
              <a:gd name="f6420" fmla="val 820059"/>
              <a:gd name="f6421" fmla="val 821668"/>
              <a:gd name="f6422" fmla="val 350733"/>
              <a:gd name="f6423" fmla="val 823425"/>
              <a:gd name="f6424" fmla="val 350335"/>
              <a:gd name="f6425" fmla="val 825550"/>
              <a:gd name="f6426" fmla="val 350099"/>
              <a:gd name="f6427" fmla="val 826552"/>
              <a:gd name="f6428" fmla="val 827017"/>
              <a:gd name="f6429" fmla="val 350288"/>
              <a:gd name="f6430" fmla="val 827553"/>
              <a:gd name="f6431" fmla="val 1022973"/>
              <a:gd name="f6432" fmla="val 1023677"/>
              <a:gd name="f6433" fmla="val 349708"/>
              <a:gd name="f6434" fmla="val 1024343"/>
              <a:gd name="f6435" fmla="val 348091"/>
              <a:gd name="f6436" fmla="val 1024995"/>
              <a:gd name="f6437" fmla="val 1066602"/>
              <a:gd name="f6438" fmla="val 1066680"/>
              <a:gd name="f6439" fmla="val 348032"/>
              <a:gd name="f6440" fmla="val 1066737"/>
              <a:gd name="f6441" fmla="val 349633"/>
              <a:gd name="f6442" fmla="val 1066806"/>
              <a:gd name="f6443" fmla="val 1078288"/>
              <a:gd name="f6444" fmla="val 1078221"/>
              <a:gd name="f6445" fmla="val 349626"/>
              <a:gd name="f6446" fmla="val 1078141"/>
              <a:gd name="f6447" fmla="val 348040"/>
              <a:gd name="f6448" fmla="val 1078065"/>
              <a:gd name="f6449" fmla="val 1145011"/>
              <a:gd name="f6450" fmla="val 1145365"/>
              <a:gd name="f6451" fmla="val 347190"/>
              <a:gd name="f6452" fmla="val 1145633"/>
              <a:gd name="f6453" fmla="val 347935"/>
              <a:gd name="f6454" fmla="val 1146087"/>
              <a:gd name="f6455" fmla="val 348673"/>
              <a:gd name="f6456" fmla="val 1146683"/>
              <a:gd name="f6457" fmla="val 349906"/>
              <a:gd name="f6458" fmla="val 1147417"/>
              <a:gd name="f6459" fmla="val 350687"/>
              <a:gd name="f6460" fmla="val 1148201"/>
              <a:gd name="f6461" fmla="val 1154786"/>
              <a:gd name="f6462" fmla="val 1157469"/>
              <a:gd name="f6463" fmla="val 350259"/>
              <a:gd name="f6464" fmla="val 1159553"/>
              <a:gd name="f6465" fmla="val 348630"/>
              <a:gd name="f6466" fmla="val 1160982"/>
              <a:gd name="f6467" fmla="val 1208803"/>
              <a:gd name="f6468" fmla="val 1208551"/>
              <a:gd name="f6469" fmla="val 347625"/>
              <a:gd name="f6470" fmla="val 1208618"/>
              <a:gd name="f6471" fmla="val 348739"/>
              <a:gd name="f6472" fmla="val 1208673"/>
              <a:gd name="f6473" fmla="val 349340"/>
              <a:gd name="f6474" fmla="val 1208752"/>
              <a:gd name="f6475" fmla="val 350023"/>
              <a:gd name="f6476" fmla="val 1208959"/>
              <a:gd name="f6477" fmla="val 350608"/>
              <a:gd name="f6478" fmla="val 1209118"/>
              <a:gd name="f6479" fmla="val 1255270"/>
              <a:gd name="f6480" fmla="val 1254892"/>
              <a:gd name="f6481" fmla="val 349456"/>
              <a:gd name="f6482" fmla="val 1254186"/>
              <a:gd name="f6483" fmla="val 347930"/>
              <a:gd name="f6484" fmla="val 1253396"/>
              <a:gd name="f6485" fmla="val 1293741"/>
              <a:gd name="f6486" fmla="val 1292386"/>
              <a:gd name="f6487" fmla="val 347924"/>
              <a:gd name="f6488" fmla="val 1291112"/>
              <a:gd name="f6489" fmla="val 349504"/>
              <a:gd name="f6490" fmla="val 1289939"/>
              <a:gd name="f6491" fmla="val 1322345"/>
              <a:gd name="f6492" fmla="val 1322464"/>
              <a:gd name="f6493" fmla="val 350366"/>
              <a:gd name="f6494" fmla="val 1322522"/>
              <a:gd name="f6495" fmla="val 349522"/>
              <a:gd name="f6496" fmla="val 1322438"/>
              <a:gd name="f6497" fmla="val 348766"/>
              <a:gd name="f6498" fmla="val 1322326"/>
              <a:gd name="f6499" fmla="val 347876"/>
              <a:gd name="f6500" fmla="val 1321915"/>
              <a:gd name="f6501" fmla="val 347151"/>
              <a:gd name="f6502" fmla="val 1321492"/>
              <a:gd name="f6503" fmla="val 1323847"/>
              <a:gd name="f6504" fmla="val 1324046"/>
              <a:gd name="f6505" fmla="val 346713"/>
              <a:gd name="f6506" fmla="val 1324129"/>
              <a:gd name="f6507" fmla="val 346987"/>
              <a:gd name="f6508" fmla="val 1324348"/>
              <a:gd name="f6509" fmla="val 347247"/>
              <a:gd name="f6510" fmla="val 1327094"/>
              <a:gd name="f6511" fmla="val 350470"/>
              <a:gd name="f6512" fmla="val 1330803"/>
              <a:gd name="f6513" fmla="val 346673"/>
              <a:gd name="f6514" fmla="val 1331921"/>
              <a:gd name="f6515" fmla="val 348728"/>
              <a:gd name="f6516" fmla="val 1333510"/>
              <a:gd name="f6517" fmla="val 1335144"/>
              <a:gd name="f6518" fmla="val 1349984"/>
              <a:gd name="f6519" fmla="val 1350344"/>
              <a:gd name="f6520" fmla="val 350409"/>
              <a:gd name="f6521" fmla="val 1350740"/>
              <a:gd name="f6522" fmla="val 349652"/>
              <a:gd name="f6523" fmla="val 1350930"/>
              <a:gd name="f6524" fmla="val 348581"/>
              <a:gd name="f6525" fmla="val 1351394"/>
              <a:gd name="f6526" fmla="val 1443900"/>
              <a:gd name="f6527" fmla="val 1444082"/>
              <a:gd name="f6528" fmla="val 348021"/>
              <a:gd name="f6529" fmla="val 1444168"/>
              <a:gd name="f6530" fmla="val 1444327"/>
              <a:gd name="f6531" fmla="val 1456458"/>
              <a:gd name="f6532" fmla="val 1456307"/>
              <a:gd name="f6533" fmla="val 349644"/>
              <a:gd name="f6534" fmla="val 1456205"/>
              <a:gd name="f6535" fmla="val 1456032"/>
              <a:gd name="f6536" fmla="val 1561876"/>
              <a:gd name="f6537" fmla="val 1562068"/>
              <a:gd name="f6538" fmla="val 1562171"/>
              <a:gd name="f6539" fmla="val 1562339"/>
              <a:gd name="f6540" fmla="val 1574081"/>
              <a:gd name="f6541" fmla="val 1573919"/>
              <a:gd name="f6542" fmla="val 1573821"/>
              <a:gd name="f6543" fmla="val 348022"/>
              <a:gd name="f6544" fmla="val 1654197"/>
              <a:gd name="f6545" fmla="val 1654377"/>
              <a:gd name="f6546" fmla="val 1654468"/>
              <a:gd name="f6547" fmla="val 1654624"/>
              <a:gd name="f6548" fmla="val 1666885"/>
              <a:gd name="f6549" fmla="val 1666729"/>
              <a:gd name="f6550" fmla="val 349630"/>
              <a:gd name="f6551" fmla="val 1666563"/>
              <a:gd name="f6552" fmla="val 348037"/>
              <a:gd name="f6553" fmla="val 1666384"/>
              <a:gd name="f6554" fmla="val 1076"/>
              <a:gd name="f6555" fmla="val 356045"/>
              <a:gd name="f6556" fmla="val 945"/>
              <a:gd name="f6557" fmla="val 357646"/>
              <a:gd name="f6558" fmla="val 774"/>
              <a:gd name="f6559" fmla="val 359227"/>
              <a:gd name="f6560" fmla="val 668"/>
              <a:gd name="f6561" fmla="val 360841"/>
              <a:gd name="f6562" fmla="val 12094"/>
              <a:gd name="f6563" fmla="val 12204"/>
              <a:gd name="f6564" fmla="val 12368"/>
              <a:gd name="f6565" fmla="val 357645"/>
              <a:gd name="f6566" fmla="val 12502"/>
              <a:gd name="f6567" fmla="val 93397"/>
              <a:gd name="f6568" fmla="val 93207"/>
              <a:gd name="f6569" fmla="val 92981"/>
              <a:gd name="f6570" fmla="val 359230"/>
              <a:gd name="f6571" fmla="val 92822"/>
              <a:gd name="f6572" fmla="val 104508"/>
              <a:gd name="f6573" fmla="val 104675"/>
              <a:gd name="f6574" fmla="val 359229"/>
              <a:gd name="f6575" fmla="val 104921"/>
              <a:gd name="f6576" fmla="val 105121"/>
              <a:gd name="f6577" fmla="val 211020"/>
              <a:gd name="f6578" fmla="val 210843"/>
              <a:gd name="f6579" fmla="val 210612"/>
              <a:gd name="f6580" fmla="val 210464"/>
              <a:gd name="f6581" fmla="val 221668"/>
              <a:gd name="f6582" fmla="val 221821"/>
              <a:gd name="f6583" fmla="val 222058"/>
              <a:gd name="f6584" fmla="val 354242"/>
              <a:gd name="f6585" fmla="val 354129"/>
              <a:gd name="f6586" fmla="val 357656"/>
              <a:gd name="f6587" fmla="val 353946"/>
              <a:gd name="f6588" fmla="val 359216"/>
              <a:gd name="f6589" fmla="val 353852"/>
              <a:gd name="f6590" fmla="val 364908"/>
              <a:gd name="f6591" fmla="val 365002"/>
              <a:gd name="f6592" fmla="val 365183"/>
              <a:gd name="f6593" fmla="val 357655"/>
              <a:gd name="f6594" fmla="val 365297"/>
              <a:gd name="f6595" fmla="val 476836"/>
              <a:gd name="f6596" fmla="val 476864"/>
              <a:gd name="f6597" fmla="val 356979"/>
              <a:gd name="f6598" fmla="val 476862"/>
              <a:gd name="f6599" fmla="val 357877"/>
              <a:gd name="f6600" fmla="val 476613"/>
              <a:gd name="f6601" fmla="val 358063"/>
              <a:gd name="f6602" fmla="val 475687"/>
              <a:gd name="f6603" fmla="val 358879"/>
              <a:gd name="f6604" fmla="val 474868"/>
              <a:gd name="f6605" fmla="val 359832"/>
              <a:gd name="f6606" fmla="val 474072"/>
              <a:gd name="f6607" fmla="val 601767"/>
              <a:gd name="f6608" fmla="val 601471"/>
              <a:gd name="f6609" fmla="val 359382"/>
              <a:gd name="f6610" fmla="val 600882"/>
              <a:gd name="f6611" fmla="val 357721"/>
              <a:gd name="f6612" fmla="val 600246"/>
              <a:gd name="f6613" fmla="val 768918"/>
              <a:gd name="f6614" fmla="val 768990"/>
              <a:gd name="f6615" fmla="val 356110"/>
              <a:gd name="f6616" fmla="val 769049"/>
              <a:gd name="f6617" fmla="val 356183"/>
              <a:gd name="f6618" fmla="val 769122"/>
              <a:gd name="f6619" fmla="val 356248"/>
              <a:gd name="f6620" fmla="val 770632"/>
              <a:gd name="f6621" fmla="val 357597"/>
              <a:gd name="f6622" fmla="val 773395"/>
              <a:gd name="f6623" fmla="val 360044"/>
              <a:gd name="f6624" fmla="val 776801"/>
              <a:gd name="f6625" fmla="val 781346"/>
              <a:gd name="f6626" fmla="val 782187"/>
              <a:gd name="f6627" fmla="val 360603"/>
              <a:gd name="f6628" fmla="val 783054"/>
              <a:gd name="f6629" fmla="val 360235"/>
              <a:gd name="f6630" fmla="val 783943"/>
              <a:gd name="f6631" fmla="val 359675"/>
              <a:gd name="f6632" fmla="val 789546"/>
              <a:gd name="f6633" fmla="val 356261"/>
              <a:gd name="f6634" fmla="val 794761"/>
              <a:gd name="f6635" fmla="val 355876"/>
              <a:gd name="f6636" fmla="val 800934"/>
              <a:gd name="f6637" fmla="val 358341"/>
              <a:gd name="f6638" fmla="val 803594"/>
              <a:gd name="f6639" fmla="val 359479"/>
              <a:gd name="f6640" fmla="val 806924"/>
              <a:gd name="f6641" fmla="val 358816"/>
              <a:gd name="f6642" fmla="val 810154"/>
              <a:gd name="f6643" fmla="val 356730"/>
              <a:gd name="f6644" fmla="val 810478"/>
              <a:gd name="f6645" fmla="val 356527"/>
              <a:gd name="f6646" fmla="val 810715"/>
              <a:gd name="f6647" fmla="val 356270"/>
              <a:gd name="f6648" fmla="val 811007"/>
              <a:gd name="f6649" fmla="val 827924"/>
              <a:gd name="f6650" fmla="val 843673"/>
              <a:gd name="f6651" fmla="val 843954"/>
              <a:gd name="f6652" fmla="val 360772"/>
              <a:gd name="f6653" fmla="val 844131"/>
              <a:gd name="f6654" fmla="val 360798"/>
              <a:gd name="f6655" fmla="val 844433"/>
              <a:gd name="f6656" fmla="val 360712"/>
              <a:gd name="f6657" fmla="val 844637"/>
              <a:gd name="f6658" fmla="val 844698"/>
              <a:gd name="f6659" fmla="val 360788"/>
              <a:gd name="f6660" fmla="val 844730"/>
              <a:gd name="f6661" fmla="val 1017742"/>
              <a:gd name="f6662" fmla="val 1018723"/>
              <a:gd name="f6663" fmla="val 359301"/>
              <a:gd name="f6664" fmla="val 1019675"/>
              <a:gd name="f6665" fmla="val 357715"/>
              <a:gd name="f6666" fmla="val 1020580"/>
              <a:gd name="f6667" fmla="val 1067087"/>
              <a:gd name="f6668" fmla="val 357661"/>
              <a:gd name="f6669" fmla="val 1067183"/>
              <a:gd name="f6670" fmla="val 359211"/>
              <a:gd name="f6671" fmla="val 1067232"/>
              <a:gd name="f6672" fmla="val 1078733"/>
              <a:gd name="f6673" fmla="val 1078685"/>
              <a:gd name="f6674" fmla="val 359204"/>
              <a:gd name="f6675" fmla="val 1078568"/>
              <a:gd name="f6676" fmla="val 357668"/>
              <a:gd name="f6677" fmla="val 1078510"/>
              <a:gd name="f6678" fmla="val 1211214"/>
              <a:gd name="f6679" fmla="val 1212246"/>
              <a:gd name="f6680" fmla="val 357644"/>
              <a:gd name="f6681" fmla="val 1213424"/>
              <a:gd name="f6682" fmla="val 359090"/>
              <a:gd name="f6683" fmla="val 1214553"/>
              <a:gd name="f6684" fmla="val 360434"/>
              <a:gd name="f6685" fmla="val 1214665"/>
              <a:gd name="f6686" fmla="val 360564"/>
              <a:gd name="f6687" fmla="val 1214775"/>
              <a:gd name="f6688" fmla="val 360711"/>
              <a:gd name="f6689" fmla="val 1214887"/>
              <a:gd name="f6690" fmla="val 1257032"/>
              <a:gd name="f6691" fmla="val 1256558"/>
              <a:gd name="f6692" fmla="val 359283"/>
              <a:gd name="f6693" fmla="val 1256217"/>
              <a:gd name="f6694" fmla="val 357679"/>
              <a:gd name="f6695" fmla="val 1255993"/>
              <a:gd name="f6696" fmla="val 1286952"/>
              <a:gd name="f6697" fmla="val 1286914"/>
              <a:gd name="f6698" fmla="val 356119"/>
              <a:gd name="f6699" fmla="val 1286860"/>
              <a:gd name="f6700" fmla="val 356173"/>
              <a:gd name="f6701" fmla="val 1286822"/>
              <a:gd name="f6702" fmla="val 356438"/>
              <a:gd name="f6703" fmla="val 1286638"/>
              <a:gd name="f6704" fmla="val 356540"/>
              <a:gd name="f6705" fmla="val 1285784"/>
              <a:gd name="f6706" fmla="val 1284353"/>
              <a:gd name="f6707" fmla="val 357066"/>
              <a:gd name="f6708" fmla="val 1280846"/>
              <a:gd name="f6709" fmla="val 357912"/>
              <a:gd name="f6710" fmla="val 1278790"/>
              <a:gd name="f6711" fmla="val 1316539"/>
              <a:gd name="f6712" fmla="val 1316714"/>
              <a:gd name="f6713" fmla="val 360370"/>
              <a:gd name="f6714" fmla="val 1316912"/>
              <a:gd name="f6715" fmla="val 359906"/>
              <a:gd name="f6716" fmla="val 1317411"/>
              <a:gd name="f6717" fmla="val 359582"/>
              <a:gd name="f6718" fmla="val 1318763"/>
              <a:gd name="f6719" fmla="val 358682"/>
              <a:gd name="f6720" fmla="val 1319749"/>
              <a:gd name="f6721" fmla="val 357409"/>
              <a:gd name="f6722" fmla="val 1320564"/>
              <a:gd name="f6723" fmla="val 1444754"/>
              <a:gd name="f6724" fmla="val 1444891"/>
              <a:gd name="f6725" fmla="val 357648"/>
              <a:gd name="f6726" fmla="val 1445085"/>
              <a:gd name="f6727" fmla="val 359224"/>
              <a:gd name="f6728" fmla="val 1445199"/>
              <a:gd name="f6729" fmla="val 1457293"/>
              <a:gd name="f6730" fmla="val 1457185"/>
              <a:gd name="f6731" fmla="val 359225"/>
              <a:gd name="f6732" fmla="val 1457016"/>
              <a:gd name="f6733" fmla="val 1456885"/>
              <a:gd name="f6734" fmla="val 1562803"/>
              <a:gd name="f6735" fmla="val 1562947"/>
              <a:gd name="f6736" fmla="val 357649"/>
              <a:gd name="f6737" fmla="val 1563148"/>
              <a:gd name="f6738" fmla="val 359223"/>
              <a:gd name="f6739" fmla="val 1563267"/>
              <a:gd name="f6740" fmla="val 1574972"/>
              <a:gd name="f6741" fmla="val 1574856"/>
              <a:gd name="f6742" fmla="val 1574666"/>
              <a:gd name="f6743" fmla="val 1574527"/>
              <a:gd name="f6744" fmla="val 1655050"/>
              <a:gd name="f6745" fmla="val 1655183"/>
              <a:gd name="f6746" fmla="val 1655369"/>
              <a:gd name="f6747" fmla="val 1655477"/>
              <a:gd name="f6748" fmla="val 1667812"/>
              <a:gd name="f6749" fmla="val 1667706"/>
              <a:gd name="f6750" fmla="val 1667517"/>
              <a:gd name="f6751" fmla="val 1667386"/>
              <a:gd name="f6752" fmla="val 1353026"/>
              <a:gd name="f6753" fmla="val 358619"/>
              <a:gd name="f6754" fmla="val 1352449"/>
              <a:gd name="f6755" fmla="val 359318"/>
              <a:gd name="f6756" fmla="val 1351937"/>
              <a:gd name="f6757" fmla="val 360105"/>
              <a:gd name="f6758" fmla="val 1351375"/>
              <a:gd name="f6759" fmla="val 1357571"/>
              <a:gd name="f6760" fmla="val 501"/>
              <a:gd name="f6761" fmla="val 365638"/>
              <a:gd name="f6762" fmla="val 420"/>
              <a:gd name="f6763" fmla="val 367230"/>
              <a:gd name="f6764" fmla="val 391"/>
              <a:gd name="f6765" fmla="val 368849"/>
              <a:gd name="f6766" fmla="val 334"/>
              <a:gd name="f6767" fmla="val 370454"/>
              <a:gd name="f6768" fmla="val 1668146"/>
              <a:gd name="f6769" fmla="val 1668089"/>
              <a:gd name="f6770" fmla="val 368850"/>
              <a:gd name="f6771" fmla="val 1668060"/>
              <a:gd name="f6772" fmla="val 367229"/>
              <a:gd name="f6773" fmla="val 1667979"/>
              <a:gd name="f6774" fmla="val 167"/>
              <a:gd name="f6775" fmla="val 375251"/>
              <a:gd name="f6776" fmla="val 134"/>
              <a:gd name="f6777" fmla="val 376831"/>
              <a:gd name="f6778" fmla="val 10"/>
              <a:gd name="f6779" fmla="val 378363"/>
              <a:gd name="f6780" fmla="val 379955"/>
              <a:gd name="f6781" fmla="val 11000"/>
              <a:gd name="f6782" fmla="val 11040"/>
              <a:gd name="f6783" fmla="val 378380"/>
              <a:gd name="f6784" fmla="val 11122"/>
              <a:gd name="f6785" fmla="val 376828"/>
              <a:gd name="f6786" fmla="val 11204"/>
              <a:gd name="f6787" fmla="val 91839"/>
              <a:gd name="f6788" fmla="val 91775"/>
              <a:gd name="f6789" fmla="val 376803"/>
              <a:gd name="f6790" fmla="val 91702"/>
              <a:gd name="f6791" fmla="val 378388"/>
              <a:gd name="f6792" fmla="val 91598"/>
              <a:gd name="f6793" fmla="val 103414"/>
              <a:gd name="f6794" fmla="val 103504"/>
              <a:gd name="f6795" fmla="val 378447"/>
              <a:gd name="f6796" fmla="val 103546"/>
              <a:gd name="f6797" fmla="val 376915"/>
              <a:gd name="f6798" fmla="val 103637"/>
              <a:gd name="f6799" fmla="val 375417"/>
              <a:gd name="f6800" fmla="val 209629"/>
              <a:gd name="f6801" fmla="val 209583"/>
              <a:gd name="f6802" fmla="val 209522"/>
              <a:gd name="f6803" fmla="val 209443"/>
              <a:gd name="f6804" fmla="val 221000"/>
              <a:gd name="f6805" fmla="val 221094"/>
              <a:gd name="f6806" fmla="val 221132"/>
              <a:gd name="f6807" fmla="val 221222"/>
              <a:gd name="f6808" fmla="val 353518"/>
              <a:gd name="f6809" fmla="val 376960"/>
              <a:gd name="f6810" fmla="val 353455"/>
              <a:gd name="f6811" fmla="val 378457"/>
              <a:gd name="f6812" fmla="val 353388"/>
              <a:gd name="f6813" fmla="val 364963"/>
              <a:gd name="f6814" fmla="val 365024"/>
              <a:gd name="f6815" fmla="val 365066"/>
              <a:gd name="f6816" fmla="val 365112"/>
              <a:gd name="f6817" fmla="val 365204"/>
              <a:gd name="f6818" fmla="val 465502"/>
              <a:gd name="f6819" fmla="val 465407"/>
              <a:gd name="f6820" fmla="val 376745"/>
              <a:gd name="f6821" fmla="val 465500"/>
              <a:gd name="f6822" fmla="val 377969"/>
              <a:gd name="f6823" fmla="val 465595"/>
              <a:gd name="f6824" fmla="val 378918"/>
              <a:gd name="f6825" fmla="val 465207"/>
              <a:gd name="f6826" fmla="val 379302"/>
              <a:gd name="f6827" fmla="val 465112"/>
              <a:gd name="f6828" fmla="val 379492"/>
              <a:gd name="f6829" fmla="val 465009"/>
              <a:gd name="f6830" fmla="val 379624"/>
              <a:gd name="f6831" fmla="val 464970"/>
              <a:gd name="f6832" fmla="val 379817"/>
              <a:gd name="f6833" fmla="val 464871"/>
              <a:gd name="f6834" fmla="val 618759"/>
              <a:gd name="f6835" fmla="val 616583"/>
              <a:gd name="f6836" fmla="val 378496"/>
              <a:gd name="f6837" fmla="val 613716"/>
              <a:gd name="f6838" fmla="val 377348"/>
              <a:gd name="f6839" fmla="val 609762"/>
              <a:gd name="f6840" fmla="val 376936"/>
              <a:gd name="f6841" fmla="val 610040"/>
              <a:gd name="f6842" fmla="val 376454"/>
              <a:gd name="f6843" fmla="val 605626"/>
              <a:gd name="f6844" fmla="val 839221"/>
              <a:gd name="f6845" fmla="val 376269"/>
              <a:gd name="f6846" fmla="val 844540"/>
              <a:gd name="f6847" fmla="val 377123"/>
              <a:gd name="f6848" fmla="val 844631"/>
              <a:gd name="f6849" fmla="val 378060"/>
              <a:gd name="f6850" fmla="val 844915"/>
              <a:gd name="f6851" fmla="val 379103"/>
              <a:gd name="f6852" fmla="val 844662"/>
              <a:gd name="f6853" fmla="val 379356"/>
              <a:gd name="f6854" fmla="val 844223"/>
              <a:gd name="f6855" fmla="val 379633"/>
              <a:gd name="f6856" fmla="val 843988"/>
              <a:gd name="f6857" fmla="val 1000955"/>
              <a:gd name="f6858" fmla="val 1001078"/>
              <a:gd name="f6859" fmla="val 379792"/>
              <a:gd name="f6860" fmla="val 1001231"/>
              <a:gd name="f6861" fmla="val 379667"/>
              <a:gd name="f6862" fmla="val 1001344"/>
              <a:gd name="f6863" fmla="val 1001439"/>
              <a:gd name="f6864" fmla="val 1001820"/>
              <a:gd name="f6865" fmla="val 379017"/>
              <a:gd name="f6866" fmla="val 1002105"/>
              <a:gd name="f6867" fmla="val 378733"/>
              <a:gd name="f6868" fmla="val 1002864"/>
              <a:gd name="f6869" fmla="val 378069"/>
              <a:gd name="f6870" fmla="val 1004092"/>
              <a:gd name="f6871" fmla="val 377027"/>
              <a:gd name="f6872" fmla="val 375510"/>
              <a:gd name="f6873" fmla="val 1004923"/>
              <a:gd name="f6874" fmla="val 1005091"/>
              <a:gd name="f6875" fmla="val 375353"/>
              <a:gd name="f6876" fmla="val 1005258"/>
              <a:gd name="f6877" fmla="val 1067158"/>
              <a:gd name="f6878" fmla="val 1067159"/>
              <a:gd name="f6879" fmla="val 376849"/>
              <a:gd name="f6880" fmla="val 1067205"/>
              <a:gd name="f6881" fmla="val 378402"/>
              <a:gd name="f6882" fmla="val 1067251"/>
              <a:gd name="f6883" fmla="val 1078937"/>
              <a:gd name="f6884" fmla="val 1078905"/>
              <a:gd name="f6885" fmla="val 378389"/>
              <a:gd name="f6886" fmla="val 1078891"/>
              <a:gd name="f6887" fmla="val 1078844"/>
              <a:gd name="f6888" fmla="val 1224978"/>
              <a:gd name="f6889" fmla="val 1225404"/>
              <a:gd name="f6890" fmla="val 376517"/>
              <a:gd name="f6891" fmla="val 1225831"/>
              <a:gd name="f6892" fmla="val 377793"/>
              <a:gd name="f6893" fmla="val 1226425"/>
              <a:gd name="f6894" fmla="val 378640"/>
              <a:gd name="f6895" fmla="val 1225089"/>
              <a:gd name="f6896" fmla="val 379010"/>
              <a:gd name="f6897" fmla="val 1225868"/>
              <a:gd name="f6898" fmla="val 1259091"/>
              <a:gd name="f6899" fmla="val 1260055"/>
              <a:gd name="f6900" fmla="val 377973"/>
              <a:gd name="f6901" fmla="val 1258905"/>
              <a:gd name="f6902" fmla="val 376732"/>
              <a:gd name="f6903" fmla="val 1259629"/>
              <a:gd name="f6904" fmla="val 375823"/>
              <a:gd name="f6905" fmla="val 1260018"/>
              <a:gd name="f6906" fmla="val 1268755"/>
              <a:gd name="f6907" fmla="val 1268588"/>
              <a:gd name="f6908" fmla="val 1268188"/>
              <a:gd name="f6909" fmla="val 377174"/>
              <a:gd name="f6910" fmla="val 1268485"/>
              <a:gd name="f6911" fmla="val 378661"/>
              <a:gd name="f6912" fmla="val 1269070"/>
              <a:gd name="f6913" fmla="val 1345368"/>
              <a:gd name="f6914" fmla="val 379242"/>
              <a:gd name="f6915" fmla="val 1345984"/>
              <a:gd name="f6916" fmla="val 378494"/>
              <a:gd name="f6917" fmla="val 1346478"/>
              <a:gd name="f6918" fmla="val 377584"/>
              <a:gd name="f6919" fmla="val 1346715"/>
              <a:gd name="f6920" fmla="val 378531"/>
              <a:gd name="f6921" fmla="val 1347057"/>
              <a:gd name="f6922" fmla="val 1347424"/>
              <a:gd name="f6923" fmla="val 1383818"/>
              <a:gd name="f6924" fmla="val 1381678"/>
              <a:gd name="f6925" fmla="val 377713"/>
              <a:gd name="f6926" fmla="val 1378372"/>
              <a:gd name="f6927" fmla="val 376551"/>
              <a:gd name="f6928" fmla="val 1373059"/>
              <a:gd name="f6929" fmla="val 377029"/>
              <a:gd name="f6930" fmla="val 1370020"/>
              <a:gd name="f6931" fmla="val 377313"/>
              <a:gd name="f6932" fmla="val 1367079"/>
              <a:gd name="f6933" fmla="val 378157"/>
              <a:gd name="f6934" fmla="val 1364230"/>
              <a:gd name="f6935" fmla="val 1363850"/>
              <a:gd name="f6936" fmla="val 379105"/>
              <a:gd name="f6937" fmla="val 1363478"/>
              <a:gd name="f6938" fmla="val 379210"/>
              <a:gd name="f6939" fmla="val 1363098"/>
              <a:gd name="f6940" fmla="val 379399"/>
              <a:gd name="f6941" fmla="val 1363383"/>
              <a:gd name="f6942" fmla="val 378451"/>
              <a:gd name="f6943" fmla="val 1363467"/>
              <a:gd name="f6944" fmla="val 377403"/>
              <a:gd name="f6945" fmla="val 1363562"/>
              <a:gd name="f6946" fmla="val 375980"/>
              <a:gd name="f6947" fmla="val 375704"/>
              <a:gd name="f6948" fmla="val 375325"/>
              <a:gd name="f6949" fmla="val 1445904"/>
              <a:gd name="f6950" fmla="val 376899"/>
              <a:gd name="f6951" fmla="val 1445994"/>
              <a:gd name="f6952" fmla="val 378427"/>
              <a:gd name="f6953" fmla="val 1446089"/>
              <a:gd name="f6954" fmla="val 1458721"/>
              <a:gd name="f6955" fmla="val 1458639"/>
              <a:gd name="f6956" fmla="val 1458581"/>
              <a:gd name="f6957" fmla="val 1458536"/>
              <a:gd name="f6958" fmla="val 1564621"/>
              <a:gd name="f6959" fmla="val 1564666"/>
              <a:gd name="f6960" fmla="val 1564724"/>
              <a:gd name="f6961" fmla="val 1564807"/>
              <a:gd name="f6962" fmla="val 1575955"/>
              <a:gd name="f6963" fmla="val 1575873"/>
              <a:gd name="f6964" fmla="val 1575808"/>
              <a:gd name="f6965" fmla="val 1575751"/>
              <a:gd name="f6966" fmla="val 1656219"/>
              <a:gd name="f6967" fmla="val 1656262"/>
              <a:gd name="f6968" fmla="val 376804"/>
              <a:gd name="f6969" fmla="val 1656348"/>
              <a:gd name="f6970" fmla="val 1656404"/>
              <a:gd name="f6971" fmla="val 1668462"/>
              <a:gd name="f6972" fmla="val 1668451"/>
              <a:gd name="f6973" fmla="val 378364"/>
              <a:gd name="f6974" fmla="val 1668346"/>
              <a:gd name="f6975" fmla="val 376829"/>
              <a:gd name="f6976" fmla="val 1668313"/>
              <a:gd name="f6977" fmla="val 37"/>
              <a:gd name="f6978" fmla="val 384863"/>
              <a:gd name="f6979" fmla="val 55"/>
              <a:gd name="f6980" fmla="val 386439"/>
              <a:gd name="f6981" fmla="val 174"/>
              <a:gd name="f6982" fmla="val 387982"/>
              <a:gd name="f6983" fmla="val 223"/>
              <a:gd name="f6984" fmla="val 389549"/>
              <a:gd name="f6985" fmla="val 11260"/>
              <a:gd name="f6986" fmla="val 11203"/>
              <a:gd name="f6987" fmla="val 387988"/>
              <a:gd name="f6988" fmla="val 11100"/>
              <a:gd name="f6989" fmla="val 386434"/>
              <a:gd name="f6990" fmla="val 11074"/>
              <a:gd name="f6991" fmla="val 91412"/>
              <a:gd name="f6992" fmla="val 91417"/>
              <a:gd name="f6993" fmla="val 386440"/>
              <a:gd name="f6994" fmla="val 91544"/>
              <a:gd name="f6995" fmla="val 387981"/>
              <a:gd name="f6996" fmla="val 91579"/>
              <a:gd name="f6997" fmla="val 103340"/>
              <a:gd name="f6998" fmla="val 103309"/>
              <a:gd name="f6999" fmla="val 387992"/>
              <a:gd name="f7000" fmla="val 103173"/>
              <a:gd name="f7001" fmla="val 386466"/>
              <a:gd name="f7002" fmla="val 384900"/>
              <a:gd name="f7003" fmla="val 384887"/>
              <a:gd name="f7004" fmla="val 384876"/>
              <a:gd name="f7005" fmla="val 209258"/>
              <a:gd name="f7006" fmla="val 209378"/>
              <a:gd name="f7007" fmla="val 209406"/>
              <a:gd name="f7008" fmla="val 220859"/>
              <a:gd name="f7009" fmla="val 220740"/>
              <a:gd name="f7010" fmla="val 386467"/>
              <a:gd name="f7011" fmla="val 353240"/>
              <a:gd name="f7012" fmla="val 386470"/>
              <a:gd name="f7013" fmla="val 353315"/>
              <a:gd name="f7014" fmla="val 387991"/>
              <a:gd name="f7015" fmla="val 353333"/>
              <a:gd name="f7016" fmla="val 364889"/>
              <a:gd name="f7017" fmla="val 387989"/>
              <a:gd name="f7018" fmla="val 364815"/>
              <a:gd name="f7019" fmla="val 386471"/>
              <a:gd name="f7020" fmla="val 462831"/>
              <a:gd name="f7021" fmla="val 462486"/>
              <a:gd name="f7022" fmla="val 386388"/>
              <a:gd name="f7023" fmla="val 462347"/>
              <a:gd name="f7024" fmla="val 387943"/>
              <a:gd name="f7025" fmla="val 462404"/>
              <a:gd name="f7026" fmla="val 638681"/>
              <a:gd name="f7027" fmla="val 637142"/>
              <a:gd name="f7028" fmla="val 389317"/>
              <a:gd name="f7029" fmla="val 635578"/>
              <a:gd name="f7030" fmla="val 388982"/>
              <a:gd name="f7031" fmla="val 633988"/>
              <a:gd name="f7032" fmla="val 388493"/>
              <a:gd name="f7033" fmla="val 631899"/>
              <a:gd name="f7034" fmla="val 387924"/>
              <a:gd name="f7035" fmla="val 629794"/>
              <a:gd name="f7036" fmla="val 387259"/>
              <a:gd name="f7037" fmla="val 627514"/>
              <a:gd name="f7038" fmla="val 386974"/>
              <a:gd name="f7039" fmla="val 386882"/>
              <a:gd name="f7040" fmla="val 627196"/>
              <a:gd name="f7041" fmla="val 386292"/>
              <a:gd name="f7042" fmla="val 626766"/>
              <a:gd name="f7043" fmla="val 385550"/>
              <a:gd name="f7044" fmla="val 626160"/>
              <a:gd name="f7045" fmla="val 842578"/>
              <a:gd name="f7046" fmla="val 842591"/>
              <a:gd name="f7047" fmla="val 386106"/>
              <a:gd name="f7048" fmla="val 842763"/>
              <a:gd name="f7049" fmla="val 387478"/>
              <a:gd name="f7050" fmla="val 843394"/>
              <a:gd name="f7051" fmla="val 389160"/>
              <a:gd name="f7052" fmla="val 843447"/>
              <a:gd name="f7053" fmla="val 389299"/>
              <a:gd name="f7054" fmla="val 843526"/>
              <a:gd name="f7055" fmla="val 389410"/>
              <a:gd name="f7056" fmla="val 843580"/>
              <a:gd name="f7057" fmla="val 994017"/>
              <a:gd name="f7058" fmla="val 994723"/>
              <a:gd name="f7059" fmla="val 388477"/>
              <a:gd name="f7060" fmla="val 995399"/>
              <a:gd name="f7061" fmla="val 387481"/>
              <a:gd name="f7062" fmla="val 996206"/>
              <a:gd name="f7063" fmla="val 386215"/>
              <a:gd name="f7064" fmla="val 996627"/>
              <a:gd name="f7065" fmla="val 385759"/>
              <a:gd name="f7066" fmla="val 996901"/>
              <a:gd name="f7067" fmla="val 385316"/>
              <a:gd name="f7068" fmla="val 997170"/>
              <a:gd name="f7069" fmla="val 1067344"/>
              <a:gd name="f7070" fmla="val 1067343"/>
              <a:gd name="f7071" fmla="val 1067261"/>
              <a:gd name="f7072" fmla="val 387954"/>
              <a:gd name="f7073" fmla="val 1078919"/>
              <a:gd name="f7074" fmla="val 1078929"/>
              <a:gd name="f7075" fmla="val 387958"/>
              <a:gd name="f7076" fmla="val 1079010"/>
              <a:gd name="f7077" fmla="val 1079011"/>
              <a:gd name="f7078" fmla="val 1229597"/>
              <a:gd name="f7079" fmla="val 1230587"/>
              <a:gd name="f7080" fmla="val 386352"/>
              <a:gd name="f7081" fmla="val 1231460"/>
              <a:gd name="f7082" fmla="val 387910"/>
              <a:gd name="f7083" fmla="val 1232175"/>
              <a:gd name="f7084" fmla="val 1264600"/>
              <a:gd name="f7085" fmla="val 1263571"/>
              <a:gd name="f7086" fmla="val 388558"/>
              <a:gd name="f7087" fmla="val 1262499"/>
              <a:gd name="f7088" fmla="val 387835"/>
              <a:gd name="f7089" fmla="val 1261465"/>
              <a:gd name="f7090" fmla="val 387548"/>
              <a:gd name="f7091" fmla="val 1261394"/>
              <a:gd name="f7092" fmla="val 386694"/>
              <a:gd name="f7093" fmla="val 1261166"/>
              <a:gd name="f7094" fmla="val 385775"/>
              <a:gd name="f7095" fmla="val 1260927"/>
              <a:gd name="f7096" fmla="val 1269423"/>
              <a:gd name="f7097" fmla="val 1269533"/>
              <a:gd name="f7098" fmla="val 385292"/>
              <a:gd name="f7099" fmla="val 1269640"/>
              <a:gd name="f7100" fmla="val 385802"/>
              <a:gd name="f7101" fmla="val 1269738"/>
              <a:gd name="f7102" fmla="val 386122"/>
              <a:gd name="f7103" fmla="val 1270217"/>
              <a:gd name="f7104" fmla="val 387477"/>
              <a:gd name="f7105" fmla="val 1270918"/>
              <a:gd name="f7106" fmla="val 388540"/>
              <a:gd name="f7107" fmla="val 1271575"/>
              <a:gd name="f7108" fmla="val 1339615"/>
              <a:gd name="f7109" fmla="val 1340089"/>
              <a:gd name="f7110" fmla="val 388791"/>
              <a:gd name="f7111" fmla="val 1340455"/>
              <a:gd name="f7112" fmla="val 387935"/>
              <a:gd name="f7113" fmla="val 1340579"/>
              <a:gd name="f7114" fmla="val 1340783"/>
              <a:gd name="f7115" fmla="val 385178"/>
              <a:gd name="f7116" fmla="val 1340794"/>
              <a:gd name="f7117" fmla="val 385069"/>
              <a:gd name="f7118" fmla="val 1340810"/>
              <a:gd name="f7119" fmla="val 384972"/>
              <a:gd name="f7120" fmla="val 1340820"/>
              <a:gd name="f7121" fmla="val 1348184"/>
              <a:gd name="f7122" fmla="val 1348680"/>
              <a:gd name="f7123" fmla="val 386448"/>
              <a:gd name="f7124" fmla="val 1349489"/>
              <a:gd name="f7125" fmla="val 388270"/>
              <a:gd name="f7126" fmla="val 1359444"/>
              <a:gd name="f7127" fmla="val 1359797"/>
              <a:gd name="f7128" fmla="val 389316"/>
              <a:gd name="f7129" fmla="val 1360204"/>
              <a:gd name="f7130" fmla="val 389132"/>
              <a:gd name="f7131" fmla="val 388882"/>
              <a:gd name="f7132" fmla="val 1360705"/>
              <a:gd name="f7133" fmla="val 1360800"/>
              <a:gd name="f7134" fmla="val 389363"/>
              <a:gd name="f7135" fmla="val 1360947"/>
              <a:gd name="f7136" fmla="val 1412552"/>
              <a:gd name="f7137" fmla="val 1409429"/>
              <a:gd name="f7138" fmla="val 388087"/>
              <a:gd name="f7139" fmla="val 1406279"/>
              <a:gd name="f7140" fmla="val 386732"/>
              <a:gd name="f7141" fmla="val 1403165"/>
              <a:gd name="f7142" fmla="val 385030"/>
              <a:gd name="f7143" fmla="val 1402513"/>
              <a:gd name="f7144" fmla="val 384986"/>
              <a:gd name="f7145" fmla="val 1402201"/>
              <a:gd name="f7146" fmla="val 1391479"/>
              <a:gd name="f7147" fmla="val 1390391"/>
              <a:gd name="f7148" fmla="val 385230"/>
              <a:gd name="f7149" fmla="val 1389307"/>
              <a:gd name="f7150" fmla="val 385638"/>
              <a:gd name="f7151" fmla="val 1388270"/>
              <a:gd name="f7152" fmla="val 1387795"/>
              <a:gd name="f7153" fmla="val 386499"/>
              <a:gd name="f7154" fmla="val 1387502"/>
              <a:gd name="f7155" fmla="val 386782"/>
              <a:gd name="f7156" fmla="val 1387027"/>
              <a:gd name="f7157" fmla="val 387067"/>
              <a:gd name="f7158" fmla="val 1386876"/>
              <a:gd name="f7159" fmla="val 386252"/>
              <a:gd name="f7160" fmla="val 1386579"/>
              <a:gd name="f7161" fmla="val 385601"/>
              <a:gd name="f7162" fmla="val 1386359"/>
              <a:gd name="f7163" fmla="val 1446015"/>
              <a:gd name="f7164" fmla="val 1446007"/>
              <a:gd name="f7165" fmla="val 386445"/>
              <a:gd name="f7166" fmla="val 1445870"/>
              <a:gd name="f7167" fmla="val 387987"/>
              <a:gd name="f7168" fmla="val 1445774"/>
              <a:gd name="f7169" fmla="val 1458703"/>
              <a:gd name="f7170" fmla="val 1458784"/>
              <a:gd name="f7171" fmla="val 388020"/>
              <a:gd name="f7172" fmla="val 1458926"/>
              <a:gd name="f7173" fmla="val 386501"/>
              <a:gd name="f7174" fmla="val 1565011"/>
              <a:gd name="f7175" fmla="val 1564918"/>
              <a:gd name="f7176" fmla="val 384993"/>
              <a:gd name="f7177" fmla="val 386524"/>
              <a:gd name="f7178" fmla="val 1564836"/>
              <a:gd name="f7179" fmla="val 388028"/>
              <a:gd name="f7180" fmla="val 1575899"/>
              <a:gd name="f7181" fmla="val 1575935"/>
              <a:gd name="f7182" fmla="val 387977"/>
              <a:gd name="f7183" fmla="val 1576099"/>
              <a:gd name="f7184" fmla="val 1576103"/>
              <a:gd name="f7185" fmla="val 1656330"/>
              <a:gd name="f7186" fmla="val 1656305"/>
              <a:gd name="f7187" fmla="val 386435"/>
              <a:gd name="f7188" fmla="val 1656220"/>
              <a:gd name="f7189" fmla="val 1656163"/>
              <a:gd name="f7190" fmla="val 1668350"/>
              <a:gd name="f7191" fmla="val 1668398"/>
              <a:gd name="f7192" fmla="val 1668444"/>
              <a:gd name="f7193" fmla="val 386432"/>
              <a:gd name="f7194" fmla="val 408"/>
              <a:gd name="f7195" fmla="val 394364"/>
              <a:gd name="f7196" fmla="val 489"/>
              <a:gd name="f7197" fmla="val 395958"/>
              <a:gd name="f7198" fmla="val 482"/>
              <a:gd name="f7199" fmla="val 397578"/>
              <a:gd name="f7200" fmla="val 594"/>
              <a:gd name="f7201" fmla="val 399161"/>
              <a:gd name="f7202" fmla="val 11686"/>
              <a:gd name="f7203" fmla="val 11562"/>
              <a:gd name="f7204" fmla="val 397574"/>
              <a:gd name="f7205" fmla="val 11518"/>
              <a:gd name="f7206" fmla="val 395962"/>
              <a:gd name="f7207" fmla="val 11427"/>
              <a:gd name="f7208" fmla="val 91728"/>
              <a:gd name="f7209" fmla="val 91795"/>
              <a:gd name="f7210" fmla="val 395959"/>
              <a:gd name="f7211" fmla="val 91796"/>
              <a:gd name="f7212" fmla="val 397577"/>
              <a:gd name="f7213" fmla="val 91895"/>
              <a:gd name="f7214" fmla="val 103655"/>
              <a:gd name="f7215" fmla="val 103558"/>
              <a:gd name="f7216" fmla="val 397576"/>
              <a:gd name="f7217" fmla="val 103571"/>
              <a:gd name="f7218" fmla="val 103507"/>
              <a:gd name="f7219" fmla="val 209555"/>
              <a:gd name="f7220" fmla="val 209613"/>
              <a:gd name="f7221" fmla="val 395960"/>
              <a:gd name="f7222" fmla="val 209616"/>
              <a:gd name="f7223" fmla="val 397575"/>
              <a:gd name="f7224" fmla="val 209703"/>
              <a:gd name="f7225" fmla="val 221204"/>
              <a:gd name="f7226" fmla="val 221113"/>
              <a:gd name="f7227" fmla="val 221116"/>
              <a:gd name="f7228" fmla="val 221056"/>
              <a:gd name="f7229" fmla="val 353425"/>
              <a:gd name="f7230" fmla="val 353462"/>
              <a:gd name="f7231" fmla="val 353482"/>
              <a:gd name="f7232" fmla="val 353537"/>
              <a:gd name="f7233" fmla="val 365055"/>
              <a:gd name="f7234" fmla="val 365038"/>
              <a:gd name="f7235" fmla="val 365000"/>
              <a:gd name="f7236" fmla="val 463258"/>
              <a:gd name="f7237" fmla="val 463579"/>
              <a:gd name="f7238" fmla="val 395350"/>
              <a:gd name="f7239" fmla="val 463848"/>
              <a:gd name="f7240" fmla="val 396367"/>
              <a:gd name="f7241" fmla="val 464352"/>
              <a:gd name="f7242" fmla="val 397216"/>
              <a:gd name="f7243" fmla="val 463704"/>
              <a:gd name="f7244" fmla="val 397834"/>
              <a:gd name="f7245" fmla="val 463371"/>
              <a:gd name="f7246" fmla="val 398507"/>
              <a:gd name="f7247" fmla="val 462942"/>
              <a:gd name="f7248" fmla="val 655394"/>
              <a:gd name="f7249" fmla="val 655266"/>
              <a:gd name="f7250" fmla="val 399019"/>
              <a:gd name="f7251" fmla="val 655196"/>
              <a:gd name="f7252" fmla="val 398979"/>
              <a:gd name="f7253" fmla="val 655060"/>
              <a:gd name="f7254" fmla="val 398828"/>
              <a:gd name="f7255" fmla="val 653447"/>
              <a:gd name="f7256" fmla="val 397124"/>
              <a:gd name="f7257" fmla="val 652610"/>
              <a:gd name="f7258" fmla="val 396210"/>
              <a:gd name="f7259" fmla="val 651717"/>
              <a:gd name="f7260" fmla="val 395273"/>
              <a:gd name="f7261" fmla="val 650757"/>
              <a:gd name="f7262" fmla="val 845843"/>
              <a:gd name="f7263" fmla="val 846713"/>
              <a:gd name="f7264" fmla="val 396056"/>
              <a:gd name="f7265" fmla="val 847682"/>
              <a:gd name="f7266" fmla="val 397647"/>
              <a:gd name="f7267" fmla="val 848718"/>
              <a:gd name="f7268" fmla="val 987951"/>
              <a:gd name="f7269" fmla="val 988911"/>
              <a:gd name="f7270" fmla="val 397564"/>
              <a:gd name="f7271" fmla="val 989917"/>
              <a:gd name="f7272" fmla="val 395963"/>
              <a:gd name="f7273" fmla="val 990956"/>
              <a:gd name="f7274" fmla="val 1067140"/>
              <a:gd name="f7275" fmla="val 1067120"/>
              <a:gd name="f7276" fmla="val 395982"/>
              <a:gd name="f7277" fmla="val 1067076"/>
              <a:gd name="f7278" fmla="val 397557"/>
              <a:gd name="f7279" fmla="val 1067047"/>
              <a:gd name="f7280" fmla="val 1078762"/>
              <a:gd name="f7281" fmla="val 397558"/>
              <a:gd name="f7282" fmla="val 1078806"/>
              <a:gd name="f7283" fmla="val 395980"/>
              <a:gd name="f7284" fmla="val 1078826"/>
              <a:gd name="f7285" fmla="val 1234271"/>
              <a:gd name="f7286" fmla="val 1234937"/>
              <a:gd name="f7287" fmla="val 1235587"/>
              <a:gd name="f7288" fmla="val 397599"/>
              <a:gd name="f7289" fmla="val 1236442"/>
              <a:gd name="f7290" fmla="val 1268217"/>
              <a:gd name="f7291" fmla="val 1268470"/>
              <a:gd name="f7292" fmla="val 397243"/>
              <a:gd name="f7293" fmla="val 1268135"/>
              <a:gd name="f7294" fmla="val 395722"/>
              <a:gd name="f7295" fmla="val 1267586"/>
              <a:gd name="f7296" fmla="val 1273151"/>
              <a:gd name="f7297" fmla="val 1273179"/>
              <a:gd name="f7298" fmla="val 396371"/>
              <a:gd name="f7299" fmla="val 1273665"/>
              <a:gd name="f7300" fmla="val 397948"/>
              <a:gd name="f7301" fmla="val 1274468"/>
              <a:gd name="f7302" fmla="val 1336925"/>
              <a:gd name="f7303" fmla="val 1336810"/>
              <a:gd name="f7304" fmla="val 398982"/>
              <a:gd name="f7305" fmla="val 1336811"/>
              <a:gd name="f7306" fmla="val 398827"/>
              <a:gd name="f7307" fmla="val 1336684"/>
              <a:gd name="f7308" fmla="val 398642"/>
              <a:gd name="f7309" fmla="val 1336966"/>
              <a:gd name="f7310" fmla="val 396810"/>
              <a:gd name="f7311" fmla="val 1336469"/>
              <a:gd name="f7312" fmla="val 395464"/>
              <a:gd name="f7313" fmla="val 1335960"/>
              <a:gd name="f7314" fmla="val 1339707"/>
              <a:gd name="f7315" fmla="val 1339169"/>
              <a:gd name="f7316" fmla="val 395327"/>
              <a:gd name="f7317" fmla="val 396939"/>
              <a:gd name="f7318" fmla="val 1339248"/>
              <a:gd name="f7319" fmla="val 397544"/>
              <a:gd name="f7320" fmla="val 1339483"/>
              <a:gd name="f7321" fmla="val 398393"/>
              <a:gd name="f7322" fmla="val 1339633"/>
              <a:gd name="f7323" fmla="val 1430433"/>
              <a:gd name="f7324" fmla="val 1428692"/>
              <a:gd name="f7325" fmla="val 397430"/>
              <a:gd name="f7326" fmla="val 1426686"/>
              <a:gd name="f7327" fmla="val 1424349"/>
              <a:gd name="f7328" fmla="val 395049"/>
              <a:gd name="f7329" fmla="val 1423856"/>
              <a:gd name="f7330" fmla="val 394833"/>
              <a:gd name="f7331" fmla="val 1423376"/>
              <a:gd name="f7332" fmla="val 394582"/>
              <a:gd name="f7333" fmla="val 1443956"/>
              <a:gd name="f7334" fmla="val 1443794"/>
              <a:gd name="f7335" fmla="val 395123"/>
              <a:gd name="f7336" fmla="val 1443746"/>
              <a:gd name="f7337" fmla="val 395883"/>
              <a:gd name="f7338" fmla="val 1443919"/>
              <a:gd name="f7339" fmla="val 396661"/>
              <a:gd name="f7340" fmla="val 1444096"/>
              <a:gd name="f7341" fmla="val 397724"/>
              <a:gd name="f7342" fmla="val 1444623"/>
              <a:gd name="f7343" fmla="val 398518"/>
              <a:gd name="f7344" fmla="val 1445310"/>
              <a:gd name="f7345" fmla="val 1465659"/>
              <a:gd name="f7346" fmla="val 1465234"/>
              <a:gd name="f7347" fmla="val 398359"/>
              <a:gd name="f7348" fmla="val 1464936"/>
              <a:gd name="f7349" fmla="val 397481"/>
              <a:gd name="f7350" fmla="val 1464435"/>
              <a:gd name="f7351" fmla="val 396753"/>
              <a:gd name="f7352" fmla="val 1463797"/>
              <a:gd name="f7353" fmla="val 395862"/>
              <a:gd name="f7354" fmla="val 1463086"/>
              <a:gd name="f7355" fmla="val 395091"/>
              <a:gd name="f7356" fmla="val 1462376"/>
              <a:gd name="f7357" fmla="val 1564695"/>
              <a:gd name="f7358" fmla="val 1564631"/>
              <a:gd name="f7359" fmla="val 395970"/>
              <a:gd name="f7360" fmla="val 1564533"/>
              <a:gd name="f7361" fmla="val 397567"/>
              <a:gd name="f7362" fmla="val 1564436"/>
              <a:gd name="f7363" fmla="val 1575491"/>
              <a:gd name="f7364" fmla="val 1575591"/>
              <a:gd name="f7365" fmla="val 397573"/>
              <a:gd name="f7366" fmla="val 1575627"/>
              <a:gd name="f7367" fmla="val 1575695"/>
              <a:gd name="f7368" fmla="val 1655978"/>
              <a:gd name="f7369" fmla="val 1655887"/>
              <a:gd name="f7370" fmla="val 1655842"/>
              <a:gd name="f7371" fmla="val 1655718"/>
              <a:gd name="f7372" fmla="val 1667868"/>
              <a:gd name="f7373" fmla="val 1667981"/>
              <a:gd name="f7374" fmla="val 397562"/>
              <a:gd name="f7375" fmla="val 1668121"/>
              <a:gd name="f7376" fmla="val 395973"/>
              <a:gd name="f7377" fmla="val 1668202"/>
              <a:gd name="f7378" fmla="val 1002"/>
              <a:gd name="f7379" fmla="val 403976"/>
              <a:gd name="f7380" fmla="val 1148"/>
              <a:gd name="f7381" fmla="val 405589"/>
              <a:gd name="f7382" fmla="val 1399"/>
              <a:gd name="f7383" fmla="val 407171"/>
              <a:gd name="f7384" fmla="val 408773"/>
              <a:gd name="f7385" fmla="val 12725"/>
              <a:gd name="f7386" fmla="val 12533"/>
              <a:gd name="f7387" fmla="val 407179"/>
              <a:gd name="f7388" fmla="val 12365"/>
              <a:gd name="f7389" fmla="val 405582"/>
              <a:gd name="f7390" fmla="val 12206"/>
              <a:gd name="f7391" fmla="val 92303"/>
              <a:gd name="f7392" fmla="val 92435"/>
              <a:gd name="f7393" fmla="val 405585"/>
              <a:gd name="f7394" fmla="val 92603"/>
              <a:gd name="f7395" fmla="val 407175"/>
              <a:gd name="f7396" fmla="val 92767"/>
              <a:gd name="f7397" fmla="val 104527"/>
              <a:gd name="f7398" fmla="val 104362"/>
              <a:gd name="f7399" fmla="val 407173"/>
              <a:gd name="f7400" fmla="val 104158"/>
              <a:gd name="f7401" fmla="val 405588"/>
              <a:gd name="f7402" fmla="val 210037"/>
              <a:gd name="f7403" fmla="val 210156"/>
              <a:gd name="f7404" fmla="val 405587"/>
              <a:gd name="f7405" fmla="val 210334"/>
              <a:gd name="f7406" fmla="val 210482"/>
              <a:gd name="f7407" fmla="val 222020"/>
              <a:gd name="f7408" fmla="val 221865"/>
              <a:gd name="f7409" fmla="val 221681"/>
              <a:gd name="f7410" fmla="val 221556"/>
              <a:gd name="f7411" fmla="val 353722"/>
              <a:gd name="f7412" fmla="val 353797"/>
              <a:gd name="f7413" fmla="val 405592"/>
              <a:gd name="f7414" fmla="val 353925"/>
              <a:gd name="f7415" fmla="val 354019"/>
              <a:gd name="f7416" fmla="val 365612"/>
              <a:gd name="f7417" fmla="val 365515"/>
              <a:gd name="f7418" fmla="val 365394"/>
              <a:gd name="f7419" fmla="val 405590"/>
              <a:gd name="f7420" fmla="val 365316"/>
              <a:gd name="f7421" fmla="val 461143"/>
              <a:gd name="f7422" fmla="val 460990"/>
              <a:gd name="f7423" fmla="val 405702"/>
              <a:gd name="f7424" fmla="val 461173"/>
              <a:gd name="f7425" fmla="val 407324"/>
              <a:gd name="f7426" fmla="val 461403"/>
              <a:gd name="f7427" fmla="val 667952"/>
              <a:gd name="f7428" fmla="val 667854"/>
              <a:gd name="f7429" fmla="val 408479"/>
              <a:gd name="f7430" fmla="val 667792"/>
              <a:gd name="f7431" fmla="val 408137"/>
              <a:gd name="f7432" fmla="val 667693"/>
              <a:gd name="f7433" fmla="val 407847"/>
              <a:gd name="f7434" fmla="val 667192"/>
              <a:gd name="f7435" fmla="val 406397"/>
              <a:gd name="f7436" fmla="val 666244"/>
              <a:gd name="f7437" fmla="val 404999"/>
              <a:gd name="f7438" fmla="val 664966"/>
              <a:gd name="f7439" fmla="val 852113"/>
              <a:gd name="f7440" fmla="val 853260"/>
              <a:gd name="f7441" fmla="val 405477"/>
              <a:gd name="f7442" fmla="val 854205"/>
              <a:gd name="f7443" fmla="val 407084"/>
              <a:gd name="f7444" fmla="val 854988"/>
              <a:gd name="f7445" fmla="val 983073"/>
              <a:gd name="f7446" fmla="val 983719"/>
              <a:gd name="f7447" fmla="val 407142"/>
              <a:gd name="f7448" fmla="val 984426"/>
              <a:gd name="f7449" fmla="val 405536"/>
              <a:gd name="f7450" fmla="val 985225"/>
              <a:gd name="f7451" fmla="val 1066954"/>
              <a:gd name="f7452" fmla="val 1066915"/>
              <a:gd name="f7453" fmla="val 405567"/>
              <a:gd name="f7454" fmla="val 1066891"/>
              <a:gd name="f7455" fmla="val 407197"/>
              <a:gd name="f7456" fmla="val 1066843"/>
              <a:gd name="f7457" fmla="val 1078548"/>
              <a:gd name="f7458" fmla="val 1078595"/>
              <a:gd name="f7459" fmla="val 407196"/>
              <a:gd name="f7460" fmla="val 1078602"/>
              <a:gd name="f7461" fmla="val 405566"/>
              <a:gd name="f7462" fmla="val 1078640"/>
              <a:gd name="f7463" fmla="val 1239595"/>
              <a:gd name="f7464" fmla="val 1240829"/>
              <a:gd name="f7465" fmla="val 405649"/>
              <a:gd name="f7466" fmla="val 1242110"/>
              <a:gd name="f7467" fmla="val 407250"/>
              <a:gd name="f7468" fmla="val 1243435"/>
              <a:gd name="f7469" fmla="val 1269979"/>
              <a:gd name="f7470" fmla="val 1268569"/>
              <a:gd name="f7471" fmla="val 407930"/>
              <a:gd name="f7472" fmla="val 1267069"/>
              <a:gd name="f7473" fmla="val 407089"/>
              <a:gd name="f7474" fmla="val 1266882"/>
              <a:gd name="f7475" fmla="val 406995"/>
              <a:gd name="f7476" fmla="val 1266811"/>
              <a:gd name="f7477" fmla="val 406575"/>
              <a:gd name="f7478" fmla="val 1267136"/>
              <a:gd name="f7479" fmla="val 405166"/>
              <a:gd name="f7480" fmla="val 1267382"/>
              <a:gd name="f7481" fmla="val 1283224"/>
              <a:gd name="f7482" fmla="val 1283799"/>
              <a:gd name="f7483" fmla="val 404143"/>
              <a:gd name="f7484" fmla="val 1286173"/>
              <a:gd name="f7485" fmla="val 404902"/>
              <a:gd name="f7486" fmla="val 1289110"/>
              <a:gd name="f7487" fmla="val 405950"/>
              <a:gd name="f7488" fmla="val 404717"/>
              <a:gd name="f7489" fmla="val 1292805"/>
              <a:gd name="f7490" fmla="val 404805"/>
              <a:gd name="f7491" fmla="val 1293185"/>
              <a:gd name="f7492" fmla="val 404995"/>
              <a:gd name="f7493" fmla="val 1293701"/>
              <a:gd name="f7494" fmla="val 407130"/>
              <a:gd name="f7495" fmla="val 1294777"/>
              <a:gd name="f7496" fmla="val 408136"/>
              <a:gd name="f7497" fmla="val 1295819"/>
              <a:gd name="f7498" fmla="val 1339077"/>
              <a:gd name="f7499" fmla="val 1339105"/>
              <a:gd name="f7500" fmla="val 408405"/>
              <a:gd name="f7501" fmla="val 1339274"/>
              <a:gd name="f7502" fmla="val 408155"/>
              <a:gd name="f7503" fmla="val 1339262"/>
              <a:gd name="f7504" fmla="val 407755"/>
              <a:gd name="f7505" fmla="val 1339225"/>
              <a:gd name="f7506" fmla="val 406247"/>
              <a:gd name="f7507" fmla="val 1339062"/>
              <a:gd name="f7508" fmla="val 405122"/>
              <a:gd name="f7509" fmla="val 1338854"/>
              <a:gd name="f7510" fmla="val 1342137"/>
              <a:gd name="f7511" fmla="val 1342524"/>
              <a:gd name="f7512" fmla="val 404353"/>
              <a:gd name="f7513" fmla="val 1342833"/>
              <a:gd name="f7514" fmla="val 404752"/>
              <a:gd name="f7515" fmla="val 1343343"/>
              <a:gd name="f7516" fmla="val 405088"/>
              <a:gd name="f7517" fmla="val 1344958"/>
              <a:gd name="f7518" fmla="val 406131"/>
              <a:gd name="f7519" fmla="val 1348754"/>
              <a:gd name="f7520" fmla="val 408692"/>
              <a:gd name="f7521" fmla="val 1352933"/>
              <a:gd name="f7522" fmla="val 405847"/>
              <a:gd name="f7523" fmla="val 1354738"/>
              <a:gd name="f7524" fmla="val 404614"/>
              <a:gd name="f7525" fmla="val 1357394"/>
              <a:gd name="f7526" fmla="val 403569"/>
              <a:gd name="f7527" fmla="val 1361763"/>
              <a:gd name="f7528" fmla="val 405940"/>
              <a:gd name="f7529" fmla="val 1362997"/>
              <a:gd name="f7530" fmla="val 406603"/>
              <a:gd name="f7531" fmla="val 1364143"/>
              <a:gd name="f7532" fmla="val 407362"/>
              <a:gd name="f7533" fmla="val 1365473"/>
              <a:gd name="f7534" fmla="val 408310"/>
              <a:gd name="f7535" fmla="val 1366178"/>
              <a:gd name="f7536" fmla="val 1474025"/>
              <a:gd name="f7537" fmla="val 1473486"/>
              <a:gd name="f7538" fmla="val 407654"/>
              <a:gd name="f7539" fmla="val 1473129"/>
              <a:gd name="f7540" fmla="val 406389"/>
              <a:gd name="f7541" fmla="val 1473172"/>
              <a:gd name="f7542" fmla="val 1442880"/>
              <a:gd name="f7543" fmla="val 1442708"/>
              <a:gd name="f7544" fmla="val 404198"/>
              <a:gd name="f7545" fmla="val 1442381"/>
              <a:gd name="f7546" fmla="val 404532"/>
              <a:gd name="f7547" fmla="val 1442491"/>
              <a:gd name="f7548" fmla="val 1442016"/>
              <a:gd name="f7549" fmla="val 404627"/>
              <a:gd name="f7550" fmla="val 1441441"/>
              <a:gd name="f7551" fmla="val 404518"/>
              <a:gd name="f7552" fmla="val 1440302"/>
              <a:gd name="f7553" fmla="val 404328"/>
              <a:gd name="f7554" fmla="val 1439447"/>
              <a:gd name="f7555" fmla="val 404233"/>
              <a:gd name="f7556" fmla="val 1437464"/>
              <a:gd name="f7557" fmla="val 403946"/>
              <a:gd name="f7558" fmla="val 1435089"/>
              <a:gd name="f7559" fmla="val 406032"/>
              <a:gd name="f7560" fmla="val 1434756"/>
              <a:gd name="f7561" fmla="val 405287"/>
              <a:gd name="f7562" fmla="val 1434337"/>
              <a:gd name="f7563" fmla="val 404655"/>
              <a:gd name="f7564" fmla="val 1433958"/>
              <a:gd name="f7565" fmla="val 1564083"/>
              <a:gd name="f7566" fmla="val 1563952"/>
              <a:gd name="f7567" fmla="val 405577"/>
              <a:gd name="f7568" fmla="val 1563839"/>
              <a:gd name="f7569" fmla="val 407184"/>
              <a:gd name="f7570" fmla="val 1563675"/>
              <a:gd name="f7571" fmla="val 1574712"/>
              <a:gd name="f7572" fmla="val 1574879"/>
              <a:gd name="f7573" fmla="val 407166"/>
              <a:gd name="f7574" fmla="val 1575152"/>
              <a:gd name="f7575" fmla="val 405595"/>
              <a:gd name="f7576" fmla="val 1575287"/>
              <a:gd name="f7577" fmla="val 1655199"/>
              <a:gd name="f7578" fmla="val 1655040"/>
              <a:gd name="f7579" fmla="val 405579"/>
              <a:gd name="f7580" fmla="val 1654871"/>
              <a:gd name="f7581" fmla="val 407181"/>
              <a:gd name="f7582" fmla="val 1654679"/>
              <a:gd name="f7583" fmla="val 1667015"/>
              <a:gd name="f7584" fmla="val 1667192"/>
              <a:gd name="f7585" fmla="val 407176"/>
              <a:gd name="f7586" fmla="val 1667388"/>
              <a:gd name="f7587" fmla="val 405584"/>
              <a:gd name="f7588" fmla="val 1667534"/>
              <a:gd name="f7589" fmla="val 2152"/>
              <a:gd name="f7590" fmla="val 413589"/>
              <a:gd name="f7591" fmla="val 2361"/>
              <a:gd name="f7592" fmla="val 415180"/>
              <a:gd name="f7593" fmla="val 2469"/>
              <a:gd name="f7594" fmla="val 416806"/>
              <a:gd name="f7595" fmla="val 2708"/>
              <a:gd name="f7596" fmla="val 14061"/>
              <a:gd name="f7597" fmla="val 13799"/>
              <a:gd name="f7598" fmla="val 416784"/>
              <a:gd name="f7599" fmla="val 13473"/>
              <a:gd name="f7600" fmla="val 415202"/>
              <a:gd name="f7601" fmla="val 13244"/>
              <a:gd name="f7602" fmla="val 93249"/>
              <a:gd name="f7603" fmla="val 93445"/>
              <a:gd name="f7604" fmla="val 415193"/>
              <a:gd name="f7605" fmla="val 93652"/>
              <a:gd name="f7606" fmla="val 416792"/>
              <a:gd name="f7607" fmla="val 93879"/>
              <a:gd name="f7608" fmla="val 105640"/>
              <a:gd name="f7609" fmla="val 105409"/>
              <a:gd name="f7610" fmla="val 416796"/>
              <a:gd name="f7611" fmla="val 105226"/>
              <a:gd name="f7612" fmla="val 415190"/>
              <a:gd name="f7613" fmla="val 105028"/>
              <a:gd name="f7614" fmla="val 210927"/>
              <a:gd name="f7615" fmla="val 211106"/>
              <a:gd name="f7616" fmla="val 415189"/>
              <a:gd name="f7617" fmla="val 211258"/>
              <a:gd name="f7618" fmla="val 211465"/>
              <a:gd name="f7619" fmla="val 223040"/>
              <a:gd name="f7620" fmla="val 222824"/>
              <a:gd name="f7621" fmla="val 416798"/>
              <a:gd name="f7622" fmla="val 222670"/>
              <a:gd name="f7623" fmla="val 415188"/>
              <a:gd name="f7624" fmla="val 222484"/>
              <a:gd name="f7625" fmla="val 354297"/>
              <a:gd name="f7626" fmla="val 354410"/>
              <a:gd name="f7627" fmla="val 415187"/>
              <a:gd name="f7628" fmla="val 354499"/>
              <a:gd name="f7629" fmla="val 416801"/>
              <a:gd name="f7630" fmla="val 354631"/>
              <a:gd name="f7631" fmla="val 366262"/>
              <a:gd name="f7632" fmla="val 366125"/>
              <a:gd name="f7633" fmla="val 416802"/>
              <a:gd name="f7634" fmla="val 366027"/>
              <a:gd name="f7635" fmla="val 415186"/>
              <a:gd name="f7636" fmla="val 365909"/>
              <a:gd name="f7637" fmla="val 461736"/>
              <a:gd name="f7638" fmla="val 461708"/>
              <a:gd name="f7639" fmla="val 413748"/>
              <a:gd name="f7640" fmla="val 461748"/>
              <a:gd name="f7641" fmla="val 413962"/>
              <a:gd name="f7642" fmla="val 461699"/>
              <a:gd name="f7643" fmla="val 414107"/>
              <a:gd name="f7644" fmla="val 461127"/>
              <a:gd name="f7645" fmla="val 415608"/>
              <a:gd name="f7646" fmla="val 461535"/>
              <a:gd name="f7647" fmla="val 417147"/>
              <a:gd name="f7648" fmla="val 462701"/>
              <a:gd name="f7649" fmla="val 670160"/>
              <a:gd name="f7650" fmla="val 669938"/>
              <a:gd name="f7651" fmla="val 416752"/>
              <a:gd name="f7652" fmla="val 669753"/>
              <a:gd name="f7653" fmla="val 415147"/>
              <a:gd name="f7654" fmla="val 669362"/>
              <a:gd name="f7655" fmla="val 856787"/>
              <a:gd name="f7656" fmla="val 857291"/>
              <a:gd name="f7657" fmla="val 415157"/>
              <a:gd name="f7658" fmla="val 857794"/>
              <a:gd name="f7659" fmla="val 416740"/>
              <a:gd name="f7660" fmla="val 858234"/>
              <a:gd name="f7661" fmla="val 983963"/>
              <a:gd name="f7662" fmla="val 983715"/>
              <a:gd name="f7663" fmla="val 415994"/>
              <a:gd name="f7664" fmla="val 982454"/>
              <a:gd name="f7665" fmla="val 414472"/>
              <a:gd name="f7666" fmla="val 981385"/>
              <a:gd name="f7667" fmla="val 413718"/>
              <a:gd name="f7668" fmla="val 413698"/>
              <a:gd name="f7669" fmla="val 981419"/>
              <a:gd name="f7670" fmla="val 413615"/>
              <a:gd name="f7671" fmla="val 981422"/>
              <a:gd name="f7672" fmla="val 1066750"/>
              <a:gd name="f7673" fmla="val 1066691"/>
              <a:gd name="f7674" fmla="val 415174"/>
              <a:gd name="f7675" fmla="val 1066670"/>
              <a:gd name="f7676" fmla="val 416815"/>
              <a:gd name="f7677" fmla="val 1078355"/>
              <a:gd name="f7678" fmla="val 416804"/>
              <a:gd name="f7679" fmla="val 1078378"/>
              <a:gd name="f7680" fmla="val 415183"/>
              <a:gd name="f7681" fmla="val 1078436"/>
              <a:gd name="f7682" fmla="val 1247442"/>
              <a:gd name="f7683" fmla="val 1247849"/>
              <a:gd name="f7684" fmla="val 414094"/>
              <a:gd name="f7685" fmla="val 1248225"/>
              <a:gd name="f7686" fmla="val 414490"/>
              <a:gd name="f7687" fmla="val 1248647"/>
              <a:gd name="f7688" fmla="val 415052"/>
              <a:gd name="f7689" fmla="val 1249748"/>
              <a:gd name="f7690" fmla="val 417066"/>
              <a:gd name="f7691" fmla="val 1251029"/>
              <a:gd name="f7692" fmla="val 417981"/>
              <a:gd name="f7693" fmla="val 1252227"/>
              <a:gd name="f7694" fmla="val 1297952"/>
              <a:gd name="f7695" fmla="val 1296867"/>
              <a:gd name="f7696" fmla="val 417865"/>
              <a:gd name="f7697" fmla="val 1295702"/>
              <a:gd name="f7698" fmla="val 417420"/>
              <a:gd name="f7699" fmla="val 1294428"/>
              <a:gd name="f7700" fmla="val 417126"/>
              <a:gd name="f7701" fmla="val 1293657"/>
              <a:gd name="f7702" fmla="val 415361"/>
              <a:gd name="f7703" fmla="val 1292461"/>
              <a:gd name="f7704" fmla="val 414302"/>
              <a:gd name="f7705" fmla="val 1291219"/>
              <a:gd name="f7706" fmla="val 1301495"/>
              <a:gd name="f7707" fmla="val 1301354"/>
              <a:gd name="f7708" fmla="val 415222"/>
              <a:gd name="f7709" fmla="val 1301151"/>
              <a:gd name="f7710" fmla="val 416805"/>
              <a:gd name="f7711" fmla="val 1300957"/>
              <a:gd name="f7712" fmla="val 1311493"/>
              <a:gd name="f7713" fmla="val 1311672"/>
              <a:gd name="f7714" fmla="val 416887"/>
              <a:gd name="f7715" fmla="val 1311854"/>
              <a:gd name="f7716" fmla="val 415373"/>
              <a:gd name="f7717" fmla="val 1311994"/>
              <a:gd name="f7718" fmla="val 413904"/>
              <a:gd name="f7719" fmla="val 1313229"/>
              <a:gd name="f7720" fmla="val 415516"/>
              <a:gd name="f7721" fmla="val 1314945"/>
              <a:gd name="f7722" fmla="val 416654"/>
              <a:gd name="f7723" fmla="val 1316465"/>
              <a:gd name="f7724" fmla="val 417034"/>
              <a:gd name="f7725" fmla="val 1316940"/>
              <a:gd name="f7726" fmla="val 417128"/>
              <a:gd name="f7727" fmla="val 1317418"/>
              <a:gd name="f7728" fmla="val 417237"/>
              <a:gd name="f7729" fmla="val 1317893"/>
              <a:gd name="f7730" fmla="val 1318653"/>
              <a:gd name="f7731" fmla="val 1319213"/>
              <a:gd name="f7732" fmla="val 416855"/>
              <a:gd name="f7733" fmla="val 1319878"/>
              <a:gd name="f7734" fmla="val 416571"/>
              <a:gd name="f7735" fmla="val 1322252"/>
              <a:gd name="f7736" fmla="val 417140"/>
              <a:gd name="f7737" fmla="val 1323862"/>
              <a:gd name="f7738" fmla="val 416475"/>
              <a:gd name="f7739" fmla="val 1324812"/>
              <a:gd name="f7740" fmla="val 415811"/>
              <a:gd name="f7741" fmla="val 1325097"/>
              <a:gd name="f7742" fmla="val 415622"/>
              <a:gd name="f7743" fmla="val 1325288"/>
              <a:gd name="f7744" fmla="val 415427"/>
              <a:gd name="f7745" fmla="val 1325572"/>
              <a:gd name="f7746" fmla="val 415237"/>
              <a:gd name="f7747" fmla="val 1326997"/>
              <a:gd name="f7748" fmla="val 417134"/>
              <a:gd name="f7749" fmla="val 1328621"/>
              <a:gd name="f7750" fmla="val 417700"/>
              <a:gd name="f7751" fmla="val 1329950"/>
              <a:gd name="f7752" fmla="val 1330995"/>
              <a:gd name="f7753" fmla="val 1331847"/>
              <a:gd name="f7754" fmla="val 417411"/>
              <a:gd name="f7755" fmla="val 1332417"/>
              <a:gd name="f7756" fmla="val 1333618"/>
              <a:gd name="f7757" fmla="val 416581"/>
              <a:gd name="f7758" fmla="val 1335688"/>
              <a:gd name="f7759" fmla="val 415492"/>
              <a:gd name="f7760" fmla="val 1337259"/>
              <a:gd name="f7761" fmla="val 1373041"/>
              <a:gd name="f7762" fmla="val 1372797"/>
              <a:gd name="f7763" fmla="val 1372714"/>
              <a:gd name="f7764" fmla="val 416787"/>
              <a:gd name="f7765" fmla="val 1372707"/>
              <a:gd name="f7766" fmla="val 1385247"/>
              <a:gd name="f7767" fmla="val 1385767"/>
              <a:gd name="f7768" fmla="val 416886"/>
              <a:gd name="f7769" fmla="val 1386160"/>
              <a:gd name="f7770" fmla="val 415315"/>
              <a:gd name="f7771" fmla="val 1386304"/>
              <a:gd name="f7772" fmla="val 1389439"/>
              <a:gd name="f7773" fmla="val 1390013"/>
              <a:gd name="f7774" fmla="val 413872"/>
              <a:gd name="f7775" fmla="val 1390559"/>
              <a:gd name="f7776" fmla="val 414221"/>
              <a:gd name="f7777" fmla="val 1390737"/>
              <a:gd name="f7778" fmla="val 414756"/>
              <a:gd name="f7779" fmla="val 1390979"/>
              <a:gd name="f7780" fmla="val 415400"/>
              <a:gd name="f7781" fmla="val 1390646"/>
              <a:gd name="f7782" fmla="val 416704"/>
              <a:gd name="f7783" fmla="val 1389717"/>
              <a:gd name="f7784" fmla="val 1456403"/>
              <a:gd name="f7785" fmla="val 1456420"/>
              <a:gd name="f7786" fmla="val 418255"/>
              <a:gd name="f7787" fmla="val 1456441"/>
              <a:gd name="f7788" fmla="val 418127"/>
              <a:gd name="f7789" fmla="val 417997"/>
              <a:gd name="f7790" fmla="val 1457883"/>
              <a:gd name="f7791" fmla="val 416954"/>
              <a:gd name="f7792" fmla="val 1459214"/>
              <a:gd name="f7793" fmla="val 415799"/>
              <a:gd name="f7794" fmla="val 1460354"/>
              <a:gd name="f7795" fmla="val 1460639"/>
              <a:gd name="f7796" fmla="val 414471"/>
              <a:gd name="f7797" fmla="val 1461015"/>
              <a:gd name="f7798" fmla="val 414204"/>
              <a:gd name="f7799" fmla="val 1461300"/>
              <a:gd name="f7800" fmla="val 414015"/>
              <a:gd name="f7801" fmla="val 1461395"/>
              <a:gd name="f7802" fmla="val 414489"/>
              <a:gd name="f7803" fmla="val 1461293"/>
              <a:gd name="f7804" fmla="val 414763"/>
              <a:gd name="f7805" fmla="val 1461578"/>
              <a:gd name="f7806" fmla="val 1461768"/>
              <a:gd name="f7807" fmla="val 415711"/>
              <a:gd name="f7808" fmla="val 1461965"/>
              <a:gd name="f7809" fmla="val 416370"/>
              <a:gd name="f7810" fmla="val 1462060"/>
              <a:gd name="f7811" fmla="val 1462155"/>
              <a:gd name="f7812" fmla="val 417385"/>
              <a:gd name="f7813" fmla="val 1462338"/>
              <a:gd name="f7814" fmla="val 417915"/>
              <a:gd name="f7815" fmla="val 1486861"/>
              <a:gd name="f7816" fmla="val 1486853"/>
              <a:gd name="f7817" fmla="val 418379"/>
              <a:gd name="f7818" fmla="val 1486851"/>
              <a:gd name="f7819" fmla="val 418374"/>
              <a:gd name="f7820" fmla="val 1486843"/>
              <a:gd name="f7821" fmla="val 418367"/>
              <a:gd name="f7822" fmla="val 1485228"/>
              <a:gd name="f7823" fmla="val 417040"/>
              <a:gd name="f7824" fmla="val 1480962"/>
              <a:gd name="f7825" fmla="val 414663"/>
              <a:gd name="f7826" fmla="val 1480704"/>
              <a:gd name="f7827" fmla="val 414577"/>
              <a:gd name="f7828" fmla="val 1479820"/>
              <a:gd name="f7829" fmla="val 414174"/>
              <a:gd name="f7830" fmla="val 1478792"/>
              <a:gd name="f7831" fmla="val 1563081"/>
              <a:gd name="f7832" fmla="val 1562883"/>
              <a:gd name="f7833" fmla="val 1562719"/>
              <a:gd name="f7834" fmla="val 1562488"/>
              <a:gd name="f7835" fmla="val 1573506"/>
              <a:gd name="f7836" fmla="val 1573736"/>
              <a:gd name="f7837" fmla="val 416797"/>
              <a:gd name="f7838" fmla="val 1573901"/>
              <a:gd name="f7839" fmla="val 1574100"/>
              <a:gd name="f7840" fmla="val 1654141"/>
              <a:gd name="f7841" fmla="val 1653913"/>
              <a:gd name="f7842" fmla="val 1653605"/>
              <a:gd name="f7843" fmla="val 416783"/>
              <a:gd name="f7844" fmla="val 1653344"/>
              <a:gd name="f7845" fmla="val 1665772"/>
              <a:gd name="f7846" fmla="val 1666013"/>
              <a:gd name="f7847" fmla="val 416794"/>
              <a:gd name="f7848" fmla="val 1666230"/>
              <a:gd name="f7849" fmla="val 415192"/>
              <a:gd name="f7850" fmla="val 1666440"/>
              <a:gd name="f7851" fmla="val 3562"/>
              <a:gd name="f7852" fmla="val 423201"/>
              <a:gd name="f7853" fmla="val 3839"/>
              <a:gd name="f7854" fmla="val 424812"/>
              <a:gd name="f7855" fmla="val 4180"/>
              <a:gd name="f7856" fmla="val 426398"/>
              <a:gd name="f7857" fmla="val 4489"/>
              <a:gd name="f7858" fmla="val 427998"/>
              <a:gd name="f7859" fmla="val 15804"/>
              <a:gd name="f7860" fmla="val 15477"/>
              <a:gd name="f7861" fmla="val 426413"/>
              <a:gd name="f7862" fmla="val 15228"/>
              <a:gd name="f7863" fmla="val 424797"/>
              <a:gd name="f7864" fmla="val 14932"/>
              <a:gd name="f7865" fmla="val 94677"/>
              <a:gd name="f7866" fmla="val 94939"/>
              <a:gd name="f7867" fmla="val 424801"/>
              <a:gd name="f7868" fmla="val 95182"/>
              <a:gd name="f7869" fmla="val 426409"/>
              <a:gd name="f7870" fmla="val 95475"/>
              <a:gd name="f7871" fmla="val 107291"/>
              <a:gd name="f7872" fmla="val 106992"/>
              <a:gd name="f7873" fmla="val 426408"/>
              <a:gd name="f7874" fmla="val 106723"/>
              <a:gd name="f7875" fmla="val 424803"/>
              <a:gd name="f7876" fmla="val 106456"/>
              <a:gd name="f7877" fmla="val 212226"/>
              <a:gd name="f7878" fmla="val 212466"/>
              <a:gd name="f7879" fmla="val 424802"/>
              <a:gd name="f7880" fmla="val 212699"/>
              <a:gd name="f7881" fmla="val 212968"/>
              <a:gd name="f7882" fmla="val 224617"/>
              <a:gd name="f7883" fmla="val 224337"/>
              <a:gd name="f7884" fmla="val 426407"/>
              <a:gd name="f7885" fmla="val 224070"/>
              <a:gd name="f7886" fmla="val 424804"/>
              <a:gd name="f7887" fmla="val 223819"/>
              <a:gd name="f7888" fmla="val 355113"/>
              <a:gd name="f7889" fmla="val 355267"/>
              <a:gd name="f7890" fmla="val 355423"/>
              <a:gd name="f7891" fmla="val 355596"/>
              <a:gd name="f7892" fmla="val 367263"/>
              <a:gd name="f7893" fmla="val 367085"/>
              <a:gd name="f7894" fmla="val 366922"/>
              <a:gd name="f7895" fmla="val 424806"/>
              <a:gd name="f7896" fmla="val 366763"/>
              <a:gd name="f7897" fmla="val 468210"/>
              <a:gd name="f7898" fmla="val 469412"/>
              <a:gd name="f7899" fmla="val 424646"/>
              <a:gd name="f7900" fmla="val 470438"/>
              <a:gd name="f7901" fmla="val 426254"/>
              <a:gd name="f7902" fmla="val 471327"/>
              <a:gd name="f7903" fmla="val 670086"/>
              <a:gd name="f7904" fmla="val 670407"/>
              <a:gd name="f7905" fmla="val 426392"/>
              <a:gd name="f7906" fmla="val 670601"/>
              <a:gd name="f7907" fmla="val 424796"/>
              <a:gd name="f7908" fmla="val 670623"/>
              <a:gd name="f7909" fmla="val 859607"/>
              <a:gd name="f7910" fmla="val 859904"/>
              <a:gd name="f7911" fmla="val 424281"/>
              <a:gd name="f7912" fmla="val 860199"/>
              <a:gd name="f7913" fmla="val 425383"/>
              <a:gd name="f7914" fmla="val 860497"/>
              <a:gd name="f7915" fmla="val 426424"/>
              <a:gd name="f7916" fmla="val 860257"/>
              <a:gd name="f7917" fmla="val 426966"/>
              <a:gd name="f7918" fmla="val 860237"/>
              <a:gd name="f7919" fmla="val 427470"/>
              <a:gd name="f7920" fmla="val 860089"/>
              <a:gd name="f7921" fmla="val 982731"/>
              <a:gd name="f7922" fmla="val 426368"/>
              <a:gd name="f7923" fmla="val 982798"/>
              <a:gd name="f7924" fmla="val 424798"/>
              <a:gd name="f7925" fmla="val 983295"/>
              <a:gd name="f7926" fmla="val 1066305"/>
              <a:gd name="f7927" fmla="val 1066223"/>
              <a:gd name="f7928" fmla="val 424830"/>
              <a:gd name="f7929" fmla="val 1066081"/>
              <a:gd name="f7930" fmla="val 426384"/>
              <a:gd name="f7931" fmla="val 1065989"/>
              <a:gd name="f7932" fmla="val 1077713"/>
              <a:gd name="f7933" fmla="val 1077802"/>
              <a:gd name="f7934" fmla="val 426388"/>
              <a:gd name="f7935" fmla="val 1077912"/>
              <a:gd name="f7936" fmla="val 424825"/>
              <a:gd name="f7937" fmla="val 1077991"/>
              <a:gd name="f7938" fmla="val 1254750"/>
              <a:gd name="f7939" fmla="val 1256268"/>
              <a:gd name="f7940" fmla="val 424924"/>
              <a:gd name="f7941" fmla="val 1258331"/>
              <a:gd name="f7942" fmla="val 426226"/>
              <a:gd name="f7943" fmla="val 1261001"/>
              <a:gd name="f7944" fmla="val 427368"/>
              <a:gd name="f7945" fmla="val 1261721"/>
              <a:gd name="f7946" fmla="val 427690"/>
              <a:gd name="f7947" fmla="val 1262421"/>
              <a:gd name="f7948" fmla="val 427800"/>
              <a:gd name="f7949" fmla="val 1263135"/>
              <a:gd name="f7950" fmla="val 1356754"/>
              <a:gd name="f7951" fmla="val 1358721"/>
              <a:gd name="f7952" fmla="val 426238"/>
              <a:gd name="f7953" fmla="val 1355215"/>
              <a:gd name="f7954" fmla="val 423386"/>
              <a:gd name="f7955" fmla="val 1355114"/>
              <a:gd name="f7956" fmla="val 423306"/>
              <a:gd name="f7957" fmla="val 1355018"/>
              <a:gd name="f7958" fmla="val 423277"/>
              <a:gd name="f7959" fmla="val 1354918"/>
              <a:gd name="f7960" fmla="val 1336313"/>
              <a:gd name="f7961" fmla="val 1335945"/>
              <a:gd name="f7962" fmla="val 423430"/>
              <a:gd name="f7963" fmla="val 1335509"/>
              <a:gd name="f7964" fmla="val 423642"/>
              <a:gd name="f7965" fmla="val 1335163"/>
              <a:gd name="f7966" fmla="val 423868"/>
              <a:gd name="f7967" fmla="val 423773"/>
              <a:gd name="f7968" fmla="val 1334979"/>
              <a:gd name="f7969" fmla="val 423592"/>
              <a:gd name="f7970" fmla="val 1334884"/>
              <a:gd name="f7971" fmla="val 423497"/>
              <a:gd name="f7972" fmla="val 1334847"/>
              <a:gd name="f7973" fmla="val 1372855"/>
              <a:gd name="f7974" fmla="val 1372867"/>
              <a:gd name="f7975" fmla="val 423423"/>
              <a:gd name="f7976" fmla="val 1372862"/>
              <a:gd name="f7977" fmla="val 423645"/>
              <a:gd name="f7978" fmla="val 1372874"/>
              <a:gd name="f7979" fmla="val 1373115"/>
              <a:gd name="f7980" fmla="val 1379366"/>
              <a:gd name="f7981" fmla="val 1379719"/>
              <a:gd name="f7982" fmla="val 427572"/>
              <a:gd name="f7983" fmla="val 1380933"/>
              <a:gd name="f7984" fmla="val 426111"/>
              <a:gd name="f7985" fmla="val 1381959"/>
              <a:gd name="f7986" fmla="val 424664"/>
              <a:gd name="f7987" fmla="val 1382891"/>
              <a:gd name="f7988" fmla="val 1387101"/>
              <a:gd name="f7989" fmla="val 1386835"/>
              <a:gd name="f7990" fmla="val 423723"/>
              <a:gd name="f7991" fmla="val 1386529"/>
              <a:gd name="f7992" fmla="val 424171"/>
              <a:gd name="f7993" fmla="val 1386267"/>
              <a:gd name="f7994" fmla="val 424720"/>
              <a:gd name="f7995" fmla="val 1384597"/>
              <a:gd name="f7996" fmla="val 1454826"/>
              <a:gd name="f7997" fmla="val 1455090"/>
              <a:gd name="f7998" fmla="val 426397"/>
              <a:gd name="f7999" fmla="val 1455365"/>
              <a:gd name="f8000" fmla="val 1455605"/>
              <a:gd name="f8001" fmla="val 1443121"/>
              <a:gd name="f8002" fmla="val 1443102"/>
              <a:gd name="f8003" fmla="val 423367"/>
              <a:gd name="f8004" fmla="val 1443081"/>
              <a:gd name="f8005" fmla="val 423512"/>
              <a:gd name="f8006" fmla="val 423683"/>
              <a:gd name="f8007" fmla="val 1443030"/>
              <a:gd name="f8008" fmla="val 423521"/>
              <a:gd name="f8009" fmla="val 1442901"/>
              <a:gd name="f8010" fmla="val 423362"/>
              <a:gd name="f8011" fmla="val 1442862"/>
              <a:gd name="f8012" fmla="val 1465622"/>
              <a:gd name="f8013" fmla="val 1466981"/>
              <a:gd name="f8014" fmla="val 424365"/>
              <a:gd name="f8015" fmla="val 1468707"/>
              <a:gd name="f8016" fmla="val 425253"/>
              <a:gd name="f8017" fmla="val 1471372"/>
              <a:gd name="f8018" fmla="val 424998"/>
              <a:gd name="f8019" fmla="val 1471657"/>
              <a:gd name="f8020" fmla="val 425282"/>
              <a:gd name="f8021" fmla="val 1472027"/>
              <a:gd name="f8022" fmla="val 425676"/>
              <a:gd name="f8023" fmla="val 1472597"/>
              <a:gd name="f8024" fmla="val 425961"/>
              <a:gd name="f8025" fmla="val 1473451"/>
              <a:gd name="f8026" fmla="val 426624"/>
              <a:gd name="f8027" fmla="val 1474885"/>
              <a:gd name="f8028" fmla="val 427753"/>
              <a:gd name="f8029" fmla="val 1476974"/>
              <a:gd name="f8030" fmla="val 427942"/>
              <a:gd name="f8031" fmla="val 1477043"/>
              <a:gd name="f8032" fmla="val 427949"/>
              <a:gd name="f8033" fmla="val 1477093"/>
              <a:gd name="f8034" fmla="val 427988"/>
              <a:gd name="f8035" fmla="val 1477160"/>
              <a:gd name="f8036" fmla="val 1498380"/>
              <a:gd name="f8037" fmla="val 1498228"/>
              <a:gd name="f8038" fmla="val 427471"/>
              <a:gd name="f8039" fmla="val 1498047"/>
              <a:gd name="f8040" fmla="val 426919"/>
              <a:gd name="f8041" fmla="val 426516"/>
              <a:gd name="f8042" fmla="val 425944"/>
              <a:gd name="f8043" fmla="val 1497943"/>
              <a:gd name="f8044" fmla="val 424519"/>
              <a:gd name="f8045" fmla="val 1497119"/>
              <a:gd name="f8046" fmla="val 1561690"/>
              <a:gd name="f8047" fmla="val 1561422"/>
              <a:gd name="f8048" fmla="val 1561156"/>
              <a:gd name="f8049" fmla="val 426406"/>
              <a:gd name="f8050" fmla="val 1560856"/>
              <a:gd name="f8051" fmla="val 1571948"/>
              <a:gd name="f8052" fmla="val 1572246"/>
              <a:gd name="f8053" fmla="val 426391"/>
              <a:gd name="f8054" fmla="val 1572627"/>
              <a:gd name="f8055" fmla="val 424819"/>
              <a:gd name="f8056" fmla="val 1572894"/>
              <a:gd name="f8057" fmla="val 1652472"/>
              <a:gd name="f8058" fmla="val 1652176"/>
              <a:gd name="f8059" fmla="val 424800"/>
              <a:gd name="f8060" fmla="val 1651928"/>
              <a:gd name="f8061" fmla="val 426410"/>
              <a:gd name="f8062" fmla="val 1651600"/>
              <a:gd name="f8063" fmla="val 1664140"/>
              <a:gd name="f8064" fmla="val 1664446"/>
              <a:gd name="f8065" fmla="val 426411"/>
              <a:gd name="f8066" fmla="val 1664699"/>
              <a:gd name="f8067" fmla="val 1664974"/>
              <a:gd name="f8068" fmla="val 5435"/>
              <a:gd name="f8069" fmla="val 432813"/>
              <a:gd name="f8070" fmla="val 5775"/>
              <a:gd name="f8071" fmla="val 434402"/>
              <a:gd name="f8072" fmla="val 5992"/>
              <a:gd name="f8073" fmla="val 436033"/>
              <a:gd name="f8074" fmla="val 6363"/>
              <a:gd name="f8075" fmla="val 437610"/>
              <a:gd name="f8076" fmla="val 18067"/>
              <a:gd name="f8077" fmla="val 17666"/>
              <a:gd name="f8078" fmla="val 436011"/>
              <a:gd name="f8079" fmla="val 17230"/>
              <a:gd name="f8080" fmla="val 434425"/>
              <a:gd name="f8081" fmla="val 16862"/>
              <a:gd name="f8082" fmla="val 96365"/>
              <a:gd name="f8083" fmla="val 96696"/>
              <a:gd name="f8084" fmla="val 434428"/>
              <a:gd name="f8085" fmla="val 97116"/>
              <a:gd name="f8086" fmla="val 436007"/>
              <a:gd name="f8087" fmla="val 97478"/>
              <a:gd name="f8088" fmla="val 108941"/>
              <a:gd name="f8089" fmla="val 436005"/>
              <a:gd name="f8090" fmla="val 108502"/>
              <a:gd name="f8091" fmla="val 434430"/>
              <a:gd name="f8092" fmla="val 108163"/>
              <a:gd name="f8093" fmla="val 213747"/>
              <a:gd name="f8094" fmla="val 214051"/>
              <a:gd name="f8095" fmla="val 214453"/>
              <a:gd name="f8096" fmla="val 214786"/>
              <a:gd name="f8097" fmla="val 226509"/>
              <a:gd name="f8098" fmla="val 226161"/>
              <a:gd name="f8099" fmla="val 436004"/>
              <a:gd name="f8100" fmla="val 225732"/>
              <a:gd name="f8101" fmla="val 434433"/>
              <a:gd name="f8102" fmla="val 225415"/>
              <a:gd name="f8103" fmla="val 356078"/>
              <a:gd name="f8104" fmla="val 356274"/>
              <a:gd name="f8105" fmla="val 434435"/>
              <a:gd name="f8106" fmla="val 356549"/>
              <a:gd name="f8107" fmla="val 436003"/>
              <a:gd name="f8108" fmla="val 356764"/>
              <a:gd name="f8109" fmla="val 368451"/>
              <a:gd name="f8110" fmla="val 368227"/>
              <a:gd name="f8111" fmla="val 367949"/>
              <a:gd name="f8112" fmla="val 434434"/>
              <a:gd name="f8113" fmla="val 367746"/>
              <a:gd name="f8114" fmla="val 473534"/>
              <a:gd name="f8115" fmla="val 473700"/>
              <a:gd name="f8116" fmla="val 433218"/>
              <a:gd name="f8117" fmla="val 473870"/>
              <a:gd name="f8118" fmla="val 433608"/>
              <a:gd name="f8119" fmla="val 474035"/>
              <a:gd name="f8120" fmla="val 434017"/>
              <a:gd name="f8121" fmla="val 475092"/>
              <a:gd name="f8122" fmla="val 436573"/>
              <a:gd name="f8123" fmla="val 475248"/>
              <a:gd name="f8124" fmla="val 436923"/>
              <a:gd name="f8125" fmla="val 475452"/>
              <a:gd name="f8126" fmla="val 437261"/>
              <a:gd name="f8127" fmla="val 475612"/>
              <a:gd name="f8128" fmla="val 665819"/>
              <a:gd name="f8129" fmla="val 666983"/>
              <a:gd name="f8130" fmla="val 436036"/>
              <a:gd name="f8131" fmla="val 667859"/>
              <a:gd name="f8132" fmla="val 668564"/>
              <a:gd name="f8133" fmla="val 859699"/>
              <a:gd name="f8134" fmla="val 859950"/>
              <a:gd name="f8135" fmla="val 434581"/>
              <a:gd name="f8136" fmla="val 860484"/>
              <a:gd name="f8137" fmla="val 436166"/>
              <a:gd name="f8138" fmla="val 861091"/>
              <a:gd name="f8139" fmla="val 986838"/>
              <a:gd name="f8140" fmla="val 986543"/>
              <a:gd name="f8141" fmla="val 436420"/>
              <a:gd name="f8142" fmla="val 986099"/>
              <a:gd name="f8143" fmla="val 435244"/>
              <a:gd name="f8144" fmla="val 985484"/>
              <a:gd name="f8145" fmla="val 985259"/>
              <a:gd name="f8146" fmla="val 433596"/>
              <a:gd name="f8147" fmla="val 985092"/>
              <a:gd name="f8148" fmla="val 433219"/>
              <a:gd name="f8149" fmla="val 984891"/>
              <a:gd name="f8150" fmla="val 1065693"/>
              <a:gd name="f8151" fmla="val 1065591"/>
              <a:gd name="f8152" fmla="val 434412"/>
              <a:gd name="f8153" fmla="val 1065507"/>
              <a:gd name="f8154" fmla="val 436027"/>
              <a:gd name="f8155" fmla="val 1077138"/>
              <a:gd name="f8156" fmla="val 1077245"/>
              <a:gd name="f8157" fmla="val 436028"/>
              <a:gd name="f8158" fmla="val 1077318"/>
              <a:gd name="f8159" fmla="val 434409"/>
              <a:gd name="f8160" fmla="val 1077416"/>
              <a:gd name="f8161" fmla="val 1284300"/>
              <a:gd name="f8162" fmla="val 1288331"/>
              <a:gd name="f8163" fmla="val 433722"/>
              <a:gd name="f8164" fmla="val 1292542"/>
              <a:gd name="f8165" fmla="val 434270"/>
              <a:gd name="f8166" fmla="val 1296988"/>
              <a:gd name="f8167" fmla="val 433925"/>
              <a:gd name="f8168" fmla="val 1297082"/>
              <a:gd name="f8169" fmla="val 434114"/>
              <a:gd name="f8170" fmla="val 1297187"/>
              <a:gd name="f8171" fmla="val 434291"/>
              <a:gd name="f8172" fmla="val 1297377"/>
              <a:gd name="f8173" fmla="val 434480"/>
              <a:gd name="f8174" fmla="val 434575"/>
              <a:gd name="f8175" fmla="val 1297560"/>
              <a:gd name="f8176" fmla="val 434589"/>
              <a:gd name="f8177" fmla="val 1297655"/>
              <a:gd name="f8178" fmla="val 434684"/>
              <a:gd name="f8179" fmla="val 1297485"/>
              <a:gd name="f8180" fmla="val 435670"/>
              <a:gd name="f8181" fmla="val 1297260"/>
              <a:gd name="f8182" fmla="val 436629"/>
              <a:gd name="f8183" fmla="val 1297080"/>
              <a:gd name="f8184" fmla="val 1343046"/>
              <a:gd name="f8185" fmla="val 1345294"/>
              <a:gd name="f8186" fmla="val 436159"/>
              <a:gd name="f8187" fmla="val 1347713"/>
              <a:gd name="f8188" fmla="val 434762"/>
              <a:gd name="f8189" fmla="val 1350466"/>
              <a:gd name="f8190" fmla="val 433258"/>
              <a:gd name="f8191" fmla="val 1350695"/>
              <a:gd name="f8192" fmla="val 433129"/>
              <a:gd name="f8193" fmla="val 1350810"/>
              <a:gd name="f8194" fmla="val 432954"/>
              <a:gd name="f8195" fmla="val 1351023"/>
              <a:gd name="f8196" fmla="val 1373412"/>
              <a:gd name="f8197" fmla="val 1373542"/>
              <a:gd name="f8198" fmla="val 434962"/>
              <a:gd name="f8199" fmla="val 1375341"/>
              <a:gd name="f8200" fmla="val 1388882"/>
              <a:gd name="f8201" fmla="val 1390533"/>
              <a:gd name="f8202" fmla="val 432869"/>
              <a:gd name="f8203" fmla="val 1392289"/>
              <a:gd name="f8204" fmla="val 432982"/>
              <a:gd name="f8205" fmla="val 1394104"/>
              <a:gd name="f8206" fmla="val 1395950"/>
              <a:gd name="f8207" fmla="val 1400513"/>
              <a:gd name="f8208" fmla="val 1402036"/>
              <a:gd name="f8209" fmla="val 434426"/>
              <a:gd name="f8210" fmla="val 1403878"/>
              <a:gd name="f8211" fmla="val 435569"/>
              <a:gd name="f8212" fmla="val 1405929"/>
              <a:gd name="f8213" fmla="val 436388"/>
              <a:gd name="f8214" fmla="val 1405639"/>
              <a:gd name="f8215" fmla="val 436785"/>
              <a:gd name="f8216" fmla="val 1405459"/>
              <a:gd name="f8217" fmla="val 437209"/>
              <a:gd name="f8218" fmla="val 1405187"/>
              <a:gd name="f8219" fmla="val 1416818"/>
              <a:gd name="f8220" fmla="val 1416748"/>
              <a:gd name="f8221" fmla="val 437396"/>
              <a:gd name="f8222" fmla="val 1416724"/>
              <a:gd name="f8223" fmla="val 437176"/>
              <a:gd name="f8224" fmla="val 1416651"/>
              <a:gd name="f8225" fmla="val 436962"/>
              <a:gd name="f8226" fmla="val 1417506"/>
              <a:gd name="f8227" fmla="val 436583"/>
              <a:gd name="f8228" fmla="val 1418467"/>
              <a:gd name="f8229" fmla="val 436381"/>
              <a:gd name="f8230" fmla="val 1419322"/>
              <a:gd name="f8231" fmla="val 435906"/>
              <a:gd name="f8232" fmla="val 1419999"/>
              <a:gd name="f8233" fmla="val 435476"/>
              <a:gd name="f8234" fmla="val 1421365"/>
              <a:gd name="f8235" fmla="val 434483"/>
              <a:gd name="f8236" fmla="val 1424423"/>
              <a:gd name="f8237" fmla="val 1425150"/>
              <a:gd name="f8238" fmla="val 1426048"/>
              <a:gd name="f8239" fmla="val 436032"/>
              <a:gd name="f8240" fmla="val 1427132"/>
              <a:gd name="f8241" fmla="val 1453305"/>
              <a:gd name="f8242" fmla="val 1453292"/>
              <a:gd name="f8243" fmla="val 437442"/>
              <a:gd name="f8244" fmla="val 1453344"/>
              <a:gd name="f8245" fmla="val 437322"/>
              <a:gd name="f8246" fmla="val 1453324"/>
              <a:gd name="f8247" fmla="val 437147"/>
              <a:gd name="f8248" fmla="val 1453603"/>
              <a:gd name="f8249" fmla="val 435731"/>
              <a:gd name="f8250" fmla="val 1453768"/>
              <a:gd name="f8251" fmla="val 434246"/>
              <a:gd name="f8252" fmla="val 1454028"/>
              <a:gd name="f8253" fmla="val 1479349"/>
              <a:gd name="f8254" fmla="val 1479047"/>
              <a:gd name="f8255" fmla="val 434594"/>
              <a:gd name="f8256" fmla="val 1479172"/>
              <a:gd name="f8257" fmla="val 436265"/>
              <a:gd name="f8258" fmla="val 1479961"/>
              <a:gd name="f8259" fmla="val 1501256"/>
              <a:gd name="f8260" fmla="val 1500715"/>
              <a:gd name="f8261" fmla="val 436721"/>
              <a:gd name="f8262" fmla="val 1500047"/>
              <a:gd name="f8263" fmla="val 435909"/>
              <a:gd name="f8264" fmla="val 1499104"/>
              <a:gd name="f8265" fmla="val 435351"/>
              <a:gd name="f8266" fmla="val 1499328"/>
              <a:gd name="f8267" fmla="val 434423"/>
              <a:gd name="f8268" fmla="val 1499240"/>
              <a:gd name="f8269" fmla="val 433631"/>
              <a:gd name="f8270" fmla="val 1499215"/>
              <a:gd name="f8271" fmla="val 1559872"/>
              <a:gd name="f8272" fmla="val 1559535"/>
              <a:gd name="f8273" fmla="val 434417"/>
              <a:gd name="f8274" fmla="val 1559185"/>
              <a:gd name="f8275" fmla="val 436018"/>
              <a:gd name="f8276" fmla="val 1558815"/>
              <a:gd name="f8277" fmla="val 1569945"/>
              <a:gd name="f8278" fmla="val 1570305"/>
              <a:gd name="f8279" fmla="val 436020"/>
              <a:gd name="f8280" fmla="val 1570616"/>
              <a:gd name="f8281" fmla="val 434415"/>
              <a:gd name="f8282" fmla="val 1570946"/>
              <a:gd name="f8283" fmla="val 1650561"/>
              <a:gd name="f8284" fmla="val 1650193"/>
              <a:gd name="f8285" fmla="val 1649738"/>
              <a:gd name="f8286" fmla="val 436010"/>
              <a:gd name="f8287" fmla="val 1649337"/>
              <a:gd name="f8288" fmla="val 1662081"/>
              <a:gd name="f8289" fmla="val 1662453"/>
              <a:gd name="f8290" fmla="val 436022"/>
              <a:gd name="f8291" fmla="val 1662777"/>
              <a:gd name="f8292" fmla="val 434413"/>
              <a:gd name="f8293" fmla="val 1663119"/>
              <a:gd name="f8294" fmla="val 1016629"/>
              <a:gd name="f8295" fmla="val 435721"/>
              <a:gd name="f8296" fmla="val 1015702"/>
              <a:gd name="f8297" fmla="val 1018169"/>
              <a:gd name="f8298" fmla="val 1366530"/>
              <a:gd name="f8299" fmla="val 436073"/>
              <a:gd name="f8300" fmla="val 1364579"/>
              <a:gd name="f8301" fmla="val 436275"/>
              <a:gd name="f8302" fmla="val 1362883"/>
              <a:gd name="f8303" fmla="val 436926"/>
              <a:gd name="f8304" fmla="val 1370866"/>
              <a:gd name="f8305" fmla="val 436248"/>
              <a:gd name="f8306" fmla="val 1368621"/>
              <a:gd name="f8307" fmla="val 435857"/>
              <a:gd name="f8308" fmla="val 7680"/>
              <a:gd name="f8309" fmla="val 442407"/>
              <a:gd name="f8310" fmla="val 8093"/>
              <a:gd name="f8311" fmla="val 444022"/>
              <a:gd name="f8312" fmla="val 8552"/>
              <a:gd name="f8313" fmla="val 445620"/>
              <a:gd name="f8314" fmla="val 8997"/>
              <a:gd name="f8315" fmla="val 447223"/>
              <a:gd name="f8316" fmla="val 20590"/>
              <a:gd name="f8317" fmla="val 20120"/>
              <a:gd name="f8318" fmla="val 445629"/>
              <a:gd name="f8319" fmla="val 19711"/>
              <a:gd name="f8320" fmla="val 444013"/>
              <a:gd name="f8321" fmla="val 19273"/>
              <a:gd name="f8322" fmla="val 98591"/>
              <a:gd name="f8323" fmla="val 98986"/>
              <a:gd name="f8324" fmla="val 444009"/>
              <a:gd name="f8325" fmla="val 99316"/>
              <a:gd name="f8326" fmla="val 445633"/>
              <a:gd name="f8327" fmla="val 99741"/>
              <a:gd name="f8328" fmla="val 111631"/>
              <a:gd name="f8329" fmla="val 111195"/>
              <a:gd name="f8330" fmla="val 445636"/>
              <a:gd name="f8331" fmla="val 110886"/>
              <a:gd name="f8332" fmla="val 444006"/>
              <a:gd name="f8333" fmla="val 110481"/>
              <a:gd name="f8334" fmla="val 215806"/>
              <a:gd name="f8335" fmla="val 216169"/>
              <a:gd name="f8336" fmla="val 216453"/>
              <a:gd name="f8337" fmla="val 445635"/>
              <a:gd name="f8338" fmla="val 216845"/>
              <a:gd name="f8339" fmla="val 228679"/>
              <a:gd name="f8340" fmla="val 228271"/>
              <a:gd name="f8341" fmla="val 227964"/>
              <a:gd name="f8342" fmla="val 444007"/>
              <a:gd name="f8343" fmla="val 227585"/>
              <a:gd name="f8344" fmla="val 357432"/>
              <a:gd name="f8345" fmla="val 357864"/>
              <a:gd name="f8346" fmla="val 445638"/>
              <a:gd name="f8347" fmla="val 358118"/>
              <a:gd name="f8348" fmla="val 369879"/>
              <a:gd name="f8349" fmla="val 369615"/>
              <a:gd name="f8350" fmla="val 445639"/>
              <a:gd name="f8351" fmla="val 369399"/>
              <a:gd name="f8352" fmla="val 369155"/>
              <a:gd name="f8353" fmla="val 477986"/>
              <a:gd name="f8354" fmla="val 478710"/>
              <a:gd name="f8355" fmla="val 443845"/>
              <a:gd name="f8356" fmla="val 479352"/>
              <a:gd name="f8357" fmla="val 445312"/>
              <a:gd name="f8358" fmla="val 480119"/>
              <a:gd name="f8359" fmla="val 446723"/>
              <a:gd name="f8360" fmla="val 480208"/>
              <a:gd name="f8361" fmla="val 446894"/>
              <a:gd name="f8362" fmla="val 480290"/>
              <a:gd name="f8363" fmla="val 447052"/>
              <a:gd name="f8364" fmla="val 480379"/>
              <a:gd name="f8365" fmla="val 660328"/>
              <a:gd name="f8366" fmla="val 661121"/>
              <a:gd name="f8367" fmla="val 445549"/>
              <a:gd name="f8368" fmla="val 661896"/>
              <a:gd name="f8369" fmla="val 443943"/>
              <a:gd name="f8370" fmla="val 662740"/>
              <a:gd name="f8371" fmla="val 862760"/>
              <a:gd name="f8372" fmla="val 862932"/>
              <a:gd name="f8373" fmla="val 443969"/>
              <a:gd name="f8374" fmla="val 862528"/>
              <a:gd name="f8375" fmla="val 445378"/>
              <a:gd name="f8376" fmla="val 446908"/>
              <a:gd name="f8377" fmla="val 861365"/>
              <a:gd name="f8378" fmla="val 447011"/>
              <a:gd name="f8379" fmla="val 861314"/>
              <a:gd name="f8380" fmla="val 447119"/>
              <a:gd name="f8381" fmla="val 861239"/>
              <a:gd name="f8382" fmla="val 987284"/>
              <a:gd name="f8383" fmla="val 1013197"/>
              <a:gd name="f8384" fmla="val 1013006"/>
              <a:gd name="f8385" fmla="val 442710"/>
              <a:gd name="f8386" fmla="val 1012838"/>
              <a:gd name="f8387" fmla="val 443039"/>
              <a:gd name="f8388" fmla="val 1012641"/>
              <a:gd name="f8389" fmla="val 443315"/>
              <a:gd name="f8390" fmla="val 1011908"/>
              <a:gd name="f8391" fmla="val 444379"/>
              <a:gd name="f8392" fmla="val 1011200"/>
              <a:gd name="f8393" fmla="val 445680"/>
              <a:gd name="f8394" fmla="val 1010600"/>
              <a:gd name="f8395" fmla="val 1024420"/>
              <a:gd name="f8396" fmla="val 1023701"/>
              <a:gd name="f8397" fmla="val 445543"/>
              <a:gd name="f8398" fmla="val 1022821"/>
              <a:gd name="f8399" fmla="val 443936"/>
              <a:gd name="f8400" fmla="val 1021786"/>
              <a:gd name="f8401" fmla="val 1065081"/>
              <a:gd name="f8402" fmla="val 1064959"/>
              <a:gd name="f8403" fmla="val 443981"/>
              <a:gd name="f8404" fmla="val 1064915"/>
              <a:gd name="f8405" fmla="val 445664"/>
              <a:gd name="f8406" fmla="val 1064784"/>
              <a:gd name="f8407" fmla="val 1076689"/>
              <a:gd name="f8408" fmla="val 445663"/>
              <a:gd name="f8409" fmla="val 1076724"/>
              <a:gd name="f8410" fmla="val 1076841"/>
              <a:gd name="f8411" fmla="val 1296153"/>
              <a:gd name="f8412" fmla="val 1295832"/>
              <a:gd name="f8413" fmla="val 444011"/>
              <a:gd name="f8414" fmla="val 1295552"/>
              <a:gd name="f8415" fmla="val 445631"/>
              <a:gd name="f8416" fmla="val 1295207"/>
              <a:gd name="f8417" fmla="val 1306745"/>
              <a:gd name="f8418" fmla="val 1307079"/>
              <a:gd name="f8419" fmla="val 445624"/>
              <a:gd name="f8420" fmla="val 1307397"/>
              <a:gd name="f8421" fmla="val 444016"/>
              <a:gd name="f8422" fmla="val 1307709"/>
              <a:gd name="f8423" fmla="val 1315444"/>
              <a:gd name="f8424" fmla="val 1316160"/>
              <a:gd name="f8425" fmla="val 442653"/>
              <a:gd name="f8426" fmla="val 1316932"/>
              <a:gd name="f8427" fmla="val 442833"/>
              <a:gd name="f8428" fmla="val 1317800"/>
              <a:gd name="f8429" fmla="val 1318503"/>
              <a:gd name="f8430" fmla="val 1319260"/>
              <a:gd name="f8431" fmla="val 442645"/>
              <a:gd name="f8432" fmla="val 1320026"/>
              <a:gd name="f8433" fmla="val 1327687"/>
              <a:gd name="f8434" fmla="val 1328939"/>
              <a:gd name="f8435" fmla="val 443455"/>
              <a:gd name="f8436" fmla="val 1330417"/>
              <a:gd name="f8437" fmla="val 444074"/>
              <a:gd name="f8438" fmla="val 1331935"/>
              <a:gd name="f8439" fmla="val 1333459"/>
              <a:gd name="f8440" fmla="val 1334976"/>
              <a:gd name="f8441" fmla="val 443408"/>
              <a:gd name="f8442" fmla="val 1336461"/>
              <a:gd name="f8443" fmla="val 1355270"/>
              <a:gd name="f8444" fmla="val 1357014"/>
              <a:gd name="f8445" fmla="val 443870"/>
              <a:gd name="f8446" fmla="val 1355557"/>
              <a:gd name="f8447" fmla="val 444827"/>
              <a:gd name="f8448" fmla="val 1354411"/>
              <a:gd name="f8449" fmla="val 445998"/>
              <a:gd name="f8450" fmla="val 1353415"/>
              <a:gd name="f8451" fmla="val 1391850"/>
              <a:gd name="f8452" fmla="val 1391469"/>
              <a:gd name="f8453" fmla="val 445343"/>
              <a:gd name="f8454" fmla="val 1390666"/>
              <a:gd name="f8455" fmla="val 443686"/>
              <a:gd name="f8456" fmla="val 1390255"/>
              <a:gd name="f8457" fmla="val 443018"/>
              <a:gd name="f8458" fmla="val 1390101"/>
              <a:gd name="f8459" fmla="val 442750"/>
              <a:gd name="f8460" fmla="val 1389898"/>
              <a:gd name="f8461" fmla="val 442650"/>
              <a:gd name="f8462" fmla="val 1389736"/>
              <a:gd name="f8463" fmla="val 1402312"/>
              <a:gd name="f8464" fmla="val 1401537"/>
              <a:gd name="f8465" fmla="val 443983"/>
              <a:gd name="f8466" fmla="val 1400898"/>
              <a:gd name="f8467" fmla="val 445603"/>
              <a:gd name="f8468" fmla="val 1400309"/>
              <a:gd name="f8469" fmla="val 1418784"/>
              <a:gd name="f8470" fmla="val 1418619"/>
              <a:gd name="f8471" fmla="val 445606"/>
              <a:gd name="f8472" fmla="val 1418392"/>
              <a:gd name="f8473" fmla="val 443996"/>
              <a:gd name="f8474" fmla="val 1418042"/>
              <a:gd name="f8475" fmla="val 1432196"/>
              <a:gd name="f8476" fmla="val 1433854"/>
              <a:gd name="f8477" fmla="val 443253"/>
              <a:gd name="f8478" fmla="val 1435826"/>
              <a:gd name="f8479" fmla="val 443796"/>
              <a:gd name="f8480" fmla="val 1438224"/>
              <a:gd name="f8481" fmla="val 1438319"/>
              <a:gd name="f8482" fmla="val 1438607"/>
              <a:gd name="f8483" fmla="val 444072"/>
              <a:gd name="f8484" fmla="val 1438892"/>
              <a:gd name="f8485" fmla="val 444167"/>
              <a:gd name="f8486" fmla="val 1438643"/>
              <a:gd name="f8487" fmla="val 445202"/>
              <a:gd name="f8488" fmla="val 1438282"/>
              <a:gd name="f8489" fmla="val 446192"/>
              <a:gd name="f8490" fmla="val 1438020"/>
              <a:gd name="f8491" fmla="val 1450968"/>
              <a:gd name="f8492" fmla="val 1451331"/>
              <a:gd name="f8493" fmla="val 445725"/>
              <a:gd name="f8494" fmla="val 1451739"/>
              <a:gd name="f8495" fmla="val 444249"/>
              <a:gd name="f8496" fmla="val 1452081"/>
              <a:gd name="f8497" fmla="val 442741"/>
              <a:gd name="f8498" fmla="val 1452152"/>
              <a:gd name="f8499" fmla="val 442644"/>
              <a:gd name="f8500" fmla="val 1452163"/>
              <a:gd name="f8501" fmla="val 442507"/>
              <a:gd name="f8502" fmla="val 1452229"/>
              <a:gd name="f8503" fmla="val 1486824"/>
              <a:gd name="f8504" fmla="val 1487372"/>
              <a:gd name="f8505" fmla="val 444907"/>
              <a:gd name="f8506" fmla="val 1489296"/>
              <a:gd name="f8507" fmla="val 447644"/>
              <a:gd name="f8508" fmla="val 1494633"/>
              <a:gd name="f8509" fmla="val 447000"/>
              <a:gd name="f8510" fmla="val 1495579"/>
              <a:gd name="f8511" fmla="val 1496730"/>
              <a:gd name="f8512" fmla="val 447204"/>
              <a:gd name="f8513" fmla="val 1497490"/>
              <a:gd name="f8514" fmla="val 1498440"/>
              <a:gd name="f8515" fmla="val 1499580"/>
              <a:gd name="f8516" fmla="val 1500625"/>
              <a:gd name="f8517" fmla="val 446241"/>
              <a:gd name="f8518" fmla="val 1502424"/>
              <a:gd name="f8519" fmla="val 444352"/>
              <a:gd name="f8520" fmla="val 442648"/>
              <a:gd name="f8521" fmla="val 1502433"/>
              <a:gd name="f8522" fmla="val 442570"/>
              <a:gd name="f8523" fmla="val 1502418"/>
              <a:gd name="f8524" fmla="val 442486"/>
              <a:gd name="f8525" fmla="val 1557665"/>
              <a:gd name="f8526" fmla="val 1557255"/>
              <a:gd name="f8527" fmla="val 1556809"/>
              <a:gd name="f8528" fmla="val 1556367"/>
              <a:gd name="f8529" fmla="val 1567589"/>
              <a:gd name="f8530" fmla="val 1568021"/>
              <a:gd name="f8531" fmla="val 445610"/>
              <a:gd name="f8532" fmla="val 1568542"/>
              <a:gd name="f8533" fmla="val 444032"/>
              <a:gd name="f8534" fmla="val 1568943"/>
              <a:gd name="f8535" fmla="val 1648131"/>
              <a:gd name="f8536" fmla="val 1647694"/>
              <a:gd name="f8537" fmla="val 444010"/>
              <a:gd name="f8538" fmla="val 1647302"/>
              <a:gd name="f8539" fmla="val 445632"/>
              <a:gd name="f8540" fmla="val 1646833"/>
              <a:gd name="f8541" fmla="val 1659595"/>
              <a:gd name="f8542" fmla="val 1660038"/>
              <a:gd name="f8543" fmla="val 445625"/>
              <a:gd name="f8544" fmla="val 1660445"/>
              <a:gd name="f8545" fmla="val 444017"/>
              <a:gd name="f8546" fmla="val 1660856"/>
              <a:gd name="f8547" fmla="val 10295"/>
              <a:gd name="f8548" fmla="val 452001"/>
              <a:gd name="f8549" fmla="val 10775"/>
              <a:gd name="f8550" fmla="val 453607"/>
              <a:gd name="f8551" fmla="val 11232"/>
              <a:gd name="f8552" fmla="val 455222"/>
              <a:gd name="f8553" fmla="val 11742"/>
              <a:gd name="f8554" fmla="val 456816"/>
              <a:gd name="f8555" fmla="val 23725"/>
              <a:gd name="f8556" fmla="val 23181"/>
              <a:gd name="f8557" fmla="val 455218"/>
              <a:gd name="f8558" fmla="val 22660"/>
              <a:gd name="f8559" fmla="val 453612"/>
              <a:gd name="f8560" fmla="val 22148"/>
              <a:gd name="f8561" fmla="val 101169"/>
              <a:gd name="f8562" fmla="val 101634"/>
              <a:gd name="f8563" fmla="val 453610"/>
              <a:gd name="f8564" fmla="val 102103"/>
              <a:gd name="f8565" fmla="val 455219"/>
              <a:gd name="f8566" fmla="val 102598"/>
              <a:gd name="f8567" fmla="val 114599"/>
              <a:gd name="f8568" fmla="val 114088"/>
              <a:gd name="f8569" fmla="val 113595"/>
              <a:gd name="f8570" fmla="val 453611"/>
              <a:gd name="f8571" fmla="val 113115"/>
              <a:gd name="f8572" fmla="val 218162"/>
              <a:gd name="f8573" fmla="val 218591"/>
              <a:gd name="f8574" fmla="val 219040"/>
              <a:gd name="f8575" fmla="val 455217"/>
              <a:gd name="f8576" fmla="val 219497"/>
              <a:gd name="f8577" fmla="val 231443"/>
              <a:gd name="f8578" fmla="val 230965"/>
              <a:gd name="f8579" fmla="val 455216"/>
              <a:gd name="f8580" fmla="val 230500"/>
              <a:gd name="f8581" fmla="val 453615"/>
              <a:gd name="f8582" fmla="val 230052"/>
              <a:gd name="f8583" fmla="val 358972"/>
              <a:gd name="f8584" fmla="val 359253"/>
              <a:gd name="f8585" fmla="val 453616"/>
              <a:gd name="f8586" fmla="val 359543"/>
              <a:gd name="f8587" fmla="val 359844"/>
              <a:gd name="f8588" fmla="val 371660"/>
              <a:gd name="f8589" fmla="val 371348"/>
              <a:gd name="f8590" fmla="val 455215"/>
              <a:gd name="f8591" fmla="val 371042"/>
              <a:gd name="f8592" fmla="val 453618"/>
              <a:gd name="f8593" fmla="val 370751"/>
              <a:gd name="f8594" fmla="val 482809"/>
              <a:gd name="f8595" fmla="val 483604"/>
              <a:gd name="f8596" fmla="val 453585"/>
              <a:gd name="f8597" fmla="val 484293"/>
              <a:gd name="f8598" fmla="val 455221"/>
              <a:gd name="f8599" fmla="val 484979"/>
              <a:gd name="f8600" fmla="val 654968"/>
              <a:gd name="f8601" fmla="val 656071"/>
              <a:gd name="f8602" fmla="val 455257"/>
              <a:gd name="f8603" fmla="val 657057"/>
              <a:gd name="f8604" fmla="val 453648"/>
              <a:gd name="f8605" fmla="val 657917"/>
              <a:gd name="f8606" fmla="val 858531"/>
              <a:gd name="f8607" fmla="val 857780"/>
              <a:gd name="f8608" fmla="val 453713"/>
              <a:gd name="f8609" fmla="val 857319"/>
              <a:gd name="f8610" fmla="val 455299"/>
              <a:gd name="f8611" fmla="val 856917"/>
              <a:gd name="f8612" fmla="val 987282"/>
              <a:gd name="f8613" fmla="val 455211"/>
              <a:gd name="f8614" fmla="val 987272"/>
              <a:gd name="f8615" fmla="val 453606"/>
              <a:gd name="f8616" fmla="val 1005332"/>
              <a:gd name="f8617" fmla="val 1004879"/>
              <a:gd name="f8618" fmla="val 453059"/>
              <a:gd name="f8619" fmla="val 1004675"/>
              <a:gd name="f8620" fmla="val 454251"/>
              <a:gd name="f8621" fmla="val 1005035"/>
              <a:gd name="f8622" fmla="val 455631"/>
              <a:gd name="f8623" fmla="val 1005137"/>
              <a:gd name="f8624" fmla="val 456010"/>
              <a:gd name="f8625" fmla="val 1005020"/>
              <a:gd name="f8626" fmla="val 456425"/>
              <a:gd name="f8627" fmla="val 1005017"/>
              <a:gd name="f8628" fmla="val 1026776"/>
              <a:gd name="f8629" fmla="val 1026635"/>
              <a:gd name="f8630" fmla="val 455144"/>
              <a:gd name="f8631" fmla="val 1026345"/>
              <a:gd name="f8632" fmla="val 453548"/>
              <a:gd name="f8633" fmla="val 1025978"/>
              <a:gd name="f8634" fmla="val 1064301"/>
              <a:gd name="f8635" fmla="val 1064151"/>
              <a:gd name="f8636" fmla="val 453643"/>
              <a:gd name="f8637" fmla="val 1063943"/>
              <a:gd name="f8638" fmla="val 455192"/>
              <a:gd name="f8639" fmla="val 1063782"/>
              <a:gd name="f8640" fmla="val 1075734"/>
              <a:gd name="f8641" fmla="val 455194"/>
              <a:gd name="f8642" fmla="val 1075936"/>
              <a:gd name="f8643" fmla="val 453639"/>
              <a:gd name="f8644" fmla="val 1076080"/>
              <a:gd name="f8645" fmla="val 1294075"/>
              <a:gd name="f8646" fmla="val 1293699"/>
              <a:gd name="f8647" fmla="val 453608"/>
              <a:gd name="f8648" fmla="val 1293326"/>
              <a:gd name="f8649" fmla="val 1292925"/>
              <a:gd name="f8650" fmla="val 1304556"/>
              <a:gd name="f8651" fmla="val 1304944"/>
              <a:gd name="f8652" fmla="val 455210"/>
              <a:gd name="f8653" fmla="val 1305360"/>
              <a:gd name="f8654" fmla="val 453619"/>
              <a:gd name="f8655" fmla="val 1305724"/>
              <a:gd name="f8656" fmla="val 1338186"/>
              <a:gd name="f8657" fmla="val 1335590"/>
              <a:gd name="f8658" fmla="val 452938"/>
              <a:gd name="f8659" fmla="val 1332777"/>
              <a:gd name="f8660" fmla="val 454260"/>
              <a:gd name="f8661" fmla="val 1330488"/>
              <a:gd name="f8662" fmla="val 1388122"/>
              <a:gd name="f8663" fmla="val 1389187"/>
              <a:gd name="f8664" fmla="val 455220"/>
              <a:gd name="f8665" fmla="val 1390299"/>
              <a:gd name="f8666" fmla="val 453646"/>
              <a:gd name="f8667" fmla="val 1391294"/>
              <a:gd name="f8668" fmla="val 452038"/>
              <a:gd name="f8669" fmla="val 1391301"/>
              <a:gd name="f8670" fmla="val 452026"/>
              <a:gd name="f8671" fmla="val 1391305"/>
              <a:gd name="f8672" fmla="val 452013"/>
              <a:gd name="f8673" fmla="val 1391312"/>
              <a:gd name="f8674" fmla="val 1350243"/>
              <a:gd name="f8675" fmla="val 1349869"/>
              <a:gd name="f8676" fmla="val 452650"/>
              <a:gd name="f8677" fmla="val 1349407"/>
              <a:gd name="f8678" fmla="val 453374"/>
              <a:gd name="f8679" fmla="val 1349038"/>
              <a:gd name="f8680" fmla="val 453927"/>
              <a:gd name="f8681" fmla="val 1348848"/>
              <a:gd name="f8682" fmla="val 453737"/>
              <a:gd name="f8683" fmla="val 1348653"/>
              <a:gd name="f8684" fmla="val 453545"/>
              <a:gd name="f8685" fmla="val 1348463"/>
              <a:gd name="f8686" fmla="val 453260"/>
              <a:gd name="f8687" fmla="val 1348229"/>
              <a:gd name="f8688" fmla="val 452969"/>
              <a:gd name="f8689" fmla="val 1347565"/>
              <a:gd name="f8690" fmla="val 452464"/>
              <a:gd name="f8691" fmla="val 1398806"/>
              <a:gd name="f8692" fmla="val 1398363"/>
              <a:gd name="f8693" fmla="val 453600"/>
              <a:gd name="f8694" fmla="val 1397946"/>
              <a:gd name="f8695" fmla="val 455201"/>
              <a:gd name="f8696" fmla="val 1397582"/>
              <a:gd name="f8697" fmla="val 1421771"/>
              <a:gd name="f8698" fmla="val 1421334"/>
              <a:gd name="f8699" fmla="val 456172"/>
              <a:gd name="f8700" fmla="val 1420871"/>
              <a:gd name="f8701" fmla="val 455549"/>
              <a:gd name="f8702" fmla="val 1420454"/>
              <a:gd name="f8703" fmla="val 455057"/>
              <a:gd name="f8704" fmla="val 1419314"/>
              <a:gd name="f8705" fmla="val 453729"/>
              <a:gd name="f8706" fmla="val 1419042"/>
              <a:gd name="f8707" fmla="val 453357"/>
              <a:gd name="f8708" fmla="val 1419137"/>
              <a:gd name="f8709" fmla="val 452408"/>
              <a:gd name="f8710" fmla="val 1419142"/>
              <a:gd name="f8711" fmla="val 452270"/>
              <a:gd name="f8712" fmla="val 1419096"/>
              <a:gd name="f8713" fmla="val 452139"/>
              <a:gd name="f8714" fmla="val 1419100"/>
              <a:gd name="f8715" fmla="val 1436647"/>
              <a:gd name="f8716" fmla="val 1436204"/>
              <a:gd name="f8717" fmla="val 1435749"/>
              <a:gd name="f8718" fmla="val 1435275"/>
              <a:gd name="f8719" fmla="val 1448501"/>
              <a:gd name="f8720" fmla="val 1448945"/>
              <a:gd name="f8721" fmla="val 1449363"/>
              <a:gd name="f8722" fmla="val 1449781"/>
              <a:gd name="f8723" fmla="val 1504910"/>
              <a:gd name="f8724" fmla="val 1503185"/>
              <a:gd name="f8725" fmla="val 456576"/>
              <a:gd name="f8726" fmla="val 1503157"/>
              <a:gd name="f8727" fmla="val 456636"/>
              <a:gd name="f8728" fmla="val 1503121"/>
              <a:gd name="f8729" fmla="val 456751"/>
              <a:gd name="f8730" fmla="val 1503092"/>
              <a:gd name="f8731" fmla="val 1512534"/>
              <a:gd name="f8732" fmla="val 1512088"/>
              <a:gd name="f8733" fmla="val 456339"/>
              <a:gd name="f8734" fmla="val 1511630"/>
              <a:gd name="f8735" fmla="val 455741"/>
              <a:gd name="f8736" fmla="val 1511254"/>
              <a:gd name="f8737" fmla="val 455446"/>
              <a:gd name="f8738" fmla="val 1510874"/>
              <a:gd name="f8739" fmla="val 455161"/>
              <a:gd name="f8740" fmla="val 1510500"/>
              <a:gd name="f8741" fmla="val 454881"/>
              <a:gd name="f8742" fmla="val 1510215"/>
              <a:gd name="f8743" fmla="val 454501"/>
              <a:gd name="f8744" fmla="val 1508156"/>
              <a:gd name="f8745" fmla="val 1555049"/>
              <a:gd name="f8746" fmla="val 1554567"/>
              <a:gd name="f8747" fmla="val 1554024"/>
              <a:gd name="f8748" fmla="val 455212"/>
              <a:gd name="f8749" fmla="val 1553510"/>
              <a:gd name="f8750" fmla="val 1564825"/>
              <a:gd name="f8751" fmla="val 1565317"/>
              <a:gd name="f8752" fmla="val 455224"/>
              <a:gd name="f8753" fmla="val 1565753"/>
              <a:gd name="f8754" fmla="val 1566216"/>
              <a:gd name="f8755" fmla="val 1645275"/>
              <a:gd name="f8756" fmla="val 1644763"/>
              <a:gd name="f8757" fmla="val 453613"/>
              <a:gd name="f8758" fmla="val 1644242"/>
              <a:gd name="f8759" fmla="val 1643698"/>
              <a:gd name="f8760" fmla="val 1656720"/>
              <a:gd name="f8761" fmla="val 1657231"/>
              <a:gd name="f8762" fmla="val 1657723"/>
              <a:gd name="f8763" fmla="val 1658204"/>
              <a:gd name="f8764" fmla="val 13430"/>
              <a:gd name="f8765" fmla="val 461613"/>
              <a:gd name="f8766" fmla="val 13981"/>
              <a:gd name="f8767" fmla="val 463224"/>
              <a:gd name="f8768" fmla="val 14537"/>
              <a:gd name="f8769" fmla="val 464831"/>
              <a:gd name="f8770" fmla="val 15118"/>
              <a:gd name="f8771" fmla="val 466429"/>
              <a:gd name="f8772" fmla="val 27231"/>
              <a:gd name="f8773" fmla="val 26608"/>
              <a:gd name="f8774" fmla="val 464817"/>
              <a:gd name="f8775" fmla="val 25910"/>
              <a:gd name="f8776" fmla="val 463238"/>
              <a:gd name="f8777" fmla="val 25320"/>
              <a:gd name="f8778" fmla="val 104045"/>
              <a:gd name="f8779" fmla="val 104583"/>
              <a:gd name="f8780" fmla="val 463237"/>
              <a:gd name="f8781" fmla="val 105219"/>
              <a:gd name="f8782" fmla="val 464818"/>
              <a:gd name="f8783" fmla="val 105788"/>
              <a:gd name="f8784" fmla="val 117883"/>
              <a:gd name="f8785" fmla="val 117295"/>
              <a:gd name="f8786" fmla="val 116639"/>
              <a:gd name="f8787" fmla="val 116083"/>
              <a:gd name="f8788" fmla="val 220833"/>
              <a:gd name="f8789" fmla="val 221329"/>
              <a:gd name="f8790" fmla="val 463235"/>
              <a:gd name="f8791" fmla="val 221904"/>
              <a:gd name="f8792" fmla="val 464819"/>
              <a:gd name="f8793" fmla="val 234504"/>
              <a:gd name="f8794" fmla="val 233957"/>
              <a:gd name="f8795" fmla="val 464822"/>
              <a:gd name="f8796" fmla="val 233370"/>
              <a:gd name="f8797" fmla="val 463234"/>
              <a:gd name="f8798" fmla="val 232853"/>
              <a:gd name="f8799" fmla="val 360734"/>
              <a:gd name="f8800" fmla="val 361061"/>
              <a:gd name="f8801" fmla="val 361426"/>
              <a:gd name="f8802" fmla="val 464823"/>
              <a:gd name="f8803" fmla="val 361773"/>
              <a:gd name="f8804" fmla="val 373663"/>
              <a:gd name="f8805" fmla="val 373304"/>
              <a:gd name="f8806" fmla="val 372926"/>
              <a:gd name="f8807" fmla="val 372587"/>
              <a:gd name="f8808" fmla="val 486890"/>
              <a:gd name="f8809" fmla="val 486910"/>
              <a:gd name="f8810" fmla="val 461677"/>
              <a:gd name="f8811" fmla="val 486944"/>
              <a:gd name="f8812" fmla="val 461735"/>
              <a:gd name="f8813" fmla="val 486964"/>
              <a:gd name="f8814" fmla="val 461798"/>
              <a:gd name="f8815" fmla="val 487605"/>
              <a:gd name="f8816" fmla="val 463931"/>
              <a:gd name="f8817" fmla="val 488799"/>
              <a:gd name="f8818" fmla="val 465445"/>
              <a:gd name="f8819" fmla="val 490340"/>
              <a:gd name="f8820" fmla="val 655339"/>
              <a:gd name="f8821" fmla="val 655202"/>
              <a:gd name="f8822" fmla="val 465176"/>
              <a:gd name="f8823" fmla="val 654891"/>
              <a:gd name="f8824" fmla="val 464051"/>
              <a:gd name="f8825" fmla="val 654300"/>
              <a:gd name="f8826" fmla="val 463132"/>
              <a:gd name="f8827" fmla="val 654466"/>
              <a:gd name="f8828" fmla="val 462633"/>
              <a:gd name="f8829" fmla="val 654536"/>
              <a:gd name="f8830" fmla="val 462121"/>
              <a:gd name="f8831" fmla="val 654615"/>
              <a:gd name="f8832" fmla="val 856305"/>
              <a:gd name="f8833" fmla="val 856360"/>
              <a:gd name="f8834" fmla="val 462125"/>
              <a:gd name="f8835" fmla="val 856310"/>
              <a:gd name="f8836" fmla="val 462612"/>
              <a:gd name="f8837" fmla="val 856509"/>
              <a:gd name="f8838" fmla="val 855739"/>
              <a:gd name="f8839" fmla="val 464120"/>
              <a:gd name="f8840" fmla="val 855227"/>
              <a:gd name="f8841" fmla="val 465244"/>
              <a:gd name="f8842" fmla="val 854821"/>
              <a:gd name="f8843" fmla="val 985892"/>
              <a:gd name="f8844" fmla="val 985958"/>
              <a:gd name="f8845" fmla="val 465927"/>
              <a:gd name="f8846" fmla="val 986117"/>
              <a:gd name="f8847" fmla="val 465463"/>
              <a:gd name="f8848" fmla="val 986041"/>
              <a:gd name="f8849" fmla="val 464928"/>
              <a:gd name="f8850" fmla="val 986924"/>
              <a:gd name="f8851" fmla="val 463680"/>
              <a:gd name="f8852" fmla="val 987155"/>
              <a:gd name="f8853" fmla="val 462472"/>
              <a:gd name="f8854" fmla="val 987209"/>
              <a:gd name="f8855" fmla="val 1001474"/>
              <a:gd name="f8856" fmla="val 999813"/>
              <a:gd name="f8857" fmla="val 462252"/>
              <a:gd name="f8858" fmla="val 998316"/>
              <a:gd name="f8859" fmla="val 463093"/>
              <a:gd name="f8860" fmla="val 997263"/>
              <a:gd name="f8861" fmla="val 464354"/>
              <a:gd name="f8862" fmla="val 997073"/>
              <a:gd name="f8863" fmla="val 996971"/>
              <a:gd name="f8864" fmla="val 464262"/>
              <a:gd name="f8865" fmla="val 996781"/>
              <a:gd name="f8866" fmla="val 993770"/>
              <a:gd name="f8867" fmla="val 464088"/>
              <a:gd name="f8868" fmla="val 992169"/>
              <a:gd name="f8869" fmla="val 465257"/>
              <a:gd name="f8870" fmla="val 991235"/>
              <a:gd name="f8871" fmla="val 1027703"/>
              <a:gd name="f8872" fmla="val 1027831"/>
              <a:gd name="f8873" fmla="val 465100"/>
              <a:gd name="f8874" fmla="val 1027617"/>
              <a:gd name="f8875" fmla="val 463878"/>
              <a:gd name="f8876" fmla="val 1026887"/>
              <a:gd name="f8877" fmla="val 462836"/>
              <a:gd name="f8878" fmla="val 1026704"/>
              <a:gd name="f8879" fmla="val 462745"/>
              <a:gd name="f8880" fmla="val 1026609"/>
              <a:gd name="f8881" fmla="val 462650"/>
              <a:gd name="f8882" fmla="val 1026724"/>
              <a:gd name="f8883" fmla="val 462304"/>
              <a:gd name="f8884" fmla="val 1026761"/>
              <a:gd name="f8885" fmla="val 461952"/>
              <a:gd name="f8886" fmla="val 1026831"/>
              <a:gd name="f8887" fmla="val 1063263"/>
              <a:gd name="f8888" fmla="val 1063092"/>
              <a:gd name="f8889" fmla="val 463221"/>
              <a:gd name="f8890" fmla="val 1062924"/>
              <a:gd name="f8891" fmla="val 464837"/>
              <a:gd name="f8892" fmla="val 1062743"/>
              <a:gd name="f8893" fmla="val 1074596"/>
              <a:gd name="f8894" fmla="val 1074770"/>
              <a:gd name="f8895" fmla="val 464839"/>
              <a:gd name="f8896" fmla="val 1074915"/>
              <a:gd name="f8897" fmla="val 463219"/>
              <a:gd name="f8898" fmla="val 1075079"/>
              <a:gd name="f8899" fmla="val 1291682"/>
              <a:gd name="f8900" fmla="val 1291249"/>
              <a:gd name="f8901" fmla="val 463227"/>
              <a:gd name="f8902" fmla="val 1290786"/>
              <a:gd name="f8903" fmla="val 464827"/>
              <a:gd name="f8904" fmla="val 1290328"/>
              <a:gd name="f8905" fmla="val 1302089"/>
              <a:gd name="f8906" fmla="val 1302529"/>
              <a:gd name="f8907" fmla="val 1302971"/>
              <a:gd name="f8908" fmla="val 1303387"/>
              <a:gd name="f8909" fmla="val 1326519"/>
              <a:gd name="f8910" fmla="val 1323914"/>
              <a:gd name="f8911" fmla="val 462779"/>
              <a:gd name="f8912" fmla="val 1321606"/>
              <a:gd name="f8913" fmla="val 465966"/>
              <a:gd name="f8914" fmla="val 1319321"/>
              <a:gd name="f8915" fmla="val 466110"/>
              <a:gd name="f8916" fmla="val 1319183"/>
              <a:gd name="f8917" fmla="val 466279"/>
              <a:gd name="f8918" fmla="val 1319006"/>
              <a:gd name="f8919" fmla="val 1388938"/>
              <a:gd name="f8920" fmla="val 1387451"/>
              <a:gd name="f8921" fmla="val 465071"/>
              <a:gd name="f8922" fmla="val 1385942"/>
              <a:gd name="f8923" fmla="val 463541"/>
              <a:gd name="f8924" fmla="val 1384467"/>
              <a:gd name="f8925" fmla="val 462373"/>
              <a:gd name="f8926" fmla="val 1384931"/>
              <a:gd name="f8927" fmla="val 1396803"/>
              <a:gd name="f8928" fmla="val 1396817"/>
              <a:gd name="f8929" fmla="val 462006"/>
              <a:gd name="f8930" fmla="val 1396757"/>
              <a:gd name="f8931" fmla="val 462473"/>
              <a:gd name="f8932" fmla="val 1395811"/>
              <a:gd name="f8933" fmla="val 463761"/>
              <a:gd name="f8934" fmla="val 1395043"/>
              <a:gd name="f8935" fmla="val 465011"/>
              <a:gd name="f8936" fmla="val 1394391"/>
              <a:gd name="f8937" fmla="val 1423607"/>
              <a:gd name="f8938" fmla="val 1423555"/>
              <a:gd name="f8939" fmla="val 465755"/>
              <a:gd name="f8940" fmla="val 1423439"/>
              <a:gd name="f8941" fmla="val 464976"/>
              <a:gd name="f8942" fmla="val 1423125"/>
              <a:gd name="f8943" fmla="val 464169"/>
              <a:gd name="f8944" fmla="val 1423380"/>
              <a:gd name="f8945" fmla="val 463341"/>
              <a:gd name="f8946" fmla="val 1423434"/>
              <a:gd name="f8947" fmla="val 462470"/>
              <a:gd name="f8948" fmla="val 1423403"/>
              <a:gd name="f8949" fmla="val 1433902"/>
              <a:gd name="f8950" fmla="val 1433394"/>
              <a:gd name="f8951" fmla="val 463216"/>
              <a:gd name="f8952" fmla="val 1432936"/>
              <a:gd name="f8953" fmla="val 464838"/>
              <a:gd name="f8954" fmla="val 1432400"/>
              <a:gd name="f8955" fmla="val 1445663"/>
              <a:gd name="f8956" fmla="val 1446167"/>
              <a:gd name="f8957" fmla="val 464836"/>
              <a:gd name="f8958" fmla="val 1446614"/>
              <a:gd name="f8959" fmla="val 1447091"/>
              <a:gd name="f8960" fmla="val 1502257"/>
              <a:gd name="f8961" fmla="val 1502280"/>
              <a:gd name="f8962" fmla="val 461845"/>
              <a:gd name="f8963" fmla="val 1502190"/>
              <a:gd name="f8964" fmla="val 462046"/>
              <a:gd name="f8965" fmla="val 1502239"/>
              <a:gd name="f8966" fmla="val 462280"/>
              <a:gd name="f8967" fmla="val 1502332"/>
              <a:gd name="f8968" fmla="val 1501313"/>
              <a:gd name="f8969" fmla="val 463604"/>
              <a:gd name="f8970" fmla="val 1501085"/>
              <a:gd name="f8971" fmla="val 465007"/>
              <a:gd name="f8972" fmla="val 1501126"/>
              <a:gd name="f8973" fmla="val 1515557"/>
              <a:gd name="f8974" fmla="val 1515700"/>
              <a:gd name="f8975" fmla="val 465188"/>
              <a:gd name="f8976" fmla="val 1515750"/>
              <a:gd name="f8977" fmla="val 463580"/>
              <a:gd name="f8978" fmla="val 1514482"/>
              <a:gd name="f8979" fmla="val 462076"/>
              <a:gd name="f8980" fmla="val 1514500"/>
              <a:gd name="f8981" fmla="val 461907"/>
              <a:gd name="f8982" fmla="val 1514438"/>
              <a:gd name="f8983" fmla="val 461777"/>
              <a:gd name="f8984" fmla="val 1514444"/>
              <a:gd name="f8985" fmla="val 1551970"/>
              <a:gd name="f8986" fmla="val 1551416"/>
              <a:gd name="f8987" fmla="val 463230"/>
              <a:gd name="f8988" fmla="val 1550795"/>
              <a:gd name="f8989" fmla="val 464824"/>
              <a:gd name="f8990" fmla="val 1550208"/>
              <a:gd name="f8991" fmla="val 1568646"/>
              <a:gd name="f8992" fmla="val 1568680"/>
              <a:gd name="f8993" fmla="val 466128"/>
              <a:gd name="f8994" fmla="val 1568783"/>
              <a:gd name="f8995" fmla="val 465796"/>
              <a:gd name="f8996" fmla="val 1568813"/>
              <a:gd name="f8997" fmla="val 465503"/>
              <a:gd name="f8998" fmla="val 1569258"/>
              <a:gd name="f8999" fmla="val 1642140"/>
              <a:gd name="f9000" fmla="val 1641550"/>
              <a:gd name="f9001" fmla="val 463240"/>
              <a:gd name="f9002" fmla="val 1640833"/>
              <a:gd name="f9003" fmla="val 464816"/>
              <a:gd name="f9004" fmla="val 1640211"/>
              <a:gd name="f9005" fmla="val 1653437"/>
              <a:gd name="f9006" fmla="val 1654019"/>
              <a:gd name="f9007" fmla="val 1654592"/>
              <a:gd name="f9008" fmla="val 1655143"/>
              <a:gd name="f9009" fmla="val 64144"/>
              <a:gd name="f9010" fmla="val 462743"/>
              <a:gd name="f9011" fmla="val 62340"/>
              <a:gd name="f9012" fmla="val 462553"/>
              <a:gd name="f9013" fmla="val 60628"/>
              <a:gd name="f9014" fmla="val 463214"/>
              <a:gd name="f9015" fmla="val 59489"/>
              <a:gd name="f9016" fmla="val 464447"/>
              <a:gd name="f9017" fmla="val 59014"/>
              <a:gd name="f9018" fmla="val 58442"/>
              <a:gd name="f9019" fmla="val 464350"/>
              <a:gd name="f9020" fmla="val 57967"/>
              <a:gd name="f9021" fmla="val 464540"/>
              <a:gd name="f9022" fmla="val 57168"/>
              <a:gd name="f9023" fmla="val 464918"/>
              <a:gd name="f9024" fmla="val 56448"/>
              <a:gd name="f9025" fmla="val 465581"/>
              <a:gd name="f9026" fmla="val 55946"/>
              <a:gd name="f9027" fmla="val 68374"/>
              <a:gd name="f9028" fmla="val 67606"/>
              <a:gd name="f9029" fmla="val 463502"/>
              <a:gd name="f9030" fmla="val 65088"/>
              <a:gd name="f9031" fmla="val 462822"/>
              <a:gd name="f9032" fmla="val 16806"/>
              <a:gd name="f9033" fmla="val 471226"/>
              <a:gd name="f9034" fmla="val 17431"/>
              <a:gd name="f9035" fmla="val 472847"/>
              <a:gd name="f9036" fmla="val 18135"/>
              <a:gd name="f9037" fmla="val 474433"/>
              <a:gd name="f9038" fmla="val 18791"/>
              <a:gd name="f9039" fmla="val 476041"/>
              <a:gd name="f9040" fmla="val 31033"/>
              <a:gd name="f9041" fmla="val 30348"/>
              <a:gd name="f9042" fmla="val 474456"/>
              <a:gd name="f9043" fmla="val 29777"/>
              <a:gd name="f9044" fmla="val 472824"/>
              <a:gd name="f9045" fmla="val 29123"/>
              <a:gd name="f9046" fmla="val 55890"/>
              <a:gd name="f9047" fmla="val 56261"/>
              <a:gd name="f9048" fmla="val 472318"/>
              <a:gd name="f9049" fmla="val 56150"/>
              <a:gd name="f9050" fmla="val 472133"/>
              <a:gd name="f9051" fmla="val 56504"/>
              <a:gd name="f9052" fmla="val 473254"/>
              <a:gd name="f9053" fmla="val 56997"/>
              <a:gd name="f9054" fmla="val 474618"/>
              <a:gd name="f9055" fmla="val 57634"/>
              <a:gd name="f9056" fmla="val 66296"/>
              <a:gd name="f9057" fmla="val 66346"/>
              <a:gd name="f9058" fmla="val 475758"/>
              <a:gd name="f9059" fmla="val 66491"/>
              <a:gd name="f9060" fmla="val 475451"/>
              <a:gd name="f9061" fmla="val 66519"/>
              <a:gd name="f9062" fmla="val 475171"/>
              <a:gd name="f9063" fmla="val 474022"/>
              <a:gd name="f9064" fmla="val 68464"/>
              <a:gd name="f9065" fmla="val 473118"/>
              <a:gd name="f9066" fmla="val 68712"/>
              <a:gd name="f9067" fmla="val 472123"/>
              <a:gd name="f9068" fmla="val 68782"/>
              <a:gd name="f9069" fmla="val 107532"/>
              <a:gd name="f9070" fmla="val 108132"/>
              <a:gd name="f9071" fmla="val 472826"/>
              <a:gd name="f9072" fmla="val 108665"/>
              <a:gd name="f9073" fmla="val 474453"/>
              <a:gd name="f9074" fmla="val 109294"/>
              <a:gd name="f9075" fmla="val 121518"/>
              <a:gd name="f9076" fmla="val 120867"/>
              <a:gd name="f9077" fmla="val 474454"/>
              <a:gd name="f9078" fmla="val 120321"/>
              <a:gd name="f9079" fmla="val 119701"/>
              <a:gd name="f9080" fmla="val 224061"/>
              <a:gd name="f9081" fmla="val 224614"/>
              <a:gd name="f9082" fmla="val 472825"/>
              <a:gd name="f9083" fmla="val 225094"/>
              <a:gd name="f9084" fmla="val 237899"/>
              <a:gd name="f9085" fmla="val 237293"/>
              <a:gd name="f9086" fmla="val 236770"/>
              <a:gd name="f9087" fmla="val 236192"/>
              <a:gd name="f9088" fmla="val 362867"/>
              <a:gd name="f9089" fmla="val 363235"/>
              <a:gd name="f9090" fmla="val 363556"/>
              <a:gd name="f9091" fmla="val 474457"/>
              <a:gd name="f9092" fmla="val 363943"/>
              <a:gd name="f9093" fmla="val 375889"/>
              <a:gd name="f9094" fmla="val 375488"/>
              <a:gd name="f9095" fmla="val 474458"/>
              <a:gd name="f9096" fmla="val 375157"/>
              <a:gd name="f9097" fmla="val 374776"/>
              <a:gd name="f9098" fmla="val 496313"/>
              <a:gd name="f9099" fmla="val 497098"/>
              <a:gd name="f9100" fmla="val 472768"/>
              <a:gd name="f9101" fmla="val 498227"/>
              <a:gd name="f9102" fmla="val 473836"/>
              <a:gd name="f9103" fmla="val 499207"/>
              <a:gd name="f9104" fmla="val 474411"/>
              <a:gd name="f9105" fmla="val 500635"/>
              <a:gd name="f9106" fmla="val 475263"/>
              <a:gd name="f9107" fmla="val 501078"/>
              <a:gd name="f9108" fmla="val 475526"/>
              <a:gd name="f9109" fmla="val 501497"/>
              <a:gd name="f9110" fmla="val 475782"/>
              <a:gd name="f9111" fmla="val 501933"/>
              <a:gd name="f9112" fmla="val 654764"/>
              <a:gd name="f9113" fmla="val 654788"/>
              <a:gd name="f9114" fmla="val 475663"/>
              <a:gd name="f9115" fmla="val 654851"/>
              <a:gd name="f9116" fmla="val 475269"/>
              <a:gd name="f9117" fmla="val 654875"/>
              <a:gd name="f9118" fmla="val 474893"/>
              <a:gd name="f9119" fmla="val 654978"/>
              <a:gd name="f9120" fmla="val 473655"/>
              <a:gd name="f9121" fmla="val 655096"/>
              <a:gd name="f9122" fmla="val 472451"/>
              <a:gd name="f9123" fmla="val 655190"/>
              <a:gd name="f9124" fmla="val 854060"/>
              <a:gd name="f9125" fmla="val 853962"/>
              <a:gd name="f9126" fmla="val 472789"/>
              <a:gd name="f9127" fmla="val 853832"/>
              <a:gd name="f9128" fmla="val 474363"/>
              <a:gd name="f9129" fmla="val 853931"/>
              <a:gd name="f9130" fmla="val 475930"/>
              <a:gd name="f9131" fmla="val 853933"/>
              <a:gd name="f9132" fmla="val 475968"/>
              <a:gd name="f9133" fmla="val 853946"/>
              <a:gd name="f9134" fmla="val 476003"/>
              <a:gd name="f9135" fmla="val 853949"/>
              <a:gd name="f9136" fmla="val 980754"/>
              <a:gd name="f9137" fmla="val 982180"/>
              <a:gd name="f9138" fmla="val 474475"/>
              <a:gd name="f9139" fmla="val 983264"/>
              <a:gd name="f9140" fmla="val 472834"/>
              <a:gd name="f9141" fmla="val 984149"/>
              <a:gd name="f9142" fmla="val 989157"/>
              <a:gd name="f9143" fmla="val 988627"/>
              <a:gd name="f9144" fmla="val 472713"/>
              <a:gd name="f9145" fmla="val 988210"/>
              <a:gd name="f9146" fmla="val 474391"/>
              <a:gd name="f9147" fmla="val 987784"/>
              <a:gd name="f9148" fmla="val 1023900"/>
              <a:gd name="f9149" fmla="val 1024578"/>
              <a:gd name="f9150" fmla="val 1025248"/>
              <a:gd name="f9151" fmla="val 472798"/>
              <a:gd name="f9152" fmla="val 1026034"/>
              <a:gd name="f9153" fmla="val 1062242"/>
              <a:gd name="f9154" fmla="val 1062051"/>
              <a:gd name="f9155" fmla="val 472801"/>
              <a:gd name="f9156" fmla="val 1061924"/>
              <a:gd name="f9157" fmla="val 474483"/>
              <a:gd name="f9158" fmla="val 1061723"/>
              <a:gd name="f9159" fmla="val 1073613"/>
              <a:gd name="f9160" fmla="val 1073805"/>
              <a:gd name="f9161" fmla="val 474482"/>
              <a:gd name="f9162" fmla="val 1073913"/>
              <a:gd name="f9163" fmla="val 472800"/>
              <a:gd name="f9164" fmla="val 1074096"/>
              <a:gd name="f9165" fmla="val 1288956"/>
              <a:gd name="f9166" fmla="val 1288466"/>
              <a:gd name="f9167" fmla="val 472844"/>
              <a:gd name="f9168" fmla="val 1287930"/>
              <a:gd name="f9169" fmla="val 474435"/>
              <a:gd name="f9170" fmla="val 1287416"/>
              <a:gd name="f9171" fmla="val 1299306"/>
              <a:gd name="f9172" fmla="val 1299800"/>
              <a:gd name="f9173" fmla="val 474449"/>
              <a:gd name="f9174" fmla="val 1300247"/>
              <a:gd name="f9175" fmla="val 472831"/>
              <a:gd name="f9176" fmla="val 1300716"/>
              <a:gd name="f9177" fmla="val 1314981"/>
              <a:gd name="f9178" fmla="val 1314119"/>
              <a:gd name="f9179" fmla="val 472613"/>
              <a:gd name="f9180" fmla="val 1313346"/>
              <a:gd name="f9181" fmla="val 474030"/>
              <a:gd name="f9182" fmla="val 1312662"/>
              <a:gd name="f9183" fmla="val 475356"/>
              <a:gd name="f9184" fmla="val 1312542"/>
              <a:gd name="f9185" fmla="val 475595"/>
              <a:gd name="f9186" fmla="val 1312411"/>
              <a:gd name="f9187" fmla="val 475806"/>
              <a:gd name="f9188" fmla="val 1423718"/>
              <a:gd name="f9189" fmla="val 1423667"/>
              <a:gd name="f9190" fmla="val 475273"/>
              <a:gd name="f9191" fmla="val 1423662"/>
              <a:gd name="f9192" fmla="val 474476"/>
              <a:gd name="f9193" fmla="val 1423589"/>
              <a:gd name="f9194" fmla="val 473744"/>
              <a:gd name="f9195" fmla="val 1423507"/>
              <a:gd name="f9196" fmla="val 472893"/>
              <a:gd name="f9197" fmla="val 1423440"/>
              <a:gd name="f9198" fmla="val 472047"/>
              <a:gd name="f9199" fmla="val 1430619"/>
              <a:gd name="f9200" fmla="val 1430040"/>
              <a:gd name="f9201" fmla="val 472842"/>
              <a:gd name="f9202" fmla="val 1429425"/>
              <a:gd name="f9203" fmla="val 474438"/>
              <a:gd name="f9204" fmla="val 1428820"/>
              <a:gd name="f9205" fmla="val 1442361"/>
              <a:gd name="f9206" fmla="val 1442934"/>
              <a:gd name="f9207" fmla="val 474442"/>
              <a:gd name="f9208" fmla="val 1443505"/>
              <a:gd name="f9209" fmla="val 472838"/>
              <a:gd name="f9210" fmla="val 1444049"/>
              <a:gd name="f9211" fmla="val 1502072"/>
              <a:gd name="f9212" fmla="val 1502382"/>
              <a:gd name="f9213" fmla="val 472283"/>
              <a:gd name="f9214" fmla="val 1502690"/>
              <a:gd name="f9215" fmla="val 473454"/>
              <a:gd name="f9216" fmla="val 1502999"/>
              <a:gd name="f9217" fmla="val 474133"/>
              <a:gd name="f9218" fmla="val 1503048"/>
              <a:gd name="f9219" fmla="val 474574"/>
              <a:gd name="f9220" fmla="val 1503152"/>
              <a:gd name="f9221" fmla="val 475292"/>
              <a:gd name="f9222" fmla="val 1503482"/>
              <a:gd name="f9223" fmla="val 1513851"/>
              <a:gd name="f9224" fmla="val 1514669"/>
              <a:gd name="f9225" fmla="val 474979"/>
              <a:gd name="f9226" fmla="val 1514960"/>
              <a:gd name="f9227" fmla="val 473766"/>
              <a:gd name="f9228" fmla="val 1515057"/>
              <a:gd name="f9229" fmla="val 472615"/>
              <a:gd name="f9230" fmla="val 1515206"/>
              <a:gd name="f9231" fmla="val 472316"/>
              <a:gd name="f9232" fmla="val 1515371"/>
              <a:gd name="f9233" fmla="val 471734"/>
              <a:gd name="f9234" fmla="val 1515539"/>
              <a:gd name="f9235" fmla="val 1548446"/>
              <a:gd name="f9236" fmla="val 1548391"/>
              <a:gd name="f9237" fmla="val 471366"/>
              <a:gd name="f9238" fmla="val 1548352"/>
              <a:gd name="f9239" fmla="val 471512"/>
              <a:gd name="f9240" fmla="val 1548297"/>
              <a:gd name="f9241" fmla="val 471652"/>
              <a:gd name="f9242" fmla="val 1545852"/>
              <a:gd name="f9243" fmla="val 472262"/>
              <a:gd name="f9244" fmla="val 1543915"/>
              <a:gd name="f9245" fmla="val 473850"/>
              <a:gd name="f9246" fmla="val 1542640"/>
              <a:gd name="f9247" fmla="val 1564714"/>
              <a:gd name="f9248" fmla="val 1566172"/>
              <a:gd name="f9249" fmla="val 474546"/>
              <a:gd name="f9250" fmla="val 1567169"/>
              <a:gd name="f9251" fmla="val 472920"/>
              <a:gd name="f9252" fmla="val 1567737"/>
              <a:gd name="f9253" fmla="val 1638300"/>
              <a:gd name="f9254" fmla="val 1637647"/>
              <a:gd name="f9255" fmla="val 472823"/>
              <a:gd name="f9256" fmla="val 1637073"/>
              <a:gd name="f9257" fmla="val 1636389"/>
              <a:gd name="f9258" fmla="val 1649597"/>
              <a:gd name="f9259" fmla="val 1650257"/>
              <a:gd name="f9260" fmla="val 474425"/>
              <a:gd name="f9261" fmla="val 1651027"/>
              <a:gd name="f9262" fmla="val 472855"/>
              <a:gd name="f9263" fmla="val 1651656"/>
              <a:gd name="f9264" fmla="val 20868"/>
              <a:gd name="f9265" fmla="val 480838"/>
              <a:gd name="f9266" fmla="val 21559"/>
              <a:gd name="f9267" fmla="val 482441"/>
              <a:gd name="f9268" fmla="val 22207"/>
              <a:gd name="f9269" fmla="val 484063"/>
              <a:gd name="f9270" fmla="val 22927"/>
              <a:gd name="f9271" fmla="val 485653"/>
              <a:gd name="f9272" fmla="val 35522"/>
              <a:gd name="f9273" fmla="val 34756"/>
              <a:gd name="f9274" fmla="val 484056"/>
              <a:gd name="f9275" fmla="val 34013"/>
              <a:gd name="f9276" fmla="val 482449"/>
              <a:gd name="f9277" fmla="val 33278"/>
              <a:gd name="f9278" fmla="val 60472"/>
              <a:gd name="f9279" fmla="val 62994"/>
              <a:gd name="f9280" fmla="val 484561"/>
              <a:gd name="f9281" fmla="val 64590"/>
              <a:gd name="f9282" fmla="val 111353"/>
              <a:gd name="f9283" fmla="val 112027"/>
              <a:gd name="f9284" fmla="val 482448"/>
              <a:gd name="f9285" fmla="val 112709"/>
              <a:gd name="f9286" fmla="val 113412"/>
              <a:gd name="f9287" fmla="val 125785"/>
              <a:gd name="f9288" fmla="val 125054"/>
              <a:gd name="f9289" fmla="val 484055"/>
              <a:gd name="f9290" fmla="val 124332"/>
              <a:gd name="f9291" fmla="val 482450"/>
              <a:gd name="f9292" fmla="val 123633"/>
              <a:gd name="f9293" fmla="val 227566"/>
              <a:gd name="f9294" fmla="val 228189"/>
              <a:gd name="f9295" fmla="val 228827"/>
              <a:gd name="f9296" fmla="val 229477"/>
              <a:gd name="f9297" fmla="val 241850"/>
              <a:gd name="f9298" fmla="val 241171"/>
              <a:gd name="f9299" fmla="val 484054"/>
              <a:gd name="f9300" fmla="val 240497"/>
              <a:gd name="f9301" fmla="val 482452"/>
              <a:gd name="f9302" fmla="val 239846"/>
              <a:gd name="f9303" fmla="val 365623"/>
              <a:gd name="f9304" fmla="val 366046"/>
              <a:gd name="f9305" fmla="val 366484"/>
              <a:gd name="f9306" fmla="val 378542"/>
              <a:gd name="f9307" fmla="val 378087"/>
              <a:gd name="f9308" fmla="val 484053"/>
              <a:gd name="f9309" fmla="val 377622"/>
              <a:gd name="f9310" fmla="val 482456"/>
              <a:gd name="f9311" fmla="val 377187"/>
              <a:gd name="f9312" fmla="val 508723"/>
              <a:gd name="f9313" fmla="val 509186"/>
              <a:gd name="f9314" fmla="val 481245"/>
              <a:gd name="f9315" fmla="val 510912"/>
              <a:gd name="f9316" fmla="val 482722"/>
              <a:gd name="f9317" fmla="val 512511"/>
              <a:gd name="f9318" fmla="val 484107"/>
              <a:gd name="f9319" fmla="val 513750"/>
              <a:gd name="f9320" fmla="val 653780"/>
              <a:gd name="f9321" fmla="val 654052"/>
              <a:gd name="f9322" fmla="val 484035"/>
              <a:gd name="f9323" fmla="val 654110"/>
              <a:gd name="f9324" fmla="val 482447"/>
              <a:gd name="f9325" fmla="val 654263"/>
              <a:gd name="f9326" fmla="val 854635"/>
              <a:gd name="f9327" fmla="val 854992"/>
              <a:gd name="f9328" fmla="val 482481"/>
              <a:gd name="f9329" fmla="val 855466"/>
              <a:gd name="f9330" fmla="val 484087"/>
              <a:gd name="f9331" fmla="val 855990"/>
              <a:gd name="f9332" fmla="val 967584"/>
              <a:gd name="f9333" fmla="val 969557"/>
              <a:gd name="f9334" fmla="val 483696"/>
              <a:gd name="f9335" fmla="val 971636"/>
              <a:gd name="f9336" fmla="val 481959"/>
              <a:gd name="f9337" fmla="val 987024"/>
              <a:gd name="f9338" fmla="val 987006"/>
              <a:gd name="f9339" fmla="val 482388"/>
              <a:gd name="f9340" fmla="val 987167"/>
              <a:gd name="f9341" fmla="val 483984"/>
              <a:gd name="f9342" fmla="val 987692"/>
              <a:gd name="f9343" fmla="val 1020283"/>
              <a:gd name="f9344" fmla="val 1020825"/>
              <a:gd name="f9345" fmla="val 484027"/>
              <a:gd name="f9346" fmla="val 1021377"/>
              <a:gd name="f9347" fmla="val 482418"/>
              <a:gd name="f9348" fmla="val 1021953"/>
              <a:gd name="f9349" fmla="val 1061018"/>
              <a:gd name="f9350" fmla="val 1060794"/>
              <a:gd name="f9351" fmla="val 482479"/>
              <a:gd name="f9352" fmla="val 1060512"/>
              <a:gd name="f9353" fmla="val 484030"/>
              <a:gd name="f9354" fmla="val 1060276"/>
              <a:gd name="f9355" fmla="val 1072222"/>
              <a:gd name="f9356" fmla="val 1072446"/>
              <a:gd name="f9357" fmla="val 484033"/>
              <a:gd name="f9358" fmla="val 1072713"/>
              <a:gd name="f9359" fmla="val 482476"/>
              <a:gd name="f9360" fmla="val 1072927"/>
              <a:gd name="f9361" fmla="val 1284392"/>
              <a:gd name="f9362" fmla="val 1281629"/>
              <a:gd name="f9363" fmla="val 1296706"/>
              <a:gd name="f9364" fmla="val 484061"/>
              <a:gd name="f9365" fmla="val 1297202"/>
              <a:gd name="f9366" fmla="val 482443"/>
              <a:gd name="f9367" fmla="val 1297730"/>
              <a:gd name="f9368" fmla="val 1285876"/>
              <a:gd name="f9369" fmla="val 1285715"/>
              <a:gd name="f9370" fmla="val 481316"/>
              <a:gd name="f9371" fmla="val 1285576"/>
              <a:gd name="f9372" fmla="val 481805"/>
              <a:gd name="f9373" fmla="val 1285413"/>
              <a:gd name="f9374" fmla="val 482283"/>
              <a:gd name="f9375" fmla="val 1285116"/>
              <a:gd name="f9376" fmla="val 1309286"/>
              <a:gd name="f9377" fmla="val 1309134"/>
              <a:gd name="f9378" fmla="val 481025"/>
              <a:gd name="f9379" fmla="val 1309019"/>
              <a:gd name="f9380" fmla="val 481251"/>
              <a:gd name="f9381" fmla="val 1308859"/>
              <a:gd name="f9382" fmla="val 481431"/>
              <a:gd name="f9383" fmla="val 1308384"/>
              <a:gd name="f9384" fmla="val 481905"/>
              <a:gd name="f9385" fmla="val 1307729"/>
              <a:gd name="f9386" fmla="val 482380"/>
              <a:gd name="f9387" fmla="val 1306874"/>
              <a:gd name="f9388" fmla="val 482949"/>
              <a:gd name="f9389" fmla="val 1306305"/>
              <a:gd name="f9390" fmla="val 483329"/>
              <a:gd name="f9391" fmla="val 1305629"/>
              <a:gd name="f9392" fmla="val 483806"/>
              <a:gd name="f9393" fmla="val 1304964"/>
              <a:gd name="f9394" fmla="val 484375"/>
              <a:gd name="f9395" fmla="val 1303558"/>
              <a:gd name="f9396" fmla="val 484001"/>
              <a:gd name="f9397" fmla="val 1301507"/>
              <a:gd name="f9398" fmla="val 484102"/>
              <a:gd name="f9399" fmla="val 1298898"/>
              <a:gd name="f9400" fmla="val 1438706"/>
              <a:gd name="f9401" fmla="val 1439352"/>
              <a:gd name="f9402" fmla="val 484052"/>
              <a:gd name="f9403" fmla="val 1440003"/>
              <a:gd name="f9404" fmla="val 482453"/>
              <a:gd name="f9405" fmla="val 1440617"/>
              <a:gd name="f9406" fmla="val 1427020"/>
              <a:gd name="f9407" fmla="val 1426430"/>
              <a:gd name="f9408" fmla="val 482324"/>
              <a:gd name="f9409" fmla="val 1425944"/>
              <a:gd name="f9410" fmla="val 483864"/>
              <a:gd name="f9411" fmla="val 1425332"/>
              <a:gd name="f9412" fmla="val 485338"/>
              <a:gd name="f9413" fmla="val 1424891"/>
              <a:gd name="f9414" fmla="val 484793"/>
              <a:gd name="f9415" fmla="val 1424615"/>
              <a:gd name="f9416" fmla="val 484254"/>
              <a:gd name="f9417" fmla="val 1423978"/>
              <a:gd name="f9418" fmla="val 483709"/>
              <a:gd name="f9419" fmla="val 483042"/>
              <a:gd name="f9420" fmla="val 1423363"/>
              <a:gd name="f9421" fmla="val 482285"/>
              <a:gd name="f9422" fmla="val 1423344"/>
              <a:gd name="f9423" fmla="val 481574"/>
              <a:gd name="f9424" fmla="val 1423459"/>
              <a:gd name="f9425" fmla="val 1541156"/>
              <a:gd name="f9426" fmla="val 1540796"/>
              <a:gd name="f9427" fmla="val 483069"/>
              <a:gd name="f9428" fmla="val 1541363"/>
              <a:gd name="f9429" fmla="val 484657"/>
              <a:gd name="f9430" fmla="val 1542306"/>
              <a:gd name="f9431" fmla="val 485598"/>
              <a:gd name="f9432" fmla="val 1542298"/>
              <a:gd name="f9433" fmla="val 485615"/>
              <a:gd name="f9434" fmla="val 1542295"/>
              <a:gd name="f9435" fmla="val 485636"/>
              <a:gd name="f9436" fmla="val 1542287"/>
              <a:gd name="f9437" fmla="val 1555309"/>
              <a:gd name="f9438" fmla="val 1555340"/>
              <a:gd name="f9439" fmla="val 485627"/>
              <a:gd name="f9440" fmla="val 1555391"/>
              <a:gd name="f9441" fmla="val 1555420"/>
              <a:gd name="f9442" fmla="val 1556845"/>
              <a:gd name="f9443" fmla="val 484555"/>
              <a:gd name="f9444" fmla="val 1557793"/>
              <a:gd name="f9445" fmla="val 483045"/>
              <a:gd name="f9446" fmla="val 1558648"/>
              <a:gd name="f9447" fmla="val 481338"/>
              <a:gd name="f9448" fmla="val 1559242"/>
              <a:gd name="f9449" fmla="val 1634164"/>
              <a:gd name="f9450" fmla="val 1633429"/>
              <a:gd name="f9451" fmla="val 1632667"/>
              <a:gd name="f9452" fmla="val 1631900"/>
              <a:gd name="f9453" fmla="val 1645479"/>
              <a:gd name="f9454" fmla="val 1646199"/>
              <a:gd name="f9455" fmla="val 484064"/>
              <a:gd name="f9456" fmla="val 1646847"/>
              <a:gd name="f9457" fmla="val 1647538"/>
              <a:gd name="f9458" fmla="val 25116"/>
              <a:gd name="f9459" fmla="val 490450"/>
              <a:gd name="f9460" fmla="val 25889"/>
              <a:gd name="f9461" fmla="val 492074"/>
              <a:gd name="f9462" fmla="val 26743"/>
              <a:gd name="f9463" fmla="val 493656"/>
              <a:gd name="f9464" fmla="val 27546"/>
              <a:gd name="f9465" fmla="val 495266"/>
              <a:gd name="f9466" fmla="val 40364"/>
              <a:gd name="f9467" fmla="val 39514"/>
              <a:gd name="f9468" fmla="val 493654"/>
              <a:gd name="f9469" fmla="val 38586"/>
              <a:gd name="f9470" fmla="val 492076"/>
              <a:gd name="f9471" fmla="val 37767"/>
              <a:gd name="f9472" fmla="val 115508"/>
              <a:gd name="f9473" fmla="val 116258"/>
              <a:gd name="f9474" fmla="val 492071"/>
              <a:gd name="f9475" fmla="val 117084"/>
              <a:gd name="f9476" fmla="val 493658"/>
              <a:gd name="f9477" fmla="val 117864"/>
              <a:gd name="f9478" fmla="val 130404"/>
              <a:gd name="f9479" fmla="val 129592"/>
              <a:gd name="f9480" fmla="val 493655"/>
              <a:gd name="f9481" fmla="val 128717"/>
              <a:gd name="f9482" fmla="val 492075"/>
              <a:gd name="f9483" fmla="val 127937"/>
              <a:gd name="f9484" fmla="val 231388"/>
              <a:gd name="f9485" fmla="val 232081"/>
              <a:gd name="f9486" fmla="val 492073"/>
              <a:gd name="f9487" fmla="val 232856"/>
              <a:gd name="f9488" fmla="val 493657"/>
              <a:gd name="f9489" fmla="val 233576"/>
              <a:gd name="f9490" fmla="val 246135"/>
              <a:gd name="f9491" fmla="val 245382"/>
              <a:gd name="f9492" fmla="val 244578"/>
              <a:gd name="f9493" fmla="val 243853"/>
              <a:gd name="f9494" fmla="val 368236"/>
              <a:gd name="f9495" fmla="val 492080"/>
              <a:gd name="f9496" fmla="val 368776"/>
              <a:gd name="f9497" fmla="val 369267"/>
              <a:gd name="f9498" fmla="val 381417"/>
              <a:gd name="f9499" fmla="val 380909"/>
              <a:gd name="f9500" fmla="val 380364"/>
              <a:gd name="f9501" fmla="val 492078"/>
              <a:gd name="f9502" fmla="val 379877"/>
              <a:gd name="f9503" fmla="val 515957"/>
              <a:gd name="f9504" fmla="val 515967"/>
              <a:gd name="f9505" fmla="val 490511"/>
              <a:gd name="f9506" fmla="val 516004"/>
              <a:gd name="f9507" fmla="val 490555"/>
              <a:gd name="f9508" fmla="val 516013"/>
              <a:gd name="f9509" fmla="val 490617"/>
              <a:gd name="f9510" fmla="val 516273"/>
              <a:gd name="f9511" fmla="val 492240"/>
              <a:gd name="f9512" fmla="val 516437"/>
              <a:gd name="f9513" fmla="val 493688"/>
              <a:gd name="f9514" fmla="val 516662"/>
              <a:gd name="f9515" fmla="val 650868"/>
              <a:gd name="f9516" fmla="val 651582"/>
              <a:gd name="f9517" fmla="val 493670"/>
              <a:gd name="f9518" fmla="val 652210"/>
              <a:gd name="f9519" fmla="val 492066"/>
              <a:gd name="f9520" fmla="val 652667"/>
              <a:gd name="f9521" fmla="val 857900"/>
              <a:gd name="f9522" fmla="val 858429"/>
              <a:gd name="f9523" fmla="val 491734"/>
              <a:gd name="f9524" fmla="val 858897"/>
              <a:gd name="f9525" fmla="val 493070"/>
              <a:gd name="f9526" fmla="val 859440"/>
              <a:gd name="f9527" fmla="val 494321"/>
              <a:gd name="f9528" fmla="val 859577"/>
              <a:gd name="f9529" fmla="val 494632"/>
              <a:gd name="f9530" fmla="val 859692"/>
              <a:gd name="f9531" fmla="val 494954"/>
              <a:gd name="f9532" fmla="val 960813"/>
              <a:gd name="f9533" fmla="val 960799"/>
              <a:gd name="f9534" fmla="val 495233"/>
              <a:gd name="f9535" fmla="val 960790"/>
              <a:gd name="f9536" fmla="val 495206"/>
              <a:gd name="f9537" fmla="val 960776"/>
              <a:gd name="f9538" fmla="val 495173"/>
              <a:gd name="f9539" fmla="val 960491"/>
              <a:gd name="f9540" fmla="val 494699"/>
              <a:gd name="f9541" fmla="val 960113"/>
              <a:gd name="f9542" fmla="val 493761"/>
              <a:gd name="f9543" fmla="val 959923"/>
              <a:gd name="f9544" fmla="val 493951"/>
              <a:gd name="f9545" fmla="val 960975"/>
              <a:gd name="f9546" fmla="val 492813"/>
              <a:gd name="f9547" fmla="val 962041"/>
              <a:gd name="f9548" fmla="val 491601"/>
              <a:gd name="f9549" fmla="val 963095"/>
              <a:gd name="f9550" fmla="val 987525"/>
              <a:gd name="f9551" fmla="val 987204"/>
              <a:gd name="f9552" fmla="val 491187"/>
              <a:gd name="f9553" fmla="val 986771"/>
              <a:gd name="f9554" fmla="val 491966"/>
              <a:gd name="f9555" fmla="val 492802"/>
              <a:gd name="f9556" fmla="val 985343"/>
              <a:gd name="f9557" fmla="val 493608"/>
              <a:gd name="f9558" fmla="val 984782"/>
              <a:gd name="f9559" fmla="val 494433"/>
              <a:gd name="f9560" fmla="val 984297"/>
              <a:gd name="f9561" fmla="val 1016870"/>
              <a:gd name="f9562" fmla="val 1017433"/>
              <a:gd name="f9563" fmla="val 493652"/>
              <a:gd name="f9564" fmla="val 1018055"/>
              <a:gd name="f9565" fmla="val 1018595"/>
              <a:gd name="f9566" fmla="val 1059553"/>
              <a:gd name="f9567" fmla="val 1059307"/>
              <a:gd name="f9568" fmla="val 492055"/>
              <a:gd name="f9569" fmla="val 1059067"/>
              <a:gd name="f9570" fmla="val 493679"/>
              <a:gd name="f9571" fmla="val 1058811"/>
              <a:gd name="f9572" fmla="val 1070831"/>
              <a:gd name="f9573" fmla="val 1071075"/>
              <a:gd name="f9574" fmla="val 1071302"/>
              <a:gd name="f9575" fmla="val 492054"/>
              <a:gd name="f9576" fmla="val 1071536"/>
              <a:gd name="f9577" fmla="val 1278698"/>
              <a:gd name="f9578" fmla="val 1277801"/>
              <a:gd name="f9579" fmla="val 491838"/>
              <a:gd name="f9580" fmla="val 1276891"/>
              <a:gd name="f9581" fmla="val 493231"/>
              <a:gd name="f9582" fmla="val 1275915"/>
              <a:gd name="f9583" fmla="val 494414"/>
              <a:gd name="f9584" fmla="val 1275709"/>
              <a:gd name="f9585" fmla="val 494685"/>
              <a:gd name="f9586" fmla="val 1275542"/>
              <a:gd name="f9587" fmla="val 494991"/>
              <a:gd name="f9588" fmla="val 1275340"/>
              <a:gd name="f9589" fmla="val 1437297"/>
              <a:gd name="f9590" fmla="val 1438206"/>
              <a:gd name="f9591" fmla="val 1437241"/>
              <a:gd name="f9592" fmla="val 1436518"/>
              <a:gd name="f9593" fmla="val 491098"/>
              <a:gd name="f9594" fmla="val 1436609"/>
              <a:gd name="f9595" fmla="val 490885"/>
              <a:gd name="f9596" fmla="val 1436686"/>
              <a:gd name="f9597" fmla="val 490664"/>
              <a:gd name="f9598" fmla="val 1436777"/>
              <a:gd name="f9599" fmla="val 1482298"/>
              <a:gd name="f9600" fmla="val 1482112"/>
              <a:gd name="f9601" fmla="val 491285"/>
              <a:gd name="f9602" fmla="val 1481957"/>
              <a:gd name="f9603" fmla="val 492167"/>
              <a:gd name="f9604" fmla="val 1482094"/>
              <a:gd name="f9605" fmla="val 493376"/>
              <a:gd name="f9606" fmla="val 1482141"/>
              <a:gd name="f9607" fmla="val 494031"/>
              <a:gd name="f9608" fmla="val 1482381"/>
              <a:gd name="f9609" fmla="val 494627"/>
              <a:gd name="f9610" fmla="val 1482483"/>
              <a:gd name="f9611" fmla="val 1499308"/>
              <a:gd name="f9612" fmla="val 1499000"/>
              <a:gd name="f9613" fmla="val 494797"/>
              <a:gd name="f9614" fmla="val 1498686"/>
              <a:gd name="f9615" fmla="val 494328"/>
              <a:gd name="f9616" fmla="val 1498529"/>
              <a:gd name="f9617" fmla="val 493858"/>
              <a:gd name="f9618" fmla="val 1498217"/>
              <a:gd name="f9619" fmla="val 493081"/>
              <a:gd name="f9620" fmla="val 1497389"/>
              <a:gd name="f9621" fmla="val 491611"/>
              <a:gd name="f9622" fmla="val 1496155"/>
              <a:gd name="f9623" fmla="val 1539894"/>
              <a:gd name="f9624" fmla="val 1539123"/>
              <a:gd name="f9625" fmla="val 492068"/>
              <a:gd name="f9626" fmla="val 1538288"/>
              <a:gd name="f9627" fmla="val 493663"/>
              <a:gd name="f9628" fmla="val 1537483"/>
              <a:gd name="f9629" fmla="val 1549652"/>
              <a:gd name="f9630" fmla="val 1550440"/>
              <a:gd name="f9631" fmla="val 493664"/>
              <a:gd name="f9632" fmla="val 1551234"/>
              <a:gd name="f9633" fmla="val 492061"/>
              <a:gd name="f9634" fmla="val 1551989"/>
              <a:gd name="f9635" fmla="val 1629656"/>
              <a:gd name="f9636" fmla="val 1628841"/>
              <a:gd name="f9637" fmla="val 1627942"/>
              <a:gd name="f9638" fmla="val 1627096"/>
              <a:gd name="f9639" fmla="val 1640916"/>
              <a:gd name="f9640" fmla="val 1641723"/>
              <a:gd name="f9641" fmla="val 493648"/>
              <a:gd name="f9642" fmla="val 1642643"/>
              <a:gd name="f9643" fmla="val 492083"/>
              <a:gd name="f9644" fmla="val 1643420"/>
              <a:gd name="f9645" fmla="val 29995"/>
              <a:gd name="f9646" fmla="val 500063"/>
              <a:gd name="f9647" fmla="val 30827"/>
              <a:gd name="f9648" fmla="val 501658"/>
              <a:gd name="f9649" fmla="val 31563"/>
              <a:gd name="f9650" fmla="val 503297"/>
              <a:gd name="f9651" fmla="val 32425"/>
              <a:gd name="f9652" fmla="val 504878"/>
              <a:gd name="f9653" fmla="val 1621272"/>
              <a:gd name="f9654" fmla="val 1620288"/>
              <a:gd name="f9655" fmla="val 504083"/>
              <a:gd name="f9656" fmla="val 1619089"/>
              <a:gd name="f9657" fmla="val 503526"/>
              <a:gd name="f9658" fmla="val 1617710"/>
              <a:gd name="f9659" fmla="val 1545626"/>
              <a:gd name="f9660" fmla="val 1546220"/>
              <a:gd name="f9661" fmla="val 502378"/>
              <a:gd name="f9662" fmla="val 1546729"/>
              <a:gd name="f9663" fmla="val 501211"/>
              <a:gd name="f9664" fmla="val 1547314"/>
              <a:gd name="f9665" fmla="val 1535090"/>
              <a:gd name="f9666" fmla="val 1534360"/>
              <a:gd name="f9667" fmla="val 501457"/>
              <a:gd name="f9668" fmla="val 1533745"/>
              <a:gd name="f9669" fmla="val 502894"/>
              <a:gd name="f9670" fmla="val 1532994"/>
              <a:gd name="f9671" fmla="val 504285"/>
              <a:gd name="f9672" fmla="val 1501367"/>
              <a:gd name="f9673" fmla="val 1501795"/>
              <a:gd name="f9674" fmla="val 502730"/>
              <a:gd name="f9675" fmla="val 1501697"/>
              <a:gd name="f9676" fmla="val 501337"/>
              <a:gd name="f9677" fmla="val 1501423"/>
              <a:gd name="f9678" fmla="val 1483782"/>
              <a:gd name="f9679" fmla="val 1484391"/>
              <a:gd name="f9680" fmla="val 501545"/>
              <a:gd name="f9681" fmla="val 1485054"/>
              <a:gd name="f9682" fmla="val 503016"/>
              <a:gd name="f9683" fmla="val 1485989"/>
              <a:gd name="f9684" fmla="val 504378"/>
              <a:gd name="f9685" fmla="val 1435460"/>
              <a:gd name="f9686" fmla="val 1435650"/>
              <a:gd name="f9687" fmla="val 503714"/>
              <a:gd name="f9688" fmla="val 1435848"/>
              <a:gd name="f9689" fmla="val 503041"/>
              <a:gd name="f9690" fmla="val 1435943"/>
              <a:gd name="f9691" fmla="val 1436388"/>
              <a:gd name="f9692" fmla="val 1272354"/>
              <a:gd name="f9693" fmla="val 1271751"/>
              <a:gd name="f9694" fmla="val 501207"/>
              <a:gd name="f9695" fmla="val 1271133"/>
              <a:gd name="f9696" fmla="val 502343"/>
              <a:gd name="f9697" fmla="val 503619"/>
              <a:gd name="f9698" fmla="val 1069625"/>
              <a:gd name="f9699" fmla="val 1069817"/>
              <a:gd name="f9700" fmla="val 502469"/>
              <a:gd name="f9701" fmla="val 1069958"/>
              <a:gd name="f9702" fmla="val 501222"/>
              <a:gd name="f9703" fmla="val 1070145"/>
              <a:gd name="f9704" fmla="val 1058069"/>
              <a:gd name="f9705" fmla="val 1057852"/>
              <a:gd name="f9706" fmla="val 501341"/>
              <a:gd name="f9707" fmla="val 1057699"/>
              <a:gd name="f9708" fmla="val 502723"/>
              <a:gd name="f9709" fmla="val 1057475"/>
              <a:gd name="f9710" fmla="val 503989"/>
              <a:gd name="f9711" fmla="val 1013772"/>
              <a:gd name="f9712" fmla="val 1013884"/>
              <a:gd name="f9713" fmla="val 1014264"/>
              <a:gd name="f9714" fmla="val 502670"/>
              <a:gd name="f9715" fmla="val 1014542"/>
              <a:gd name="f9716" fmla="val 501715"/>
              <a:gd name="f9717" fmla="val 1014922"/>
              <a:gd name="f9718" fmla="val 500766"/>
              <a:gd name="f9719" fmla="val 1015018"/>
              <a:gd name="f9720" fmla="val 500538"/>
              <a:gd name="f9721" fmla="val 1015070"/>
              <a:gd name="f9722" fmla="val 500292"/>
              <a:gd name="f9723" fmla="val 1015164"/>
              <a:gd name="f9724" fmla="val 982665"/>
              <a:gd name="f9725" fmla="val 982402"/>
              <a:gd name="f9726" fmla="val 501339"/>
              <a:gd name="f9727" fmla="val 982085"/>
              <a:gd name="f9728" fmla="val 502609"/>
              <a:gd name="f9729" fmla="val 982053"/>
              <a:gd name="f9730" fmla="val 503896"/>
              <a:gd name="f9731" fmla="val 502601"/>
              <a:gd name="f9732" fmla="val 962830"/>
              <a:gd name="f9733" fmla="val 501323"/>
              <a:gd name="f9734" fmla="val 962575"/>
              <a:gd name="f9735" fmla="val 861796"/>
              <a:gd name="f9736" fmla="val 861983"/>
              <a:gd name="f9737" fmla="val 500555"/>
              <a:gd name="f9738" fmla="val 862216"/>
              <a:gd name="f9739" fmla="val 501026"/>
              <a:gd name="f9740" fmla="val 862389"/>
              <a:gd name="f9741" fmla="val 501526"/>
              <a:gd name="f9742" fmla="val 862674"/>
              <a:gd name="f9743" fmla="val 502284"/>
              <a:gd name="f9744" fmla="val 862774"/>
              <a:gd name="f9745" fmla="val 502862"/>
              <a:gd name="f9746" fmla="val 862964"/>
              <a:gd name="f9747" fmla="val 649273"/>
              <a:gd name="f9748" fmla="val 649769"/>
              <a:gd name="f9749" fmla="val 502627"/>
              <a:gd name="f9750" fmla="val 649994"/>
              <a:gd name="f9751" fmla="val 501409"/>
              <a:gd name="f9752" fmla="val 650015"/>
              <a:gd name="f9753" fmla="val 517348"/>
              <a:gd name="f9754" fmla="val 517528"/>
              <a:gd name="f9755" fmla="val 501412"/>
              <a:gd name="f9756" fmla="val 517750"/>
              <a:gd name="f9757" fmla="val 502895"/>
              <a:gd name="f9758" fmla="val 517923"/>
              <a:gd name="f9759" fmla="val 504193"/>
              <a:gd name="f9760" fmla="val 384292"/>
              <a:gd name="f9761" fmla="val 383824"/>
              <a:gd name="f9762" fmla="val 502838"/>
              <a:gd name="f9763" fmla="val 383410"/>
              <a:gd name="f9764" fmla="val 501431"/>
              <a:gd name="f9765" fmla="val 382956"/>
              <a:gd name="f9766" fmla="val 371190"/>
              <a:gd name="f9767" fmla="val 501433"/>
              <a:gd name="f9768" fmla="val 371596"/>
              <a:gd name="f9769" fmla="val 502836"/>
              <a:gd name="f9770" fmla="val 372049"/>
              <a:gd name="f9771" fmla="val 250382"/>
              <a:gd name="f9772" fmla="val 249694"/>
              <a:gd name="f9773" fmla="val 502835"/>
              <a:gd name="f9774" fmla="val 249086"/>
              <a:gd name="f9775" fmla="val 501432"/>
              <a:gd name="f9776" fmla="val 248416"/>
              <a:gd name="f9777" fmla="val 235765"/>
              <a:gd name="f9778" fmla="val 236407"/>
              <a:gd name="f9779" fmla="val 236996"/>
              <a:gd name="f9780" fmla="val 502833"/>
              <a:gd name="f9781" fmla="val 237657"/>
              <a:gd name="f9782" fmla="val 134985"/>
              <a:gd name="f9783" fmla="val 134241"/>
              <a:gd name="f9784" fmla="val 502834"/>
              <a:gd name="f9785" fmla="val 133593"/>
              <a:gd name="f9786" fmla="val 132871"/>
              <a:gd name="f9787" fmla="val 120220"/>
              <a:gd name="f9788" fmla="val 120786"/>
              <a:gd name="f9789" fmla="val 501178"/>
              <a:gd name="f9790" fmla="val 121291"/>
              <a:gd name="f9791" fmla="val 502324"/>
              <a:gd name="f9792" fmla="val 121871"/>
              <a:gd name="f9793" fmla="val 503433"/>
              <a:gd name="f9794" fmla="val 48841"/>
              <a:gd name="f9795" fmla="val 47511"/>
              <a:gd name="f9796" fmla="val 46378"/>
              <a:gd name="f9797" fmla="val 503897"/>
              <a:gd name="f9798" fmla="val 45428"/>
              <a:gd name="f9799" fmla="val 504656"/>
              <a:gd name="f9800" fmla="val 44559"/>
              <a:gd name="f9801" fmla="val 503144"/>
              <a:gd name="f9802" fmla="val 43784"/>
              <a:gd name="f9803" fmla="val 501587"/>
              <a:gd name="f9804" fmla="val 42942"/>
              <a:gd name="f9805" fmla="val 1624499"/>
              <a:gd name="f9806" fmla="val 1623620"/>
              <a:gd name="f9807" fmla="val 501661"/>
              <a:gd name="f9808" fmla="val 1622812"/>
              <a:gd name="f9809" fmla="val 503294"/>
              <a:gd name="f9810" fmla="val 1621902"/>
              <a:gd name="f9811" fmla="val 1635870"/>
              <a:gd name="f9812" fmla="val 1636738"/>
              <a:gd name="f9813" fmla="val 503286"/>
              <a:gd name="f9814" fmla="val 1637554"/>
              <a:gd name="f9815" fmla="val 501669"/>
              <a:gd name="f9816" fmla="val 1638393"/>
              <a:gd name="f9817" fmla="val 35207"/>
              <a:gd name="f9818" fmla="val 509675"/>
              <a:gd name="f9819" fmla="val 36126"/>
              <a:gd name="f9820" fmla="val 511290"/>
              <a:gd name="f9821" fmla="val 37078"/>
              <a:gd name="f9822" fmla="val 512890"/>
              <a:gd name="f9823" fmla="val 38027"/>
              <a:gd name="f9824" fmla="val 514490"/>
              <a:gd name="f9825" fmla="val 1630435"/>
              <a:gd name="f9826" fmla="val 1631393"/>
              <a:gd name="f9827" fmla="val 512874"/>
              <a:gd name="f9828" fmla="val 1632438"/>
              <a:gd name="f9829" fmla="val 511307"/>
              <a:gd name="f9830" fmla="val 1633366"/>
              <a:gd name="f9831" fmla="val 40809"/>
              <a:gd name="f9832" fmla="val 519269"/>
              <a:gd name="f9833" fmla="val 41804"/>
              <a:gd name="f9834" fmla="val 520882"/>
              <a:gd name="f9835" fmla="val 42846"/>
              <a:gd name="f9836" fmla="val 522468"/>
              <a:gd name="f9837" fmla="val 43870"/>
              <a:gd name="f9838" fmla="val 524066"/>
              <a:gd name="f9839" fmla="val 57893"/>
              <a:gd name="f9840" fmla="val 56818"/>
              <a:gd name="f9841" fmla="val 522473"/>
              <a:gd name="f9842" fmla="val 55748"/>
              <a:gd name="f9843" fmla="val 520877"/>
              <a:gd name="f9844" fmla="val 54703"/>
              <a:gd name="f9845" fmla="val 130775"/>
              <a:gd name="f9846" fmla="val 131738"/>
              <a:gd name="f9847" fmla="val 520874"/>
              <a:gd name="f9848" fmla="val 132714"/>
              <a:gd name="f9849" fmla="val 522476"/>
              <a:gd name="f9850" fmla="val 133705"/>
              <a:gd name="f9851" fmla="val 146857"/>
              <a:gd name="f9852" fmla="val 145815"/>
              <a:gd name="f9853" fmla="val 522472"/>
              <a:gd name="f9854" fmla="val 144772"/>
              <a:gd name="f9855" fmla="val 520879"/>
              <a:gd name="f9856" fmla="val 245263"/>
              <a:gd name="f9857" fmla="val 246159"/>
              <a:gd name="f9858" fmla="val 520875"/>
              <a:gd name="f9859" fmla="val 247067"/>
              <a:gd name="f9860" fmla="val 522475"/>
              <a:gd name="f9861" fmla="val 247990"/>
              <a:gd name="f9862" fmla="val 261197"/>
              <a:gd name="f9863" fmla="val 260237"/>
              <a:gd name="f9864" fmla="val 259275"/>
              <a:gd name="f9865" fmla="val 258340"/>
              <a:gd name="f9866" fmla="val 377354"/>
              <a:gd name="f9867" fmla="val 377978"/>
              <a:gd name="f9868" fmla="val 520880"/>
              <a:gd name="f9869" fmla="val 378622"/>
              <a:gd name="f9870" fmla="val 379265"/>
              <a:gd name="f9871" fmla="val 391767"/>
              <a:gd name="f9872" fmla="val 391096"/>
              <a:gd name="f9873" fmla="val 522474"/>
              <a:gd name="f9874" fmla="val 390433"/>
              <a:gd name="f9875" fmla="val 389783"/>
              <a:gd name="f9876" fmla="val 518776"/>
              <a:gd name="f9877" fmla="val 518893"/>
              <a:gd name="f9878" fmla="val 520878"/>
              <a:gd name="f9879" fmla="val 519022"/>
              <a:gd name="f9880" fmla="val 522494"/>
              <a:gd name="f9881" fmla="val 519110"/>
              <a:gd name="f9882" fmla="val 621764"/>
              <a:gd name="f9883" fmla="val 621915"/>
              <a:gd name="f9884" fmla="val 521949"/>
              <a:gd name="f9885" fmla="val 622929"/>
              <a:gd name="f9886" fmla="val 520262"/>
              <a:gd name="f9887" fmla="val 624862"/>
              <a:gd name="f9888" fmla="val 519361"/>
              <a:gd name="f9889" fmla="val 624925"/>
              <a:gd name="f9890" fmla="val 519333"/>
              <a:gd name="f9891" fmla="val 624966"/>
              <a:gd name="f9892" fmla="val 519298"/>
              <a:gd name="f9893" fmla="val 625029"/>
              <a:gd name="f9894" fmla="val 827627"/>
              <a:gd name="f9895" fmla="val 838738"/>
              <a:gd name="f9896" fmla="val 864689"/>
              <a:gd name="f9897" fmla="val 864973"/>
              <a:gd name="f9898" fmla="val 520881"/>
              <a:gd name="f9899" fmla="val 865217"/>
              <a:gd name="f9900" fmla="val 522548"/>
              <a:gd name="f9901" fmla="val 865580"/>
              <a:gd name="f9902" fmla="val 950370"/>
              <a:gd name="f9903" fmla="val 950841"/>
              <a:gd name="f9904" fmla="val 951467"/>
              <a:gd name="f9905" fmla="val 523087"/>
              <a:gd name="f9906" fmla="val 952429"/>
              <a:gd name="f9907" fmla="val 522584"/>
              <a:gd name="f9908" fmla="val 954003"/>
              <a:gd name="f9909" fmla="val 521749"/>
              <a:gd name="f9910" fmla="val 955354"/>
              <a:gd name="f9911" fmla="val 520593"/>
              <a:gd name="f9912" fmla="val 956547"/>
              <a:gd name="f9913" fmla="val 983427"/>
              <a:gd name="f9914" fmla="val 519647"/>
              <a:gd name="f9915" fmla="val 983486"/>
              <a:gd name="f9916" fmla="val 520017"/>
              <a:gd name="f9917" fmla="val 520398"/>
              <a:gd name="f9918" fmla="val 984536"/>
              <a:gd name="f9919" fmla="val 522135"/>
              <a:gd name="f9920" fmla="val 985937"/>
              <a:gd name="f9921" fmla="val 523248"/>
              <a:gd name="f9922" fmla="val 987488"/>
              <a:gd name="f9923" fmla="val 1002068"/>
              <a:gd name="f9924" fmla="val 1004526"/>
              <a:gd name="f9925" fmla="val 522434"/>
              <a:gd name="f9926" fmla="val 1006508"/>
              <a:gd name="f9927" fmla="val 520661"/>
              <a:gd name="f9928" fmla="val 1007484"/>
              <a:gd name="f9929" fmla="val 1054192"/>
              <a:gd name="f9930" fmla="val 1053857"/>
              <a:gd name="f9931" fmla="val 520915"/>
              <a:gd name="f9932" fmla="val 1053479"/>
              <a:gd name="f9933" fmla="val 522441"/>
              <a:gd name="f9934" fmla="val 1053135"/>
              <a:gd name="f9935" fmla="val 1065730"/>
              <a:gd name="f9936" fmla="val 1066060"/>
              <a:gd name="f9937" fmla="val 522444"/>
              <a:gd name="f9938" fmla="val 1066430"/>
              <a:gd name="f9939" fmla="val 520910"/>
              <a:gd name="f9940" fmla="val 1262393"/>
              <a:gd name="f9941" fmla="val 1262266"/>
              <a:gd name="f9942" fmla="val 520754"/>
              <a:gd name="f9943" fmla="val 1262493"/>
              <a:gd name="f9944" fmla="val 522178"/>
              <a:gd name="f9945" fmla="val 1262708"/>
              <a:gd name="f9946" fmla="val 523251"/>
              <a:gd name="f9947" fmla="val 523505"/>
              <a:gd name="f9948" fmla="val 1262741"/>
              <a:gd name="f9949" fmla="val 523754"/>
              <a:gd name="f9950" fmla="val 1262801"/>
              <a:gd name="f9951" fmla="val 1436221"/>
              <a:gd name="f9952" fmla="val 1436763"/>
              <a:gd name="f9953" fmla="val 1436873"/>
              <a:gd name="f9954" fmla="val 520929"/>
              <a:gd name="f9955" fmla="val 1436722"/>
              <a:gd name="f9956" fmla="val 1523144"/>
              <a:gd name="f9957" fmla="val 1522137"/>
              <a:gd name="f9958" fmla="val 1521120"/>
              <a:gd name="f9959" fmla="val 1520084"/>
              <a:gd name="f9960" fmla="val 1533717"/>
              <a:gd name="f9961" fmla="val 1534711"/>
              <a:gd name="f9962" fmla="val 1535720"/>
              <a:gd name="f9963" fmla="val 520883"/>
              <a:gd name="f9964" fmla="val 1536685"/>
              <a:gd name="f9965" fmla="val 1612850"/>
              <a:gd name="f9966" fmla="val 1611802"/>
              <a:gd name="f9967" fmla="val 1610718"/>
              <a:gd name="f9968" fmla="val 522470"/>
              <a:gd name="f9969" fmla="val 1609641"/>
              <a:gd name="f9970" fmla="val 1624518"/>
              <a:gd name="f9971" fmla="val 1625534"/>
              <a:gd name="f9972" fmla="val 522480"/>
              <a:gd name="f9973" fmla="val 1626498"/>
              <a:gd name="f9974" fmla="val 520870"/>
              <a:gd name="f9975" fmla="val 1627486"/>
              <a:gd name="f9976" fmla="val 47060"/>
              <a:gd name="f9977" fmla="val 528881"/>
              <a:gd name="f9978" fmla="val 48124"/>
              <a:gd name="f9979" fmla="val 530480"/>
              <a:gd name="f9980" fmla="val 49159"/>
              <a:gd name="f9981" fmla="val 532094"/>
              <a:gd name="f9982" fmla="val 50251"/>
              <a:gd name="f9983" fmla="val 533678"/>
              <a:gd name="f9984" fmla="val 64608"/>
              <a:gd name="f9985" fmla="val 63444"/>
              <a:gd name="f9986" fmla="val 532076"/>
              <a:gd name="f9987" fmla="val 62236"/>
              <a:gd name="f9988" fmla="val 530500"/>
              <a:gd name="f9989" fmla="val 61102"/>
              <a:gd name="f9990" fmla="val 136673"/>
              <a:gd name="f9991" fmla="val 137722"/>
              <a:gd name="f9992" fmla="val 530501"/>
              <a:gd name="f9993" fmla="val 138843"/>
              <a:gd name="f9994" fmla="val 532075"/>
              <a:gd name="f9995" fmla="val 139920"/>
              <a:gd name="f9996" fmla="val 153349"/>
              <a:gd name="f9997" fmla="val 152223"/>
              <a:gd name="f9998" fmla="val 151053"/>
              <a:gd name="f9999" fmla="val 149955"/>
              <a:gd name="f10000" fmla="val 250735"/>
              <a:gd name="f10001" fmla="val 251712"/>
              <a:gd name="f10002" fmla="val 530504"/>
              <a:gd name="f10003" fmla="val 252774"/>
              <a:gd name="f10004" fmla="val 532071"/>
              <a:gd name="f10005" fmla="val 253777"/>
              <a:gd name="f10006" fmla="val 267188"/>
              <a:gd name="f10007" fmla="val 266149"/>
              <a:gd name="f10008" fmla="val 532077"/>
              <a:gd name="f10009" fmla="val 265086"/>
              <a:gd name="f10010" fmla="val 381176"/>
              <a:gd name="f10011" fmla="val 381858"/>
              <a:gd name="f10012" fmla="val 530502"/>
              <a:gd name="f10013" fmla="val 382589"/>
              <a:gd name="f10014" fmla="val 383290"/>
              <a:gd name="f10015" fmla="val 395978"/>
              <a:gd name="f10016" fmla="val 395243"/>
              <a:gd name="f10017" fmla="val 532074"/>
              <a:gd name="f10018" fmla="val 394467"/>
              <a:gd name="f10019" fmla="val 530506"/>
              <a:gd name="f10020" fmla="val 393752"/>
              <a:gd name="f10021" fmla="val 519394"/>
              <a:gd name="f10022" fmla="val 530499"/>
              <a:gd name="f10023" fmla="val 519418"/>
              <a:gd name="f10024" fmla="val 532093"/>
              <a:gd name="f10025" fmla="val 519444"/>
              <a:gd name="f10026" fmla="val 622747"/>
              <a:gd name="f10027" fmla="val 622843"/>
              <a:gd name="f10028" fmla="val 622734"/>
              <a:gd name="f10029" fmla="val 530462"/>
              <a:gd name="f10030" fmla="val 622395"/>
              <a:gd name="f10031" fmla="val 866693"/>
              <a:gd name="f10032" fmla="val 866805"/>
              <a:gd name="f10033" fmla="val 529385"/>
              <a:gd name="f10034" fmla="val 866945"/>
              <a:gd name="f10035" fmla="val 529835"/>
              <a:gd name="f10036" fmla="val 867045"/>
              <a:gd name="f10037" fmla="val 867334"/>
              <a:gd name="f10038" fmla="val 531613"/>
              <a:gd name="f10039" fmla="val 867828"/>
              <a:gd name="f10040" fmla="val 532575"/>
              <a:gd name="f10041" fmla="val 868251"/>
              <a:gd name="f10042" fmla="val 947773"/>
              <a:gd name="f10043" fmla="val 948217"/>
              <a:gd name="f10044" fmla="val 532027"/>
              <a:gd name="f10045" fmla="val 948569"/>
              <a:gd name="f10046" fmla="val 530423"/>
              <a:gd name="f10047" fmla="val 948849"/>
              <a:gd name="f10048" fmla="val 1052059"/>
              <a:gd name="f10049" fmla="val 1051704"/>
              <a:gd name="f10050" fmla="val 530484"/>
              <a:gd name="f10051" fmla="val 1051347"/>
              <a:gd name="f10052" fmla="val 532096"/>
              <a:gd name="f10053" fmla="val 1050983"/>
              <a:gd name="f10054" fmla="val 1063671"/>
              <a:gd name="f10055" fmla="val 1064021"/>
              <a:gd name="f10056" fmla="val 532095"/>
              <a:gd name="f10057" fmla="val 1064369"/>
              <a:gd name="f10058" fmla="val 1064710"/>
              <a:gd name="f10059" fmla="val 1262772"/>
              <a:gd name="f10060" fmla="val 530382"/>
              <a:gd name="f10061" fmla="val 1262658"/>
              <a:gd name="f10062" fmla="val 531861"/>
              <a:gd name="f10063" fmla="val 533400"/>
              <a:gd name="f10064" fmla="val 1262655"/>
              <a:gd name="f10065" fmla="val 533495"/>
              <a:gd name="f10066" fmla="val 1262594"/>
              <a:gd name="f10067" fmla="val 533583"/>
              <a:gd name="f10068" fmla="val 1262541"/>
              <a:gd name="f10069" fmla="val 1433012"/>
              <a:gd name="f10070" fmla="val 1433183"/>
              <a:gd name="f10071" fmla="val 533081"/>
              <a:gd name="f10072" fmla="val 1433403"/>
              <a:gd name="f10073" fmla="val 532473"/>
              <a:gd name="f10074" fmla="val 1433568"/>
              <a:gd name="f10075" fmla="val 531881"/>
              <a:gd name="f10076" fmla="val 1433856"/>
              <a:gd name="f10077" fmla="val 530814"/>
              <a:gd name="f10078" fmla="val 1434270"/>
              <a:gd name="f10079" fmla="val 529898"/>
              <a:gd name="f10080" fmla="val 1434588"/>
              <a:gd name="f10081" fmla="val 1516949"/>
              <a:gd name="f10082" fmla="val 1515855"/>
              <a:gd name="f10083" fmla="val 1514695"/>
              <a:gd name="f10084" fmla="val 1513573"/>
              <a:gd name="f10085" fmla="val 1527596"/>
              <a:gd name="f10086" fmla="val 1528660"/>
              <a:gd name="f10087" fmla="val 532090"/>
              <a:gd name="f10088" fmla="val 1529694"/>
              <a:gd name="f10089" fmla="val 530486"/>
              <a:gd name="f10090" fmla="val 1530731"/>
              <a:gd name="f10091" fmla="val 1606432"/>
              <a:gd name="f10092" fmla="val 1605298"/>
              <a:gd name="f10093" fmla="val 1604090"/>
              <a:gd name="f10094" fmla="val 1602926"/>
              <a:gd name="f10095" fmla="val 1618137"/>
              <a:gd name="f10096" fmla="val 1619249"/>
              <a:gd name="f10097" fmla="val 532064"/>
              <a:gd name="f10098" fmla="val 1620466"/>
              <a:gd name="f10099" fmla="val 530511"/>
              <a:gd name="f10100" fmla="val 1621550"/>
              <a:gd name="f10101" fmla="val 53627"/>
              <a:gd name="f10102" fmla="val 538493"/>
              <a:gd name="f10103" fmla="val 54781"/>
              <a:gd name="f10104" fmla="val 540109"/>
              <a:gd name="f10105" fmla="val 55987"/>
              <a:gd name="f10106" fmla="val 541692"/>
              <a:gd name="f10107" fmla="val 57170"/>
              <a:gd name="f10108" fmla="val 543290"/>
              <a:gd name="f10109" fmla="val 71731"/>
              <a:gd name="f10110" fmla="val 70505"/>
              <a:gd name="f10111" fmla="val 541715"/>
              <a:gd name="f10112" fmla="val 69368"/>
              <a:gd name="f10113" fmla="val 540085"/>
              <a:gd name="f10114" fmla="val 68170"/>
              <a:gd name="f10115" fmla="val 143221"/>
              <a:gd name="f10116" fmla="val 144332"/>
              <a:gd name="f10117" fmla="val 540088"/>
              <a:gd name="f10118" fmla="val 145386"/>
              <a:gd name="f10119" fmla="val 541712"/>
              <a:gd name="f10120" fmla="val 146523"/>
              <a:gd name="f10121" fmla="val 160250"/>
              <a:gd name="f10122" fmla="val 159062"/>
              <a:gd name="f10123" fmla="val 157960"/>
              <a:gd name="f10124" fmla="val 540086"/>
              <a:gd name="f10125" fmla="val 156800"/>
              <a:gd name="f10126" fmla="val 256838"/>
              <a:gd name="f10127" fmla="val 257869"/>
              <a:gd name="f10128" fmla="val 258843"/>
              <a:gd name="f10129" fmla="val 541714"/>
              <a:gd name="f10130" fmla="val 259898"/>
              <a:gd name="f10131" fmla="val 273588"/>
              <a:gd name="f10132" fmla="val 272492"/>
              <a:gd name="f10133" fmla="val 271470"/>
              <a:gd name="f10134" fmla="val 270397"/>
              <a:gd name="f10135" fmla="val 385461"/>
              <a:gd name="f10136" fmla="val 386188"/>
              <a:gd name="f10137" fmla="val 540087"/>
              <a:gd name="f10138" fmla="val 386885"/>
              <a:gd name="f10139" fmla="val 541716"/>
              <a:gd name="f10140" fmla="val 387631"/>
              <a:gd name="f10141" fmla="val 400486"/>
              <a:gd name="f10142" fmla="val 399707"/>
              <a:gd name="f10143" fmla="val 541721"/>
              <a:gd name="f10144" fmla="val 399000"/>
              <a:gd name="f10145" fmla="val 540083"/>
              <a:gd name="f10146" fmla="val 398241"/>
              <a:gd name="f10147" fmla="val 519685"/>
              <a:gd name="f10148" fmla="val 519787"/>
              <a:gd name="f10149" fmla="val 540295"/>
              <a:gd name="f10150" fmla="val 520016"/>
              <a:gd name="f10151" fmla="val 541969"/>
              <a:gd name="f10152" fmla="val 520631"/>
              <a:gd name="f10153" fmla="val 619612"/>
              <a:gd name="f10154" fmla="val 620553"/>
              <a:gd name="f10155" fmla="val 541685"/>
              <a:gd name="f10156" fmla="val 621282"/>
              <a:gd name="f10157" fmla="val 540089"/>
              <a:gd name="f10158" fmla="val 621801"/>
              <a:gd name="f10159" fmla="val 870013"/>
              <a:gd name="f10160" fmla="val 870441"/>
              <a:gd name="f10161" fmla="val 539480"/>
              <a:gd name="f10162" fmla="val 870941"/>
              <a:gd name="f10163" fmla="val 540469"/>
              <a:gd name="f10164" fmla="val 871126"/>
              <a:gd name="f10165" fmla="val 541457"/>
              <a:gd name="f10166" fmla="val 871293"/>
              <a:gd name="f10167" fmla="val 542190"/>
              <a:gd name="f10168" fmla="val 871560"/>
              <a:gd name="f10169" fmla="val 542725"/>
              <a:gd name="f10170" fmla="val 871812"/>
              <a:gd name="f10171" fmla="val 942894"/>
              <a:gd name="f10172" fmla="val 944224"/>
              <a:gd name="f10173" fmla="val 541798"/>
              <a:gd name="f10174" fmla="val 945179"/>
              <a:gd name="f10175" fmla="val 540164"/>
              <a:gd name="f10176" fmla="val 945974"/>
              <a:gd name="f10177" fmla="val 1049907"/>
              <a:gd name="f10178" fmla="val 1049534"/>
              <a:gd name="f10179" fmla="val 540051"/>
              <a:gd name="f10180" fmla="val 1049232"/>
              <a:gd name="f10181" fmla="val 541754"/>
              <a:gd name="f10182" fmla="val 1048850"/>
              <a:gd name="f10183" fmla="val 1061630"/>
              <a:gd name="f10184" fmla="val 1061999"/>
              <a:gd name="f10185" fmla="val 541748"/>
              <a:gd name="f10186" fmla="val 1062291"/>
              <a:gd name="f10187" fmla="val 540055"/>
              <a:gd name="f10188" fmla="val 1062651"/>
              <a:gd name="f10189" fmla="val 1259666"/>
              <a:gd name="f10190" fmla="val 1258739"/>
              <a:gd name="f10191" fmla="val 540114"/>
              <a:gd name="f10192" fmla="val 1257758"/>
              <a:gd name="f10193" fmla="val 541687"/>
              <a:gd name="f10194" fmla="val 1256809"/>
              <a:gd name="f10195" fmla="val 1428782"/>
              <a:gd name="f10196" fmla="val 1429888"/>
              <a:gd name="f10197" fmla="val 541730"/>
              <a:gd name="f10198" fmla="val 1430748"/>
              <a:gd name="f10199" fmla="val 540124"/>
              <a:gd name="f10200" fmla="val 1431416"/>
              <a:gd name="f10201" fmla="val 1510178"/>
              <a:gd name="f10202" fmla="val 1509009"/>
              <a:gd name="f10203" fmla="val 540101"/>
              <a:gd name="f10204" fmla="val 1507814"/>
              <a:gd name="f10205" fmla="val 541699"/>
              <a:gd name="f10206" fmla="val 1506617"/>
              <a:gd name="f10207" fmla="val 1520881"/>
              <a:gd name="f10208" fmla="val 1522022"/>
              <a:gd name="f10209" fmla="val 541705"/>
              <a:gd name="f10210" fmla="val 1523125"/>
              <a:gd name="f10211" fmla="val 540096"/>
              <a:gd name="f10212" fmla="val 1524239"/>
              <a:gd name="f10213" fmla="val 1599364"/>
              <a:gd name="f10214" fmla="val 1598167"/>
              <a:gd name="f10215" fmla="val 1597029"/>
              <a:gd name="f10216" fmla="val 1595803"/>
              <a:gd name="f10217" fmla="val 1611292"/>
              <a:gd name="f10218" fmla="val 1612460"/>
              <a:gd name="f10219" fmla="val 541711"/>
              <a:gd name="f10220" fmla="val 1613564"/>
              <a:gd name="f10221" fmla="val 540090"/>
              <a:gd name="f10222" fmla="val 1614705"/>
              <a:gd name="f10223" fmla="val 60750"/>
              <a:gd name="f10224" fmla="val 548106"/>
              <a:gd name="f10225" fmla="val 61978"/>
              <a:gd name="f10226" fmla="val 549711"/>
              <a:gd name="f10227" fmla="val 63204"/>
              <a:gd name="f10228" fmla="val 551315"/>
              <a:gd name="f10229" fmla="val 64460"/>
              <a:gd name="f10230" fmla="val 552902"/>
              <a:gd name="f10231" fmla="val 79578"/>
              <a:gd name="f10232" fmla="val 78253"/>
              <a:gd name="f10233" fmla="val 551311"/>
              <a:gd name="f10234" fmla="val 76942"/>
              <a:gd name="f10235" fmla="val 549716"/>
              <a:gd name="f10236" fmla="val 75645"/>
              <a:gd name="f10237" fmla="val 150159"/>
              <a:gd name="f10238" fmla="val 151356"/>
              <a:gd name="f10239" fmla="val 549710"/>
              <a:gd name="f10240" fmla="val 152552"/>
              <a:gd name="f10241" fmla="val 551316"/>
              <a:gd name="f10242" fmla="val 153776"/>
              <a:gd name="f10243" fmla="val 167855"/>
              <a:gd name="f10244" fmla="val 166573"/>
              <a:gd name="f10245" fmla="val 551313"/>
              <a:gd name="f10246" fmla="val 165307"/>
              <a:gd name="f10247" fmla="val 549714"/>
              <a:gd name="f10248" fmla="val 164053"/>
              <a:gd name="f10249" fmla="val 263293"/>
              <a:gd name="f10250" fmla="val 264405"/>
              <a:gd name="f10251" fmla="val 549709"/>
              <a:gd name="f10252" fmla="val 265514"/>
              <a:gd name="f10253" fmla="val 551317"/>
              <a:gd name="f10254" fmla="val 266650"/>
              <a:gd name="f10255" fmla="val 280581"/>
              <a:gd name="f10256" fmla="val 279398"/>
              <a:gd name="f10257" fmla="val 551312"/>
              <a:gd name="f10258" fmla="val 278217"/>
              <a:gd name="f10259" fmla="val 549717"/>
              <a:gd name="f10260" fmla="val 277057"/>
              <a:gd name="f10261" fmla="val 390005"/>
              <a:gd name="f10262" fmla="val 390799"/>
              <a:gd name="f10263" fmla="val 391604"/>
              <a:gd name="f10264" fmla="val 392417"/>
              <a:gd name="f10265" fmla="val 405531"/>
              <a:gd name="f10266" fmla="val 404680"/>
              <a:gd name="f10267" fmla="val 403839"/>
              <a:gd name="f10268" fmla="val 549715"/>
              <a:gd name="f10269" fmla="val 403008"/>
              <a:gd name="f10270" fmla="val 521411"/>
              <a:gd name="f10271" fmla="val 521398"/>
              <a:gd name="f10272" fmla="val 549215"/>
              <a:gd name="f10273" fmla="val 521557"/>
              <a:gd name="f10274" fmla="val 550350"/>
              <a:gd name="f10275" fmla="val 521911"/>
              <a:gd name="f10276" fmla="val 551513"/>
              <a:gd name="f10277" fmla="val 522025"/>
              <a:gd name="f10278" fmla="val 551928"/>
              <a:gd name="f10279" fmla="val 522293"/>
              <a:gd name="f10280" fmla="val 552478"/>
              <a:gd name="f10281" fmla="val 619779"/>
              <a:gd name="f10282" fmla="val 619340"/>
              <a:gd name="f10283" fmla="val 551287"/>
              <a:gd name="f10284" fmla="val 618872"/>
              <a:gd name="f10285" fmla="val 549745"/>
              <a:gd name="f10286" fmla="val 618443"/>
              <a:gd name="f10287" fmla="val 873853"/>
              <a:gd name="f10288" fmla="val 873920"/>
              <a:gd name="f10289" fmla="val 548370"/>
              <a:gd name="f10290" fmla="val 873863"/>
              <a:gd name="f10291" fmla="val 548560"/>
              <a:gd name="f10292" fmla="val 873983"/>
              <a:gd name="f10293" fmla="val 548846"/>
              <a:gd name="f10294" fmla="val 874535"/>
              <a:gd name="f10295" fmla="val 550203"/>
              <a:gd name="f10296" fmla="val 874884"/>
              <a:gd name="f10297" fmla="val 551529"/>
              <a:gd name="f10298" fmla="val 875133"/>
              <a:gd name="f10299" fmla="val 935475"/>
              <a:gd name="f10300" fmla="val 935896"/>
              <a:gd name="f10301" fmla="val 552321"/>
              <a:gd name="f10302" fmla="val 936343"/>
              <a:gd name="f10303" fmla="val 551726"/>
              <a:gd name="f10304" fmla="val 936662"/>
              <a:gd name="f10305" fmla="val 551217"/>
              <a:gd name="f10306" fmla="val 937329"/>
              <a:gd name="f10307" fmla="val 550180"/>
              <a:gd name="f10308" fmla="val 937658"/>
              <a:gd name="f10309" fmla="val 549786"/>
              <a:gd name="f10310" fmla="val 937979"/>
              <a:gd name="f10311" fmla="val 549009"/>
              <a:gd name="f10312" fmla="val 938238"/>
              <a:gd name="f10313" fmla="val 1047551"/>
              <a:gd name="f10314" fmla="val 1047126"/>
              <a:gd name="f10315" fmla="val 549752"/>
              <a:gd name="f10316" fmla="val 1046670"/>
              <a:gd name="f10317" fmla="val 551281"/>
              <a:gd name="f10318" fmla="val 1046234"/>
              <a:gd name="f10319" fmla="val 1059089"/>
              <a:gd name="f10320" fmla="val 1059507"/>
              <a:gd name="f10321" fmla="val 551285"/>
              <a:gd name="f10322" fmla="val 1059961"/>
              <a:gd name="f10323" fmla="val 1060369"/>
              <a:gd name="f10324" fmla="val 1253934"/>
              <a:gd name="f10325" fmla="val 1252963"/>
              <a:gd name="f10326" fmla="val 549693"/>
              <a:gd name="f10327" fmla="val 1252050"/>
              <a:gd name="f10328" fmla="val 551333"/>
              <a:gd name="f10329" fmla="val 1251059"/>
              <a:gd name="f10330" fmla="val 1423082"/>
              <a:gd name="f10331" fmla="val 551405"/>
              <a:gd name="f10332" fmla="val 1423917"/>
              <a:gd name="f10333" fmla="val 549802"/>
              <a:gd name="f10334" fmla="val 1424683"/>
              <a:gd name="f10335" fmla="val 1502907"/>
              <a:gd name="f10336" fmla="val 1501662"/>
              <a:gd name="f10337" fmla="val 549702"/>
              <a:gd name="f10338" fmla="val 1500451"/>
              <a:gd name="f10339" fmla="val 551325"/>
              <a:gd name="f10340" fmla="val 1499178"/>
              <a:gd name="f10341" fmla="val 1513702"/>
              <a:gd name="f10342" fmla="val 1514939"/>
              <a:gd name="f10343" fmla="val 551296"/>
              <a:gd name="f10344" fmla="val 1516240"/>
              <a:gd name="f10345" fmla="val 549730"/>
              <a:gd name="f10346" fmla="val 1517449"/>
              <a:gd name="f10347" fmla="val 1591889"/>
              <a:gd name="f10348" fmla="val 1590593"/>
              <a:gd name="f10349" fmla="val 1589280"/>
              <a:gd name="f10350" fmla="val 1587956"/>
              <a:gd name="f10351" fmla="val 1603909"/>
              <a:gd name="f10352" fmla="val 1605182"/>
              <a:gd name="f10353" fmla="val 551293"/>
              <a:gd name="f10354" fmla="val 1606523"/>
              <a:gd name="f10355" fmla="val 549733"/>
              <a:gd name="f10356" fmla="val 1607767"/>
              <a:gd name="f10357" fmla="val 68392"/>
              <a:gd name="f10358" fmla="val 557718"/>
              <a:gd name="f10359" fmla="val 69700"/>
              <a:gd name="f10360" fmla="val 559319"/>
              <a:gd name="f10361" fmla="val 70991"/>
              <a:gd name="f10362" fmla="val 560932"/>
              <a:gd name="f10363" fmla="val 72325"/>
              <a:gd name="f10364" fmla="val 562515"/>
              <a:gd name="f10365" fmla="val 87832"/>
              <a:gd name="f10366" fmla="val 86408"/>
              <a:gd name="f10367" fmla="val 560909"/>
              <a:gd name="f10368" fmla="val 84926"/>
              <a:gd name="f10369" fmla="val 559343"/>
              <a:gd name="f10370" fmla="val 83529"/>
              <a:gd name="f10371" fmla="val 157505"/>
              <a:gd name="f10372" fmla="val 158795"/>
              <a:gd name="f10373" fmla="val 559337"/>
              <a:gd name="f10374" fmla="val 160138"/>
              <a:gd name="f10375" fmla="val 560915"/>
              <a:gd name="f10376" fmla="val 161456"/>
              <a:gd name="f10377" fmla="val 175887"/>
              <a:gd name="f10378" fmla="val 174508"/>
              <a:gd name="f10379" fmla="val 560911"/>
              <a:gd name="f10380" fmla="val 173084"/>
              <a:gd name="f10381" fmla="val 559342"/>
              <a:gd name="f10382" fmla="val 171732"/>
              <a:gd name="f10383" fmla="val 270119"/>
              <a:gd name="f10384" fmla="val 271319"/>
              <a:gd name="f10385" fmla="val 559338"/>
              <a:gd name="f10386" fmla="val 272568"/>
              <a:gd name="f10387" fmla="val 560914"/>
              <a:gd name="f10388" fmla="val 273792"/>
              <a:gd name="f10389" fmla="val 287945"/>
              <a:gd name="f10390" fmla="val 286675"/>
              <a:gd name="f10391" fmla="val 560912"/>
              <a:gd name="f10392" fmla="val 285373"/>
              <a:gd name="f10393" fmla="val 559344"/>
              <a:gd name="f10394" fmla="val 284124"/>
              <a:gd name="f10395" fmla="val 394847"/>
              <a:gd name="f10396" fmla="val 395711"/>
              <a:gd name="f10397" fmla="val 559347"/>
              <a:gd name="f10398" fmla="val 396633"/>
              <a:gd name="f10399" fmla="val 397518"/>
              <a:gd name="f10400" fmla="val 410892"/>
              <a:gd name="f10401" fmla="val 409964"/>
              <a:gd name="f10402" fmla="val 560910"/>
              <a:gd name="f10403" fmla="val 408998"/>
              <a:gd name="f10404" fmla="val 408091"/>
              <a:gd name="f10405" fmla="val 524063"/>
              <a:gd name="f10406" fmla="val 524430"/>
              <a:gd name="f10407" fmla="val 559267"/>
              <a:gd name="f10408" fmla="val 524619"/>
              <a:gd name="f10409" fmla="val 560880"/>
              <a:gd name="f10410" fmla="val 524694"/>
              <a:gd name="f10411" fmla="val 622469"/>
              <a:gd name="f10412" fmla="val 622010"/>
              <a:gd name="f10413" fmla="val 560947"/>
              <a:gd name="f10414" fmla="val 621582"/>
              <a:gd name="f10415" fmla="val 559309"/>
              <a:gd name="f10416" fmla="val 621133"/>
              <a:gd name="f10417" fmla="val 875392"/>
              <a:gd name="f10418" fmla="val 875380"/>
              <a:gd name="f10419" fmla="val 557968"/>
              <a:gd name="f10420" fmla="val 875431"/>
              <a:gd name="f10421" fmla="val 558163"/>
              <a:gd name="f10422" fmla="val 875411"/>
              <a:gd name="f10423" fmla="val 558422"/>
              <a:gd name="f10424" fmla="val 875325"/>
              <a:gd name="f10425" fmla="val 559618"/>
              <a:gd name="f10426" fmla="val 875329"/>
              <a:gd name="f10427" fmla="val 561022"/>
              <a:gd name="f10428" fmla="val 926738"/>
              <a:gd name="f10429" fmla="val 928207"/>
              <a:gd name="f10430" fmla="val 561197"/>
              <a:gd name="f10431" fmla="val 929551"/>
              <a:gd name="f10432" fmla="val 559589"/>
              <a:gd name="f10433" fmla="val 930670"/>
              <a:gd name="f10434" fmla="val 1044880"/>
              <a:gd name="f10435" fmla="val 1044435"/>
              <a:gd name="f10436" fmla="val 559313"/>
              <a:gd name="f10437" fmla="val 1044017"/>
              <a:gd name="f10438" fmla="val 560945"/>
              <a:gd name="f10439" fmla="val 1043563"/>
              <a:gd name="f10440" fmla="val 1056511"/>
              <a:gd name="f10441" fmla="val 1056949"/>
              <a:gd name="f10442" fmla="val 560942"/>
              <a:gd name="f10443" fmla="val 1057362"/>
              <a:gd name="f10444" fmla="val 1057791"/>
              <a:gd name="f10445" fmla="val 1248035"/>
              <a:gd name="f10446" fmla="val 1246967"/>
              <a:gd name="f10447" fmla="val 559356"/>
              <a:gd name="f10448" fmla="val 1245804"/>
              <a:gd name="f10449" fmla="val 560897"/>
              <a:gd name="f10450" fmla="val 1244715"/>
              <a:gd name="f10451" fmla="val 1310900"/>
              <a:gd name="f10452" fmla="val 1312113"/>
              <a:gd name="f10453" fmla="val 562226"/>
              <a:gd name="f10454" fmla="val 1313301"/>
              <a:gd name="f10455" fmla="val 561922"/>
              <a:gd name="f10456" fmla="val 1314554"/>
              <a:gd name="f10457" fmla="val 561644"/>
              <a:gd name="f10458" fmla="val 1317688"/>
              <a:gd name="f10459" fmla="val 560981"/>
              <a:gd name="f10460" fmla="val 1320829"/>
              <a:gd name="f10461" fmla="val 560317"/>
              <a:gd name="f10462" fmla="val 1323773"/>
              <a:gd name="f10463" fmla="val 559274"/>
              <a:gd name="f10464" fmla="val 1324652"/>
              <a:gd name="f10465" fmla="val 558965"/>
              <a:gd name="f10466" fmla="val 1325512"/>
              <a:gd name="f10467" fmla="val 558876"/>
              <a:gd name="f10468" fmla="val 1326314"/>
              <a:gd name="f10469" fmla="val 558959"/>
              <a:gd name="f10470" fmla="val 1328478"/>
              <a:gd name="f10471" fmla="val 559182"/>
              <a:gd name="f10472" fmla="val 1330131"/>
              <a:gd name="f10473" fmla="val 560722"/>
              <a:gd name="f10474" fmla="val 1330989"/>
              <a:gd name="f10475" fmla="val 1413498"/>
              <a:gd name="f10476" fmla="val 1415391"/>
              <a:gd name="f10477" fmla="val 561097"/>
              <a:gd name="f10478" fmla="val 1417059"/>
              <a:gd name="f10479" fmla="val 559475"/>
              <a:gd name="f10480" fmla="val 1418599"/>
              <a:gd name="f10481" fmla="val 1495134"/>
              <a:gd name="f10482" fmla="val 1493798"/>
              <a:gd name="f10483" fmla="val 559318"/>
              <a:gd name="f10484" fmla="val 1492492"/>
              <a:gd name="f10485" fmla="val 560934"/>
              <a:gd name="f10486" fmla="val 1506190"/>
              <a:gd name="f10487" fmla="val 1507479"/>
              <a:gd name="f10488" fmla="val 1508674"/>
              <a:gd name="f10489" fmla="val 559306"/>
              <a:gd name="f10490" fmla="val 1509937"/>
              <a:gd name="f10491" fmla="val 1583987"/>
              <a:gd name="f10492" fmla="val 1582591"/>
              <a:gd name="f10493" fmla="val 1581125"/>
              <a:gd name="f10494" fmla="val 1579702"/>
              <a:gd name="f10495" fmla="val 1596137"/>
              <a:gd name="f10496" fmla="val 1597465"/>
              <a:gd name="f10497" fmla="val 560939"/>
              <a:gd name="f10498" fmla="val 1598712"/>
              <a:gd name="f10499" fmla="val 559312"/>
              <a:gd name="f10500" fmla="val 1600014"/>
              <a:gd name="f10501" fmla="val 1486713"/>
              <a:gd name="f10502" fmla="val 561052"/>
              <a:gd name="f10503" fmla="val 1485873"/>
              <a:gd name="f10504" fmla="val 560851"/>
              <a:gd name="f10505" fmla="val 1484764"/>
              <a:gd name="f10506" fmla="val 560804"/>
              <a:gd name="f10507" fmla="val 1483244"/>
              <a:gd name="f10508" fmla="val 561089"/>
              <a:gd name="f10509" fmla="val 1482352"/>
              <a:gd name="f10510" fmla="val 561193"/>
              <a:gd name="f10511" fmla="val 1480632"/>
              <a:gd name="f10512" fmla="val 561509"/>
              <a:gd name="f10513" fmla="val 1479089"/>
              <a:gd name="f10514" fmla="val 1488902"/>
              <a:gd name="f10515" fmla="val 1488763"/>
              <a:gd name="f10516" fmla="val 562327"/>
              <a:gd name="f10517" fmla="val 1488741"/>
              <a:gd name="f10518" fmla="val 562105"/>
              <a:gd name="f10519" fmla="val 1488549"/>
              <a:gd name="f10520" fmla="val 561941"/>
              <a:gd name="f10521" fmla="val 1488122"/>
              <a:gd name="f10522" fmla="val 561609"/>
              <a:gd name="f10523" fmla="val 1487552"/>
              <a:gd name="f10524" fmla="val 561253"/>
              <a:gd name="f10525" fmla="val 76443"/>
              <a:gd name="f10526" fmla="val 567330"/>
              <a:gd name="f10527" fmla="val 77848"/>
              <a:gd name="f10528" fmla="val 568946"/>
              <a:gd name="f10529" fmla="val 79297"/>
              <a:gd name="f10530" fmla="val 570531"/>
              <a:gd name="f10531" fmla="val 80728"/>
              <a:gd name="f10532" fmla="val 572127"/>
              <a:gd name="f10533" fmla="val 96569"/>
              <a:gd name="f10534" fmla="val 95077"/>
              <a:gd name="f10535" fmla="val 570544"/>
              <a:gd name="f10536" fmla="val 93621"/>
              <a:gd name="f10537" fmla="val 568933"/>
              <a:gd name="f10538" fmla="val 92154"/>
              <a:gd name="f10539" fmla="val 165444"/>
              <a:gd name="f10540" fmla="val 166813"/>
              <a:gd name="f10541" fmla="val 568943"/>
              <a:gd name="f10542" fmla="val 168204"/>
              <a:gd name="f10543" fmla="val 570534"/>
              <a:gd name="f10544" fmla="val 169599"/>
              <a:gd name="f10545" fmla="val 184364"/>
              <a:gd name="f10546" fmla="val 182908"/>
              <a:gd name="f10547" fmla="val 570535"/>
              <a:gd name="f10548" fmla="val 181455"/>
              <a:gd name="f10549" fmla="val 180024"/>
              <a:gd name="f10550" fmla="val 277483"/>
              <a:gd name="f10551" fmla="val 278755"/>
              <a:gd name="f10552" fmla="val 568942"/>
              <a:gd name="f10553" fmla="val 280047"/>
              <a:gd name="f10554" fmla="val 281342"/>
              <a:gd name="f10555" fmla="val 295755"/>
              <a:gd name="f10556" fmla="val 294422"/>
              <a:gd name="f10557" fmla="val 570546"/>
              <a:gd name="f10558" fmla="val 293116"/>
              <a:gd name="f10559" fmla="val 568935"/>
              <a:gd name="f10560" fmla="val 291804"/>
              <a:gd name="f10561" fmla="val 400189"/>
              <a:gd name="f10562" fmla="val 401106"/>
              <a:gd name="f10563" fmla="val 402017"/>
              <a:gd name="f10564" fmla="val 570545"/>
              <a:gd name="f10565" fmla="val 402953"/>
              <a:gd name="f10566" fmla="val 416605"/>
              <a:gd name="f10567" fmla="val 415621"/>
              <a:gd name="f10568" fmla="val 414657"/>
              <a:gd name="f10569" fmla="val 568938"/>
              <a:gd name="f10570" fmla="val 413693"/>
              <a:gd name="f10571" fmla="val 524655"/>
              <a:gd name="f10572" fmla="val 567975"/>
              <a:gd name="f10573" fmla="val 524681"/>
              <a:gd name="f10574" fmla="val 568586"/>
              <a:gd name="f10575" fmla="val 524657"/>
              <a:gd name="f10576" fmla="val 569238"/>
              <a:gd name="f10577" fmla="val 524616"/>
              <a:gd name="f10578" fmla="val 570216"/>
              <a:gd name="f10579" fmla="val 524645"/>
              <a:gd name="f10580" fmla="val 571171"/>
              <a:gd name="f10581" fmla="val 524620"/>
              <a:gd name="f10582" fmla="val 605236"/>
              <a:gd name="f10583" fmla="val 606433"/>
              <a:gd name="f10584" fmla="val 570873"/>
              <a:gd name="f10585" fmla="val 607464"/>
              <a:gd name="f10586" fmla="val 569314"/>
              <a:gd name="f10587" fmla="val 608464"/>
              <a:gd name="f10588" fmla="val 611228"/>
              <a:gd name="f10589" fmla="val 611710"/>
              <a:gd name="f10590" fmla="val 568982"/>
              <a:gd name="f10591" fmla="val 612255"/>
              <a:gd name="f10592" fmla="val 570500"/>
              <a:gd name="f10593" fmla="val 612749"/>
              <a:gd name="f10594" fmla="val 625418"/>
              <a:gd name="f10595" fmla="val 624910"/>
              <a:gd name="f10596" fmla="val 570513"/>
              <a:gd name="f10597" fmla="val 624376"/>
              <a:gd name="f10598" fmla="val 568971"/>
              <a:gd name="f10599" fmla="val 623878"/>
              <a:gd name="f10600" fmla="val 876134"/>
              <a:gd name="f10601" fmla="val 876498"/>
              <a:gd name="f10602" fmla="val 568911"/>
              <a:gd name="f10603" fmla="val 877057"/>
              <a:gd name="f10604" fmla="val 570511"/>
              <a:gd name="f10605" fmla="val 877804"/>
              <a:gd name="f10606" fmla="val 896520"/>
              <a:gd name="f10607" fmla="val 898721"/>
              <a:gd name="f10608" fmla="val 571103"/>
              <a:gd name="f10609" fmla="val 900844"/>
              <a:gd name="f10610" fmla="val 570301"/>
              <a:gd name="f10611" fmla="val 902660"/>
              <a:gd name="f10612" fmla="val 570664"/>
              <a:gd name="f10613" fmla="val 909984"/>
              <a:gd name="f10614" fmla="val 572162"/>
              <a:gd name="f10615" fmla="val 915603"/>
              <a:gd name="f10616" fmla="val 569800"/>
              <a:gd name="f10617" fmla="val 919800"/>
              <a:gd name="f10618" fmla="val 1042209"/>
              <a:gd name="f10619" fmla="val 1041734"/>
              <a:gd name="f10620" fmla="val 568915"/>
              <a:gd name="f10621" fmla="val 1041301"/>
              <a:gd name="f10622" fmla="val 570569"/>
              <a:gd name="f10623" fmla="val 1040818"/>
              <a:gd name="f10624" fmla="val 1053840"/>
              <a:gd name="f10625" fmla="val 1054313"/>
              <a:gd name="f10626" fmla="val 570548"/>
              <a:gd name="f10627" fmla="val 1054768"/>
              <a:gd name="f10628" fmla="val 568932"/>
              <a:gd name="f10629" fmla="val 1055231"/>
              <a:gd name="f10630" fmla="val 1241376"/>
              <a:gd name="f10631" fmla="val 1240266"/>
              <a:gd name="f10632" fmla="val 568927"/>
              <a:gd name="f10633" fmla="val 1239185"/>
              <a:gd name="f10634" fmla="val 570551"/>
              <a:gd name="f10635" fmla="val 1238056"/>
              <a:gd name="f10636" fmla="val 1252469"/>
              <a:gd name="f10637" fmla="val 1252964"/>
              <a:gd name="f10638" fmla="val 571410"/>
              <a:gd name="f10639" fmla="val 1253479"/>
              <a:gd name="f10640" fmla="val 570718"/>
              <a:gd name="f10641" fmla="val 1253971"/>
              <a:gd name="f10642" fmla="val 569997"/>
              <a:gd name="f10643" fmla="val 1254427"/>
              <a:gd name="f10644" fmla="val 570800"/>
              <a:gd name="f10645" fmla="val 1255134"/>
              <a:gd name="f10646" fmla="val 571428"/>
              <a:gd name="f10647" fmla="val 1255752"/>
              <a:gd name="f10648" fmla="val 1278382"/>
              <a:gd name="f10649" fmla="val 1278656"/>
              <a:gd name="f10650" fmla="val 571884"/>
              <a:gd name="f10651" fmla="val 1278981"/>
              <a:gd name="f10652" fmla="val 571677"/>
              <a:gd name="f10653" fmla="val 1279236"/>
              <a:gd name="f10654" fmla="val 571423"/>
              <a:gd name="f10655" fmla="val 1280090"/>
              <a:gd name="f10656" fmla="val 571518"/>
              <a:gd name="f10657" fmla="val 1280939"/>
              <a:gd name="f10658" fmla="val 1281888"/>
              <a:gd name="f10659" fmla="val 1283028"/>
              <a:gd name="f10660" fmla="val 571234"/>
              <a:gd name="f10661" fmla="val 1283890"/>
              <a:gd name="f10662" fmla="val 571030"/>
              <a:gd name="f10663" fmla="val 1284745"/>
              <a:gd name="f10664" fmla="val 571220"/>
              <a:gd name="f10665" fmla="val 1289678"/>
              <a:gd name="f10666" fmla="val 571997"/>
              <a:gd name="f10667" fmla="val 1295846"/>
              <a:gd name="f10668" fmla="val 572173"/>
              <a:gd name="f10669" fmla="val 1300141"/>
              <a:gd name="f10670" fmla="val 1330507"/>
              <a:gd name="f10671" fmla="val 1330381"/>
              <a:gd name="f10672" fmla="val 568979"/>
              <a:gd name="f10673" fmla="val 1331104"/>
              <a:gd name="f10674" fmla="val 570236"/>
              <a:gd name="f10675" fmla="val 570849"/>
              <a:gd name="f10676" fmla="val 1331747"/>
              <a:gd name="f10677" fmla="val 571034"/>
              <a:gd name="f10678" fmla="val 1331842"/>
              <a:gd name="f10679" fmla="val 1331253"/>
              <a:gd name="f10680" fmla="val 571363"/>
              <a:gd name="f10681" fmla="val 1330874"/>
              <a:gd name="f10682" fmla="val 571749"/>
              <a:gd name="f10683" fmla="val 1402553"/>
              <a:gd name="f10684" fmla="val 1404179"/>
              <a:gd name="f10685" fmla="val 570503"/>
              <a:gd name="f10686" fmla="val 1405863"/>
              <a:gd name="f10687" fmla="val 568903"/>
              <a:gd name="f10688" fmla="val 1407654"/>
              <a:gd name="f10689" fmla="val 1476177"/>
              <a:gd name="f10690" fmla="val 1476010"/>
              <a:gd name="f10691" fmla="val 568108"/>
              <a:gd name="f10692" fmla="val 1475754"/>
              <a:gd name="f10693" fmla="val 569322"/>
              <a:gd name="f10694" fmla="val 1475630"/>
              <a:gd name="f10695" fmla="val 570743"/>
              <a:gd name="f10696" fmla="val 1475490"/>
              <a:gd name="f10697" fmla="val 1497917"/>
              <a:gd name="f10698" fmla="val 1499307"/>
              <a:gd name="f10699" fmla="val 570536"/>
              <a:gd name="f10700" fmla="val 1500689"/>
              <a:gd name="f10701" fmla="val 568941"/>
              <a:gd name="f10702" fmla="val 1502053"/>
              <a:gd name="f10703" fmla="val 1575398"/>
              <a:gd name="f10704" fmla="val 1573929"/>
              <a:gd name="f10705" fmla="val 568937"/>
              <a:gd name="f10706" fmla="val 1572461"/>
              <a:gd name="f10707" fmla="val 570540"/>
              <a:gd name="f10708" fmla="val 1570965"/>
              <a:gd name="f10709" fmla="val 1587678"/>
              <a:gd name="f10710" fmla="val 1589115"/>
              <a:gd name="f10711" fmla="val 570524"/>
              <a:gd name="f10712" fmla="val 1590590"/>
              <a:gd name="f10713" fmla="val 568953"/>
              <a:gd name="f10714" fmla="val 1592000"/>
              <a:gd name="f10715" fmla="val 85013"/>
              <a:gd name="f10716" fmla="val 576924"/>
              <a:gd name="f10717" fmla="val 86504"/>
              <a:gd name="f10718" fmla="val 578539"/>
              <a:gd name="f10719" fmla="val 88023"/>
              <a:gd name="f10720" fmla="val 580127"/>
              <a:gd name="f10721" fmla="val 89539"/>
              <a:gd name="f10722" fmla="val 581721"/>
              <a:gd name="f10723" fmla="val 105900"/>
              <a:gd name="f10724" fmla="val 104319"/>
              <a:gd name="f10725" fmla="val 580141"/>
              <a:gd name="f10726" fmla="val 102781"/>
              <a:gd name="f10727" fmla="val 578526"/>
              <a:gd name="f10728" fmla="val 101225"/>
              <a:gd name="f10729" fmla="val 173884"/>
              <a:gd name="f10730" fmla="val 175324"/>
              <a:gd name="f10731" fmla="val 578519"/>
              <a:gd name="f10732" fmla="val 176723"/>
              <a:gd name="f10733" fmla="val 580146"/>
              <a:gd name="f10734" fmla="val 178187"/>
              <a:gd name="f10735" fmla="val 193324"/>
              <a:gd name="f10736" fmla="val 191797"/>
              <a:gd name="f10737" fmla="val 580149"/>
              <a:gd name="f10738" fmla="val 190337"/>
              <a:gd name="f10739" fmla="val 578518"/>
              <a:gd name="f10740" fmla="val 188835"/>
              <a:gd name="f10741" fmla="val 285311"/>
              <a:gd name="f10742" fmla="val 286646"/>
              <a:gd name="f10743" fmla="val 578516"/>
              <a:gd name="f10744" fmla="val 287942"/>
              <a:gd name="f10745" fmla="val 289299"/>
              <a:gd name="f10746" fmla="val 304065"/>
              <a:gd name="f10747" fmla="val 302660"/>
              <a:gd name="f10748" fmla="val 301297"/>
              <a:gd name="f10749" fmla="val 578521"/>
              <a:gd name="f10750" fmla="val 299910"/>
              <a:gd name="f10751" fmla="val 405902"/>
              <a:gd name="f10752" fmla="val 406881"/>
              <a:gd name="f10753" fmla="val 407835"/>
              <a:gd name="f10754" fmla="val 408833"/>
              <a:gd name="f10755" fmla="val 422782"/>
              <a:gd name="f10756" fmla="val 421732"/>
              <a:gd name="f10757" fmla="val 580148"/>
              <a:gd name="f10758" fmla="val 420715"/>
              <a:gd name="f10759" fmla="val 578523"/>
              <a:gd name="f10760" fmla="val 419685"/>
              <a:gd name="f10761" fmla="val 523878"/>
              <a:gd name="f10762" fmla="val 523627"/>
              <a:gd name="f10763" fmla="val 577269"/>
              <a:gd name="f10764" fmla="val 523283"/>
              <a:gd name="f10765" fmla="val 577568"/>
              <a:gd name="f10766" fmla="val 523136"/>
              <a:gd name="f10767" fmla="val 577961"/>
              <a:gd name="f10768" fmla="val 522539"/>
              <a:gd name="f10769" fmla="val 579332"/>
              <a:gd name="f10770" fmla="val 522736"/>
              <a:gd name="f10771" fmla="val 580572"/>
              <a:gd name="f10772" fmla="val 523099"/>
              <a:gd name="f10773" fmla="val 599412"/>
              <a:gd name="f10774" fmla="val 599741"/>
              <a:gd name="f10775" fmla="val 580215"/>
              <a:gd name="f10776" fmla="val 599725"/>
              <a:gd name="f10777" fmla="val 578612"/>
              <a:gd name="f10778" fmla="val 599282"/>
              <a:gd name="f10779" fmla="val 614270"/>
              <a:gd name="f10780" fmla="val 614773"/>
              <a:gd name="f10781" fmla="val 578525"/>
              <a:gd name="f10782" fmla="val 615259"/>
              <a:gd name="f10783" fmla="val 580145"/>
              <a:gd name="f10784" fmla="val 615772"/>
              <a:gd name="f10785" fmla="val 628479"/>
              <a:gd name="f10786" fmla="val 627952"/>
              <a:gd name="f10787" fmla="val 580160"/>
              <a:gd name="f10788" fmla="val 627475"/>
              <a:gd name="f10789" fmla="val 578511"/>
              <a:gd name="f10790" fmla="val 626958"/>
              <a:gd name="f10791" fmla="val 1039204"/>
              <a:gd name="f10792" fmla="val 1038677"/>
              <a:gd name="f10793" fmla="val 578561"/>
              <a:gd name="f10794" fmla="val 1038126"/>
              <a:gd name="f10795" fmla="val 580114"/>
              <a:gd name="f10796" fmla="val 1037590"/>
              <a:gd name="f10797" fmla="val 1050723"/>
              <a:gd name="f10798" fmla="val 1051240"/>
              <a:gd name="f10799" fmla="val 580118"/>
              <a:gd name="f10800" fmla="val 1051775"/>
              <a:gd name="f10801" fmla="val 578552"/>
              <a:gd name="f10802" fmla="val 1052281"/>
              <a:gd name="f10803" fmla="val 1234717"/>
              <a:gd name="f10804" fmla="val 1233510"/>
              <a:gd name="f10805" fmla="val 578560"/>
              <a:gd name="f10806" fmla="val 1232233"/>
              <a:gd name="f10807" fmla="val 580108"/>
              <a:gd name="f10808" fmla="val 1231007"/>
              <a:gd name="f10809" fmla="val 1245661"/>
              <a:gd name="f10810" fmla="val 1246814"/>
              <a:gd name="f10811" fmla="val 580143"/>
              <a:gd name="f10812" fmla="val 1247938"/>
              <a:gd name="f10813" fmla="val 578522"/>
              <a:gd name="f10814" fmla="val 1249074"/>
              <a:gd name="f10815" fmla="val 1263079"/>
              <a:gd name="f10816" fmla="val 1263975"/>
              <a:gd name="f10817" fmla="val 577143"/>
              <a:gd name="f10818" fmla="val 1264887"/>
              <a:gd name="f10819" fmla="val 577294"/>
              <a:gd name="f10820" fmla="val 1265843"/>
              <a:gd name="f10821" fmla="val 1266835"/>
              <a:gd name="f10822" fmla="val 1267853"/>
              <a:gd name="f10823" fmla="val 577125"/>
              <a:gd name="f10824" fmla="val 1268866"/>
              <a:gd name="f10825" fmla="val 1329004"/>
              <a:gd name="f10826" fmla="val 1329009"/>
              <a:gd name="f10827" fmla="val 576948"/>
              <a:gd name="f10828" fmla="val 1329000"/>
              <a:gd name="f10829" fmla="val 576994"/>
              <a:gd name="f10830" fmla="val 577017"/>
              <a:gd name="f10831" fmla="val 1329857"/>
              <a:gd name="f10832" fmla="val 580999"/>
              <a:gd name="f10833" fmla="val 1333846"/>
              <a:gd name="f10834" fmla="val 579850"/>
              <a:gd name="f10835" fmla="val 1336790"/>
              <a:gd name="f10836" fmla="val 578997"/>
              <a:gd name="f10837" fmla="val 578820"/>
              <a:gd name="f10838" fmla="val 1341544"/>
              <a:gd name="f10839" fmla="val 579295"/>
              <a:gd name="f10840" fmla="val 1341254"/>
              <a:gd name="f10841" fmla="val 580252"/>
              <a:gd name="f10842" fmla="val 1341231"/>
              <a:gd name="f10843" fmla="val 580907"/>
              <a:gd name="f10844" fmla="val 1341061"/>
              <a:gd name="f10845" fmla="val 1393854"/>
              <a:gd name="f10846" fmla="val 1395143"/>
              <a:gd name="f10847" fmla="val 580186"/>
              <a:gd name="f10848" fmla="val 1396618"/>
              <a:gd name="f10849" fmla="val 578564"/>
              <a:gd name="f10850" fmla="val 1398101"/>
              <a:gd name="f10851" fmla="val 1474952"/>
              <a:gd name="f10852" fmla="val 1474614"/>
              <a:gd name="f10853" fmla="val 578660"/>
              <a:gd name="f10854" fmla="val 1473803"/>
              <a:gd name="f10855" fmla="val 580353"/>
              <a:gd name="f10856" fmla="val 1472337"/>
              <a:gd name="f10857" fmla="val 1501831"/>
              <a:gd name="f10858" fmla="val 1499475"/>
              <a:gd name="f10859" fmla="val 580147"/>
              <a:gd name="f10860" fmla="val 1498335"/>
              <a:gd name="f10861" fmla="val 579388"/>
              <a:gd name="f10862" fmla="val 1495959"/>
              <a:gd name="f10863" fmla="val 577970"/>
              <a:gd name="f10864" fmla="val 1493205"/>
              <a:gd name="f10865" fmla="val 577591"/>
              <a:gd name="f10866" fmla="val 1493402"/>
              <a:gd name="f10867" fmla="val 577373"/>
              <a:gd name="f10868" fmla="val 1493584"/>
              <a:gd name="f10869" fmla="val 1493780"/>
              <a:gd name="f10870" fmla="val 1566328"/>
              <a:gd name="f10871" fmla="val 1564779"/>
              <a:gd name="f10872" fmla="val 1563263"/>
              <a:gd name="f10873" fmla="val 1578997"/>
              <a:gd name="f10874" fmla="val 1580488"/>
              <a:gd name="f10875" fmla="val 580152"/>
              <a:gd name="f10876" fmla="val 1581889"/>
              <a:gd name="f10877" fmla="val 578513"/>
              <a:gd name="f10878" fmla="val 1583356"/>
              <a:gd name="f10879" fmla="val 94213"/>
              <a:gd name="f10880" fmla="val 586536"/>
              <a:gd name="f10881" fmla="val 95772"/>
              <a:gd name="f10882" fmla="val 588129"/>
              <a:gd name="f10883" fmla="val 97287"/>
              <a:gd name="f10884" fmla="val 589761"/>
              <a:gd name="f10885" fmla="val 98869"/>
              <a:gd name="f10886" fmla="val 591333"/>
              <a:gd name="f10887" fmla="val 115824"/>
              <a:gd name="f10888" fmla="val 114142"/>
              <a:gd name="f10889" fmla="val 589746"/>
              <a:gd name="f10890" fmla="val 112474"/>
              <a:gd name="f10891" fmla="val 588147"/>
              <a:gd name="f10892" fmla="val 110815"/>
              <a:gd name="f10893" fmla="val 182825"/>
              <a:gd name="f10894" fmla="val 184359"/>
              <a:gd name="f10895" fmla="val 588138"/>
              <a:gd name="f10896" fmla="val 185886"/>
              <a:gd name="f10897" fmla="val 589753"/>
              <a:gd name="f10898" fmla="val 187444"/>
              <a:gd name="f10899" fmla="val 203007"/>
              <a:gd name="f10900" fmla="val 201377"/>
              <a:gd name="f10901" fmla="val 589750"/>
              <a:gd name="f10902" fmla="val 199772"/>
              <a:gd name="f10903" fmla="val 588143"/>
              <a:gd name="f10904" fmla="val 198165"/>
              <a:gd name="f10905" fmla="val 293603"/>
              <a:gd name="f10906" fmla="val 295032"/>
              <a:gd name="f10907" fmla="val 296456"/>
              <a:gd name="f10908" fmla="val 589749"/>
              <a:gd name="f10909" fmla="val 297906"/>
              <a:gd name="f10910" fmla="val 312969"/>
              <a:gd name="f10911" fmla="val 311465"/>
              <a:gd name="f10912" fmla="val 589747"/>
              <a:gd name="f10913" fmla="val 309966"/>
              <a:gd name="f10914" fmla="val 588151"/>
              <a:gd name="f10915" fmla="val 308480"/>
              <a:gd name="f10916" fmla="val 411986"/>
              <a:gd name="f10917" fmla="val 413048"/>
              <a:gd name="f10918" fmla="val 414133"/>
              <a:gd name="f10919" fmla="val 589745"/>
              <a:gd name="f10920" fmla="val 415214"/>
              <a:gd name="f10921" fmla="val 429460"/>
              <a:gd name="f10922" fmla="val 428327"/>
              <a:gd name="f10923" fmla="val 589751"/>
              <a:gd name="f10924" fmla="val 427217"/>
              <a:gd name="f10925" fmla="val 588146"/>
              <a:gd name="f10926" fmla="val 426103"/>
              <a:gd name="f10927" fmla="val 525102"/>
              <a:gd name="f10928" fmla="val 525215"/>
              <a:gd name="f10929" fmla="val 586776"/>
              <a:gd name="f10930" fmla="val 525304"/>
              <a:gd name="f10931" fmla="val 587013"/>
              <a:gd name="f10932" fmla="val 525417"/>
              <a:gd name="f10933" fmla="val 587259"/>
              <a:gd name="f10934" fmla="val 526137"/>
              <a:gd name="f10935" fmla="val 588697"/>
              <a:gd name="f10936" fmla="val 526710"/>
              <a:gd name="f10937" fmla="val 590049"/>
              <a:gd name="f10938" fmla="val 527124"/>
              <a:gd name="f10939" fmla="val 594663"/>
              <a:gd name="f10940" fmla="val 595773"/>
              <a:gd name="f10941" fmla="val 590321"/>
              <a:gd name="f10942" fmla="val 596709"/>
              <a:gd name="f10943" fmla="val 589183"/>
              <a:gd name="f10944" fmla="val 597223"/>
              <a:gd name="f10945" fmla="val 587814"/>
              <a:gd name="f10946" fmla="val 597761"/>
              <a:gd name="f10947" fmla="val 617293"/>
              <a:gd name="f10948" fmla="val 617817"/>
              <a:gd name="f10949" fmla="val 588090"/>
              <a:gd name="f10950" fmla="val 618281"/>
              <a:gd name="f10951" fmla="val 589804"/>
              <a:gd name="f10952" fmla="val 618814"/>
              <a:gd name="f10953" fmla="val 631892"/>
              <a:gd name="f10954" fmla="val 631312"/>
              <a:gd name="f10955" fmla="val 589729"/>
              <a:gd name="f10956" fmla="val 630718"/>
              <a:gd name="f10957" fmla="val 588169"/>
              <a:gd name="f10958" fmla="val 630148"/>
              <a:gd name="f10959" fmla="val 1035958"/>
              <a:gd name="f10960" fmla="val 1035413"/>
              <a:gd name="f10961" fmla="val 588114"/>
              <a:gd name="f10962" fmla="val 1034897"/>
              <a:gd name="f10963" fmla="val 589786"/>
              <a:gd name="f10964" fmla="val 1034344"/>
              <a:gd name="f10965" fmla="val 1047625"/>
              <a:gd name="f10966" fmla="val 1048161"/>
              <a:gd name="f10967" fmla="val 589783"/>
              <a:gd name="f10968" fmla="val 1048639"/>
              <a:gd name="f10969" fmla="val 588112"/>
              <a:gd name="f10970" fmla="val 1049165"/>
              <a:gd name="f10971" fmla="val 1227204"/>
              <a:gd name="f10972" fmla="val 1225946"/>
              <a:gd name="f10973" fmla="val 588142"/>
              <a:gd name="f10974" fmla="val 1224696"/>
              <a:gd name="f10975" fmla="val 1223420"/>
              <a:gd name="f10976" fmla="val 1238389"/>
              <a:gd name="f10977" fmla="val 1239617"/>
              <a:gd name="f10978" fmla="val 1240834"/>
              <a:gd name="f10979" fmla="val 1242044"/>
              <a:gd name="f10980" fmla="val 1340746"/>
              <a:gd name="f10981" fmla="val 1341222"/>
              <a:gd name="f10982" fmla="val 588485"/>
              <a:gd name="f10983" fmla="val 1342698"/>
              <a:gd name="f10984" fmla="val 589944"/>
              <a:gd name="f10985" fmla="val 1377252"/>
              <a:gd name="f10986" fmla="val 1378700"/>
              <a:gd name="f10987" fmla="val 590724"/>
              <a:gd name="f10988" fmla="val 1380178"/>
              <a:gd name="f10989" fmla="val 590258"/>
              <a:gd name="f10990" fmla="val 1381796"/>
              <a:gd name="f10991" fmla="val 590092"/>
              <a:gd name="f10992" fmla="val 1384365"/>
              <a:gd name="f10993" fmla="val 589822"/>
              <a:gd name="f10994" fmla="val 1386927"/>
              <a:gd name="f10995" fmla="val 588556"/>
              <a:gd name="f10996" fmla="val 1389290"/>
              <a:gd name="f10997" fmla="val 1466123"/>
              <a:gd name="f10998" fmla="val 1466098"/>
              <a:gd name="f10999" fmla="val 586557"/>
              <a:gd name="f11000" fmla="val 1466073"/>
              <a:gd name="f11001" fmla="val 586572"/>
              <a:gd name="f11002" fmla="val 1466049"/>
              <a:gd name="f11003" fmla="val 586592"/>
              <a:gd name="f11004" fmla="val 1463864"/>
              <a:gd name="f11005" fmla="val 588299"/>
              <a:gd name="f11006" fmla="val 1461875"/>
              <a:gd name="f11007" fmla="val 589996"/>
              <a:gd name="f11008" fmla="val 1459501"/>
              <a:gd name="f11009" fmla="val 590944"/>
              <a:gd name="f11010" fmla="val 1459213"/>
              <a:gd name="f11011" fmla="val 591066"/>
              <a:gd name="f11012" fmla="val 1458967"/>
              <a:gd name="f11013" fmla="val 591208"/>
              <a:gd name="f11014" fmla="val 1458684"/>
              <a:gd name="f11015" fmla="val 1494374"/>
              <a:gd name="f11016" fmla="val 1494874"/>
              <a:gd name="f11017" fmla="val 590814"/>
              <a:gd name="f11018" fmla="val 1495515"/>
              <a:gd name="f11019" fmla="val 590316"/>
              <a:gd name="f11020" fmla="val 1495969"/>
              <a:gd name="f11021" fmla="val 589814"/>
              <a:gd name="f11022" fmla="val 1497005"/>
              <a:gd name="f11023" fmla="val 588694"/>
              <a:gd name="f11024" fmla="val 1498079"/>
              <a:gd name="f11025" fmla="val 587530"/>
              <a:gd name="f11026" fmla="val 1499327"/>
              <a:gd name="f11027" fmla="val 1556738"/>
              <a:gd name="f11028" fmla="val 1555080"/>
              <a:gd name="f11029" fmla="val 1553410"/>
              <a:gd name="f11030" fmla="val 1551729"/>
              <a:gd name="f11031" fmla="val 1569444"/>
              <a:gd name="f11032" fmla="val 1571044"/>
              <a:gd name="f11033" fmla="val 589744"/>
              <a:gd name="f11034" fmla="val 1572635"/>
              <a:gd name="f11035" fmla="val 1574211"/>
              <a:gd name="f11036" fmla="val 103878"/>
              <a:gd name="f11037" fmla="val 596149"/>
              <a:gd name="f11038" fmla="val 105544"/>
              <a:gd name="f11039" fmla="val 597758"/>
              <a:gd name="f11040" fmla="val 107216"/>
              <a:gd name="f11041" fmla="val 599359"/>
              <a:gd name="f11042" fmla="val 108905"/>
              <a:gd name="f11043" fmla="val 600946"/>
              <a:gd name="f11044" fmla="val 126304"/>
              <a:gd name="f11045" fmla="val 124508"/>
              <a:gd name="f11046" fmla="val 599343"/>
              <a:gd name="f11047" fmla="val 122680"/>
              <a:gd name="f11048" fmla="val 597777"/>
              <a:gd name="f11049" fmla="val 120906"/>
              <a:gd name="f11050" fmla="val 192248"/>
              <a:gd name="f11051" fmla="val 193890"/>
              <a:gd name="f11052" fmla="val 597767"/>
              <a:gd name="f11053" fmla="val 195555"/>
              <a:gd name="f11054" fmla="val 599351"/>
              <a:gd name="f11055" fmla="val 197219"/>
              <a:gd name="f11056" fmla="val 213209"/>
              <a:gd name="f11057" fmla="val 211472"/>
              <a:gd name="f11058" fmla="val 599352"/>
              <a:gd name="f11059" fmla="val 209729"/>
              <a:gd name="f11060" fmla="val 208015"/>
              <a:gd name="f11061" fmla="val 302377"/>
              <a:gd name="f11062" fmla="val 303900"/>
              <a:gd name="f11063" fmla="val 597766"/>
              <a:gd name="f11064" fmla="val 305452"/>
              <a:gd name="f11065" fmla="val 306996"/>
              <a:gd name="f11066" fmla="val 322336"/>
              <a:gd name="f11067" fmla="val 320736"/>
              <a:gd name="f11068" fmla="val 599350"/>
              <a:gd name="f11069" fmla="val 319136"/>
              <a:gd name="f11070" fmla="val 597775"/>
              <a:gd name="f11071" fmla="val 317550"/>
              <a:gd name="f11072" fmla="val 418497"/>
              <a:gd name="f11073" fmla="val 419642"/>
              <a:gd name="f11074" fmla="val 597774"/>
              <a:gd name="f11075" fmla="val 420820"/>
              <a:gd name="f11076" fmla="val 599349"/>
              <a:gd name="f11077" fmla="val 421985"/>
              <a:gd name="f11078" fmla="val 436620"/>
              <a:gd name="f11079" fmla="val 435394"/>
              <a:gd name="f11080" fmla="val 434154"/>
              <a:gd name="f11081" fmla="val 432948"/>
              <a:gd name="f11082" fmla="val 527996"/>
              <a:gd name="f11083" fmla="val 528196"/>
              <a:gd name="f11084" fmla="val 528415"/>
              <a:gd name="f11085" fmla="val 599386"/>
              <a:gd name="f11086" fmla="val 528701"/>
              <a:gd name="f11087" fmla="val 583960"/>
              <a:gd name="f11088" fmla="val 584158"/>
              <a:gd name="f11089" fmla="val 600509"/>
              <a:gd name="f11090" fmla="val 584410"/>
              <a:gd name="f11091" fmla="val 600047"/>
              <a:gd name="f11092" fmla="val 584498"/>
              <a:gd name="f11093" fmla="val 599668"/>
              <a:gd name="f11094" fmla="val 584653"/>
              <a:gd name="f11095" fmla="val 598815"/>
              <a:gd name="f11096" fmla="val 584599"/>
              <a:gd name="f11097" fmla="val 597580"/>
              <a:gd name="f11098" fmla="val 584108"/>
              <a:gd name="f11099" fmla="val 620651"/>
              <a:gd name="f11100" fmla="val 621245"/>
              <a:gd name="f11101" fmla="val 597792"/>
              <a:gd name="f11102" fmla="val 621865"/>
              <a:gd name="f11103" fmla="val 599330"/>
              <a:gd name="f11104" fmla="val 635398"/>
              <a:gd name="f11105" fmla="val 634799"/>
              <a:gd name="f11106" fmla="val 599395"/>
              <a:gd name="f11107" fmla="val 634226"/>
              <a:gd name="f11108" fmla="val 597727"/>
              <a:gd name="f11109" fmla="val 633636"/>
              <a:gd name="f11110" fmla="val 1032674"/>
              <a:gd name="f11111" fmla="val 1032056"/>
              <a:gd name="f11112" fmla="val 597822"/>
              <a:gd name="f11113" fmla="val 1031391"/>
              <a:gd name="f11114" fmla="val 599308"/>
              <a:gd name="f11115" fmla="val 1030764"/>
              <a:gd name="f11116" fmla="val 1044119"/>
              <a:gd name="f11117" fmla="val 1044724"/>
              <a:gd name="f11118" fmla="val 599315"/>
              <a:gd name="f11119" fmla="val 1045380"/>
              <a:gd name="f11120" fmla="val 597808"/>
              <a:gd name="f11121" fmla="val 1045974"/>
              <a:gd name="f11122" fmla="val 1219617"/>
              <a:gd name="f11123" fmla="val 1218271"/>
              <a:gd name="f11124" fmla="val 597771"/>
              <a:gd name="f11125" fmla="val 1216900"/>
              <a:gd name="f11126" fmla="val 1215536"/>
              <a:gd name="f11127" fmla="val 1230747"/>
              <a:gd name="f11128" fmla="val 1232053"/>
              <a:gd name="f11129" fmla="val 599347"/>
              <a:gd name="f11130" fmla="val 1233373"/>
              <a:gd name="f11131" fmla="val 597770"/>
              <a:gd name="f11132" fmla="val 1234661"/>
              <a:gd name="f11133" fmla="val 1348296"/>
              <a:gd name="f11134" fmla="val 1348062"/>
              <a:gd name="f11135" fmla="val 596494"/>
              <a:gd name="f11136" fmla="val 1347790"/>
              <a:gd name="f11137" fmla="val 596792"/>
              <a:gd name="f11138" fmla="val 597204"/>
              <a:gd name="f11139" fmla="val 1346942"/>
              <a:gd name="f11140" fmla="val 598630"/>
              <a:gd name="f11141" fmla="val 1346141"/>
              <a:gd name="f11142" fmla="val 599442"/>
              <a:gd name="f11143" fmla="val 1345315"/>
              <a:gd name="f11144" fmla="val 600145"/>
              <a:gd name="f11145" fmla="val 1344512"/>
              <a:gd name="f11146" fmla="val 1373004"/>
              <a:gd name="f11147" fmla="val 1373295"/>
              <a:gd name="f11148" fmla="val 600355"/>
              <a:gd name="f11149" fmla="val 1373663"/>
              <a:gd name="f11150" fmla="val 599829"/>
              <a:gd name="f11151" fmla="val 1373913"/>
              <a:gd name="f11152" fmla="val 599205"/>
              <a:gd name="f11153" fmla="val 1375174"/>
              <a:gd name="f11154" fmla="val 1450318"/>
              <a:gd name="f11155" fmla="val 1447949"/>
              <a:gd name="f11156" fmla="val 597919"/>
              <a:gd name="f11157" fmla="val 1445647"/>
              <a:gd name="f11158" fmla="val 599503"/>
              <a:gd name="f11159" fmla="val 1443381"/>
              <a:gd name="f11160" fmla="val 1480220"/>
              <a:gd name="f11161" fmla="val 1481063"/>
              <a:gd name="f11162" fmla="val 600321"/>
              <a:gd name="f11163" fmla="val 1482045"/>
              <a:gd name="f11164" fmla="val 599728"/>
              <a:gd name="f11165" fmla="val 1482854"/>
              <a:gd name="f11166" fmla="val 599112"/>
              <a:gd name="f11167" fmla="val 1483614"/>
              <a:gd name="f11168" fmla="val 598543"/>
              <a:gd name="f11169" fmla="val 1484086"/>
              <a:gd name="f11170" fmla="val 597868"/>
              <a:gd name="f11171" fmla="val 1484561"/>
              <a:gd name="f11172" fmla="val 1485806"/>
              <a:gd name="f11173" fmla="val 596986"/>
              <a:gd name="f11174" fmla="val 1486914"/>
              <a:gd name="f11175" fmla="val 596599"/>
              <a:gd name="f11176" fmla="val 1487956"/>
              <a:gd name="f11177" fmla="val 1546628"/>
              <a:gd name="f11178" fmla="val 1544858"/>
              <a:gd name="f11179" fmla="val 1543041"/>
              <a:gd name="f11180" fmla="val 599344"/>
              <a:gd name="f11181" fmla="val 1541249"/>
              <a:gd name="f11182" fmla="val 1559538"/>
              <a:gd name="f11183" fmla="val 1561243"/>
              <a:gd name="f11184" fmla="val 1562976"/>
              <a:gd name="f11185" fmla="val 1564658"/>
              <a:gd name="f11186" fmla="val 114024"/>
              <a:gd name="f11187" fmla="val 605742"/>
              <a:gd name="f11188" fmla="val 115809"/>
              <a:gd name="f11189" fmla="val 607374"/>
              <a:gd name="f11190" fmla="val 117636"/>
              <a:gd name="f11191" fmla="val 608951"/>
              <a:gd name="f11192" fmla="val 119441"/>
              <a:gd name="f11193" fmla="val 610558"/>
              <a:gd name="f11194" fmla="val 137360"/>
              <a:gd name="f11195" fmla="val 135468"/>
              <a:gd name="f11196" fmla="val 608959"/>
              <a:gd name="f11197" fmla="val 133574"/>
              <a:gd name="f11198" fmla="val 607368"/>
              <a:gd name="f11199" fmla="val 131702"/>
              <a:gd name="f11200" fmla="val 202209"/>
              <a:gd name="f11201" fmla="val 203961"/>
              <a:gd name="f11202" fmla="val 607375"/>
              <a:gd name="f11203" fmla="val 205760"/>
              <a:gd name="f11204" fmla="val 207533"/>
              <a:gd name="f11205" fmla="val 223986"/>
              <a:gd name="f11206" fmla="val 222132"/>
              <a:gd name="f11207" fmla="val 608950"/>
              <a:gd name="f11208" fmla="val 220254"/>
              <a:gd name="f11209" fmla="val 607378"/>
              <a:gd name="f11210" fmla="val 218421"/>
              <a:gd name="f11211" fmla="val 311633"/>
              <a:gd name="f11212" fmla="val 313262"/>
              <a:gd name="f11213" fmla="val 607377"/>
              <a:gd name="f11214" fmla="val 314937"/>
              <a:gd name="f11215" fmla="val 608949"/>
              <a:gd name="f11216" fmla="val 316586"/>
              <a:gd name="f11217" fmla="val 332242"/>
              <a:gd name="f11218" fmla="val 330541"/>
              <a:gd name="f11219" fmla="val 608953"/>
              <a:gd name="f11220" fmla="val 328830"/>
              <a:gd name="f11221" fmla="val 607381"/>
              <a:gd name="f11222" fmla="val 327141"/>
              <a:gd name="f11223" fmla="val 425491"/>
              <a:gd name="f11224" fmla="val 426723"/>
              <a:gd name="f11225" fmla="val 607376"/>
              <a:gd name="f11226" fmla="val 427986"/>
              <a:gd name="f11227" fmla="val 608955"/>
              <a:gd name="f11228" fmla="val 429238"/>
              <a:gd name="f11229" fmla="val 444244"/>
              <a:gd name="f11230" fmla="val 442922"/>
              <a:gd name="f11231" fmla="val 608952"/>
              <a:gd name="f11232" fmla="val 441577"/>
              <a:gd name="f11233" fmla="val 607382"/>
              <a:gd name="f11234" fmla="val 440275"/>
              <a:gd name="f11235" fmla="val 529702"/>
              <a:gd name="f11236" fmla="val 530118"/>
              <a:gd name="f11237" fmla="val 607417"/>
              <a:gd name="f11238" fmla="val 530781"/>
              <a:gd name="f11239" fmla="val 608946"/>
              <a:gd name="f11240" fmla="val 531297"/>
              <a:gd name="f11241" fmla="val 582123"/>
              <a:gd name="f11242" fmla="val 582487"/>
              <a:gd name="f11243" fmla="val 609974"/>
              <a:gd name="f11244" fmla="val 582875"/>
              <a:gd name="f11245" fmla="val 609379"/>
              <a:gd name="f11246" fmla="val 582977"/>
              <a:gd name="f11247" fmla="val 608872"/>
              <a:gd name="f11248" fmla="val 583171"/>
              <a:gd name="f11249" fmla="val 608097"/>
              <a:gd name="f11250" fmla="val 606984"/>
              <a:gd name="f11251" fmla="val 582457"/>
              <a:gd name="f11252" fmla="val 624305"/>
              <a:gd name="f11253" fmla="val 624922"/>
              <a:gd name="f11254" fmla="val 607338"/>
              <a:gd name="f11255" fmla="val 625516"/>
              <a:gd name="f11256" fmla="val 608990"/>
              <a:gd name="f11257" fmla="val 626142"/>
              <a:gd name="f11258" fmla="val 639312"/>
              <a:gd name="f11259" fmla="val 638652"/>
              <a:gd name="f11260" fmla="val 608962"/>
              <a:gd name="f11261" fmla="val 637996"/>
              <a:gd name="f11262" fmla="val 607369"/>
              <a:gd name="f11263" fmla="val 637345"/>
              <a:gd name="f11264" fmla="val 1028853"/>
              <a:gd name="f11265" fmla="val 1028216"/>
              <a:gd name="f11266" fmla="val 607350"/>
              <a:gd name="f11267" fmla="val 1027587"/>
              <a:gd name="f11268" fmla="val 608986"/>
              <a:gd name="f11269" fmla="val 1026943"/>
              <a:gd name="f11270" fmla="val 1040428"/>
              <a:gd name="f11271" fmla="val 1041055"/>
              <a:gd name="f11272" fmla="val 608981"/>
              <a:gd name="f11273" fmla="val 1041666"/>
              <a:gd name="f11274" fmla="val 607349"/>
              <a:gd name="f11275" fmla="val 1042283"/>
              <a:gd name="f11276" fmla="val 1211288"/>
              <a:gd name="f11277" fmla="val 1209867"/>
              <a:gd name="f11278" fmla="val 607359"/>
              <a:gd name="f11279" fmla="val 1208442"/>
              <a:gd name="f11280" fmla="val 608968"/>
              <a:gd name="f11281" fmla="val 1207003"/>
              <a:gd name="f11282" fmla="val 1222678"/>
              <a:gd name="f11283" fmla="val 1224063"/>
              <a:gd name="f11284" fmla="val 608954"/>
              <a:gd name="f11285" fmla="val 1225466"/>
              <a:gd name="f11286" fmla="val 607371"/>
              <a:gd name="f11287" fmla="val 1226833"/>
              <a:gd name="f11288" fmla="val 1339503"/>
              <a:gd name="f11289" fmla="val 1337824"/>
              <a:gd name="f11290" fmla="val 607363"/>
              <a:gd name="f11291" fmla="val 1336143"/>
              <a:gd name="f11292" fmla="val 608974"/>
              <a:gd name="f11293" fmla="val 1334458"/>
              <a:gd name="f11294" fmla="val 1365677"/>
              <a:gd name="f11295" fmla="val 1367217"/>
              <a:gd name="f11296" fmla="val 609045"/>
              <a:gd name="f11297" fmla="val 1368701"/>
              <a:gd name="f11298" fmla="val 607528"/>
              <a:gd name="f11299" fmla="val 1370054"/>
              <a:gd name="f11300" fmla="val 1434755"/>
              <a:gd name="f11301" fmla="val 1432345"/>
              <a:gd name="f11302" fmla="val 606878"/>
              <a:gd name="f11303" fmla="val 1429931"/>
              <a:gd name="f11304" fmla="val 607892"/>
              <a:gd name="f11305" fmla="val 1427484"/>
              <a:gd name="f11306" fmla="val 608687"/>
              <a:gd name="f11307" fmla="val 1426036"/>
              <a:gd name="f11308" fmla="val 609169"/>
              <a:gd name="f11309" fmla="val 1424621"/>
              <a:gd name="f11310" fmla="val 609883"/>
              <a:gd name="f11311" fmla="val 1423199"/>
              <a:gd name="f11312" fmla="val 1462320"/>
              <a:gd name="f11313" fmla="val 1466344"/>
              <a:gd name="f11314" fmla="val 609427"/>
              <a:gd name="f11315" fmla="val 1469987"/>
              <a:gd name="f11316" fmla="val 607739"/>
              <a:gd name="f11317" fmla="val 1473320"/>
              <a:gd name="f11318" fmla="val 1535869"/>
              <a:gd name="f11319" fmla="val 1533999"/>
              <a:gd name="f11320" fmla="val 1532102"/>
              <a:gd name="f11321" fmla="val 608957"/>
              <a:gd name="f11322" fmla="val 1530212"/>
              <a:gd name="f11323" fmla="val 1549058"/>
              <a:gd name="f11324" fmla="val 1550830"/>
              <a:gd name="f11325" fmla="val 608980"/>
              <a:gd name="f11326" fmla="val 1552555"/>
              <a:gd name="f11327" fmla="val 607344"/>
              <a:gd name="f11328" fmla="val 1554308"/>
              <a:gd name="f11329" fmla="val 124839"/>
              <a:gd name="f11330" fmla="val 615355"/>
              <a:gd name="f11331" fmla="val 126713"/>
              <a:gd name="f11332" fmla="val 616979"/>
              <a:gd name="f11333" fmla="val 618572"/>
              <a:gd name="f11334" fmla="val 620170"/>
              <a:gd name="f11335" fmla="val 1537891"/>
              <a:gd name="f11336" fmla="val 1539791"/>
              <a:gd name="f11337" fmla="val 618566"/>
              <a:gd name="f11338" fmla="val 1541705"/>
              <a:gd name="f11339" fmla="val 616985"/>
              <a:gd name="f11340" fmla="val 1543586"/>
              <a:gd name="f11341" fmla="val 1524498"/>
              <a:gd name="f11342" fmla="val 1523335"/>
              <a:gd name="f11343" fmla="val 616314"/>
              <a:gd name="f11344" fmla="val 1522199"/>
              <a:gd name="f11345" fmla="val 617313"/>
              <a:gd name="f11346" fmla="val 1521030"/>
              <a:gd name="f11347" fmla="val 618262"/>
              <a:gd name="f11348" fmla="val 1520080"/>
              <a:gd name="f11349" fmla="val 617504"/>
              <a:gd name="f11350" fmla="val 1518946"/>
              <a:gd name="f11351" fmla="val 617022"/>
              <a:gd name="f11352" fmla="val 1517616"/>
              <a:gd name="f11353" fmla="val 1452934"/>
              <a:gd name="f11354" fmla="val 1453571"/>
              <a:gd name="f11355" fmla="val 616476"/>
              <a:gd name="f11356" fmla="val 1454206"/>
              <a:gd name="f11357" fmla="val 615902"/>
              <a:gd name="f11358" fmla="val 1454845"/>
              <a:gd name="f11359" fmla="val 1415037"/>
              <a:gd name="f11360" fmla="val 1414842"/>
              <a:gd name="f11361" fmla="val 615492"/>
              <a:gd name="f11362" fmla="val 1414678"/>
              <a:gd name="f11363" fmla="val 615565"/>
              <a:gd name="f11364" fmla="val 1414481"/>
              <a:gd name="f11365" fmla="val 615707"/>
              <a:gd name="f11366" fmla="val 1413052"/>
              <a:gd name="f11367" fmla="val 616744"/>
              <a:gd name="f11368" fmla="val 1412760"/>
              <a:gd name="f11369" fmla="val 616834"/>
              <a:gd name="f11370" fmla="val 1412570"/>
              <a:gd name="f11371" fmla="val 616929"/>
              <a:gd name="f11372" fmla="val 1359296"/>
              <a:gd name="f11373" fmla="val 616651"/>
              <a:gd name="f11374" fmla="val 1329431"/>
              <a:gd name="f11375" fmla="val 1328647"/>
              <a:gd name="f11376" fmla="val 1327878"/>
              <a:gd name="f11377" fmla="val 616880"/>
              <a:gd name="f11378" fmla="val 617596"/>
              <a:gd name="f11379" fmla="val 1216557"/>
              <a:gd name="f11380" fmla="val 1217215"/>
              <a:gd name="f11381" fmla="val 616863"/>
              <a:gd name="f11382" fmla="val 1217849"/>
              <a:gd name="f11383" fmla="val 616093"/>
              <a:gd name="f11384" fmla="val 1218504"/>
              <a:gd name="f11385" fmla="val 1202737"/>
              <a:gd name="f11386" fmla="val 1202201"/>
              <a:gd name="f11387" fmla="val 615931"/>
              <a:gd name="f11388" fmla="val 1201698"/>
              <a:gd name="f11389" fmla="val 616560"/>
              <a:gd name="f11390" fmla="val 1201160"/>
              <a:gd name="f11391" fmla="val 617133"/>
              <a:gd name="f11392" fmla="val 1037998"/>
              <a:gd name="f11393" fmla="val 1037905"/>
              <a:gd name="f11394" fmla="val 1038142"/>
              <a:gd name="f11395" fmla="val 616565"/>
              <a:gd name="f11396" fmla="val 1038357"/>
              <a:gd name="f11397" fmla="val 615927"/>
              <a:gd name="f11398" fmla="val 1038592"/>
              <a:gd name="f11399" fmla="val 1025032"/>
              <a:gd name="f11400" fmla="val 1024791"/>
              <a:gd name="f11401" fmla="val 615922"/>
              <a:gd name="f11402" fmla="val 1024569"/>
              <a:gd name="f11403" fmla="val 616570"/>
              <a:gd name="f11404" fmla="val 1024327"/>
              <a:gd name="f11405" fmla="val 838460"/>
              <a:gd name="f11406" fmla="val 641964"/>
              <a:gd name="f11407" fmla="val 641732"/>
              <a:gd name="f11408" fmla="val 616483"/>
              <a:gd name="f11409" fmla="val 641510"/>
              <a:gd name="f11410" fmla="val 615897"/>
              <a:gd name="f11411" fmla="val 641278"/>
              <a:gd name="f11412" fmla="val 627978"/>
              <a:gd name="f11413" fmla="val 628185"/>
              <a:gd name="f11414" fmla="val 615858"/>
              <a:gd name="f11415" fmla="val 628364"/>
              <a:gd name="f11416" fmla="val 616429"/>
              <a:gd name="f11417" fmla="val 628572"/>
              <a:gd name="f11418" fmla="val 578692"/>
              <a:gd name="f11419" fmla="val 578691"/>
              <a:gd name="f11420" fmla="val 616426"/>
              <a:gd name="f11421" fmla="val 578590"/>
              <a:gd name="f11422" fmla="val 615877"/>
              <a:gd name="f11423" fmla="val 532874"/>
              <a:gd name="f11424" fmla="val 533074"/>
              <a:gd name="f11425" fmla="val 615865"/>
              <a:gd name="f11426" fmla="val 533183"/>
              <a:gd name="f11427" fmla="val 616424"/>
              <a:gd name="f11428" fmla="val 533394"/>
              <a:gd name="f11429" fmla="val 449531"/>
              <a:gd name="f11430" fmla="val 449090"/>
              <a:gd name="f11431" fmla="val 616418"/>
              <a:gd name="f11432" fmla="val 448671"/>
              <a:gd name="f11433" fmla="val 615870"/>
              <a:gd name="f11434" fmla="val 448232"/>
              <a:gd name="f11435" fmla="val 433022"/>
              <a:gd name="f11436" fmla="val 433567"/>
              <a:gd name="f11437" fmla="val 616029"/>
              <a:gd name="f11438" fmla="val 434087"/>
              <a:gd name="f11439" fmla="val 616741"/>
              <a:gd name="f11440" fmla="val 434636"/>
              <a:gd name="f11441" fmla="val 617411"/>
              <a:gd name="f11442" fmla="val 339569"/>
              <a:gd name="f11443" fmla="val 338830"/>
              <a:gd name="f11444" fmla="val 616740"/>
              <a:gd name="f11445" fmla="val 338099"/>
              <a:gd name="f11446" fmla="val 616031"/>
              <a:gd name="f11447" fmla="val 337361"/>
              <a:gd name="f11448" fmla="val 321520"/>
              <a:gd name="f11449" fmla="val 322096"/>
              <a:gd name="f11450" fmla="val 322649"/>
              <a:gd name="f11451" fmla="val 616478"/>
              <a:gd name="f11452" fmla="val 323227"/>
              <a:gd name="f11453" fmla="val 231480"/>
              <a:gd name="f11454" fmla="val 230829"/>
              <a:gd name="f11455" fmla="val 616477"/>
              <a:gd name="f11456" fmla="val 230200"/>
              <a:gd name="f11457" fmla="val 229551"/>
              <a:gd name="f11458" fmla="val 212838"/>
              <a:gd name="f11459" fmla="val 213425"/>
              <a:gd name="f11460" fmla="val 615872"/>
              <a:gd name="f11461" fmla="val 213993"/>
              <a:gd name="f11462" fmla="val 616414"/>
              <a:gd name="f11463" fmla="val 214582"/>
              <a:gd name="f11464" fmla="val 151884"/>
              <a:gd name="f11465" fmla="val 150080"/>
              <a:gd name="f11466" fmla="val 148570"/>
              <a:gd name="f11467" fmla="val 617789"/>
              <a:gd name="f11468" fmla="val 147525"/>
              <a:gd name="f11469" fmla="val 619022"/>
              <a:gd name="f11470" fmla="val 146038"/>
              <a:gd name="f11471" fmla="val 617823"/>
              <a:gd name="f11472" fmla="val 144587"/>
              <a:gd name="f11473" fmla="val 143110"/>
              <a:gd name="f11474" fmla="val 617318"/>
              <a:gd name="f11475" fmla="val 1343918"/>
              <a:gd name="f11476" fmla="val 136247"/>
              <a:gd name="f11477" fmla="val 624967"/>
              <a:gd name="f11478" fmla="val 138200"/>
              <a:gd name="f11479" fmla="val 626574"/>
              <a:gd name="f11480" fmla="val 140139"/>
              <a:gd name="f11481" fmla="val 628203"/>
              <a:gd name="f11482" fmla="val 142108"/>
              <a:gd name="f11483" fmla="val 629782"/>
              <a:gd name="f11484" fmla="val 160324"/>
              <a:gd name="f11485" fmla="val 160048"/>
              <a:gd name="f11486" fmla="val 629573"/>
              <a:gd name="f11487" fmla="val 159765"/>
              <a:gd name="f11488" fmla="val 629382"/>
              <a:gd name="f11489" fmla="val 159489"/>
              <a:gd name="f11490" fmla="val 629171"/>
              <a:gd name="f11491" fmla="val 629079"/>
              <a:gd name="f11492" fmla="val 228160"/>
              <a:gd name="f11493" fmla="val 228453"/>
              <a:gd name="f11494" fmla="val 629321"/>
              <a:gd name="f11495" fmla="val 228757"/>
              <a:gd name="f11496" fmla="val 629541"/>
              <a:gd name="f11497" fmla="val 229050"/>
              <a:gd name="f11498" fmla="val 247322"/>
              <a:gd name="f11499" fmla="val 246762"/>
              <a:gd name="f11500" fmla="val 629346"/>
              <a:gd name="f11501" fmla="val 246193"/>
              <a:gd name="f11502" fmla="val 628944"/>
              <a:gd name="f11503" fmla="val 245634"/>
              <a:gd name="f11504" fmla="val 628505"/>
              <a:gd name="f11505" fmla="val 335673"/>
              <a:gd name="f11506" fmla="val 336169"/>
              <a:gd name="f11507" fmla="val 336680"/>
              <a:gd name="f11508" fmla="val 629345"/>
              <a:gd name="f11509" fmla="val 337176"/>
              <a:gd name="f11510" fmla="val 353685"/>
              <a:gd name="f11511" fmla="val 629468"/>
              <a:gd name="f11512" fmla="val 352943"/>
              <a:gd name="f11513" fmla="val 629190"/>
              <a:gd name="f11514" fmla="val 352572"/>
              <a:gd name="f11515" fmla="val 628875"/>
              <a:gd name="f11516" fmla="val 444318"/>
              <a:gd name="f11517" fmla="val 444593"/>
              <a:gd name="f11518" fmla="val 629186"/>
              <a:gd name="f11519" fmla="val 444878"/>
              <a:gd name="f11520" fmla="val 629472"/>
              <a:gd name="f11521" fmla="val 445153"/>
              <a:gd name="f11522" fmla="val 460684"/>
              <a:gd name="f11523" fmla="val 629313"/>
              <a:gd name="f11524" fmla="val 460228"/>
              <a:gd name="f11525" fmla="val 628884"/>
              <a:gd name="f11526" fmla="val 459789"/>
              <a:gd name="f11527" fmla="val 628412"/>
              <a:gd name="f11528" fmla="val 532355"/>
              <a:gd name="f11529" fmla="val 532431"/>
              <a:gd name="f11530" fmla="val 628946"/>
              <a:gd name="f11531" fmla="val 532643"/>
              <a:gd name="f11532" fmla="val 629397"/>
              <a:gd name="f11533" fmla="val 532819"/>
              <a:gd name="f11534" fmla="val 582439"/>
              <a:gd name="f11535" fmla="val 582413"/>
              <a:gd name="f11536" fmla="val 629673"/>
              <a:gd name="f11537" fmla="val 582432"/>
              <a:gd name="f11538" fmla="val 629558"/>
              <a:gd name="f11539" fmla="val 582402"/>
              <a:gd name="f11540" fmla="val 629449"/>
              <a:gd name="f11541" fmla="val 582307"/>
              <a:gd name="f11542" fmla="val 629070"/>
              <a:gd name="f11543" fmla="val 582035"/>
              <a:gd name="f11544" fmla="val 628791"/>
              <a:gd name="f11545" fmla="val 581845"/>
              <a:gd name="f11546" fmla="val 633413"/>
              <a:gd name="f11547" fmla="val 633626"/>
              <a:gd name="f11548" fmla="val 628885"/>
              <a:gd name="f11549" fmla="val 633848"/>
              <a:gd name="f11550" fmla="val 629312"/>
              <a:gd name="f11551" fmla="val 634062"/>
              <a:gd name="f11552" fmla="val 647529"/>
              <a:gd name="f11553" fmla="val 647322"/>
              <a:gd name="f11554" fmla="val 629343"/>
              <a:gd name="f11555" fmla="val 647105"/>
              <a:gd name="f11556" fmla="val 628947"/>
              <a:gd name="f11557" fmla="val 646899"/>
              <a:gd name="f11558" fmla="val 839684"/>
              <a:gd name="f11559" fmla="val 1020432"/>
              <a:gd name="f11560" fmla="val 1020319"/>
              <a:gd name="f11561" fmla="val 1020211"/>
              <a:gd name="f11562" fmla="val 1020098"/>
              <a:gd name="f11563" fmla="val 1032507"/>
              <a:gd name="f11564" fmla="val 1032692"/>
              <a:gd name="f11565" fmla="val 629376"/>
              <a:gd name="f11566" fmla="val 1032880"/>
              <a:gd name="f11567" fmla="val 629005"/>
              <a:gd name="f11568" fmla="val 1033064"/>
              <a:gd name="f11569" fmla="val 628597"/>
              <a:gd name="f11570" fmla="val 1190049"/>
              <a:gd name="f11571" fmla="val 1189643"/>
              <a:gd name="f11572" fmla="val 629004"/>
              <a:gd name="f11573" fmla="val 1189232"/>
              <a:gd name="f11574" fmla="val 629377"/>
              <a:gd name="f11575" fmla="val 1188825"/>
              <a:gd name="f11576" fmla="val 1205297"/>
              <a:gd name="f11577" fmla="val 1205529"/>
              <a:gd name="f11578" fmla="val 1205770"/>
              <a:gd name="f11579" fmla="val 1206002"/>
              <a:gd name="f11580" fmla="val 1314090"/>
              <a:gd name="f11581" fmla="val 1313804"/>
              <a:gd name="f11582" fmla="val 1313523"/>
              <a:gd name="f11583" fmla="val 629540"/>
              <a:gd name="f11584" fmla="val 1313237"/>
              <a:gd name="f11585" fmla="val 1329672"/>
              <a:gd name="f11586" fmla="val 1330204"/>
              <a:gd name="f11587" fmla="val 629314"/>
              <a:gd name="f11588" fmla="val 1330755"/>
              <a:gd name="f11589" fmla="val 628883"/>
              <a:gd name="f11590" fmla="val 1331286"/>
              <a:gd name="f11591" fmla="val 1406597"/>
              <a:gd name="f11592" fmla="val 1408211"/>
              <a:gd name="f11593" fmla="val 629264"/>
              <a:gd name="f11594" fmla="val 1408643"/>
              <a:gd name="f11595" fmla="val 629493"/>
              <a:gd name="f11596" fmla="val 1409032"/>
              <a:gd name="f11597" fmla="val 629587"/>
              <a:gd name="f11598" fmla="val 1409454"/>
              <a:gd name="f11599" fmla="val 1439152"/>
              <a:gd name="f11600" fmla="val 1439408"/>
              <a:gd name="f11601" fmla="val 629572"/>
              <a:gd name="f11602" fmla="val 1439674"/>
              <a:gd name="f11603" fmla="val 1439931"/>
              <a:gd name="f11604" fmla="val 1508601"/>
              <a:gd name="f11605" fmla="val 1508326"/>
              <a:gd name="f11606" fmla="val 629383"/>
              <a:gd name="f11607" fmla="val 1508042"/>
              <a:gd name="f11608" fmla="val 1507767"/>
              <a:gd name="f11609" fmla="val 1526279"/>
              <a:gd name="f11610" fmla="val 1528271"/>
              <a:gd name="f11611" fmla="val 1530258"/>
              <a:gd name="f11612" fmla="val 626593"/>
              <a:gd name="f11613" fmla="val 1532233"/>
              <a:gd name="f11614" fmla="val 1055565"/>
              <a:gd name="f11615" fmla="val 1054710"/>
              <a:gd name="f11616" fmla="val 629154"/>
              <a:gd name="f11617" fmla="val 1053984"/>
              <a:gd name="f11618" fmla="val 629427"/>
              <a:gd name="f11619" fmla="val 1053339"/>
              <a:gd name="f11620" fmla="val 1058644"/>
              <a:gd name="f11621" fmla="val 1057644"/>
              <a:gd name="f11622" fmla="val 629306"/>
              <a:gd name="f11623" fmla="val 1056622"/>
              <a:gd name="f11624" fmla="val 629026"/>
              <a:gd name="f11625" fmla="val 148248"/>
              <a:gd name="f11626" fmla="val 634579"/>
              <a:gd name="f11627" fmla="val 150289"/>
              <a:gd name="f11628" fmla="val 636174"/>
              <a:gd name="f11629" fmla="val 152316"/>
              <a:gd name="f11630" fmla="val 637810"/>
              <a:gd name="f11631" fmla="val 154370"/>
              <a:gd name="f11632" fmla="val 639376"/>
              <a:gd name="f11633" fmla="val 173402"/>
              <a:gd name="f11634" fmla="val 171213"/>
              <a:gd name="f11635" fmla="val 637793"/>
              <a:gd name="f11636" fmla="val 169031"/>
              <a:gd name="f11637" fmla="val 636194"/>
              <a:gd name="f11638" fmla="val 166854"/>
              <a:gd name="f11639" fmla="val 235098"/>
              <a:gd name="f11640" fmla="val 237109"/>
              <a:gd name="f11641" fmla="val 636189"/>
              <a:gd name="f11642" fmla="val 239119"/>
              <a:gd name="f11643" fmla="val 637797"/>
              <a:gd name="f11644" fmla="val 241145"/>
              <a:gd name="f11645" fmla="val 260047"/>
              <a:gd name="f11646" fmla="val 257918"/>
              <a:gd name="f11647" fmla="val 637799"/>
              <a:gd name="f11648" fmla="val 255803"/>
              <a:gd name="f11649" fmla="val 636190"/>
              <a:gd name="f11650" fmla="val 253684"/>
              <a:gd name="f11651" fmla="val 342796"/>
              <a:gd name="f11652" fmla="val 344669"/>
              <a:gd name="f11653" fmla="val 636186"/>
              <a:gd name="f11654" fmla="val 346533"/>
              <a:gd name="f11655" fmla="val 637800"/>
              <a:gd name="f11656" fmla="val 348417"/>
              <a:gd name="f11657" fmla="val 365408"/>
              <a:gd name="f11658" fmla="val 363456"/>
              <a:gd name="f11659" fmla="val 637798"/>
              <a:gd name="f11660" fmla="val 361503"/>
              <a:gd name="f11661" fmla="val 636198"/>
              <a:gd name="f11662" fmla="val 359547"/>
              <a:gd name="f11663" fmla="val 449624"/>
              <a:gd name="f11664" fmla="val 451103"/>
              <a:gd name="f11665" fmla="val 636191"/>
              <a:gd name="f11666" fmla="val 452580"/>
              <a:gd name="f11667" fmla="val 454075"/>
              <a:gd name="f11668" fmla="val 468936"/>
              <a:gd name="f11669" fmla="val 637803"/>
              <a:gd name="f11670" fmla="val 467378"/>
              <a:gd name="f11671" fmla="val 465817"/>
              <a:gd name="f11672" fmla="val 536862"/>
              <a:gd name="f11673" fmla="val 537118"/>
              <a:gd name="f11674" fmla="val 636283"/>
              <a:gd name="f11675" fmla="val 537552"/>
              <a:gd name="f11676" fmla="val 637887"/>
              <a:gd name="f11677" fmla="val 538179"/>
              <a:gd name="f11678" fmla="val 579397"/>
              <a:gd name="f11679" fmla="val 579543"/>
              <a:gd name="f11680" fmla="val 638993"/>
              <a:gd name="f11681" fmla="val 579678"/>
              <a:gd name="f11682" fmla="val 638614"/>
              <a:gd name="f11683" fmla="val 579934"/>
              <a:gd name="f11684" fmla="val 638358"/>
              <a:gd name="f11685" fmla="val 580990"/>
              <a:gd name="f11686" fmla="val 637220"/>
              <a:gd name="f11687" fmla="val 581720"/>
              <a:gd name="f11688" fmla="val 635924"/>
              <a:gd name="f11689" fmla="val 582179"/>
              <a:gd name="f11690" fmla="val 636344"/>
              <a:gd name="f11691" fmla="val 637100"/>
              <a:gd name="f11692" fmla="val 636188"/>
              <a:gd name="f11693" fmla="val 637843"/>
              <a:gd name="f11694" fmla="val 637804"/>
              <a:gd name="f11695" fmla="val 638607"/>
              <a:gd name="f11696" fmla="val 652241"/>
              <a:gd name="f11697" fmla="val 651449"/>
              <a:gd name="f11698" fmla="val 650670"/>
              <a:gd name="f11699" fmla="val 649885"/>
              <a:gd name="f11700" fmla="val 1017761"/>
              <a:gd name="f11701" fmla="val 1016985"/>
              <a:gd name="f11702" fmla="val 636187"/>
              <a:gd name="f11703" fmla="val 1016220"/>
              <a:gd name="f11704" fmla="val 637815"/>
              <a:gd name="f11705" fmla="val 1015442"/>
              <a:gd name="f11706" fmla="val 1027944"/>
              <a:gd name="f11707" fmla="val 1028710"/>
              <a:gd name="f11708" fmla="val 1029468"/>
              <a:gd name="f11709" fmla="val 1030226"/>
              <a:gd name="f11710" fmla="val 1049369"/>
              <a:gd name="f11711" fmla="val 1049045"/>
              <a:gd name="f11712" fmla="val 635138"/>
              <a:gd name="f11713" fmla="val 1048705"/>
              <a:gd name="f11714" fmla="val 635692"/>
              <a:gd name="f11715" fmla="val 1048442"/>
              <a:gd name="f11716" fmla="val 1047774"/>
              <a:gd name="f11717" fmla="val 637598"/>
              <a:gd name="f11718" fmla="val 1047434"/>
              <a:gd name="f11719" fmla="val 638217"/>
              <a:gd name="f11720" fmla="val 1047199"/>
              <a:gd name="f11721" fmla="val 638799"/>
              <a:gd name="f11722" fmla="val 1046995"/>
              <a:gd name="f11723" fmla="val 1066694"/>
              <a:gd name="f11724" fmla="val 1066894"/>
              <a:gd name="f11725" fmla="val 638721"/>
              <a:gd name="f11726" fmla="val 1067081"/>
              <a:gd name="f11727" fmla="val 638050"/>
              <a:gd name="f11728" fmla="val 637320"/>
              <a:gd name="f11729" fmla="val 1067263"/>
              <a:gd name="f11730" fmla="val 636168"/>
              <a:gd name="f11731" fmla="val 635299"/>
              <a:gd name="f11732" fmla="val 1183835"/>
              <a:gd name="f11733" fmla="val 1182174"/>
              <a:gd name="f11734" fmla="val 1180514"/>
              <a:gd name="f11735" fmla="val 1178845"/>
              <a:gd name="f11736" fmla="val 1195725"/>
              <a:gd name="f11737" fmla="val 1197326"/>
              <a:gd name="f11738" fmla="val 637795"/>
              <a:gd name="f11739" fmla="val 1198920"/>
              <a:gd name="f11740" fmla="val 1200511"/>
              <a:gd name="f11741" fmla="val 1307375"/>
              <a:gd name="f11742" fmla="val 1305419"/>
              <a:gd name="f11743" fmla="val 636199"/>
              <a:gd name="f11744" fmla="val 1303467"/>
              <a:gd name="f11745" fmla="val 1301514"/>
              <a:gd name="f11746" fmla="val 1318431"/>
              <a:gd name="f11747" fmla="val 1320314"/>
              <a:gd name="f11748" fmla="val 1322180"/>
              <a:gd name="f11749" fmla="val 636185"/>
              <a:gd name="f11750" fmla="val 1324051"/>
              <a:gd name="f11751" fmla="val 1413164"/>
              <a:gd name="f11752" fmla="val 1411019"/>
              <a:gd name="f11753" fmla="val 636206"/>
              <a:gd name="f11754" fmla="val 1408863"/>
              <a:gd name="f11755" fmla="val 637783"/>
              <a:gd name="f11756" fmla="val 1406708"/>
              <a:gd name="f11757" fmla="val 1427039"/>
              <a:gd name="f11758" fmla="val 1429068"/>
              <a:gd name="f11759" fmla="val 1431087"/>
              <a:gd name="f11760" fmla="val 636192"/>
              <a:gd name="f11761" fmla="val 1433104"/>
              <a:gd name="f11762" fmla="val 1499089"/>
              <a:gd name="f11763" fmla="val 1496923"/>
              <a:gd name="f11764" fmla="val 1494745"/>
              <a:gd name="f11765" fmla="val 1514036"/>
              <a:gd name="f11766" fmla="val 1516093"/>
              <a:gd name="f11767" fmla="val 637809"/>
              <a:gd name="f11768" fmla="val 1518114"/>
              <a:gd name="f11769" fmla="val 636176"/>
              <a:gd name="f11770" fmla="val 1520158"/>
              <a:gd name="f11771" fmla="val 160825"/>
              <a:gd name="f11772" fmla="val 644173"/>
              <a:gd name="f11773" fmla="val 162994"/>
              <a:gd name="f11774" fmla="val 645785"/>
              <a:gd name="f11775" fmla="val 165156"/>
              <a:gd name="f11776" fmla="val 647408"/>
              <a:gd name="f11777" fmla="val 167336"/>
              <a:gd name="f11778" fmla="val 648988"/>
              <a:gd name="f11779" fmla="val 186998"/>
              <a:gd name="f11780" fmla="val 184643"/>
              <a:gd name="f11781" fmla="val 647368"/>
              <a:gd name="f11782" fmla="val 182279"/>
              <a:gd name="f11783" fmla="val 645830"/>
              <a:gd name="f11784" fmla="val 179931"/>
              <a:gd name="f11785" fmla="val 247229"/>
              <a:gd name="f11786" fmla="val 249403"/>
              <a:gd name="f11787" fmla="val 645826"/>
              <a:gd name="f11788" fmla="val 251610"/>
              <a:gd name="f11789" fmla="val 647370"/>
              <a:gd name="f11790" fmla="val 253796"/>
              <a:gd name="f11791" fmla="val 273365"/>
              <a:gd name="f11792" fmla="val 271067"/>
              <a:gd name="f11793" fmla="val 268758"/>
              <a:gd name="f11794" fmla="val 645829"/>
              <a:gd name="f11795" fmla="val 266465"/>
              <a:gd name="f11796" fmla="val 354130"/>
              <a:gd name="f11797" fmla="val 356151"/>
              <a:gd name="f11798" fmla="val 645822"/>
              <a:gd name="f11799" fmla="val 358202"/>
              <a:gd name="f11800" fmla="val 647374"/>
              <a:gd name="f11801" fmla="val 360233"/>
              <a:gd name="f11802" fmla="val 377633"/>
              <a:gd name="f11803" fmla="val 375502"/>
              <a:gd name="f11804" fmla="val 647358"/>
              <a:gd name="f11805" fmla="val 373391"/>
              <a:gd name="f11806" fmla="val 645860"/>
              <a:gd name="f11807" fmla="val 371252"/>
              <a:gd name="f11808" fmla="val 458546"/>
              <a:gd name="f11809" fmla="val 460170"/>
              <a:gd name="f11810" fmla="val 645834"/>
              <a:gd name="f11811" fmla="val 461841"/>
              <a:gd name="f11812" fmla="val 463480"/>
              <a:gd name="f11813" fmla="val 480453"/>
              <a:gd name="f11814" fmla="val 478720"/>
              <a:gd name="f11815" fmla="val 647365"/>
              <a:gd name="f11816" fmla="val 476961"/>
              <a:gd name="f11817" fmla="val 645840"/>
              <a:gd name="f11818" fmla="val 475241"/>
              <a:gd name="f11819" fmla="val 540869"/>
              <a:gd name="f11820" fmla="val 541600"/>
              <a:gd name="f11821" fmla="val 645296"/>
              <a:gd name="f11822" fmla="val 542255"/>
              <a:gd name="f11823" fmla="val 646513"/>
              <a:gd name="f11824" fmla="val 543002"/>
              <a:gd name="f11825" fmla="val 647562"/>
              <a:gd name="f11826" fmla="val 543322"/>
              <a:gd name="f11827" fmla="val 648030"/>
              <a:gd name="f11828" fmla="val 543587"/>
              <a:gd name="f11829" fmla="val 648527"/>
              <a:gd name="f11830" fmla="val 543911"/>
              <a:gd name="f11831" fmla="val 583477"/>
              <a:gd name="f11832" fmla="val 579563"/>
              <a:gd name="f11833" fmla="val 646136"/>
              <a:gd name="f11834" fmla="val 578517"/>
              <a:gd name="f11835" fmla="val 645478"/>
              <a:gd name="f11836" fmla="val 578042"/>
              <a:gd name="f11837" fmla="val 578146"/>
              <a:gd name="f11838" fmla="val 644764"/>
              <a:gd name="f11839" fmla="val 578167"/>
              <a:gd name="f11840" fmla="val 644493"/>
              <a:gd name="f11841" fmla="val 578246"/>
              <a:gd name="f11842" fmla="val 597482"/>
              <a:gd name="f11843" fmla="val 597165"/>
              <a:gd name="f11844" fmla="val 644458"/>
              <a:gd name="f11845" fmla="val 596731"/>
              <a:gd name="f11846" fmla="val 644750"/>
              <a:gd name="f11847" fmla="val 596462"/>
              <a:gd name="f11848" fmla="val 645007"/>
              <a:gd name="f11849" fmla="val 595331"/>
              <a:gd name="f11850" fmla="val 646044"/>
              <a:gd name="f11851" fmla="val 594334"/>
              <a:gd name="f11852" fmla="val 646840"/>
              <a:gd name="f11853" fmla="val 593853"/>
              <a:gd name="f11854" fmla="val 647888"/>
              <a:gd name="f11855" fmla="val 593661"/>
              <a:gd name="f11856" fmla="val 618110"/>
              <a:gd name="f11857" fmla="val 618391"/>
              <a:gd name="f11858" fmla="val 647784"/>
              <a:gd name="f11859" fmla="val 618346"/>
              <a:gd name="f11860" fmla="val 645776"/>
              <a:gd name="f11861" fmla="val 616347"/>
              <a:gd name="f11862" fmla="val 640926"/>
              <a:gd name="f11863" fmla="val 641758"/>
              <a:gd name="f11864" fmla="val 645832"/>
              <a:gd name="f11865" fmla="val 642609"/>
              <a:gd name="f11866" fmla="val 647371"/>
              <a:gd name="f11867" fmla="val 643448"/>
              <a:gd name="f11868" fmla="val 657249"/>
              <a:gd name="f11869" fmla="val 656375"/>
              <a:gd name="f11870" fmla="val 647364"/>
              <a:gd name="f11871" fmla="val 655483"/>
              <a:gd name="f11872" fmla="val 645842"/>
              <a:gd name="f11873" fmla="val 1013012"/>
              <a:gd name="f11874" fmla="val 1012163"/>
              <a:gd name="f11875" fmla="val 645819"/>
              <a:gd name="f11876" fmla="val 1011320"/>
              <a:gd name="f11877" fmla="val 647396"/>
              <a:gd name="f11878" fmla="val 1010471"/>
              <a:gd name="f11879" fmla="val 1023103"/>
              <a:gd name="f11880" fmla="val 1023944"/>
              <a:gd name="f11881" fmla="val 1024810"/>
              <a:gd name="f11882" fmla="val 1025644"/>
              <a:gd name="f11883" fmla="val 1047125"/>
              <a:gd name="f11884" fmla="val 1047252"/>
              <a:gd name="f11885" fmla="val 644418"/>
              <a:gd name="f11886" fmla="val 1047324"/>
              <a:gd name="f11887" fmla="val 644686"/>
              <a:gd name="f11888" fmla="val 1047496"/>
              <a:gd name="f11889" fmla="val 644914"/>
              <a:gd name="f11890" fmla="val 1048540"/>
              <a:gd name="f11891" fmla="val 646242"/>
              <a:gd name="f11892" fmla="val 1050064"/>
              <a:gd name="f11893" fmla="val 646896"/>
              <a:gd name="f11894" fmla="val 1052724"/>
              <a:gd name="f11895" fmla="val 1053379"/>
              <a:gd name="f11896" fmla="val 646900"/>
              <a:gd name="f11897" fmla="val 1054044"/>
              <a:gd name="f11898" fmla="val 646710"/>
              <a:gd name="f11899" fmla="val 1057083"/>
              <a:gd name="f11900" fmla="val 646995"/>
              <a:gd name="f11901" fmla="val 1059652"/>
              <a:gd name="f11902" fmla="val 645955"/>
              <a:gd name="f11903" fmla="val 1061742"/>
              <a:gd name="f11904" fmla="val 1062258"/>
              <a:gd name="f11905" fmla="val 644788"/>
              <a:gd name="f11906" fmla="val 1062685"/>
              <a:gd name="f11907" fmla="val 644467"/>
              <a:gd name="f11908" fmla="val 1063133"/>
              <a:gd name="f11909" fmla="val 1173818"/>
              <a:gd name="f11910" fmla="val 1172024"/>
              <a:gd name="f11911" fmla="val 645828"/>
              <a:gd name="f11912" fmla="val 1170220"/>
              <a:gd name="f11913" fmla="val 647372"/>
              <a:gd name="f11914" fmla="val 1168420"/>
              <a:gd name="f11915" fmla="val 1185764"/>
              <a:gd name="f11916" fmla="val 1187483"/>
              <a:gd name="f11917" fmla="val 1189209"/>
              <a:gd name="f11918" fmla="val 645825"/>
              <a:gd name="f11919" fmla="val 1190921"/>
              <a:gd name="f11920" fmla="val 1295652"/>
              <a:gd name="f11921" fmla="val 1293522"/>
              <a:gd name="f11922" fmla="val 645852"/>
              <a:gd name="f11923" fmla="val 1291428"/>
              <a:gd name="f11924" fmla="val 1289308"/>
              <a:gd name="f11925" fmla="val 1306615"/>
              <a:gd name="f11926" fmla="val 1308646"/>
              <a:gd name="f11927" fmla="val 647373"/>
              <a:gd name="f11928" fmla="val 1310696"/>
              <a:gd name="f11929" fmla="val 645823"/>
              <a:gd name="f11930" fmla="val 1312718"/>
              <a:gd name="f11931" fmla="val 1400235"/>
              <a:gd name="f11932" fmla="val 1397967"/>
              <a:gd name="f11933" fmla="val 645808"/>
              <a:gd name="f11934" fmla="val 1395700"/>
              <a:gd name="f11935" fmla="val 647391"/>
              <a:gd name="f11936" fmla="val 1393427"/>
              <a:gd name="f11937" fmla="val 1414406"/>
              <a:gd name="f11938" fmla="val 1416586"/>
              <a:gd name="f11939" fmla="val 1418785"/>
              <a:gd name="f11940" fmla="val 1420954"/>
              <a:gd name="f11941" fmla="val 1488234"/>
              <a:gd name="f11942" fmla="val 1485898"/>
              <a:gd name="f11943" fmla="val 1483546"/>
              <a:gd name="f11944" fmla="val 1481204"/>
              <a:gd name="f11945" fmla="val 1501052"/>
              <a:gd name="f11946" fmla="val 1503246"/>
              <a:gd name="f11947" fmla="val 647398"/>
              <a:gd name="f11948" fmla="val 1505434"/>
              <a:gd name="f11949" fmla="val 645796"/>
              <a:gd name="f11950" fmla="val 1507618"/>
              <a:gd name="f11951" fmla="val 174162"/>
              <a:gd name="f11952" fmla="val 653785"/>
              <a:gd name="f11953" fmla="val 176512"/>
              <a:gd name="f11954" fmla="val 655447"/>
              <a:gd name="f11955" fmla="val 178873"/>
              <a:gd name="f11956" fmla="val 656977"/>
              <a:gd name="f11957" fmla="val 181230"/>
              <a:gd name="f11958" fmla="val 658601"/>
              <a:gd name="f11959" fmla="val 201170"/>
              <a:gd name="f11960" fmla="val 198803"/>
              <a:gd name="f11961" fmla="val 657051"/>
              <a:gd name="f11962" fmla="val 196450"/>
              <a:gd name="f11963" fmla="val 655373"/>
              <a:gd name="f11964" fmla="val 194084"/>
              <a:gd name="f11965" fmla="val 260344"/>
              <a:gd name="f11966" fmla="val 262560"/>
              <a:gd name="f11967" fmla="val 655385"/>
              <a:gd name="f11968" fmla="val 264761"/>
              <a:gd name="f11969" fmla="val 657035"/>
              <a:gd name="f11970" fmla="val 266984"/>
              <a:gd name="f11971" fmla="val 287240"/>
              <a:gd name="f11972" fmla="val 284901"/>
              <a:gd name="f11973" fmla="val 657034"/>
              <a:gd name="f11974" fmla="val 282568"/>
              <a:gd name="f11975" fmla="val 655391"/>
              <a:gd name="f11976" fmla="val 280229"/>
              <a:gd name="f11977" fmla="val 366299"/>
              <a:gd name="f11978" fmla="val 368372"/>
              <a:gd name="f11979" fmla="val 655393"/>
              <a:gd name="f11980" fmla="val 657028"/>
              <a:gd name="f11981" fmla="val 372513"/>
              <a:gd name="f11982" fmla="val 390395"/>
              <a:gd name="f11983" fmla="val 388282"/>
              <a:gd name="f11984" fmla="val 657087"/>
              <a:gd name="f11985" fmla="val 655363"/>
              <a:gd name="f11986" fmla="val 383995"/>
              <a:gd name="f11987" fmla="val 468396"/>
              <a:gd name="f11988" fmla="val 470063"/>
              <a:gd name="f11989" fmla="val 655382"/>
              <a:gd name="f11990" fmla="val 471707"/>
              <a:gd name="f11991" fmla="val 657044"/>
              <a:gd name="f11992" fmla="val 473386"/>
              <a:gd name="f11993" fmla="val 490915"/>
              <a:gd name="f11994" fmla="val 489140"/>
              <a:gd name="f11995" fmla="val 657045"/>
              <a:gd name="f11996" fmla="val 487394"/>
              <a:gd name="f11997" fmla="val 655386"/>
              <a:gd name="f11998" fmla="val 485628"/>
              <a:gd name="f11999" fmla="val 547102"/>
              <a:gd name="f12000" fmla="val 548442"/>
              <a:gd name="f12001" fmla="val 655772"/>
              <a:gd name="f12002" fmla="val 550038"/>
              <a:gd name="f12003" fmla="val 656806"/>
              <a:gd name="f12004" fmla="val 551535"/>
              <a:gd name="f12005" fmla="val 657138"/>
              <a:gd name="f12006" fmla="val 551769"/>
              <a:gd name="f12007" fmla="val 657635"/>
              <a:gd name="f12008" fmla="val 552149"/>
              <a:gd name="f12009" fmla="val 658114"/>
              <a:gd name="f12010" fmla="val 552481"/>
              <a:gd name="f12011" fmla="val 597816"/>
              <a:gd name="f12012" fmla="val 597737"/>
              <a:gd name="f12013" fmla="val 658448"/>
              <a:gd name="f12014" fmla="val 597695"/>
              <a:gd name="f12015" fmla="val 658207"/>
              <a:gd name="f12016" fmla="val 597612"/>
              <a:gd name="f12017" fmla="val 658082"/>
              <a:gd name="f12018" fmla="val 596283"/>
              <a:gd name="f12019" fmla="val 656091"/>
              <a:gd name="f12020" fmla="val 594181"/>
              <a:gd name="f12021" fmla="val 655903"/>
              <a:gd name="f12022" fmla="val 592567"/>
              <a:gd name="f12023" fmla="val 655619"/>
              <a:gd name="f12024" fmla="val 591427"/>
              <a:gd name="f12025" fmla="val 655429"/>
              <a:gd name="f12026" fmla="val 590384"/>
              <a:gd name="f12027" fmla="val 655144"/>
              <a:gd name="f12028" fmla="val 589339"/>
              <a:gd name="f12029" fmla="val 654860"/>
              <a:gd name="f12030" fmla="val 590100"/>
              <a:gd name="f12031" fmla="val 653822"/>
              <a:gd name="f12032" fmla="val 590044"/>
              <a:gd name="f12033" fmla="val 596091"/>
              <a:gd name="f12034" fmla="val 596294"/>
              <a:gd name="f12035" fmla="val 653901"/>
              <a:gd name="f12036" fmla="val 596429"/>
              <a:gd name="f12037" fmla="val 654103"/>
              <a:gd name="f12038" fmla="val 596648"/>
              <a:gd name="f12039" fmla="val 654193"/>
              <a:gd name="f12040" fmla="val 597408"/>
              <a:gd name="f12041" fmla="val 654952"/>
              <a:gd name="f12042" fmla="val 598168"/>
              <a:gd name="f12043" fmla="val 655806"/>
              <a:gd name="f12044" fmla="val 600070"/>
              <a:gd name="f12045" fmla="val 657897"/>
              <a:gd name="f12046" fmla="val 603869"/>
              <a:gd name="f12047" fmla="val 605005"/>
              <a:gd name="f12048" fmla="val 657618"/>
              <a:gd name="f12049" fmla="val 656860"/>
              <a:gd name="f12050" fmla="val 606052"/>
              <a:gd name="f12051" fmla="val 656953"/>
              <a:gd name="f12052" fmla="val 606238"/>
              <a:gd name="f12053" fmla="val 608897"/>
              <a:gd name="f12054" fmla="val 657901"/>
              <a:gd name="f12055" fmla="val 611372"/>
              <a:gd name="f12056" fmla="val 656854"/>
              <a:gd name="f12057" fmla="val 613936"/>
              <a:gd name="f12058" fmla="val 655526"/>
              <a:gd name="f12059" fmla="val 614905"/>
              <a:gd name="f12060" fmla="val 655042"/>
              <a:gd name="f12061" fmla="val 615563"/>
              <a:gd name="f12062" fmla="val 654430"/>
              <a:gd name="f12063" fmla="val 616106"/>
              <a:gd name="f12064" fmla="val 645971"/>
              <a:gd name="f12065" fmla="val 646831"/>
              <a:gd name="f12066" fmla="val 655390"/>
              <a:gd name="f12067" fmla="val 647683"/>
              <a:gd name="f12068" fmla="val 657038"/>
              <a:gd name="f12069" fmla="val 648549"/>
              <a:gd name="f12070" fmla="val 662536"/>
              <a:gd name="f12071" fmla="val 661640"/>
              <a:gd name="f12072" fmla="val 657046"/>
              <a:gd name="f12073" fmla="val 660755"/>
              <a:gd name="f12074" fmla="val 659865"/>
              <a:gd name="f12075" fmla="val 1007911"/>
              <a:gd name="f12076" fmla="val 1006949"/>
              <a:gd name="f12077" fmla="val 655528"/>
              <a:gd name="f12078" fmla="val 1006013"/>
              <a:gd name="f12079" fmla="val 656925"/>
              <a:gd name="f12080" fmla="val 1005054"/>
              <a:gd name="f12081" fmla="val 1018020"/>
              <a:gd name="f12082" fmla="val 1018883"/>
              <a:gd name="f12083" fmla="val 1019723"/>
              <a:gd name="f12084" fmla="val 655384"/>
              <a:gd name="f12085" fmla="val 1163041"/>
              <a:gd name="f12086" fmla="val 1161210"/>
              <a:gd name="f12087" fmla="val 1159382"/>
              <a:gd name="f12088" fmla="val 657036"/>
              <a:gd name="f12089" fmla="val 1157550"/>
              <a:gd name="f12090" fmla="val 1175414"/>
              <a:gd name="f12091" fmla="val 1177159"/>
              <a:gd name="f12092" fmla="val 657037"/>
              <a:gd name="f12093" fmla="val 1178885"/>
              <a:gd name="f12094" fmla="val 1180626"/>
              <a:gd name="f12095" fmla="val 1282927"/>
              <a:gd name="f12096" fmla="val 1280794"/>
              <a:gd name="f12097" fmla="val 655369"/>
              <a:gd name="f12098" fmla="val 1278627"/>
              <a:gd name="f12099" fmla="val 657081"/>
              <a:gd name="f12100" fmla="val 1276509"/>
              <a:gd name="f12101" fmla="val 1294316"/>
              <a:gd name="f12102" fmla="val 1296400"/>
              <a:gd name="f12103" fmla="val 657025"/>
              <a:gd name="f12104" fmla="val 1298471"/>
              <a:gd name="f12105" fmla="val 655397"/>
              <a:gd name="f12106" fmla="val 1300549"/>
              <a:gd name="f12107" fmla="val 1386471"/>
              <a:gd name="f12108" fmla="val 1384144"/>
              <a:gd name="f12109" fmla="val 655380"/>
              <a:gd name="f12110" fmla="val 1381823"/>
              <a:gd name="f12111" fmla="val 1379496"/>
              <a:gd name="f12112" fmla="val 1401255"/>
              <a:gd name="f12113" fmla="val 1403465"/>
              <a:gd name="f12114" fmla="val 657040"/>
              <a:gd name="f12115" fmla="val 1405654"/>
              <a:gd name="f12116" fmla="val 655381"/>
              <a:gd name="f12117" fmla="val 1407858"/>
              <a:gd name="f12118" fmla="val 1474136"/>
              <a:gd name="f12119" fmla="val 1471773"/>
              <a:gd name="f12120" fmla="val 655376"/>
              <a:gd name="f12121" fmla="val 1469415"/>
              <a:gd name="f12122" fmla="val 657049"/>
              <a:gd name="f12123" fmla="val 1467050"/>
              <a:gd name="f12124" fmla="val 1487473"/>
              <a:gd name="f12125" fmla="val 1489812"/>
              <a:gd name="f12126" fmla="val 656988"/>
              <a:gd name="f12127" fmla="val 1492153"/>
              <a:gd name="f12128" fmla="val 655435"/>
              <a:gd name="f12129" fmla="val 1494485"/>
              <a:gd name="f12130" fmla="val 188278"/>
              <a:gd name="f12131" fmla="val 663398"/>
              <a:gd name="f12132" fmla="val 190643"/>
              <a:gd name="f12133" fmla="val 664987"/>
              <a:gd name="f12134" fmla="val 192999"/>
              <a:gd name="f12135" fmla="val 666661"/>
              <a:gd name="f12136" fmla="val 195364"/>
              <a:gd name="f12137" fmla="val 668213"/>
              <a:gd name="f12138" fmla="val 216362"/>
              <a:gd name="f12139" fmla="val 213826"/>
              <a:gd name="f12140" fmla="val 666633"/>
              <a:gd name="f12141" fmla="val 211281"/>
              <a:gd name="f12142" fmla="val 665021"/>
              <a:gd name="f12143" fmla="val 208739"/>
              <a:gd name="f12144" fmla="val 274015"/>
              <a:gd name="f12145" fmla="val 276360"/>
              <a:gd name="f12146" fmla="val 665008"/>
              <a:gd name="f12147" fmla="val 278698"/>
              <a:gd name="f12148" fmla="val 666640"/>
              <a:gd name="f12149" fmla="val 281045"/>
              <a:gd name="f12150" fmla="val 302006"/>
              <a:gd name="f12151" fmla="val 299545"/>
              <a:gd name="f12152" fmla="val 666646"/>
              <a:gd name="f12153" fmla="val 297071"/>
              <a:gd name="f12154" fmla="val 294605"/>
              <a:gd name="f12155" fmla="val 379024"/>
              <a:gd name="f12156" fmla="val 381208"/>
              <a:gd name="f12157" fmla="val 665010"/>
              <a:gd name="f12158" fmla="val 383386"/>
              <a:gd name="f12159" fmla="val 666639"/>
              <a:gd name="f12160" fmla="val 385572"/>
              <a:gd name="f12161" fmla="val 404140"/>
              <a:gd name="f12162" fmla="val 401848"/>
              <a:gd name="f12163" fmla="val 666642"/>
              <a:gd name="f12164" fmla="val 399556"/>
              <a:gd name="f12165" fmla="val 665018"/>
              <a:gd name="f12166" fmla="val 397258"/>
              <a:gd name="f12167" fmla="val 478765"/>
              <a:gd name="f12168" fmla="val 480568"/>
              <a:gd name="f12169" fmla="val 665015"/>
              <a:gd name="f12170" fmla="val 482370"/>
              <a:gd name="f12171" fmla="val 666641"/>
              <a:gd name="f12172" fmla="val 484181"/>
              <a:gd name="f12173" fmla="val 502342"/>
              <a:gd name="f12174" fmla="val 500432"/>
              <a:gd name="f12175" fmla="val 666652"/>
              <a:gd name="f12176" fmla="val 498533"/>
              <a:gd name="f12177" fmla="val 496628"/>
              <a:gd name="f12178" fmla="val 558677"/>
              <a:gd name="f12179" fmla="val 561783"/>
              <a:gd name="f12180" fmla="val 665170"/>
              <a:gd name="f12181" fmla="val 565022"/>
              <a:gd name="f12182" fmla="val 666862"/>
              <a:gd name="f12183" fmla="val 568526"/>
              <a:gd name="f12184" fmla="val 595813"/>
              <a:gd name="f12185" fmla="val 597311"/>
              <a:gd name="f12186" fmla="val 666766"/>
              <a:gd name="f12187" fmla="val 664940"/>
              <a:gd name="f12188" fmla="val 598039"/>
              <a:gd name="f12189" fmla="val 651313"/>
              <a:gd name="f12190" fmla="val 652236"/>
              <a:gd name="f12191" fmla="val 665006"/>
              <a:gd name="f12192" fmla="val 653150"/>
              <a:gd name="f12193" fmla="val 666650"/>
              <a:gd name="f12194" fmla="val 654077"/>
              <a:gd name="f12195" fmla="val 668323"/>
              <a:gd name="f12196" fmla="val 667354"/>
              <a:gd name="f12197" fmla="val 666647"/>
              <a:gd name="f12198" fmla="val 666377"/>
              <a:gd name="f12199" fmla="val 665016"/>
              <a:gd name="f12200" fmla="val 665411"/>
              <a:gd name="f12201" fmla="val 1002197"/>
              <a:gd name="f12202" fmla="val 1001235"/>
              <a:gd name="f12203" fmla="val 665019"/>
              <a:gd name="f12204" fmla="val 1000278"/>
              <a:gd name="f12205" fmla="val 666658"/>
              <a:gd name="f12206" fmla="val 999322"/>
              <a:gd name="f12207" fmla="val 1012474"/>
              <a:gd name="f12208" fmla="val 1013403"/>
              <a:gd name="f12209" fmla="val 666645"/>
              <a:gd name="f12210" fmla="val 1014331"/>
              <a:gd name="f12211" fmla="val 665013"/>
              <a:gd name="f12212" fmla="val 1015256"/>
              <a:gd name="f12213" fmla="val 1151781"/>
              <a:gd name="f12214" fmla="val 1149847"/>
              <a:gd name="f12215" fmla="val 1147906"/>
              <a:gd name="f12216" fmla="val 666644"/>
              <a:gd name="f12217" fmla="val 1145975"/>
              <a:gd name="f12218" fmla="val 1164339"/>
              <a:gd name="f12219" fmla="val 1166188"/>
              <a:gd name="f12220" fmla="val 1168038"/>
              <a:gd name="f12221" fmla="val 665012"/>
              <a:gd name="f12222" fmla="val 1169886"/>
              <a:gd name="f12223" fmla="val 1269664"/>
              <a:gd name="f12224" fmla="val 1267356"/>
              <a:gd name="f12225" fmla="val 665023"/>
              <a:gd name="f12226" fmla="val 1265048"/>
              <a:gd name="f12227" fmla="val 666637"/>
              <a:gd name="f12228" fmla="val 1262745"/>
              <a:gd name="f12229" fmla="val 1281276"/>
              <a:gd name="f12230" fmla="val 1283460"/>
              <a:gd name="f12231" fmla="val 666643"/>
              <a:gd name="f12232" fmla="val 1285641"/>
              <a:gd name="f12233" fmla="val 665007"/>
              <a:gd name="f12234" fmla="val 1287824"/>
              <a:gd name="f12235" fmla="val 1372113"/>
              <a:gd name="f12236" fmla="val 1369627"/>
              <a:gd name="f12237" fmla="val 1367137"/>
              <a:gd name="f12238" fmla="val 1364656"/>
              <a:gd name="f12239" fmla="val 1387231"/>
              <a:gd name="f12240" fmla="val 1389574"/>
              <a:gd name="f12241" fmla="val 1391902"/>
              <a:gd name="f12242" fmla="val 1394243"/>
              <a:gd name="f12243" fmla="val 1459538"/>
              <a:gd name="f12244" fmla="val 1456986"/>
              <a:gd name="f12245" fmla="val 665029"/>
              <a:gd name="f12246" fmla="val 1454441"/>
              <a:gd name="f12247" fmla="val 666626"/>
              <a:gd name="f12248" fmla="val 1451895"/>
              <a:gd name="f12249" fmla="val 1473246"/>
              <a:gd name="f12250" fmla="val 1475654"/>
              <a:gd name="f12251" fmla="val 666632"/>
              <a:gd name="f12252" fmla="val 1478054"/>
              <a:gd name="f12253" fmla="val 1480462"/>
              <a:gd name="f12254" fmla="val 202691"/>
              <a:gd name="f12255" fmla="val 673010"/>
              <a:gd name="f12256" fmla="val 205303"/>
              <a:gd name="f12257" fmla="val 674682"/>
              <a:gd name="f12258" fmla="val 207877"/>
              <a:gd name="f12259" fmla="val 676199"/>
              <a:gd name="f12260" fmla="val 677825"/>
              <a:gd name="f12261" fmla="val 232185"/>
              <a:gd name="f12262" fmla="val 229469"/>
              <a:gd name="f12263" fmla="val 676215"/>
              <a:gd name="f12264" fmla="val 226774"/>
              <a:gd name="f12265" fmla="val 674671"/>
              <a:gd name="f12266" fmla="val 224042"/>
              <a:gd name="f12267" fmla="val 288261"/>
              <a:gd name="f12268" fmla="val 290771"/>
              <a:gd name="f12269" fmla="val 674652"/>
              <a:gd name="f12270" fmla="val 293268"/>
              <a:gd name="f12271" fmla="val 676225"/>
              <a:gd name="f12272" fmla="val 295773"/>
              <a:gd name="f12273" fmla="val 317532"/>
              <a:gd name="f12274" fmla="val 314900"/>
              <a:gd name="f12275" fmla="val 676231"/>
              <a:gd name="f12276" fmla="val 312276"/>
              <a:gd name="f12277" fmla="val 674654"/>
              <a:gd name="f12278" fmla="val 309630"/>
              <a:gd name="f12279" fmla="val 392324"/>
              <a:gd name="f12280" fmla="val 394647"/>
              <a:gd name="f12281" fmla="val 674643"/>
              <a:gd name="f12282" fmla="val 396961"/>
              <a:gd name="f12283" fmla="val 676235"/>
              <a:gd name="f12284" fmla="val 399280"/>
              <a:gd name="f12285" fmla="val 418553"/>
              <a:gd name="f12286" fmla="val 416099"/>
              <a:gd name="f12287" fmla="val 676229"/>
              <a:gd name="f12288" fmla="val 413650"/>
              <a:gd name="f12289" fmla="val 411189"/>
              <a:gd name="f12290" fmla="val 489765"/>
              <a:gd name="f12291" fmla="val 491727"/>
              <a:gd name="f12292" fmla="val 674658"/>
              <a:gd name="f12293" fmla="val 493697"/>
              <a:gd name="f12294" fmla="val 495664"/>
              <a:gd name="f12295" fmla="val 514584"/>
              <a:gd name="f12296" fmla="val 512493"/>
              <a:gd name="f12297" fmla="val 676236"/>
              <a:gd name="f12298" fmla="val 510407"/>
              <a:gd name="f12299" fmla="val 674661"/>
              <a:gd name="f12300" fmla="val 508314"/>
              <a:gd name="f12301" fmla="val 656971"/>
              <a:gd name="f12302" fmla="val 657980"/>
              <a:gd name="f12303" fmla="val 674655"/>
              <a:gd name="f12304" fmla="val 659000"/>
              <a:gd name="f12305" fmla="val 660013"/>
              <a:gd name="f12306" fmla="val 674500"/>
              <a:gd name="f12307" fmla="val 673441"/>
              <a:gd name="f12308" fmla="val 672387"/>
              <a:gd name="f12309" fmla="val 671328"/>
              <a:gd name="f12310" fmla="val 996447"/>
              <a:gd name="f12311" fmla="val 996024"/>
              <a:gd name="f12312" fmla="val 673675"/>
              <a:gd name="f12313" fmla="val 995588"/>
              <a:gd name="f12314" fmla="val 674507"/>
              <a:gd name="f12315" fmla="val 995167"/>
              <a:gd name="f12316" fmla="val 675158"/>
              <a:gd name="f12317" fmla="val 994546"/>
              <a:gd name="f12318" fmla="val 676119"/>
              <a:gd name="f12319" fmla="val 993932"/>
              <a:gd name="f12320" fmla="val 676941"/>
              <a:gd name="f12321" fmla="val 993312"/>
              <a:gd name="f12322" fmla="val 1006575"/>
              <a:gd name="f12323" fmla="val 1007584"/>
              <a:gd name="f12324" fmla="val 1008590"/>
              <a:gd name="f12325" fmla="val 1009599"/>
              <a:gd name="f12326" fmla="val 1140002"/>
              <a:gd name="f12327" fmla="val 1137931"/>
              <a:gd name="f12328" fmla="val 1135884"/>
              <a:gd name="f12329" fmla="val 676232"/>
              <a:gd name="f12330" fmla="val 1133825"/>
              <a:gd name="f12331" fmla="val 1152727"/>
              <a:gd name="f12332" fmla="val 1154706"/>
              <a:gd name="f12333" fmla="val 1156681"/>
              <a:gd name="f12334" fmla="val 674656"/>
              <a:gd name="f12335" fmla="val 1158663"/>
              <a:gd name="f12336" fmla="val 1255733"/>
              <a:gd name="f12337" fmla="val 1253264"/>
              <a:gd name="f12338" fmla="val 1250822"/>
              <a:gd name="f12339" fmla="val 1248369"/>
              <a:gd name="f12340" fmla="val 1267512"/>
              <a:gd name="f12341" fmla="val 1269847"/>
              <a:gd name="f12342" fmla="val 1272184"/>
              <a:gd name="f12343" fmla="val 674650"/>
              <a:gd name="f12344" fmla="val 1274524"/>
              <a:gd name="f12345" fmla="val 1354391"/>
              <a:gd name="f12346" fmla="val 1351757"/>
              <a:gd name="f12347" fmla="val 1349112"/>
              <a:gd name="f12348" fmla="val 1372484"/>
              <a:gd name="f12349" fmla="val 1374999"/>
              <a:gd name="f12350" fmla="val 676223"/>
              <a:gd name="f12351" fmla="val 1377516"/>
              <a:gd name="f12352" fmla="val 1380034"/>
              <a:gd name="f12353" fmla="val 1444271"/>
              <a:gd name="f12354" fmla="val 1441524"/>
              <a:gd name="f12355" fmla="val 674680"/>
              <a:gd name="f12356" fmla="val 1438822"/>
              <a:gd name="f12357" fmla="val 676209"/>
              <a:gd name="f12358" fmla="val 1436091"/>
              <a:gd name="f12359" fmla="val 1458295"/>
              <a:gd name="f12360" fmla="val 1460787"/>
              <a:gd name="f12361" fmla="val 676268"/>
              <a:gd name="f12362" fmla="val 1463291"/>
              <a:gd name="f12363" fmla="val 674609"/>
              <a:gd name="f12364" fmla="val 1465789"/>
              <a:gd name="f12365" fmla="val 218255"/>
              <a:gd name="f12366" fmla="val 682622"/>
              <a:gd name="f12367" fmla="val 220842"/>
              <a:gd name="f12368" fmla="val 684198"/>
              <a:gd name="f12369" fmla="val 223453"/>
              <a:gd name="f12370" fmla="val 685889"/>
              <a:gd name="f12371" fmla="val 226027"/>
              <a:gd name="f12372" fmla="val 687419"/>
              <a:gd name="f12373" fmla="val 1442509"/>
              <a:gd name="f12374" fmla="val 1445131"/>
              <a:gd name="f12375" fmla="val 685860"/>
              <a:gd name="f12376" fmla="val 1447775"/>
              <a:gd name="f12377" fmla="val 684229"/>
              <a:gd name="f12378" fmla="val 1450411"/>
              <a:gd name="f12379" fmla="val 1427929"/>
              <a:gd name="f12380" fmla="val 1426521"/>
              <a:gd name="f12381" fmla="val 683434"/>
              <a:gd name="f12382" fmla="val 1425083"/>
              <a:gd name="f12383" fmla="val 684325"/>
              <a:gd name="f12384" fmla="val 1423681"/>
              <a:gd name="f12385" fmla="val 685123"/>
              <a:gd name="f12386" fmla="val 1422637"/>
              <a:gd name="f12387" fmla="val 684080"/>
              <a:gd name="f12388" fmla="val 1421217"/>
              <a:gd name="f12389" fmla="val 683400"/>
              <a:gd name="f12390" fmla="val 1419508"/>
              <a:gd name="f12391" fmla="val 1363766"/>
              <a:gd name="f12392" fmla="val 1364172"/>
              <a:gd name="f12393" fmla="val 683149"/>
              <a:gd name="f12394" fmla="val 1364584"/>
              <a:gd name="f12395" fmla="val 682875"/>
              <a:gd name="f12396" fmla="val 1364990"/>
              <a:gd name="f12397" fmla="val 1241042"/>
              <a:gd name="f12398" fmla="val 1240698"/>
              <a:gd name="f12399" fmla="val 682843"/>
              <a:gd name="f12400" fmla="val 1240347"/>
              <a:gd name="f12401" fmla="val 683088"/>
              <a:gd name="f12402" fmla="val 1240003"/>
              <a:gd name="f12403" fmla="val 683308"/>
              <a:gd name="f12404" fmla="val 1146258"/>
              <a:gd name="f12405" fmla="val 683086"/>
              <a:gd name="f12406" fmla="val 1146546"/>
              <a:gd name="f12407" fmla="val 682845"/>
              <a:gd name="f12408" fmla="val 1146829"/>
              <a:gd name="f12409" fmla="val 1127648"/>
              <a:gd name="f12410" fmla="val 1127555"/>
              <a:gd name="f12411" fmla="val 682693"/>
              <a:gd name="f12412" fmla="val 1127463"/>
              <a:gd name="f12413" fmla="val 682774"/>
              <a:gd name="f12414" fmla="val 1127370"/>
              <a:gd name="f12415" fmla="val 1003422"/>
              <a:gd name="f12416" fmla="val 1003469"/>
              <a:gd name="f12417" fmla="val 682772"/>
              <a:gd name="f12418" fmla="val 1003523"/>
              <a:gd name="f12419" fmla="val 682695"/>
              <a:gd name="f12420" fmla="val 1003570"/>
              <a:gd name="f12421" fmla="val 989955"/>
              <a:gd name="f12422" fmla="val 989795"/>
              <a:gd name="f12423" fmla="val 682851"/>
              <a:gd name="f12424" fmla="val 989633"/>
              <a:gd name="f12425" fmla="val 683076"/>
              <a:gd name="f12426" fmla="val 989472"/>
              <a:gd name="f12427" fmla="val 682752"/>
              <a:gd name="f12428" fmla="val 677765"/>
              <a:gd name="f12429" fmla="val 677736"/>
              <a:gd name="f12430" fmla="val 682710"/>
              <a:gd name="f12431" fmla="val 677701"/>
              <a:gd name="f12432" fmla="val 682665"/>
              <a:gd name="f12433" fmla="val 677672"/>
              <a:gd name="f12434" fmla="val 663018"/>
              <a:gd name="f12435" fmla="val 663023"/>
              <a:gd name="f12436" fmla="val 682629"/>
              <a:gd name="f12437" fmla="val 663032"/>
              <a:gd name="f12438" fmla="val 682634"/>
              <a:gd name="f12439" fmla="val 663037"/>
              <a:gd name="f12440" fmla="val 682641"/>
              <a:gd name="f12441" fmla="val 520873"/>
              <a:gd name="f12442" fmla="val 520866"/>
              <a:gd name="f12443" fmla="val 682636"/>
              <a:gd name="f12444" fmla="val 520861"/>
              <a:gd name="f12445" fmla="val 682627"/>
              <a:gd name="f12446" fmla="val 520854"/>
              <a:gd name="f12447" fmla="val 501544"/>
              <a:gd name="f12448" fmla="val 501748"/>
              <a:gd name="f12449" fmla="val 682783"/>
              <a:gd name="f12450" fmla="val 501952"/>
              <a:gd name="f12451" fmla="val 682963"/>
              <a:gd name="f12452" fmla="val 502156"/>
              <a:gd name="f12453" fmla="val 683122"/>
              <a:gd name="f12454" fmla="val 426659"/>
              <a:gd name="f12455" fmla="val 682962"/>
              <a:gd name="f12456" fmla="val 426152"/>
              <a:gd name="f12457" fmla="val 425899"/>
              <a:gd name="f12458" fmla="val 406236"/>
              <a:gd name="f12459" fmla="val 406298"/>
              <a:gd name="f12460" fmla="val 682664"/>
              <a:gd name="f12461" fmla="val 406360"/>
              <a:gd name="f12462" fmla="val 682711"/>
              <a:gd name="f12463" fmla="val 406422"/>
              <a:gd name="f12464" fmla="val 325601"/>
              <a:gd name="f12465" fmla="val 325533"/>
              <a:gd name="f12466" fmla="val 682712"/>
              <a:gd name="f12467" fmla="val 325465"/>
              <a:gd name="f12468" fmla="val 682663"/>
              <a:gd name="f12469" fmla="val 325397"/>
              <a:gd name="f12470" fmla="val 303249"/>
              <a:gd name="f12471" fmla="val 303606"/>
              <a:gd name="f12472" fmla="val 303968"/>
              <a:gd name="f12473" fmla="val 304325"/>
              <a:gd name="f12474" fmla="val 246005"/>
              <a:gd name="f12475" fmla="val 244865"/>
              <a:gd name="f12476" fmla="val 243929"/>
              <a:gd name="f12477" fmla="val 683702"/>
              <a:gd name="f12478" fmla="val 243074"/>
              <a:gd name="f12479" fmla="val 684271"/>
              <a:gd name="f12480" fmla="val 242155"/>
              <a:gd name="f12481" fmla="val 683744"/>
              <a:gd name="f12482" fmla="val 241213"/>
              <a:gd name="f12483" fmla="val 683156"/>
              <a:gd name="f12484" fmla="val 240291"/>
              <a:gd name="f12485" fmla="val 234263"/>
              <a:gd name="f12486" fmla="val 692235"/>
              <a:gd name="f12487" fmla="val 237132"/>
              <a:gd name="f12488" fmla="val 693898"/>
              <a:gd name="f12489" fmla="val 239935"/>
              <a:gd name="f12490" fmla="val 695426"/>
              <a:gd name="f12491" fmla="val 242777"/>
              <a:gd name="f12492" fmla="val 697032"/>
              <a:gd name="f12493" fmla="val 266075"/>
              <a:gd name="f12494" fmla="val 264673"/>
              <a:gd name="f12495" fmla="val 696282"/>
              <a:gd name="f12496" fmla="val 263370"/>
              <a:gd name="f12497" fmla="val 695648"/>
              <a:gd name="f12498" fmla="val 261957"/>
              <a:gd name="f12499" fmla="val 694883"/>
              <a:gd name="f12500" fmla="val 324549"/>
              <a:gd name="f12501" fmla="val 695654"/>
              <a:gd name="f12502" fmla="val 325770"/>
              <a:gd name="f12503" fmla="val 696273"/>
              <a:gd name="f12504" fmla="val 327085"/>
              <a:gd name="f12505" fmla="val 350124"/>
              <a:gd name="f12506" fmla="val 348553"/>
              <a:gd name="f12507" fmla="val 696170"/>
              <a:gd name="f12508" fmla="val 347125"/>
              <a:gd name="f12509" fmla="val 695486"/>
              <a:gd name="f12510" fmla="val 345542"/>
              <a:gd name="f12511" fmla="val 694605"/>
              <a:gd name="f12512" fmla="val 425339"/>
              <a:gd name="f12513" fmla="val 695455"/>
              <a:gd name="f12514" fmla="val 426632"/>
              <a:gd name="f12515" fmla="val 696197"/>
              <a:gd name="f12516" fmla="val 427976"/>
              <a:gd name="f12517" fmla="val 449902"/>
              <a:gd name="f12518" fmla="val 448389"/>
              <a:gd name="f12519" fmla="val 696146"/>
              <a:gd name="f12520" fmla="val 446977"/>
              <a:gd name="f12521" fmla="val 695400"/>
              <a:gd name="f12522" fmla="val 445450"/>
              <a:gd name="f12523" fmla="val 694494"/>
              <a:gd name="f12524" fmla="val 517645"/>
              <a:gd name="f12525" fmla="val 518531"/>
              <a:gd name="f12526" fmla="val 695463"/>
              <a:gd name="f12527" fmla="val 519692"/>
              <a:gd name="f12528" fmla="val 696192"/>
              <a:gd name="f12529" fmla="val 541500"/>
              <a:gd name="f12530" fmla="val 540046"/>
              <a:gd name="f12531" fmla="val 696080"/>
              <a:gd name="f12532" fmla="val 538661"/>
              <a:gd name="f12533" fmla="val 695291"/>
              <a:gd name="f12534" fmla="val 537196"/>
              <a:gd name="f12535" fmla="val 694309"/>
              <a:gd name="f12536" fmla="val 615939"/>
              <a:gd name="f12537" fmla="val 614552"/>
              <a:gd name="f12538" fmla="val 695120"/>
              <a:gd name="f12539" fmla="val 696054"/>
              <a:gd name="f12540" fmla="val 612062"/>
              <a:gd name="f12541" fmla="val 640517"/>
              <a:gd name="f12542" fmla="val 640738"/>
              <a:gd name="f12543" fmla="val 696268"/>
              <a:gd name="f12544" fmla="val 640889"/>
              <a:gd name="f12545" fmla="val 695335"/>
              <a:gd name="f12546" fmla="val 640722"/>
              <a:gd name="f12547" fmla="val 694216"/>
              <a:gd name="f12548" fmla="val 670827"/>
              <a:gd name="f12549" fmla="val 671540"/>
              <a:gd name="f12550" fmla="val 695207"/>
              <a:gd name="f12551" fmla="val 672232"/>
              <a:gd name="f12552" fmla="val 696065"/>
              <a:gd name="f12553" fmla="val 672942"/>
              <a:gd name="f12554" fmla="val 688208"/>
              <a:gd name="f12555" fmla="val 687441"/>
              <a:gd name="f12556" fmla="val 696038"/>
              <a:gd name="f12557" fmla="val 686699"/>
              <a:gd name="f12558" fmla="val 695148"/>
              <a:gd name="f12559" fmla="val 685927"/>
              <a:gd name="f12560" fmla="val 694124"/>
              <a:gd name="f12561" fmla="val 827349"/>
              <a:gd name="f12562" fmla="val 838646"/>
              <a:gd name="f12563" fmla="val 980439"/>
              <a:gd name="f12564" fmla="val 979607"/>
              <a:gd name="f12565" fmla="val 695204"/>
              <a:gd name="f12566" fmla="val 978869"/>
              <a:gd name="f12567" fmla="val 696070"/>
              <a:gd name="f12568" fmla="val 978120"/>
              <a:gd name="f12569" fmla="val 993386"/>
              <a:gd name="f12570" fmla="val 994108"/>
              <a:gd name="f12571" fmla="val 696047"/>
              <a:gd name="f12572" fmla="val 994810"/>
              <a:gd name="f12573" fmla="val 695115"/>
              <a:gd name="f12574" fmla="val 995538"/>
              <a:gd name="f12575" fmla="val 1111603"/>
              <a:gd name="f12576" fmla="val 1110183"/>
              <a:gd name="f12577" fmla="val 695106"/>
              <a:gd name="f12578" fmla="val 1108809"/>
              <a:gd name="f12579" fmla="val 1107411"/>
              <a:gd name="f12580" fmla="val 1127760"/>
              <a:gd name="f12581" fmla="val 1128849"/>
              <a:gd name="f12582" fmla="val 696222"/>
              <a:gd name="f12583" fmla="val 1129929"/>
              <a:gd name="f12584" fmla="val 695416"/>
              <a:gd name="f12585" fmla="val 1131080"/>
              <a:gd name="f12586" fmla="val 1221398"/>
              <a:gd name="f12587" fmla="val 1220044"/>
              <a:gd name="f12588" fmla="val 695417"/>
              <a:gd name="f12589" fmla="val 1218660"/>
              <a:gd name="f12590" fmla="val 696213"/>
              <a:gd name="f12591" fmla="val 1217280"/>
              <a:gd name="f12592" fmla="val 1238204"/>
              <a:gd name="f12593" fmla="val 1239749"/>
              <a:gd name="f12594" fmla="val 696064"/>
              <a:gd name="f12595" fmla="val 1241294"/>
              <a:gd name="f12596" fmla="val 695123"/>
              <a:gd name="f12597" fmla="val 1242860"/>
              <a:gd name="f12598" fmla="val 1321306"/>
              <a:gd name="f12599" fmla="val 1319393"/>
              <a:gd name="f12600" fmla="val 695185"/>
              <a:gd name="f12601" fmla="val 1317671"/>
              <a:gd name="f12602" fmla="val 696000"/>
              <a:gd name="f12603" fmla="val 1315778"/>
              <a:gd name="f12604" fmla="val 1339410"/>
              <a:gd name="f12605" fmla="val 1341080"/>
              <a:gd name="f12606" fmla="val 1342704"/>
              <a:gd name="f12607" fmla="val 695195"/>
              <a:gd name="f12608" fmla="val 1405744"/>
              <a:gd name="f12609" fmla="val 1403907"/>
              <a:gd name="f12610" fmla="val 695211"/>
              <a:gd name="f12611" fmla="val 1402184"/>
              <a:gd name="f12612" fmla="val 696063"/>
              <a:gd name="f12613" fmla="val 1400364"/>
              <a:gd name="f12614" fmla="val 1425555"/>
              <a:gd name="f12615" fmla="val 1428419"/>
              <a:gd name="f12616" fmla="val 695414"/>
              <a:gd name="f12617" fmla="val 1431214"/>
              <a:gd name="f12618" fmla="val 693911"/>
              <a:gd name="f12619" fmla="val 1434106"/>
              <a:gd name="f12620" fmla="val 251291"/>
              <a:gd name="f12621" fmla="val 701828"/>
              <a:gd name="f12622" fmla="val 254185"/>
              <a:gd name="f12623" fmla="val 703423"/>
              <a:gd name="f12624" fmla="val 257101"/>
              <a:gd name="f12625" fmla="val 705092"/>
              <a:gd name="f12626" fmla="val 259954"/>
              <a:gd name="f12627" fmla="val 706625"/>
              <a:gd name="f12628" fmla="val 284514"/>
              <a:gd name="f12629" fmla="val 281504"/>
              <a:gd name="f12630" fmla="val 705100"/>
              <a:gd name="f12631" fmla="val 278371"/>
              <a:gd name="f12632" fmla="val 703430"/>
              <a:gd name="f12633" fmla="val 275295"/>
              <a:gd name="f12634" fmla="val 335711"/>
              <a:gd name="f12635" fmla="val 338604"/>
              <a:gd name="f12636" fmla="val 703455"/>
              <a:gd name="f12637" fmla="val 341470"/>
              <a:gd name="f12638" fmla="val 705063"/>
              <a:gd name="f12639" fmla="val 344318"/>
              <a:gd name="f12640" fmla="val 368265"/>
              <a:gd name="f12641" fmla="val 365281"/>
              <a:gd name="f12642" fmla="val 705077"/>
              <a:gd name="f12643" fmla="val 362245"/>
              <a:gd name="f12644" fmla="val 703456"/>
              <a:gd name="f12645" fmla="val 359194"/>
              <a:gd name="f12646" fmla="val 435860"/>
              <a:gd name="f12647" fmla="val 438486"/>
              <a:gd name="f12648" fmla="val 703419"/>
              <a:gd name="f12649" fmla="val 441154"/>
              <a:gd name="f12650" fmla="val 705096"/>
              <a:gd name="f12651" fmla="val 443743"/>
              <a:gd name="f12652" fmla="val 466689"/>
              <a:gd name="f12653" fmla="val 463952"/>
              <a:gd name="f12654" fmla="val 705104"/>
              <a:gd name="f12655" fmla="val 461087"/>
              <a:gd name="f12656" fmla="val 703425"/>
              <a:gd name="f12657" fmla="val 458286"/>
              <a:gd name="f12658" fmla="val 527847"/>
              <a:gd name="f12659" fmla="val 530171"/>
              <a:gd name="f12660" fmla="val 532516"/>
              <a:gd name="f12661" fmla="val 534822"/>
              <a:gd name="f12662" fmla="val 556636"/>
              <a:gd name="f12663" fmla="val 554161"/>
              <a:gd name="f12664" fmla="val 705127"/>
              <a:gd name="f12665" fmla="val 551586"/>
              <a:gd name="f12666" fmla="val 703414"/>
              <a:gd name="f12667" fmla="val 549068"/>
              <a:gd name="f12668" fmla="val 605703"/>
              <a:gd name="f12669" fmla="val 703041"/>
              <a:gd name="f12670" fmla="val 604499"/>
              <a:gd name="f12671" fmla="val 704580"/>
              <a:gd name="f12672" fmla="val 604086"/>
              <a:gd name="f12673" fmla="val 632319"/>
              <a:gd name="f12674" fmla="val 633784"/>
              <a:gd name="f12675" fmla="val 704940"/>
              <a:gd name="f12676" fmla="val 633116"/>
              <a:gd name="f12677" fmla="val 703977"/>
              <a:gd name="f12678" fmla="val 634609"/>
              <a:gd name="f12679" fmla="val 703544"/>
              <a:gd name="f12680" fmla="val 635972"/>
              <a:gd name="f12681" fmla="val 702809"/>
              <a:gd name="f12682" fmla="val 637160"/>
              <a:gd name="f12683" fmla="val 676559"/>
              <a:gd name="f12684" fmla="val 677766"/>
              <a:gd name="f12685" fmla="val 703413"/>
              <a:gd name="f12686" fmla="val 678982"/>
              <a:gd name="f12687" fmla="val 705111"/>
              <a:gd name="f12688" fmla="val 680176"/>
              <a:gd name="f12689" fmla="val 695869"/>
              <a:gd name="f12690" fmla="val 694581"/>
              <a:gd name="f12691" fmla="val 705081"/>
              <a:gd name="f12692" fmla="val 693285"/>
              <a:gd name="f12693" fmla="val 703462"/>
              <a:gd name="f12694" fmla="val 691974"/>
              <a:gd name="f12695" fmla="val 955378"/>
              <a:gd name="f12696" fmla="val 952535"/>
              <a:gd name="f12697" fmla="val 702593"/>
              <a:gd name="f12698" fmla="val 949706"/>
              <a:gd name="f12699" fmla="val 703211"/>
              <a:gd name="f12700" fmla="val 946827"/>
              <a:gd name="f12701" fmla="val 703329"/>
              <a:gd name="f12702" fmla="val 945687"/>
              <a:gd name="f12703" fmla="val 944637"/>
              <a:gd name="f12704" fmla="val 703709"/>
              <a:gd name="f12705" fmla="val 704088"/>
              <a:gd name="f12706" fmla="val 942542"/>
              <a:gd name="f12707" fmla="val 704366"/>
              <a:gd name="f12708" fmla="val 940452"/>
              <a:gd name="f12709" fmla="val 704840"/>
              <a:gd name="f12710" fmla="val 938378"/>
              <a:gd name="f12711" fmla="val 705211"/>
              <a:gd name="f12712" fmla="val 936383"/>
              <a:gd name="f12713" fmla="val 705496"/>
              <a:gd name="f12714" fmla="val 934453"/>
              <a:gd name="f12715" fmla="val 705817"/>
              <a:gd name="f12716" fmla="val 932492"/>
              <a:gd name="f12717" fmla="val 706182"/>
              <a:gd name="f12718" fmla="val 930540"/>
              <a:gd name="f12719" fmla="val 1019393"/>
              <a:gd name="f12720" fmla="val 1018410"/>
              <a:gd name="f12721" fmla="val 704959"/>
              <a:gd name="f12722" fmla="val 1016449"/>
              <a:gd name="f12723" fmla="val 703571"/>
              <a:gd name="f12724" fmla="val 1012159"/>
              <a:gd name="f12725" fmla="val 1010734"/>
              <a:gd name="f12726" fmla="val 1009226"/>
              <a:gd name="f12727" fmla="val 703514"/>
              <a:gd name="f12728" fmla="val 1007707"/>
              <a:gd name="f12729" fmla="val 1007137"/>
              <a:gd name="f12730" fmla="val 1006078"/>
              <a:gd name="f12731" fmla="val 703315"/>
              <a:gd name="f12732" fmla="val 1005128"/>
              <a:gd name="f12733" fmla="val 703125"/>
              <a:gd name="f12734" fmla="val 1002944"/>
              <a:gd name="f12735" fmla="val 702651"/>
              <a:gd name="f12736" fmla="val 999917"/>
              <a:gd name="f12737" fmla="val 701904"/>
              <a:gd name="f12738" fmla="val 996688"/>
              <a:gd name="f12739" fmla="val 703421"/>
              <a:gd name="f12740" fmla="val 994694"/>
              <a:gd name="f12741" fmla="val 704370"/>
              <a:gd name="f12742" fmla="val 992695"/>
              <a:gd name="f12743" fmla="val 704177"/>
              <a:gd name="f12744" fmla="val 989751"/>
              <a:gd name="f12745" fmla="val 702755"/>
              <a:gd name="f12746" fmla="val 989656"/>
              <a:gd name="f12747" fmla="val 989475"/>
              <a:gd name="f12748" fmla="val 702572"/>
              <a:gd name="f12749" fmla="val 989380"/>
              <a:gd name="f12750" fmla="val 702477"/>
              <a:gd name="f12751" fmla="val 989535"/>
              <a:gd name="f12752" fmla="val 702270"/>
              <a:gd name="f12753" fmla="val 989706"/>
              <a:gd name="f12754" fmla="val 702038"/>
              <a:gd name="f12755" fmla="val 989862"/>
              <a:gd name="f12756" fmla="val 1061705"/>
              <a:gd name="f12757" fmla="val 1057118"/>
              <a:gd name="f12758" fmla="val 702111"/>
              <a:gd name="f12759" fmla="val 1052357"/>
              <a:gd name="f12760" fmla="val 702484"/>
              <a:gd name="f12761" fmla="val 703884"/>
              <a:gd name="f12762" fmla="val 1045311"/>
              <a:gd name="f12763" fmla="val 704548"/>
              <a:gd name="f12764" fmla="val 1043222"/>
              <a:gd name="f12765" fmla="val 705402"/>
              <a:gd name="f12766" fmla="val 1041133"/>
              <a:gd name="f12767" fmla="val 706255"/>
              <a:gd name="f12768" fmla="val 1040809"/>
              <a:gd name="f12769" fmla="val 706390"/>
              <a:gd name="f12770" fmla="val 1040506"/>
              <a:gd name="f12771" fmla="val 706493"/>
              <a:gd name="f12772" fmla="val 1040187"/>
              <a:gd name="f12773" fmla="val 1257143"/>
              <a:gd name="f12774" fmla="val 1253517"/>
              <a:gd name="f12775" fmla="val 706811"/>
              <a:gd name="f12776" fmla="val 1251825"/>
              <a:gd name="f12777" fmla="val 706525"/>
              <a:gd name="f12778" fmla="val 1250743"/>
              <a:gd name="f12779" fmla="val 1250092"/>
              <a:gd name="f12780" fmla="val 703065"/>
              <a:gd name="f12781" fmla="val 1249170"/>
              <a:gd name="f12782" fmla="val 702342"/>
              <a:gd name="f12783" fmla="val 1248202"/>
              <a:gd name="f12784" fmla="val 1170516"/>
              <a:gd name="f12785" fmla="val 1168910"/>
              <a:gd name="f12786" fmla="val 702387"/>
              <a:gd name="f12787" fmla="val 1167124"/>
              <a:gd name="f12788" fmla="val 702278"/>
              <a:gd name="f12789" fmla="val 1165137"/>
              <a:gd name="f12790" fmla="val 1306670"/>
              <a:gd name="f12791" fmla="val 1303611"/>
              <a:gd name="f12792" fmla="val 703450"/>
              <a:gd name="f12793" fmla="val 1300555"/>
              <a:gd name="f12794" fmla="val 705083"/>
              <a:gd name="f12795" fmla="val 1297563"/>
              <a:gd name="f12796" fmla="val 1322475"/>
              <a:gd name="f12797" fmla="val 1325255"/>
              <a:gd name="f12798" fmla="val 705099"/>
              <a:gd name="f12799" fmla="val 1328132"/>
              <a:gd name="f12800" fmla="val 703415"/>
              <a:gd name="f12801" fmla="val 1330952"/>
              <a:gd name="f12802" fmla="val 1391182"/>
              <a:gd name="f12803" fmla="val 1388135"/>
              <a:gd name="f12804" fmla="val 703408"/>
              <a:gd name="f12805" fmla="val 1384981"/>
              <a:gd name="f12806" fmla="val 705119"/>
              <a:gd name="f12807" fmla="val 1382000"/>
              <a:gd name="f12808" fmla="val 1408452"/>
              <a:gd name="f12809" fmla="val 1411244"/>
              <a:gd name="f12810" fmla="val 705125"/>
              <a:gd name="f12811" fmla="val 1414172"/>
              <a:gd name="f12812" fmla="val 703388"/>
              <a:gd name="f12813" fmla="val 1417003"/>
              <a:gd name="f12814" fmla="val 910488"/>
              <a:gd name="f12815" fmla="val 705773"/>
              <a:gd name="f12816" fmla="val 909281"/>
              <a:gd name="f12817" fmla="val 705834"/>
              <a:gd name="f12818" fmla="val 908346"/>
              <a:gd name="f12819" fmla="val 706202"/>
              <a:gd name="f12820" fmla="val 907409"/>
              <a:gd name="f12821" fmla="val 915237"/>
              <a:gd name="f12822" fmla="val 913104"/>
              <a:gd name="f12823" fmla="val 706070"/>
              <a:gd name="f12824" fmla="val 912178"/>
              <a:gd name="f12825" fmla="val 705809"/>
              <a:gd name="f12826" fmla="val 911302"/>
              <a:gd name="f12827" fmla="val 705732"/>
              <a:gd name="f12828" fmla="val 1264711"/>
              <a:gd name="f12829" fmla="val 706422"/>
              <a:gd name="f12830" fmla="val 1263288"/>
              <a:gd name="f12831" fmla="val 706177"/>
              <a:gd name="f12832" fmla="val 1261953"/>
              <a:gd name="f12833" fmla="val 706316"/>
              <a:gd name="f12834" fmla="val 1260909"/>
              <a:gd name="f12835" fmla="val 706459"/>
              <a:gd name="f12836" fmla="val 1258683"/>
              <a:gd name="f12837" fmla="val 1265342"/>
              <a:gd name="f12838" fmla="val 1265132"/>
              <a:gd name="f12839" fmla="val 706572"/>
              <a:gd name="f12840" fmla="val 1264918"/>
              <a:gd name="f12841" fmla="val 706457"/>
              <a:gd name="f12842" fmla="val 269210"/>
              <a:gd name="f12843" fmla="val 711441"/>
              <a:gd name="f12844" fmla="val 272302"/>
              <a:gd name="f12845" fmla="val 713058"/>
              <a:gd name="f12846" fmla="val 275402"/>
              <a:gd name="f12847" fmla="val 714696"/>
              <a:gd name="f12848" fmla="val 278429"/>
              <a:gd name="f12849" fmla="val 716238"/>
              <a:gd name="f12850" fmla="val 300786"/>
              <a:gd name="f12851" fmla="val 714668"/>
              <a:gd name="f12852" fmla="val 297533"/>
              <a:gd name="f12853" fmla="val 713112"/>
              <a:gd name="f12854" fmla="val 294141"/>
              <a:gd name="f12855" fmla="val 356103"/>
              <a:gd name="f12856" fmla="val 713113"/>
              <a:gd name="f12857" fmla="val 359072"/>
              <a:gd name="f12858" fmla="val 714646"/>
              <a:gd name="f12859" fmla="val 362125"/>
              <a:gd name="f12860" fmla="val 387186"/>
              <a:gd name="f12861" fmla="val 383869"/>
              <a:gd name="f12862" fmla="val 714614"/>
              <a:gd name="f12863" fmla="val 380808"/>
              <a:gd name="f12864" fmla="val 713176"/>
              <a:gd name="f12865" fmla="val 377373"/>
              <a:gd name="f12866" fmla="val 452128"/>
              <a:gd name="f12867" fmla="val 454981"/>
              <a:gd name="f12868" fmla="val 713078"/>
              <a:gd name="f12869" fmla="val 457814"/>
              <a:gd name="f12870" fmla="val 714684"/>
              <a:gd name="f12871" fmla="val 460605"/>
              <a:gd name="f12872" fmla="val 484515"/>
              <a:gd name="f12873" fmla="val 481533"/>
              <a:gd name="f12874" fmla="val 714669"/>
              <a:gd name="f12875" fmla="val 478571"/>
              <a:gd name="f12876" fmla="val 475482"/>
              <a:gd name="f12877" fmla="val 542372"/>
              <a:gd name="f12878" fmla="val 544956"/>
              <a:gd name="f12879" fmla="val 547525"/>
              <a:gd name="f12880" fmla="val 714689"/>
              <a:gd name="f12881" fmla="val 550070"/>
              <a:gd name="f12882" fmla="val 573312"/>
              <a:gd name="f12883" fmla="val 567723"/>
              <a:gd name="f12884" fmla="val 713094"/>
              <a:gd name="f12885" fmla="val 564872"/>
              <a:gd name="f12886" fmla="val 597705"/>
              <a:gd name="f12887" fmla="val 597252"/>
              <a:gd name="f12888" fmla="val 712362"/>
              <a:gd name="f12889" fmla="val 596944"/>
              <a:gd name="f12890" fmla="val 713346"/>
              <a:gd name="f12891" fmla="val 714423"/>
              <a:gd name="f12892" fmla="val 596009"/>
              <a:gd name="f12893" fmla="val 714786"/>
              <a:gd name="f12894" fmla="val 594782"/>
              <a:gd name="f12895" fmla="val 715348"/>
              <a:gd name="f12896" fmla="val 593717"/>
              <a:gd name="f12897" fmla="val 641259"/>
              <a:gd name="f12898" fmla="val 639226"/>
              <a:gd name="f12899" fmla="val 714331"/>
              <a:gd name="f12900" fmla="val 637078"/>
              <a:gd name="f12901" fmla="val 712728"/>
              <a:gd name="f12902" fmla="val 634915"/>
              <a:gd name="f12903" fmla="val 684128"/>
              <a:gd name="f12904" fmla="val 685445"/>
              <a:gd name="f12905" fmla="val 713047"/>
              <a:gd name="f12906" fmla="val 686782"/>
              <a:gd name="f12907" fmla="val 714717"/>
              <a:gd name="f12908" fmla="val 688079"/>
              <a:gd name="f12909" fmla="val 704347"/>
              <a:gd name="f12910" fmla="val 702900"/>
              <a:gd name="f12911" fmla="val 714649"/>
              <a:gd name="f12912" fmla="val 701494"/>
              <a:gd name="f12913" fmla="val 713150"/>
              <a:gd name="f12914" fmla="val 700006"/>
              <a:gd name="f12915" fmla="val 826718"/>
              <a:gd name="f12916" fmla="val 826199"/>
              <a:gd name="f12917" fmla="val 711539"/>
              <a:gd name="f12918" fmla="val 825679"/>
              <a:gd name="f12919" fmla="val 711626"/>
              <a:gd name="f12920" fmla="val 825160"/>
              <a:gd name="f12921" fmla="val 711756"/>
              <a:gd name="f12922" fmla="val 822976"/>
              <a:gd name="f12923" fmla="val 712325"/>
              <a:gd name="f12924" fmla="val 820978"/>
              <a:gd name="f12925" fmla="val 712900"/>
              <a:gd name="f12926" fmla="val 818983"/>
              <a:gd name="f12927" fmla="val 713089"/>
              <a:gd name="f12928" fmla="val 815469"/>
              <a:gd name="f12929" fmla="val 713374"/>
              <a:gd name="f12930" fmla="val 813289"/>
              <a:gd name="f12931" fmla="val 713937"/>
              <a:gd name="f12932" fmla="val 811675"/>
              <a:gd name="f12933" fmla="val 714886"/>
              <a:gd name="f12934" fmla="val 809775"/>
              <a:gd name="f12935" fmla="val 713843"/>
              <a:gd name="f12936" fmla="val 807585"/>
              <a:gd name="f12937" fmla="val 713365"/>
              <a:gd name="f12938" fmla="val 805590"/>
              <a:gd name="f12939" fmla="val 713460"/>
              <a:gd name="f12940" fmla="val 804356"/>
              <a:gd name="f12941" fmla="val 803226"/>
              <a:gd name="f12942" fmla="val 713751"/>
              <a:gd name="f12943" fmla="val 801992"/>
              <a:gd name="f12944" fmla="val 713941"/>
              <a:gd name="f12945" fmla="val 800187"/>
              <a:gd name="f12946" fmla="val 714320"/>
              <a:gd name="f12947" fmla="val 798953"/>
              <a:gd name="f12948" fmla="val 714413"/>
              <a:gd name="f12949" fmla="val 798003"/>
              <a:gd name="f12950" fmla="val 714034"/>
              <a:gd name="f12951" fmla="val 795439"/>
              <a:gd name="f12952" fmla="val 712991"/>
              <a:gd name="f12953" fmla="val 780532"/>
              <a:gd name="f12954" fmla="val 713655"/>
              <a:gd name="f12955" fmla="val 778063"/>
              <a:gd name="f12956" fmla="val 714793"/>
              <a:gd name="f12957" fmla="val 777419"/>
              <a:gd name="f12958" fmla="val 715114"/>
              <a:gd name="f12959" fmla="val 776603"/>
              <a:gd name="f12960" fmla="val 715608"/>
              <a:gd name="f12961" fmla="val 775800"/>
              <a:gd name="f12962" fmla="val 1304389"/>
              <a:gd name="f12963" fmla="val 1307339"/>
              <a:gd name="f12964" fmla="val 714710"/>
              <a:gd name="f12965" fmla="val 1310400"/>
              <a:gd name="f12966" fmla="val 713054"/>
              <a:gd name="f12967" fmla="val 1313423"/>
              <a:gd name="f12968" fmla="val 1288418"/>
              <a:gd name="f12969" fmla="val 1287877"/>
              <a:gd name="f12970" fmla="val 711712"/>
              <a:gd name="f12971" fmla="val 1287268"/>
              <a:gd name="f12972" fmla="val 712061"/>
              <a:gd name="f12973" fmla="val 712330"/>
              <a:gd name="f12974" fmla="val 1284355"/>
              <a:gd name="f12975" fmla="val 1282836"/>
              <a:gd name="f12976" fmla="val 1281219"/>
              <a:gd name="f12977" fmla="val 712334"/>
              <a:gd name="f12978" fmla="val 1279699"/>
              <a:gd name="f12979" fmla="val 712145"/>
              <a:gd name="f12980" fmla="val 1278753"/>
              <a:gd name="f12981" fmla="val 1278537"/>
              <a:gd name="f12982" fmla="val 711843"/>
              <a:gd name="f12983" fmla="val 1278266"/>
              <a:gd name="f12984" fmla="val 711688"/>
              <a:gd name="f12985" fmla="val 1278030"/>
              <a:gd name="f12986" fmla="val 923120"/>
              <a:gd name="f12987" fmla="val 712904"/>
              <a:gd name="f12988" fmla="val 922601"/>
              <a:gd name="f12989" fmla="val 1372169"/>
              <a:gd name="f12990" fmla="val 1368877"/>
              <a:gd name="f12991" fmla="val 713057"/>
              <a:gd name="f12992" fmla="val 1365541"/>
              <a:gd name="f12993" fmla="val 1389884"/>
              <a:gd name="f12994" fmla="val 1393043"/>
              <a:gd name="f12995" fmla="val 714629"/>
              <a:gd name="f12996" fmla="val 1396095"/>
              <a:gd name="f12997" fmla="val 713131"/>
              <a:gd name="f12998" fmla="val 1399326"/>
              <a:gd name="f12999" fmla="val 527235"/>
              <a:gd name="f13000" fmla="val 525000"/>
              <a:gd name="f13001" fmla="val 715559"/>
              <a:gd name="f13002" fmla="val 522675"/>
              <a:gd name="f13003" fmla="val 715772"/>
              <a:gd name="f13004" fmla="val 520316"/>
              <a:gd name="f13005" fmla="val 538847"/>
              <a:gd name="f13006" fmla="val 538446"/>
              <a:gd name="f13007" fmla="val 716206"/>
              <a:gd name="f13008" fmla="val 537863"/>
              <a:gd name="f13009" fmla="val 716018"/>
              <a:gd name="f13010" fmla="val 537586"/>
              <a:gd name="f13011" fmla="val 716034"/>
              <a:gd name="f13012" fmla="val 535496"/>
              <a:gd name="f13013" fmla="val 533496"/>
              <a:gd name="f13014" fmla="val 716020"/>
              <a:gd name="f13015" fmla="val 531502"/>
              <a:gd name="f13016" fmla="val 715830"/>
              <a:gd name="f13017" fmla="val 530124"/>
              <a:gd name="f13018" fmla="val 715735"/>
              <a:gd name="f13019" fmla="val 528696"/>
              <a:gd name="f13020" fmla="val 715640"/>
              <a:gd name="f13021" fmla="val 287890"/>
              <a:gd name="f13022" fmla="val 721053"/>
              <a:gd name="f13023" fmla="val 291321"/>
              <a:gd name="f13024" fmla="val 722755"/>
              <a:gd name="f13025" fmla="val 294511"/>
              <a:gd name="f13026" fmla="val 724250"/>
              <a:gd name="f13027" fmla="val 297832"/>
              <a:gd name="f13028" fmla="val 725850"/>
              <a:gd name="f13029" fmla="val 324692"/>
              <a:gd name="f13030" fmla="val 321128"/>
              <a:gd name="f13031" fmla="val 724245"/>
              <a:gd name="f13032" fmla="val 317804"/>
              <a:gd name="f13033" fmla="val 722803"/>
              <a:gd name="f13034" fmla="val 314045"/>
              <a:gd name="f13035" fmla="val 371604"/>
              <a:gd name="f13036" fmla="val 374760"/>
              <a:gd name="f13037" fmla="val 722652"/>
              <a:gd name="f13038" fmla="val 378004"/>
              <a:gd name="f13039" fmla="val 724342"/>
              <a:gd name="f13040" fmla="val 381064"/>
              <a:gd name="f13041" fmla="val 407238"/>
              <a:gd name="f13042" fmla="val 404101"/>
              <a:gd name="f13043" fmla="val 724410"/>
              <a:gd name="f13044" fmla="val 400519"/>
              <a:gd name="f13045" fmla="val 722617"/>
              <a:gd name="f13046" fmla="val 397221"/>
              <a:gd name="f13047" fmla="val 436769"/>
              <a:gd name="f13048" fmla="val 436045"/>
              <a:gd name="f13049" fmla="val 722942"/>
              <a:gd name="f13050" fmla="val 432626"/>
              <a:gd name="f13051" fmla="val 722658"/>
              <a:gd name="f13052" fmla="val 429399"/>
              <a:gd name="f13053" fmla="val 723336"/>
              <a:gd name="f13054" fmla="val 426455"/>
              <a:gd name="f13055" fmla="val 723905"/>
              <a:gd name="f13056" fmla="val 424651"/>
              <a:gd name="f13057" fmla="val 724285"/>
              <a:gd name="f13058" fmla="val 422843"/>
              <a:gd name="f13059" fmla="val 724568"/>
              <a:gd name="f13060" fmla="val 421039"/>
              <a:gd name="f13061" fmla="val 724757"/>
              <a:gd name="f13062" fmla="val 647900"/>
              <a:gd name="f13063" fmla="val 647637"/>
              <a:gd name="f13064" fmla="val 724269"/>
              <a:gd name="f13065" fmla="val 646823"/>
              <a:gd name="f13066" fmla="val 722978"/>
              <a:gd name="f13067" fmla="val 646231"/>
              <a:gd name="f13068" fmla="val 722090"/>
              <a:gd name="f13069" fmla="val 645986"/>
              <a:gd name="f13070" fmla="val 721703"/>
              <a:gd name="f13071" fmla="val 645672"/>
              <a:gd name="f13072" fmla="val 721422"/>
              <a:gd name="f13073" fmla="val 645415"/>
              <a:gd name="f13074" fmla="val 509335"/>
              <a:gd name="f13075" fmla="val 508333"/>
              <a:gd name="f13076" fmla="val 721627"/>
              <a:gd name="f13077" fmla="val 510225"/>
              <a:gd name="f13078" fmla="val 506192"/>
              <a:gd name="f13079" fmla="val 722576"/>
              <a:gd name="f13080" fmla="val 502348"/>
              <a:gd name="f13081" fmla="val 722265"/>
              <a:gd name="f13082" fmla="val 498669"/>
              <a:gd name="f13083" fmla="val 452796"/>
              <a:gd name="f13084" fmla="val 452119"/>
              <a:gd name="f13085" fmla="val 721356"/>
              <a:gd name="f13086" fmla="val 451438"/>
              <a:gd name="f13087" fmla="val 721603"/>
              <a:gd name="f13088" fmla="val 450774"/>
              <a:gd name="f13089" fmla="val 721998"/>
              <a:gd name="f13090" fmla="val 450489"/>
              <a:gd name="f13091" fmla="val 722187"/>
              <a:gd name="f13092" fmla="val 450010"/>
              <a:gd name="f13093" fmla="val 722296"/>
              <a:gd name="f13094" fmla="val 449345"/>
              <a:gd name="f13095" fmla="val 722201"/>
              <a:gd name="f13096" fmla="val 446686"/>
              <a:gd name="f13097" fmla="val 722012"/>
              <a:gd name="f13098" fmla="val 444028"/>
              <a:gd name="f13099" fmla="val 441369"/>
              <a:gd name="f13100" fmla="val 439755"/>
              <a:gd name="f13101" fmla="val 439180"/>
              <a:gd name="f13102" fmla="val 438401"/>
              <a:gd name="f13103" fmla="val 692327"/>
              <a:gd name="f13104" fmla="val 693769"/>
              <a:gd name="f13105" fmla="val 722674"/>
              <a:gd name="f13106" fmla="val 695223"/>
              <a:gd name="f13107" fmla="val 724336"/>
              <a:gd name="f13108" fmla="val 696630"/>
              <a:gd name="f13109" fmla="val 713584"/>
              <a:gd name="f13110" fmla="val 712096"/>
              <a:gd name="f13111" fmla="val 724370"/>
              <a:gd name="f13112" fmla="val 710518"/>
              <a:gd name="f13113" fmla="val 722676"/>
              <a:gd name="f13114" fmla="val 708965"/>
              <a:gd name="f13115" fmla="val 762481"/>
              <a:gd name="f13116" fmla="val 761284"/>
              <a:gd name="f13117" fmla="val 722022"/>
              <a:gd name="f13118" fmla="val 760378"/>
              <a:gd name="f13119" fmla="val 723137"/>
              <a:gd name="f13120" fmla="val 759717"/>
              <a:gd name="f13121" fmla="val 724091"/>
              <a:gd name="f13122" fmla="val 759242"/>
              <a:gd name="f13123" fmla="val 724754"/>
              <a:gd name="f13124" fmla="val 758873"/>
              <a:gd name="f13125" fmla="val 725323"/>
              <a:gd name="f13126" fmla="val 758493"/>
              <a:gd name="f13127" fmla="val 725702"/>
              <a:gd name="f13128" fmla="val 742058"/>
              <a:gd name="f13129" fmla="val 740746"/>
              <a:gd name="f13130" fmla="val 725598"/>
              <a:gd name="f13131" fmla="val 739504"/>
              <a:gd name="f13132" fmla="val 725738"/>
              <a:gd name="f13133" fmla="val 738255"/>
              <a:gd name="f13134" fmla="val 1300160"/>
              <a:gd name="f13135" fmla="val 1302307"/>
              <a:gd name="f13136" fmla="val 724396"/>
              <a:gd name="f13137" fmla="val 1302919"/>
              <a:gd name="f13138" fmla="val 722607"/>
              <a:gd name="f13139" fmla="val 1303072"/>
              <a:gd name="f13140" fmla="val 721535"/>
              <a:gd name="f13141" fmla="val 1303085"/>
              <a:gd name="f13142" fmla="val 721406"/>
              <a:gd name="f13143" fmla="val 1303031"/>
              <a:gd name="f13144" fmla="val 721201"/>
              <a:gd name="f13145" fmla="val 1352080"/>
              <a:gd name="f13146" fmla="val 1348540"/>
              <a:gd name="f13147" fmla="val 722693"/>
              <a:gd name="f13148" fmla="val 1344997"/>
              <a:gd name="f13149" fmla="val 724339"/>
              <a:gd name="f13150" fmla="val 1341636"/>
              <a:gd name="f13151" fmla="val 1370815"/>
              <a:gd name="f13152" fmla="val 1373908"/>
              <a:gd name="f13153" fmla="val 724357"/>
              <a:gd name="f13154" fmla="val 1377216"/>
              <a:gd name="f13155" fmla="val 722634"/>
              <a:gd name="f13156" fmla="val 1380405"/>
              <a:gd name="f13157" fmla="val 307831"/>
              <a:gd name="f13158" fmla="val 730665"/>
              <a:gd name="f13159" fmla="val 311473"/>
              <a:gd name="f13160" fmla="val 732372"/>
              <a:gd name="f13161" fmla="val 314827"/>
              <a:gd name="f13162" fmla="val 733888"/>
              <a:gd name="f13163" fmla="val 318292"/>
              <a:gd name="f13164" fmla="val 735462"/>
              <a:gd name="f13165" fmla="val 346692"/>
              <a:gd name="f13166" fmla="val 342991"/>
              <a:gd name="f13167" fmla="val 733905"/>
              <a:gd name="f13168" fmla="val 339464"/>
              <a:gd name="f13169" fmla="val 732434"/>
              <a:gd name="f13170" fmla="val 335414"/>
              <a:gd name="f13171" fmla="val 376186"/>
              <a:gd name="f13172" fmla="val 374529"/>
              <a:gd name="f13173" fmla="val 731208"/>
              <a:gd name="f13174" fmla="val 373209"/>
              <a:gd name="f13175" fmla="val 732457"/>
              <a:gd name="f13176" fmla="val 734332"/>
              <a:gd name="f13177" fmla="val 372369"/>
              <a:gd name="f13178" fmla="val 734715"/>
              <a:gd name="f13179" fmla="val 372373"/>
              <a:gd name="f13180" fmla="val 735085"/>
              <a:gd name="f13181" fmla="val 372309"/>
              <a:gd name="f13182" fmla="val 657861"/>
              <a:gd name="f13183" fmla="val 655170"/>
              <a:gd name="f13184" fmla="val 732323"/>
              <a:gd name="f13185" fmla="val 651956"/>
              <a:gd name="f13186" fmla="val 732576"/>
              <a:gd name="f13187" fmla="val 650219"/>
              <a:gd name="f13188" fmla="val 732906"/>
              <a:gd name="f13189" fmla="val 649839"/>
              <a:gd name="f13190" fmla="val 649467"/>
              <a:gd name="f13191" fmla="val 732999"/>
              <a:gd name="f13192" fmla="val 649087"/>
              <a:gd name="f13193" fmla="val 646143"/>
              <a:gd name="f13194" fmla="val 733094"/>
              <a:gd name="f13195" fmla="val 643183"/>
              <a:gd name="f13196" fmla="val 733474"/>
              <a:gd name="f13197" fmla="val 640239"/>
              <a:gd name="f13198" fmla="val 733758"/>
              <a:gd name="f13199" fmla="val 640714"/>
              <a:gd name="f13200" fmla="val 641100"/>
              <a:gd name="f13201" fmla="val 733101"/>
              <a:gd name="f13202" fmla="val 641575"/>
              <a:gd name="f13203" fmla="val 732721"/>
              <a:gd name="f13204" fmla="val 641760"/>
              <a:gd name="f13205" fmla="val 732536"/>
              <a:gd name="f13206" fmla="val 643019"/>
              <a:gd name="f13207" fmla="val 644957"/>
              <a:gd name="f13208" fmla="val 732252"/>
              <a:gd name="f13209" fmla="val 646435"/>
              <a:gd name="f13210" fmla="val 383160"/>
              <a:gd name="f13211" fmla="val 383124"/>
              <a:gd name="f13212" fmla="val 730693"/>
              <a:gd name="f13213" fmla="val 383086"/>
              <a:gd name="f13214" fmla="val 383049"/>
              <a:gd name="f13215" fmla="val 730721"/>
              <a:gd name="f13216" fmla="val 382307"/>
              <a:gd name="f13217" fmla="val 677598"/>
              <a:gd name="f13218" fmla="val 674974"/>
              <a:gd name="f13219" fmla="val 732264"/>
              <a:gd name="f13220" fmla="val 672843"/>
              <a:gd name="f13221" fmla="val 733183"/>
              <a:gd name="f13222" fmla="val 670549"/>
              <a:gd name="f13223" fmla="val 733092"/>
              <a:gd name="f13224" fmla="val 669578"/>
              <a:gd name="f13225" fmla="val 666745"/>
              <a:gd name="f13226" fmla="val 733043"/>
              <a:gd name="f13227" fmla="val 664669"/>
              <a:gd name="f13228" fmla="val 1265194"/>
              <a:gd name="f13229" fmla="val 1267418"/>
              <a:gd name="f13230" fmla="val 734420"/>
              <a:gd name="f13231" fmla="val 1269591"/>
              <a:gd name="f13232" fmla="val 733413"/>
              <a:gd name="f13233" fmla="val 1271927"/>
              <a:gd name="f13234" fmla="val 732332"/>
              <a:gd name="f13235" fmla="val 1276776"/>
              <a:gd name="f13236" fmla="val 1281513"/>
              <a:gd name="f13237" fmla="val 731732"/>
              <a:gd name="f13238" fmla="val 1286229"/>
              <a:gd name="f13239" fmla="val 701267"/>
              <a:gd name="f13240" fmla="val 702712"/>
              <a:gd name="f13241" fmla="val 732147"/>
              <a:gd name="f13242" fmla="val 704196"/>
              <a:gd name="f13243" fmla="val 733726"/>
              <a:gd name="f13244" fmla="val 705589"/>
              <a:gd name="f13245" fmla="val 735092"/>
              <a:gd name="f13246" fmla="val 705311"/>
              <a:gd name="f13247" fmla="val 734999"/>
              <a:gd name="f13248" fmla="val 702367"/>
              <a:gd name="f13249" fmla="val 735284"/>
              <a:gd name="f13250" fmla="val 701313"/>
              <a:gd name="f13251" fmla="val 734986"/>
              <a:gd name="f13252" fmla="val 700173"/>
              <a:gd name="f13253" fmla="val 733184"/>
              <a:gd name="f13254" fmla="val 699284"/>
              <a:gd name="f13255" fmla="val 731705"/>
              <a:gd name="f13256" fmla="val 697800"/>
              <a:gd name="f13257" fmla="val 731111"/>
              <a:gd name="f13258" fmla="val 696407"/>
              <a:gd name="f13259" fmla="val 1330711"/>
              <a:gd name="f13260" fmla="val 1326941"/>
              <a:gd name="f13261" fmla="val 732304"/>
              <a:gd name="f13262" fmla="val 1323070"/>
              <a:gd name="f13263" fmla="val 734012"/>
              <a:gd name="f13264" fmla="val 1319618"/>
              <a:gd name="f13265" fmla="val 1350151"/>
              <a:gd name="f13266" fmla="val 1353473"/>
              <a:gd name="f13267" fmla="val 733953"/>
              <a:gd name="f13268" fmla="val 1356980"/>
              <a:gd name="f13269" fmla="val 732296"/>
              <a:gd name="f13270" fmla="val 1360464"/>
              <a:gd name="f13271" fmla="val 328996"/>
              <a:gd name="f13272" fmla="val 740278"/>
              <a:gd name="f13273" fmla="val 332897"/>
              <a:gd name="f13274" fmla="val 741994"/>
              <a:gd name="f13275" fmla="val 336497"/>
              <a:gd name="f13276" fmla="val 743548"/>
              <a:gd name="f13277" fmla="val 340088"/>
              <a:gd name="f13278" fmla="val 745075"/>
              <a:gd name="f13279" fmla="val 1284800"/>
              <a:gd name="f13280" fmla="val 1291200"/>
              <a:gd name="f13281" fmla="val 742297"/>
              <a:gd name="f13282" fmla="val 1279106"/>
              <a:gd name="f13283" fmla="val 1307579"/>
              <a:gd name="f13284" fmla="val 1303446"/>
              <a:gd name="f13285" fmla="val 741936"/>
              <a:gd name="f13286" fmla="val 1298947"/>
              <a:gd name="f13287" fmla="val 743789"/>
              <a:gd name="f13288" fmla="val 1295596"/>
              <a:gd name="f13289" fmla="val 1328355"/>
              <a:gd name="f13290" fmla="val 1332019"/>
              <a:gd name="f13291" fmla="val 743517"/>
              <a:gd name="f13292" fmla="val 1335535"/>
              <a:gd name="f13293" fmla="val 742033"/>
              <a:gd name="f13294" fmla="val 1339522"/>
              <a:gd name="f13295" fmla="val 401191"/>
              <a:gd name="f13296" fmla="val 740407"/>
              <a:gd name="f13297" fmla="val 402155"/>
              <a:gd name="f13298" fmla="val 401951"/>
              <a:gd name="f13299" fmla="val 743537"/>
              <a:gd name="f13300" fmla="val 401858"/>
              <a:gd name="f13301" fmla="val 401197"/>
              <a:gd name="f13302" fmla="val 743521"/>
              <a:gd name="f13303" fmla="val 400912"/>
              <a:gd name="f13304" fmla="val 743426"/>
              <a:gd name="f13305" fmla="val 351515"/>
              <a:gd name="f13306" fmla="val 749890"/>
              <a:gd name="f13307" fmla="val 351988"/>
              <a:gd name="f13308" fmla="val 750084"/>
              <a:gd name="f13309" fmla="val 352589"/>
              <a:gd name="f13310" fmla="val 750348"/>
              <a:gd name="f13311" fmla="val 353054"/>
              <a:gd name="f13312" fmla="val 750538"/>
              <a:gd name="f13313" fmla="val 355359"/>
              <a:gd name="f13314" fmla="val 751919"/>
              <a:gd name="f13315" fmla="val 357727"/>
              <a:gd name="f13316" fmla="val 753062"/>
              <a:gd name="f13317" fmla="val 359862"/>
              <a:gd name="f13318" fmla="val 754687"/>
              <a:gd name="f13319" fmla="val 1305001"/>
              <a:gd name="f13320" fmla="val 1308807"/>
              <a:gd name="f13321" fmla="val 753194"/>
              <a:gd name="f13322" fmla="val 1312490"/>
              <a:gd name="f13323" fmla="val 751765"/>
              <a:gd name="f13324" fmla="val 1317058"/>
              <a:gd name="f13325" fmla="val 1282741"/>
              <a:gd name="f13326" fmla="val 1281245"/>
              <a:gd name="f13327" fmla="val 750420"/>
              <a:gd name="f13328" fmla="val 1278236"/>
              <a:gd name="f13329" fmla="val 751541"/>
              <a:gd name="f13330" fmla="val 1277529"/>
              <a:gd name="f13331" fmla="val 751779"/>
              <a:gd name="f13332" fmla="val 1277436"/>
              <a:gd name="f13333" fmla="val 751872"/>
              <a:gd name="f13334" fmla="val 1271825"/>
              <a:gd name="f13335" fmla="val 751107"/>
              <a:gd name="f13336" fmla="val 1272205"/>
              <a:gd name="f13337" fmla="val 1273708"/>
              <a:gd name="f13338" fmla="val 759502"/>
              <a:gd name="f13339" fmla="val 380158"/>
              <a:gd name="f13340" fmla="val 760952"/>
              <a:gd name="f13341" fmla="val 387276"/>
              <a:gd name="f13342" fmla="val 763628"/>
              <a:gd name="f13343" fmla="val 387520"/>
              <a:gd name="f13344" fmla="val 763725"/>
              <a:gd name="f13345" fmla="val 388089"/>
              <a:gd name="f13346" fmla="val 763915"/>
              <a:gd name="f13347" fmla="val 388749"/>
              <a:gd name="f13348" fmla="val 764003"/>
              <a:gd name="f13349" fmla="val 389319"/>
              <a:gd name="f13350" fmla="val 1279050"/>
              <a:gd name="f13351" fmla="val 1279715"/>
              <a:gd name="f13352" fmla="val 1280280"/>
              <a:gd name="f13353" fmla="val 1280849"/>
              <a:gd name="f13354" fmla="val 1281165"/>
              <a:gd name="f13355" fmla="val 763617"/>
              <a:gd name="f13356" fmla="val 1287474"/>
              <a:gd name="f13357" fmla="val 761299"/>
              <a:gd name="f13358" fmla="val 1292387"/>
              <a:gd name="f13359" fmla="+- 0 0 -90"/>
              <a:gd name="f13360" fmla="*/ f3 1 1668461"/>
              <a:gd name="f13361" fmla="*/ f4 1 764002"/>
              <a:gd name="f13362" fmla="+- f7 0 f5"/>
              <a:gd name="f13363" fmla="+- f6 0 f5"/>
              <a:gd name="f13364" fmla="*/ f13359 f0 1"/>
              <a:gd name="f13365" fmla="*/ f13363 1 1668461"/>
              <a:gd name="f13366" fmla="*/ f13362 1 764002"/>
              <a:gd name="f13367" fmla="*/ 834286 f13363 1"/>
              <a:gd name="f13368" fmla="*/ 0 f13362 1"/>
              <a:gd name="f13369" fmla="*/ 388187 f13363 1"/>
              <a:gd name="f13370" fmla="*/ 185 f13362 1"/>
              <a:gd name="f13371" fmla="*/ 369063 f13363 1"/>
              <a:gd name="f13372" fmla="*/ 5334 f13362 1"/>
              <a:gd name="f13373" fmla="*/ 1298843 f13363 1"/>
              <a:gd name="f13374" fmla="*/ 1279143 f13363 1"/>
              <a:gd name="f13375" fmla="*/ 353370 f13363 1"/>
              <a:gd name="f13376" fmla="*/ 10149 f13362 1"/>
              <a:gd name="f13377" fmla="*/ 338456 f13363 1"/>
              <a:gd name="f13378" fmla="*/ 14946 f13362 1"/>
              <a:gd name="f13379" fmla="*/ 1271445 f13363 1"/>
              <a:gd name="f13380" fmla="*/ 14317 f13362 1"/>
              <a:gd name="f13381" fmla="*/ 1271167 f13363 1"/>
              <a:gd name="f13382" fmla="*/ 13261 f13362 1"/>
              <a:gd name="f13383" fmla="*/ 1271816 f13363 1"/>
              <a:gd name="f13384" fmla="*/ 11187 f13362 1"/>
              <a:gd name="f13385" fmla="*/ 10335 f13362 1"/>
              <a:gd name="f13386" fmla="*/ 1277232 f13363 1"/>
              <a:gd name="f13387" fmla="*/ 1294242 f13363 1"/>
              <a:gd name="f13388" fmla="*/ 1329820 f13363 1"/>
              <a:gd name="f13389" fmla="*/ 1315185 f13363 1"/>
              <a:gd name="f13390" fmla="*/ 325100 f13363 1"/>
              <a:gd name="f13391" fmla="*/ 19762 f13362 1"/>
              <a:gd name="f13392" fmla="*/ 311782 f13363 1"/>
              <a:gd name="f13393" fmla="*/ 24559 f13362 1"/>
              <a:gd name="f13394" fmla="*/ 342259 f13363 1"/>
              <a:gd name="f13395" fmla="*/ 356950 f13363 1"/>
              <a:gd name="f13396" fmla="*/ 426900 f13363 1"/>
              <a:gd name="f13397" fmla="*/ 427123 f13363 1"/>
              <a:gd name="f13398" fmla="*/ 20577 f13362 1"/>
              <a:gd name="f13399" fmla="*/ 428384 f13363 1"/>
              <a:gd name="f13400" fmla="*/ 432280 f13363 1"/>
              <a:gd name="f13401" fmla="*/ 421521 f13363 1"/>
              <a:gd name="f13402" fmla="*/ 451534 f13363 1"/>
              <a:gd name="f13403" fmla="*/ 463795 f13363 1"/>
              <a:gd name="f13404" fmla="*/ 486667 f13363 1"/>
              <a:gd name="f13405" fmla="*/ 482976 f13363 1"/>
              <a:gd name="f13406" fmla="*/ 20484 f13362 1"/>
              <a:gd name="f13407" fmla="*/ 479359 f13363 1"/>
              <a:gd name="f13408" fmla="*/ 21132 f13362 1"/>
              <a:gd name="f13409" fmla="*/ 474591 f13363 1"/>
              <a:gd name="f13410" fmla="*/ 777005 f13363 1"/>
              <a:gd name="f13411" fmla="*/ 779862 f13363 1"/>
              <a:gd name="f13412" fmla="*/ 24262 f13362 1"/>
              <a:gd name="f13413" fmla="*/ 789267 f13363 1"/>
              <a:gd name="f13414" fmla="*/ 22855 f13362 1"/>
              <a:gd name="f13415" fmla="*/ 798467 f13363 1"/>
              <a:gd name="f13416" fmla="*/ 20003 f13362 1"/>
              <a:gd name="f13417" fmla="*/ 797985 f13363 1"/>
              <a:gd name="f13418" fmla="*/ 826032 f13363 1"/>
              <a:gd name="f13419" fmla="*/ 827813 f13363 1"/>
              <a:gd name="f13420" fmla="*/ 20854 f13362 1"/>
              <a:gd name="f13421" fmla="*/ 886596 f13363 1"/>
              <a:gd name="f13422" fmla="*/ 887932 f13363 1"/>
              <a:gd name="f13423" fmla="*/ 19817 f13362 1"/>
              <a:gd name="f13424" fmla="*/ 887913 f13363 1"/>
              <a:gd name="f13425" fmla="*/ 922193 f13363 1"/>
              <a:gd name="f13426" fmla="*/ 920041 f13363 1"/>
              <a:gd name="f13427" fmla="*/ 23410 f13362 1"/>
              <a:gd name="f13428" fmla="*/ 924215 f13363 1"/>
              <a:gd name="f13429" fmla="*/ 950963 f13363 1"/>
              <a:gd name="f13430" fmla="*/ 949572 f13363 1"/>
              <a:gd name="f13431" fmla="*/ 23318 f13362 1"/>
              <a:gd name="f13432" fmla="*/ 950333 f13363 1"/>
              <a:gd name="f13433" fmla="*/ 19910 f13362 1"/>
              <a:gd name="f13434" fmla="*/ 950425 f13363 1"/>
              <a:gd name="f13435" fmla="*/ 951001 f13363 1"/>
              <a:gd name="f13436" fmla="*/ 962965 f13363 1"/>
              <a:gd name="f13437" fmla="*/ 963262 f13363 1"/>
              <a:gd name="f13438" fmla="*/ 963484 f13363 1"/>
              <a:gd name="f13439" fmla="*/ 966285 f13363 1"/>
              <a:gd name="f13440" fmla="*/ 962038 f13363 1"/>
              <a:gd name="f13441" fmla="*/ 1008523 f13363 1"/>
              <a:gd name="f13442" fmla="*/ 1006649 f13363 1"/>
              <a:gd name="f13443" fmla="*/ 23707 f13362 1"/>
              <a:gd name="f13444" fmla="*/ 1002123 f13363 1"/>
              <a:gd name="f13445" fmla="*/ 1004757 f13363 1"/>
              <a:gd name="f13446" fmla="*/ 22744 f13362 1"/>
              <a:gd name="f13447" fmla="*/ 1004572 f13363 1"/>
              <a:gd name="f13448" fmla="*/ 22651 f13362 1"/>
              <a:gd name="f13449" fmla="*/ 993906 f13363 1"/>
              <a:gd name="f13450" fmla="*/ 993164 f13363 1"/>
              <a:gd name="f13451" fmla="*/ 989083 f13363 1"/>
              <a:gd name="f13452" fmla="*/ 20095 f13362 1"/>
              <a:gd name="f13453" fmla="*/ 982535 f13363 1"/>
              <a:gd name="f13454" fmla="*/ 20762 f13362 1"/>
              <a:gd name="f13455" fmla="*/ 977118 f13363 1"/>
              <a:gd name="f13456" fmla="*/ 21225 f13362 1"/>
              <a:gd name="f13457" fmla="*/ 968474 f13363 1"/>
              <a:gd name="f13458" fmla="*/ 22558 f13362 1"/>
              <a:gd name="f13459" fmla="*/ 1021637 f13363 1"/>
              <a:gd name="f13460" fmla="*/ 1034158 f13363 1"/>
              <a:gd name="f13461" fmla="*/ 1126684 f13363 1"/>
              <a:gd name="f13462" fmla="*/ 1124606 f13363 1"/>
              <a:gd name="f13463" fmla="*/ 1129707 f13363 1"/>
              <a:gd name="f13464" fmla="*/ 1162243 f13363 1"/>
              <a:gd name="f13465" fmla="*/ 1149963 f13363 1"/>
              <a:gd name="f13466" fmla="*/ 1114868 f13363 1"/>
              <a:gd name="f13467" fmla="*/ 1119765 f13363 1"/>
              <a:gd name="f13468" fmla="*/ 1119672 f13363 1"/>
              <a:gd name="f13469" fmla="*/ 1102773 f13363 1"/>
              <a:gd name="f13470" fmla="*/ 1098878 f13363 1"/>
              <a:gd name="f13471" fmla="*/ 1155677 f13363 1"/>
              <a:gd name="f13472" fmla="*/ 1157569 f13363 1"/>
              <a:gd name="f13473" fmla="*/ 21040 f13362 1"/>
              <a:gd name="f13474" fmla="*/ 1157847 f13363 1"/>
              <a:gd name="f13475" fmla="*/ 1195169 f13363 1"/>
              <a:gd name="f13476" fmla="*/ 1199454 f13363 1"/>
              <a:gd name="f13477" fmla="*/ 21892 f13362 1"/>
              <a:gd name="f13478" fmla="*/ 1198786 f13363 1"/>
              <a:gd name="f13479" fmla="*/ 1198693 f13363 1"/>
              <a:gd name="f13480" fmla="*/ 1182741 f13363 1"/>
              <a:gd name="f13481" fmla="*/ 21984 f13362 1"/>
              <a:gd name="f13482" fmla="*/ 1178140 f13363 1"/>
              <a:gd name="f13483" fmla="*/ 1218801 f13363 1"/>
              <a:gd name="f13484" fmla="*/ 1213032 f13363 1"/>
              <a:gd name="f13485" fmla="*/ 1202403 f13363 1"/>
              <a:gd name="f13486" fmla="*/ 22188 f13362 1"/>
              <a:gd name="f13487" fmla="*/ 1199936 f13363 1"/>
              <a:gd name="f13488" fmla="*/ 1198990 f13363 1"/>
              <a:gd name="f13489" fmla="*/ 1205186 f13363 1"/>
              <a:gd name="f13490" fmla="*/ 1221583 f13363 1"/>
              <a:gd name="f13491" fmla="*/ 1259499 f13363 1"/>
              <a:gd name="f13492" fmla="*/ 1246162 f13363 1"/>
              <a:gd name="f13493" fmla="*/ 1310380 f13363 1"/>
              <a:gd name="f13494" fmla="*/ 1324831 f13363 1"/>
              <a:gd name="f13495" fmla="*/ 1356791 f13363 1"/>
              <a:gd name="f13496" fmla="*/ 1343584 f13363 1"/>
              <a:gd name="f13497" fmla="*/ 299428 f13363 1"/>
              <a:gd name="f13498" fmla="*/ 29374 f13362 1"/>
              <a:gd name="f13499" fmla="*/ 287649 f13363 1"/>
              <a:gd name="f13500" fmla="*/ 34171 f13362 1"/>
              <a:gd name="f13501" fmla="*/ 315325 f13363 1"/>
              <a:gd name="f13502" fmla="*/ 328495 f13363 1"/>
              <a:gd name="f13503" fmla="*/ 410707 f13363 1"/>
              <a:gd name="f13504" fmla="*/ 399948 f13363 1"/>
              <a:gd name="f13505" fmla="*/ 428514 f13363 1"/>
              <a:gd name="f13506" fmla="*/ 439774 f13363 1"/>
              <a:gd name="f13507" fmla="*/ 459677 f13363 1"/>
              <a:gd name="f13508" fmla="*/ 454855 f13363 1"/>
              <a:gd name="f13509" fmla="*/ 31374 f13362 1"/>
              <a:gd name="f13510" fmla="*/ 448251 f13363 1"/>
              <a:gd name="f13511" fmla="*/ 611191 f13363 1"/>
              <a:gd name="f13512" fmla="*/ 611098 f13363 1"/>
              <a:gd name="f13513" fmla="*/ 34134 f13362 1"/>
              <a:gd name="f13514" fmla="*/ 617164 f13363 1"/>
              <a:gd name="f13515" fmla="*/ 625808 f13363 1"/>
              <a:gd name="f13516" fmla="*/ 33467 f13362 1"/>
              <a:gd name="f13517" fmla="*/ 645099 f13363 1"/>
              <a:gd name="f13518" fmla="*/ 646268 f13363 1"/>
              <a:gd name="f13519" fmla="*/ 770253 f13363 1"/>
              <a:gd name="f13520" fmla="*/ 767805 f13363 1"/>
              <a:gd name="f13521" fmla="*/ 31096 f13362 1"/>
              <a:gd name="f13522" fmla="*/ 767693 f13363 1"/>
              <a:gd name="f13523" fmla="*/ 31004 f13362 1"/>
              <a:gd name="f13524" fmla="*/ 770828 f13363 1"/>
              <a:gd name="f13525" fmla="*/ 30337 f13362 1"/>
              <a:gd name="f13526" fmla="*/ 775948 f13363 1"/>
              <a:gd name="f13527" fmla="*/ 839592 f13363 1"/>
              <a:gd name="f13528" fmla="*/ 841243 f13363 1"/>
              <a:gd name="f13529" fmla="*/ 846436 f13363 1"/>
              <a:gd name="f13530" fmla="*/ 30615 f13362 1"/>
              <a:gd name="f13531" fmla="*/ 849479 f13363 1"/>
              <a:gd name="f13532" fmla="*/ 31189 f13362 1"/>
              <a:gd name="f13533" fmla="*/ 850703 f13363 1"/>
              <a:gd name="f13534" fmla="*/ 851946 f13363 1"/>
              <a:gd name="f13535" fmla="*/ 853170 f13363 1"/>
              <a:gd name="f13536" fmla="*/ 32041 f13362 1"/>
              <a:gd name="f13537" fmla="*/ 855841 f13363 1"/>
              <a:gd name="f13538" fmla="*/ 32615 f13362 1"/>
              <a:gd name="f13539" fmla="*/ 860200 f13363 1"/>
              <a:gd name="f13540" fmla="*/ 31282 f13362 1"/>
              <a:gd name="f13541" fmla="*/ 867416 f13363 1"/>
              <a:gd name="f13542" fmla="*/ 30522 f13362 1"/>
              <a:gd name="f13543" fmla="*/ 870940 f13363 1"/>
              <a:gd name="f13544" fmla="*/ 30819 f13362 1"/>
              <a:gd name="f13545" fmla="*/ 879028 f13363 1"/>
              <a:gd name="f13546" fmla="*/ 938980 f13363 1"/>
              <a:gd name="f13547" fmla="*/ 944490 f13363 1"/>
              <a:gd name="f13548" fmla="*/ 980049 f13363 1"/>
              <a:gd name="f13549" fmla="*/ 980346 f13363 1"/>
              <a:gd name="f13550" fmla="*/ 33282 f13362 1"/>
              <a:gd name="f13551" fmla="*/ 993739 f13363 1"/>
              <a:gd name="f13552" fmla="*/ 994128 f13363 1"/>
              <a:gd name="f13553" fmla="*/ 1000101 f13363 1"/>
              <a:gd name="f13554" fmla="*/ 32134 f13362 1"/>
              <a:gd name="f13555" fmla="*/ 999526 f13363 1"/>
              <a:gd name="f13556" fmla="*/ 32800 f13362 1"/>
              <a:gd name="f13557" fmla="*/ 999638 f13363 1"/>
              <a:gd name="f13558" fmla="*/ 32708 f13362 1"/>
              <a:gd name="f13559" fmla="*/ 1247405 f13363 1"/>
              <a:gd name="f13560" fmla="*/ 1239243 f13363 1"/>
              <a:gd name="f13561" fmla="*/ 1226814 f13363 1"/>
              <a:gd name="f13562" fmla="*/ 1226314 f13363 1"/>
              <a:gd name="f13563" fmla="*/ 1177973 f13363 1"/>
              <a:gd name="f13564" fmla="*/ 1179216 f13363 1"/>
              <a:gd name="f13565" fmla="*/ 1174579 f13363 1"/>
              <a:gd name="f13566" fmla="*/ 1028352 f13363 1"/>
              <a:gd name="f13567" fmla="*/ 1028222 f13363 1"/>
              <a:gd name="f13568" fmla="*/ 29485 f13362 1"/>
              <a:gd name="f13569" fmla="*/ 1027258 f13363 1"/>
              <a:gd name="f13570" fmla="*/ 30708 f13362 1"/>
              <a:gd name="f13571" fmla="*/ 1025459 f13363 1"/>
              <a:gd name="f13572" fmla="*/ 30245 f13362 1"/>
              <a:gd name="f13573" fmla="*/ 1020988 f13363 1"/>
              <a:gd name="f13574" fmla="*/ 1236163 f13363 1"/>
              <a:gd name="f13575" fmla="*/ 1250391 f13363 1"/>
              <a:gd name="f13576" fmla="*/ 1284337 f13363 1"/>
              <a:gd name="f13577" fmla="*/ 1272335 f13363 1"/>
              <a:gd name="f13578" fmla="*/ 1339132 f13363 1"/>
              <a:gd name="f13579" fmla="*/ 1352061 f13363 1"/>
              <a:gd name="f13580" fmla="*/ 1380943 f13363 1"/>
              <a:gd name="f13581" fmla="*/ 1368941 f13363 1"/>
              <a:gd name="f13582" fmla="*/ 363201 f13363 1"/>
              <a:gd name="f13583" fmla="*/ 33319 f13362 1"/>
              <a:gd name="f13584" fmla="*/ 357135 f13363 1"/>
              <a:gd name="f13585" fmla="*/ 377262 f13363 1"/>
              <a:gd name="f13586" fmla="*/ 888692 f13363 1"/>
              <a:gd name="f13587" fmla="*/ 33652 f13362 1"/>
              <a:gd name="f13588" fmla="*/ 881829 f13363 1"/>
              <a:gd name="f13589" fmla="*/ 893219 f13363 1"/>
              <a:gd name="f13590" fmla="*/ 1321325 f13363 1"/>
              <a:gd name="f13591" fmla="*/ 33930 f13362 1"/>
              <a:gd name="f13592" fmla="*/ 1319099 f13363 1"/>
              <a:gd name="f13593" fmla="*/ 1322159 f13363 1"/>
              <a:gd name="f13594" fmla="*/ 276482 f13363 1"/>
              <a:gd name="f13595" fmla="*/ 38949 f13362 1"/>
              <a:gd name="f13596" fmla="*/ 265760 f13363 1"/>
              <a:gd name="f13597" fmla="*/ 43765 f13362 1"/>
              <a:gd name="f13598" fmla="*/ 310075 f13363 1"/>
              <a:gd name="f13599" fmla="*/ 314008 f13363 1"/>
              <a:gd name="f13600" fmla="*/ 41820 f13362 1"/>
              <a:gd name="f13601" fmla="*/ 317662 f13363 1"/>
              <a:gd name="f13602" fmla="*/ 334931 f13363 1"/>
              <a:gd name="f13603" fmla="*/ 332149 f13363 1"/>
              <a:gd name="f13604" fmla="*/ 40394 f13362 1"/>
              <a:gd name="f13605" fmla="*/ 316679 f13363 1"/>
              <a:gd name="f13606" fmla="*/ 43042 f13362 1"/>
              <a:gd name="f13607" fmla="*/ 314879 f13363 1"/>
              <a:gd name="f13608" fmla="*/ 623656 f13363 1"/>
              <a:gd name="f13609" fmla="*/ 622580 f13363 1"/>
              <a:gd name="f13610" fmla="*/ 41616 f13362 1"/>
              <a:gd name="f13611" fmla="*/ 621170 f13363 1"/>
              <a:gd name="f13612" fmla="*/ 417885 f13363 1"/>
              <a:gd name="f13613" fmla="*/ 417051 f13363 1"/>
              <a:gd name="f13614" fmla="*/ 39060 f13362 1"/>
              <a:gd name="f13615" fmla="*/ 417310 f13363 1"/>
              <a:gd name="f13616" fmla="*/ 644988 f13363 1"/>
              <a:gd name="f13617" fmla="*/ 40098 f13362 1"/>
              <a:gd name="f13618" fmla="*/ 645563 f13363 1"/>
              <a:gd name="f13619" fmla="*/ 41153 f13362 1"/>
              <a:gd name="f13620" fmla="*/ 647362 f13363 1"/>
              <a:gd name="f13621" fmla="*/ 42765 f13362 1"/>
              <a:gd name="f13622" fmla="*/ 754560 f13363 1"/>
              <a:gd name="f13623" fmla="*/ 755358 f13363 1"/>
              <a:gd name="f13624" fmla="*/ 38968 f13362 1"/>
              <a:gd name="f13625" fmla="*/ 755414 f13363 1"/>
              <a:gd name="f13626" fmla="*/ 862018 f13363 1"/>
              <a:gd name="f13627" fmla="*/ 859069 f13363 1"/>
              <a:gd name="f13628" fmla="*/ 40487 f13362 1"/>
              <a:gd name="f13629" fmla="*/ 855748 f13363 1"/>
              <a:gd name="f13630" fmla="*/ 42283 f13362 1"/>
              <a:gd name="f13631" fmla="*/ 853615 f13363 1"/>
              <a:gd name="f13632" fmla="*/ 952299 f13363 1"/>
              <a:gd name="f13633" fmla="*/ 951947 f13363 1"/>
              <a:gd name="f13634" fmla="*/ 43617 f13362 1"/>
              <a:gd name="f13635" fmla="*/ 943692 f13363 1"/>
              <a:gd name="f13636" fmla="*/ 42376 f13362 1"/>
              <a:gd name="f13637" fmla="*/ 934380 f13363 1"/>
              <a:gd name="f13638" fmla="*/ 40579 f13362 1"/>
              <a:gd name="f13639" fmla="*/ 931338 f13363 1"/>
              <a:gd name="f13640" fmla="*/ 918910 f13363 1"/>
              <a:gd name="f13641" fmla="*/ 39153 f13362 1"/>
              <a:gd name="f13642" fmla="*/ 919856 f13363 1"/>
              <a:gd name="f13643" fmla="*/ 39912 f13362 1"/>
              <a:gd name="f13644" fmla="*/ 918242 f13363 1"/>
              <a:gd name="f13645" fmla="*/ 39727 f13362 1"/>
              <a:gd name="f13646" fmla="*/ 913994 f13363 1"/>
              <a:gd name="f13647" fmla="*/ 949628 f13363 1"/>
              <a:gd name="f13648" fmla="*/ 951390 f13363 1"/>
              <a:gd name="f13649" fmla="*/ 954228 f13363 1"/>
              <a:gd name="f13650" fmla="*/ 43320 f13362 1"/>
              <a:gd name="f13651" fmla="*/ 954673 f13363 1"/>
              <a:gd name="f13652" fmla="*/ 1345829 f13363 1"/>
              <a:gd name="f13653" fmla="*/ 1342490 f13363 1"/>
              <a:gd name="f13654" fmla="*/ 41913 f13362 1"/>
              <a:gd name="f13655" fmla="*/ 1341432 f13363 1"/>
              <a:gd name="f13656" fmla="*/ 41339 f13362 1"/>
              <a:gd name="f13657" fmla="*/ 1336498 f13363 1"/>
              <a:gd name="f13658" fmla="*/ 39449 f13362 1"/>
              <a:gd name="f13659" fmla="*/ 1332696 f13363 1"/>
              <a:gd name="f13660" fmla="*/ 39542 f13362 1"/>
              <a:gd name="f13661" fmla="*/ 1331657 f13363 1"/>
              <a:gd name="f13662" fmla="*/ 983184 f13363 1"/>
              <a:gd name="f13663" fmla="*/ 40301 f13362 1"/>
              <a:gd name="f13664" fmla="*/ 980160 f13363 1"/>
              <a:gd name="f13665" fmla="*/ 1364248 f13363 1"/>
              <a:gd name="f13666" fmla="*/ 1376102 f13363 1"/>
              <a:gd name="f13667" fmla="*/ 43709 f13362 1"/>
              <a:gd name="f13668" fmla="*/ 1402869 f13363 1"/>
              <a:gd name="f13669" fmla="*/ 1391869 f13363 1"/>
              <a:gd name="f13670" fmla="*/ 255372 f13363 1"/>
              <a:gd name="f13671" fmla="*/ 48562 f13362 1"/>
              <a:gd name="f13672" fmla="*/ 245522 f13363 1"/>
              <a:gd name="f13673" fmla="*/ 53377 f13362 1"/>
              <a:gd name="f13674" fmla="*/ 1422958 f13363 1"/>
              <a:gd name="f13675" fmla="*/ 1413089 f13363 1"/>
              <a:gd name="f13676" fmla="*/ 235877 f13363 1"/>
              <a:gd name="f13677" fmla="*/ 58174 f13362 1"/>
              <a:gd name="f13678" fmla="*/ 226695 f13363 1"/>
              <a:gd name="f13679" fmla="*/ 62989 f13362 1"/>
              <a:gd name="f13680" fmla="*/ 249307 f13363 1"/>
              <a:gd name="f13681" fmla="*/ 259008 f13363 1"/>
              <a:gd name="f13682" fmla="*/ 259138 f13363 1"/>
              <a:gd name="f13683" fmla="*/ 259973 f13363 1"/>
              <a:gd name="f13684" fmla="*/ 60211 f13362 1"/>
              <a:gd name="f13685" fmla="*/ 260065 f13363 1"/>
              <a:gd name="f13686" fmla="*/ 60026 f13362 1"/>
              <a:gd name="f13687" fmla="*/ 262254 f13363 1"/>
              <a:gd name="f13688" fmla="*/ 623619 f13363 1"/>
              <a:gd name="f13689" fmla="*/ 630927 f13363 1"/>
              <a:gd name="f13690" fmla="*/ 646175 f13363 1"/>
              <a:gd name="f13691" fmla="*/ 646602 f13363 1"/>
              <a:gd name="f13692" fmla="*/ 59063 f13362 1"/>
              <a:gd name="f13693" fmla="*/ 646342 f13363 1"/>
              <a:gd name="f13694" fmla="*/ 696797 f13363 1"/>
              <a:gd name="f13695" fmla="*/ 711952 f13363 1"/>
              <a:gd name="f13696" fmla="*/ 58507 f13362 1"/>
              <a:gd name="f13697" fmla="*/ 712898 f13363 1"/>
              <a:gd name="f13698" fmla="*/ 727979 f13363 1"/>
              <a:gd name="f13699" fmla="*/ 727534 f13363 1"/>
              <a:gd name="f13700" fmla="*/ 62489 f13362 1"/>
              <a:gd name="f13701" fmla="*/ 729055 f13363 1"/>
              <a:gd name="f13702" fmla="*/ 62952 f13362 1"/>
              <a:gd name="f13703" fmla="*/ 728999 f13363 1"/>
              <a:gd name="f13704" fmla="*/ 775206 f13363 1"/>
              <a:gd name="f13705" fmla="*/ 777488 f13363 1"/>
              <a:gd name="f13706" fmla="*/ 59267 f13362 1"/>
              <a:gd name="f13707" fmla="*/ 777376 f13363 1"/>
              <a:gd name="f13708" fmla="*/ 828295 f13363 1"/>
              <a:gd name="f13709" fmla="*/ 61526 f13362 1"/>
              <a:gd name="f13710" fmla="*/ 826069 f13363 1"/>
              <a:gd name="f13711" fmla="*/ 1375230 f13363 1"/>
              <a:gd name="f13712" fmla="*/ 1367179 f13363 1"/>
              <a:gd name="f13713" fmla="*/ 58600 f13362 1"/>
              <a:gd name="f13714" fmla="*/ 1365825 f13363 1"/>
              <a:gd name="f13715" fmla="*/ 1408508 f13363 1"/>
              <a:gd name="f13716" fmla="*/ 1418432 f13363 1"/>
              <a:gd name="f13717" fmla="*/ 1441823 f13363 1"/>
              <a:gd name="f13718" fmla="*/ 1432789 f13363 1"/>
              <a:gd name="f13719" fmla="*/ 217809 f13363 1"/>
              <a:gd name="f13720" fmla="*/ 67786 f13362 1"/>
              <a:gd name="f13721" fmla="*/ 209165 f13363 1"/>
              <a:gd name="f13722" fmla="*/ 72602 f13362 1"/>
              <a:gd name="f13723" fmla="*/ 230553 f13363 1"/>
              <a:gd name="f13724" fmla="*/ 239642 f13363 1"/>
              <a:gd name="f13725" fmla="*/ 275499 f13363 1"/>
              <a:gd name="f13726" fmla="*/ 277168 f13363 1"/>
              <a:gd name="f13727" fmla="*/ 69120 f13362 1"/>
              <a:gd name="f13728" fmla="*/ 275832 f13363 1"/>
              <a:gd name="f13729" fmla="*/ 69398 f13362 1"/>
              <a:gd name="f13730" fmla="*/ 275350 f13363 1"/>
              <a:gd name="f13731" fmla="*/ 274886 f13363 1"/>
              <a:gd name="f13732" fmla="*/ 69509 f13362 1"/>
              <a:gd name="f13733" fmla="*/ 269934 f13363 1"/>
              <a:gd name="f13734" fmla="*/ 541574 f13363 1"/>
              <a:gd name="f13735" fmla="*/ 542613 f13363 1"/>
              <a:gd name="f13736" fmla="*/ 71879 f13362 1"/>
              <a:gd name="f13737" fmla="*/ 542705 f13363 1"/>
              <a:gd name="f13738" fmla="*/ 71972 f13362 1"/>
              <a:gd name="f13739" fmla="*/ 544319 f13363 1"/>
              <a:gd name="f13740" fmla="*/ 72435 f13362 1"/>
              <a:gd name="f13741" fmla="*/ 544468 f13363 1"/>
              <a:gd name="f13742" fmla="*/ 611895 f13363 1"/>
              <a:gd name="f13743" fmla="*/ 611858 f13363 1"/>
              <a:gd name="f13744" fmla="*/ 648345 f13363 1"/>
              <a:gd name="f13745" fmla="*/ 648420 f13363 1"/>
              <a:gd name="f13746" fmla="*/ 67897 f13362 1"/>
              <a:gd name="f13747" fmla="*/ 650738 f13363 1"/>
              <a:gd name="f13748" fmla="*/ 688264 f13363 1"/>
              <a:gd name="f13749" fmla="*/ 692067 f13363 1"/>
              <a:gd name="f13750" fmla="*/ 738014 f13363 1"/>
              <a:gd name="f13751" fmla="*/ 754412 f13363 1"/>
              <a:gd name="f13752" fmla="*/ 70064 f13362 1"/>
              <a:gd name="f13753" fmla="*/ 754783 f13363 1"/>
              <a:gd name="f13754" fmla="*/ 764039 f13363 1"/>
              <a:gd name="f13755" fmla="*/ 821914 f13363 1"/>
              <a:gd name="f13756" fmla="*/ 821821 f13363 1"/>
              <a:gd name="f13757" fmla="*/ 1379626 f13363 1"/>
              <a:gd name="f13758" fmla="*/ 1382112 f13363 1"/>
              <a:gd name="f13759" fmla="*/ 1428059 f13363 1"/>
              <a:gd name="f13760" fmla="*/ 1437056 f13363 1"/>
              <a:gd name="f13761" fmla="*/ 1459482 f13363 1"/>
              <a:gd name="f13762" fmla="*/ 1450634 f13363 1"/>
              <a:gd name="f13763" fmla="*/ 201003 f13363 1"/>
              <a:gd name="f13764" fmla="*/ 77399 f13362 1"/>
              <a:gd name="f13765" fmla="*/ 192804 f13363 1"/>
              <a:gd name="f13766" fmla="*/ 82214 f13362 1"/>
              <a:gd name="f13767" fmla="*/ 213024 f13363 1"/>
              <a:gd name="f13768" fmla="*/ 221742 f13363 1"/>
              <a:gd name="f13769" fmla="*/ 270323 f13363 1"/>
              <a:gd name="f13770" fmla="*/ 276018 f13363 1"/>
              <a:gd name="f13771" fmla="*/ 80029 f13362 1"/>
              <a:gd name="f13772" fmla="*/ 278207 f13363 1"/>
              <a:gd name="f13773" fmla="*/ 277075 f13363 1"/>
              <a:gd name="f13774" fmla="*/ 81455 f13362 1"/>
              <a:gd name="f13775" fmla="*/ 276686 f13363 1"/>
              <a:gd name="f13776" fmla="*/ 337269 f13363 1"/>
              <a:gd name="f13777" fmla="*/ 340700 f13363 1"/>
              <a:gd name="f13778" fmla="*/ 80603 f13362 1"/>
              <a:gd name="f13779" fmla="*/ 341554 f13363 1"/>
              <a:gd name="f13780" fmla="*/ 79936 f13362 1"/>
              <a:gd name="f13781" fmla="*/ 345356 f13363 1"/>
              <a:gd name="f13782" fmla="*/ 346488 f13363 1"/>
              <a:gd name="f13783" fmla="*/ 80788 f13362 1"/>
              <a:gd name="f13784" fmla="*/ 352387 f13363 1"/>
              <a:gd name="f13785" fmla="*/ 82121 f13362 1"/>
              <a:gd name="f13786" fmla="*/ 353908 f13363 1"/>
              <a:gd name="f13787" fmla="*/ 354409 f13363 1"/>
              <a:gd name="f13788" fmla="*/ 527662 f13363 1"/>
              <a:gd name="f13789" fmla="*/ 534636 f13363 1"/>
              <a:gd name="f13790" fmla="*/ 552834 f13363 1"/>
              <a:gd name="f13791" fmla="*/ 552592 f13363 1"/>
              <a:gd name="f13792" fmla="*/ 77658 f13362 1"/>
              <a:gd name="f13793" fmla="*/ 552017 f13363 1"/>
              <a:gd name="f13794" fmla="*/ 614307 f13363 1"/>
              <a:gd name="f13795" fmla="*/ 614121 f13363 1"/>
              <a:gd name="f13796" fmla="*/ 81640 f13362 1"/>
              <a:gd name="f13797" fmla="*/ 613268 f13363 1"/>
              <a:gd name="f13798" fmla="*/ 78880 f13362 1"/>
              <a:gd name="f13799" fmla="*/ 612619 f13363 1"/>
              <a:gd name="f13800" fmla="*/ 654022 f13363 1"/>
              <a:gd name="f13801" fmla="*/ 663426 f13363 1"/>
              <a:gd name="f13802" fmla="*/ 80399 f13362 1"/>
              <a:gd name="f13803" fmla="*/ 668268 f13363 1"/>
              <a:gd name="f13804" fmla="*/ 79843 f13362 1"/>
              <a:gd name="f13805" fmla="*/ 666728 f13363 1"/>
              <a:gd name="f13806" fmla="*/ 681085 f13363 1"/>
              <a:gd name="f13807" fmla="*/ 684461 f13363 1"/>
              <a:gd name="f13808" fmla="*/ 791789 f13363 1"/>
              <a:gd name="f13809" fmla="*/ 787801 f13363 1"/>
              <a:gd name="f13810" fmla="*/ 811378 f13363 1"/>
              <a:gd name="f13811" fmla="*/ 811192 f13363 1"/>
              <a:gd name="f13812" fmla="*/ 81825 f13362 1"/>
              <a:gd name="f13813" fmla="*/ 805498 f13363 1"/>
              <a:gd name="f13814" fmla="*/ 79362 f13362 1"/>
              <a:gd name="f13815" fmla="*/ 803142 f13363 1"/>
              <a:gd name="f13816" fmla="*/ 823138 f13363 1"/>
              <a:gd name="f13817" fmla="*/ 823546 f13363 1"/>
              <a:gd name="f13818" fmla="*/ 78121 f13362 1"/>
              <a:gd name="f13819" fmla="*/ 81066 f13362 1"/>
              <a:gd name="f13820" fmla="*/ 824084 f13363 1"/>
              <a:gd name="f13821" fmla="*/ 875819 f13363 1"/>
              <a:gd name="f13822" fmla="*/ 876821 f13363 1"/>
              <a:gd name="f13823" fmla="*/ 79640 f13362 1"/>
              <a:gd name="f13824" fmla="*/ 877025 f13363 1"/>
              <a:gd name="f13825" fmla="*/ 880160 f13363 1"/>
              <a:gd name="f13826" fmla="*/ 80214 f13362 1"/>
              <a:gd name="f13827" fmla="*/ 880048 f13363 1"/>
              <a:gd name="f13828" fmla="*/ 880252 f13363 1"/>
              <a:gd name="f13829" fmla="*/ 878453 f13363 1"/>
              <a:gd name="f13830" fmla="*/ 1351115 f13363 1"/>
              <a:gd name="f13831" fmla="*/ 1347146 f13363 1"/>
              <a:gd name="f13832" fmla="*/ 80121 f13362 1"/>
              <a:gd name="f13833" fmla="*/ 1351041 f13363 1"/>
              <a:gd name="f13834" fmla="*/ 1350837 f13363 1"/>
              <a:gd name="f13835" fmla="*/ 80880 f13362 1"/>
              <a:gd name="f13836" fmla="*/ 1354046 f13363 1"/>
              <a:gd name="f13837" fmla="*/ 1380832 f13363 1"/>
              <a:gd name="f13838" fmla="*/ 1372818 f13363 1"/>
              <a:gd name="f13839" fmla="*/ 1446034 f13363 1"/>
              <a:gd name="f13840" fmla="*/ 1454492 f13363 1"/>
              <a:gd name="f13841" fmla="*/ 1475509 f13363 1"/>
              <a:gd name="f13842" fmla="*/ 1467644 f13363 1"/>
              <a:gd name="f13843" fmla="*/ 185236 f13363 1"/>
              <a:gd name="f13844" fmla="*/ 87011 f13362 1"/>
              <a:gd name="f13845" fmla="*/ 177761 f13363 1"/>
              <a:gd name="f13846" fmla="*/ 91826 f13362 1"/>
              <a:gd name="f13847" fmla="*/ 196904 f13363 1"/>
              <a:gd name="f13848" fmla="*/ 204992 f13363 1"/>
              <a:gd name="f13849" fmla="*/ 269952 f13363 1"/>
              <a:gd name="f13850" fmla="*/ 260733 f13363 1"/>
              <a:gd name="f13851" fmla="*/ 89696 f13362 1"/>
              <a:gd name="f13852" fmla="*/ 254167 f13363 1"/>
              <a:gd name="f13853" fmla="*/ 315714 f13363 1"/>
              <a:gd name="f13854" fmla="*/ 323728 f13363 1"/>
              <a:gd name="f13855" fmla="*/ 360548 f13363 1"/>
              <a:gd name="f13856" fmla="*/ 366058 f13363 1"/>
              <a:gd name="f13857" fmla="*/ 88844 f13362 1"/>
              <a:gd name="f13858" fmla="*/ 365483 f13363 1"/>
              <a:gd name="f13859" fmla="*/ 89789 f13362 1"/>
              <a:gd name="f13860" fmla="*/ 364091 f13363 1"/>
              <a:gd name="f13861" fmla="*/ 620261 f13363 1"/>
              <a:gd name="f13862" fmla="*/ 616496 f13363 1"/>
              <a:gd name="f13863" fmla="*/ 90271 f13362 1"/>
              <a:gd name="f13864" fmla="*/ 615642 f13363 1"/>
              <a:gd name="f13865" fmla="*/ 89974 f13362 1"/>
              <a:gd name="f13866" fmla="*/ 615420 f13363 1"/>
              <a:gd name="f13867" fmla="*/ 552629 f13363 1"/>
              <a:gd name="f13868" fmla="*/ 543280 f13363 1"/>
              <a:gd name="f13869" fmla="*/ 91308 f13362 1"/>
              <a:gd name="f13870" fmla="*/ 542891 f13363 1"/>
              <a:gd name="f13871" fmla="*/ 541388 f13363 1"/>
              <a:gd name="f13872" fmla="*/ 90734 f13362 1"/>
              <a:gd name="f13873" fmla="*/ 533598 f13363 1"/>
              <a:gd name="f13874" fmla="*/ 89326 f13362 1"/>
              <a:gd name="f13875" fmla="*/ 527792 f13363 1"/>
              <a:gd name="f13876" fmla="*/ 88085 f13362 1"/>
              <a:gd name="f13877" fmla="*/ 526215 f13363 1"/>
              <a:gd name="f13878" fmla="*/ 663612 f13363 1"/>
              <a:gd name="f13879" fmla="*/ 660477 f13363 1"/>
              <a:gd name="f13880" fmla="*/ 674389 f13363 1"/>
              <a:gd name="f13881" fmla="*/ 677746 f13363 1"/>
              <a:gd name="f13882" fmla="*/ 786336 f13363 1"/>
              <a:gd name="f13883" fmla="*/ 786224 f13363 1"/>
              <a:gd name="f13884" fmla="*/ 781828 f13363 1"/>
              <a:gd name="f13885" fmla="*/ 811600 f13363 1"/>
              <a:gd name="f13886" fmla="*/ 811100 f13363 1"/>
              <a:gd name="f13887" fmla="*/ 89030 f13362 1"/>
              <a:gd name="f13888" fmla="*/ 811656 f13363 1"/>
              <a:gd name="f13889" fmla="*/ 827442 f13363 1"/>
              <a:gd name="f13890" fmla="*/ 87807 f13362 1"/>
              <a:gd name="f13891" fmla="*/ 1290644 f13363 1"/>
              <a:gd name="f13892" fmla="*/ 1283632 f13363 1"/>
              <a:gd name="f13893" fmla="*/ 875578 f13363 1"/>
              <a:gd name="f13894" fmla="*/ 875300 f13363 1"/>
              <a:gd name="f13895" fmla="*/ 91400 f13362 1"/>
              <a:gd name="f13896" fmla="*/ 873408 f13363 1"/>
              <a:gd name="f13897" fmla="*/ 91123 f13362 1"/>
              <a:gd name="f13898" fmla="*/ 871516 f13363 1"/>
              <a:gd name="f13899" fmla="*/ 871887 f13363 1"/>
              <a:gd name="f13900" fmla="*/ 88567 f13362 1"/>
              <a:gd name="f13901" fmla="*/ 872072 f13363 1"/>
              <a:gd name="f13902" fmla="*/ 87141 f13362 1"/>
              <a:gd name="f13903" fmla="*/ 872109 f13363 1"/>
              <a:gd name="f13904" fmla="*/ 1301439 f13363 1"/>
              <a:gd name="f13905" fmla="*/ 1302404 f13363 1"/>
              <a:gd name="f13906" fmla="*/ 1303832 f13363 1"/>
              <a:gd name="f13907" fmla="*/ 87048 f13362 1"/>
              <a:gd name="f13908" fmla="*/ 1304074 f13363 1"/>
              <a:gd name="f13909" fmla="*/ 1318153 f13363 1"/>
              <a:gd name="f13910" fmla="*/ 1321399 f13363 1"/>
              <a:gd name="f13911" fmla="*/ 1361967 f13363 1"/>
              <a:gd name="f13912" fmla="*/ 1362338 f13363 1"/>
              <a:gd name="f13913" fmla="*/ 1359574 f13363 1"/>
              <a:gd name="f13914" fmla="*/ 89233 f13362 1"/>
              <a:gd name="f13915" fmla="*/ 1357051 f13363 1"/>
              <a:gd name="f13916" fmla="*/ 1365306 f13363 1"/>
              <a:gd name="f13917" fmla="*/ 1373430 f13363 1"/>
              <a:gd name="f13918" fmla="*/ 1396599 f13363 1"/>
              <a:gd name="f13919" fmla="*/ 1388808 f13363 1"/>
              <a:gd name="f13920" fmla="*/ 1462580 f13363 1"/>
              <a:gd name="f13921" fmla="*/ 1470723 f13363 1"/>
              <a:gd name="f13922" fmla="*/ 1491128 f13363 1"/>
              <a:gd name="f13923" fmla="*/ 1483337 f13363 1"/>
              <a:gd name="f13924" fmla="*/ 170341 f13363 1"/>
              <a:gd name="f13925" fmla="*/ 96623 f13362 1"/>
              <a:gd name="f13926" fmla="*/ 163533 f13363 1"/>
              <a:gd name="f13927" fmla="*/ 101420 f13362 1"/>
              <a:gd name="f13928" fmla="*/ 181879 f13363 1"/>
              <a:gd name="f13929" fmla="*/ 189150 f13363 1"/>
              <a:gd name="f13930" fmla="*/ 249047 f13363 1"/>
              <a:gd name="f13931" fmla="*/ 248861 f13363 1"/>
              <a:gd name="f13932" fmla="*/ 99938 f13362 1"/>
              <a:gd name="f13933" fmla="*/ 249362 f13363 1"/>
              <a:gd name="f13934" fmla="*/ 270806 f13363 1"/>
              <a:gd name="f13935" fmla="*/ 285237 f13363 1"/>
              <a:gd name="f13936" fmla="*/ 97753 f13362 1"/>
              <a:gd name="f13937" fmla="*/ 279858 f13363 1"/>
              <a:gd name="f13938" fmla="*/ 300318 f13363 1"/>
              <a:gd name="f13939" fmla="*/ 307775 f13363 1"/>
              <a:gd name="f13940" fmla="*/ 353314 f13363 1"/>
              <a:gd name="f13941" fmla="*/ 352479 f13363 1"/>
              <a:gd name="f13942" fmla="*/ 98420 f13362 1"/>
              <a:gd name="f13943" fmla="*/ 352071 f13363 1"/>
              <a:gd name="f13944" fmla="*/ 627310 f13363 1"/>
              <a:gd name="f13945" fmla="*/ 625455 f13363 1"/>
              <a:gd name="f13946" fmla="*/ 657509 f13363 1"/>
              <a:gd name="f13947" fmla="*/ 654689 f13363 1"/>
              <a:gd name="f13948" fmla="*/ 668676 f13363 1"/>
              <a:gd name="f13949" fmla="*/ 671607 f13363 1"/>
              <a:gd name="f13950" fmla="*/ 775169 f13363 1"/>
              <a:gd name="f13951" fmla="*/ 772906 f13363 1"/>
              <a:gd name="f13952" fmla="*/ 821840 f13363 1"/>
              <a:gd name="f13953" fmla="*/ 817555 f13363 1"/>
              <a:gd name="f13954" fmla="*/ 99457 f13362 1"/>
              <a:gd name="f13955" fmla="*/ 815663 f13363 1"/>
              <a:gd name="f13956" fmla="*/ 815255 f13363 1"/>
              <a:gd name="f13957" fmla="*/ 823064 f13363 1"/>
              <a:gd name="f13958" fmla="*/ 1306337 f13363 1"/>
              <a:gd name="f13959" fmla="*/ 1300586 f13363 1"/>
              <a:gd name="f13960" fmla="*/ 1325628 f13363 1"/>
              <a:gd name="f13961" fmla="*/ 1330637 f13363 1"/>
              <a:gd name="f13962" fmla="*/ 1362913 f13363 1"/>
              <a:gd name="f13963" fmla="*/ 1361948 f13363 1"/>
              <a:gd name="f13964" fmla="*/ 100124 f13362 1"/>
              <a:gd name="f13965" fmla="*/ 1365658 f13363 1"/>
              <a:gd name="f13966" fmla="*/ 1364619 f13363 1"/>
              <a:gd name="f13967" fmla="*/ 1381481 f13363 1"/>
              <a:gd name="f13968" fmla="*/ 1388864 f13363 1"/>
              <a:gd name="f13969" fmla="*/ 1410975 f13363 1"/>
              <a:gd name="f13970" fmla="*/ 1403870 f13363 1"/>
              <a:gd name="f13971" fmla="*/ 1478291 f13363 1"/>
              <a:gd name="f13972" fmla="*/ 1485581 f13363 1"/>
              <a:gd name="f13973" fmla="*/ 1505337 f13363 1"/>
              <a:gd name="f13974" fmla="*/ 1498269 f13363 1"/>
              <a:gd name="f13975" fmla="*/ 156744 f13363 1"/>
              <a:gd name="f13976" fmla="*/ 106217 f13362 1"/>
              <a:gd name="f13977" fmla="*/ 150178 f13363 1"/>
              <a:gd name="f13978" fmla="*/ 110847 f13362 1"/>
              <a:gd name="f13979" fmla="*/ 149936 f13363 1"/>
              <a:gd name="f13980" fmla="*/ 111032 f13362 1"/>
              <a:gd name="f13981" fmla="*/ 1520825 f13363 1"/>
              <a:gd name="f13982" fmla="*/ 1518191 f13363 1"/>
              <a:gd name="f13983" fmla="*/ 110273 f13362 1"/>
              <a:gd name="f13984" fmla="*/ 1517709 f13363 1"/>
              <a:gd name="f13985" fmla="*/ 1512033 f13363 1"/>
              <a:gd name="f13986" fmla="*/ 1492853 f13363 1"/>
              <a:gd name="f13987" fmla="*/ 1497583 f13363 1"/>
              <a:gd name="f13988" fmla="*/ 109328 f13362 1"/>
              <a:gd name="f13989" fmla="*/ 1422364 f13363 1"/>
              <a:gd name="f13990" fmla="*/ 109421 f13362 1"/>
              <a:gd name="f13991" fmla="*/ 1417801 f13363 1"/>
              <a:gd name="f13992" fmla="*/ 1396228 f13363 1"/>
              <a:gd name="f13993" fmla="*/ 1401756 f13363 1"/>
              <a:gd name="f13994" fmla="*/ 109810 f13362 1"/>
              <a:gd name="f13995" fmla="*/ 1362356 f13363 1"/>
              <a:gd name="f13996" fmla="*/ 1362616 f13363 1"/>
              <a:gd name="f13997" fmla="*/ 107995 f13362 1"/>
              <a:gd name="f13998" fmla="*/ 1364545 f13363 1"/>
              <a:gd name="f13999" fmla="*/ 1336554 f13363 1"/>
              <a:gd name="f14000" fmla="*/ 1316372 f13363 1"/>
              <a:gd name="f14001" fmla="*/ 1312068 f13363 1"/>
              <a:gd name="f14002" fmla="*/ 772609 f13363 1"/>
              <a:gd name="f14003" fmla="*/ 771700 f13363 1"/>
              <a:gd name="f14004" fmla="*/ 107625 f13362 1"/>
              <a:gd name="f14005" fmla="*/ 770643 f13363 1"/>
              <a:gd name="f14006" fmla="*/ 110180 f13362 1"/>
              <a:gd name="f14007" fmla="*/ 663333 f13363 1"/>
              <a:gd name="f14008" fmla="*/ 665745 f13363 1"/>
              <a:gd name="f14009" fmla="*/ 651870 f13363 1"/>
              <a:gd name="f14010" fmla="*/ 649551 f13363 1"/>
              <a:gd name="f14011" fmla="*/ 626661 f13363 1"/>
              <a:gd name="f14012" fmla="*/ 627236 f13363 1"/>
              <a:gd name="f14013" fmla="*/ 627403 f13363 1"/>
              <a:gd name="f14014" fmla="*/ 351997 f13363 1"/>
              <a:gd name="f14015" fmla="*/ 107328 f13362 1"/>
              <a:gd name="f14016" fmla="*/ 109606 f13362 1"/>
              <a:gd name="f14017" fmla="*/ 287611 f13363 1"/>
              <a:gd name="f14018" fmla="*/ 292880 f13363 1"/>
              <a:gd name="f14019" fmla="*/ 272846 f13363 1"/>
              <a:gd name="f14020" fmla="*/ 267578 f13363 1"/>
              <a:gd name="f14021" fmla="*/ 169172 f13363 1"/>
              <a:gd name="f14022" fmla="*/ 174626 f13363 1"/>
              <a:gd name="f14023" fmla="*/ 143759 f13363 1"/>
              <a:gd name="f14024" fmla="*/ 115829 f13362 1"/>
              <a:gd name="f14025" fmla="*/ 137601 f13363 1"/>
              <a:gd name="f14026" fmla="*/ 120626 f13362 1"/>
              <a:gd name="f14027" fmla="*/ 1530712 f13363 1"/>
              <a:gd name="f14028" fmla="*/ 1524647 f13363 1"/>
              <a:gd name="f14029" fmla="*/ 131554 f13363 1"/>
              <a:gd name="f14030" fmla="*/ 125442 f13362 1"/>
              <a:gd name="f14031" fmla="*/ 125859 f13363 1"/>
              <a:gd name="f14032" fmla="*/ 130239 f13362 1"/>
              <a:gd name="f14033" fmla="*/ 141830 f13363 1"/>
              <a:gd name="f14034" fmla="*/ 147989 f13363 1"/>
              <a:gd name="f14035" fmla="*/ 246264 f13363 1"/>
              <a:gd name="f14036" fmla="*/ 240013 f13363 1"/>
              <a:gd name="f14037" fmla="*/ 258544 f13363 1"/>
              <a:gd name="f14038" fmla="*/ 265111 f13363 1"/>
              <a:gd name="f14039" fmla="*/ 352980 f13363 1"/>
              <a:gd name="f14040" fmla="*/ 347174 f13363 1"/>
              <a:gd name="f14041" fmla="*/ 628998 f13363 1"/>
              <a:gd name="f14042" fmla="*/ 629629 f13363 1"/>
              <a:gd name="f14043" fmla="*/ 640740 f13363 1"/>
              <a:gd name="f14044" fmla="*/ 638458 f13363 1"/>
              <a:gd name="f14045" fmla="*/ 652909 f13363 1"/>
              <a:gd name="f14046" fmla="*/ 655283 f13363 1"/>
              <a:gd name="f14047" fmla="*/ 789767 f13363 1"/>
              <a:gd name="f14048" fmla="*/ 791103 f13363 1"/>
              <a:gd name="f14049" fmla="*/ 1338817 f13363 1"/>
              <a:gd name="f14050" fmla="*/ 1333475 f13363 1"/>
              <a:gd name="f14051" fmla="*/ 1423088 f13363 1"/>
              <a:gd name="f14052" fmla="*/ 1429339 f13363 1"/>
              <a:gd name="f14053" fmla="*/ 1448964 f13363 1"/>
              <a:gd name="f14054" fmla="*/ 1443066 f13363 1"/>
              <a:gd name="f14055" fmla="*/ 1519323 f13363 1"/>
              <a:gd name="f14056" fmla="*/ 1525463 f13363 1"/>
              <a:gd name="f14057" fmla="*/ 1542510 f13363 1"/>
              <a:gd name="f14058" fmla="*/ 1536797 f13363 1"/>
              <a:gd name="f14059" fmla="*/ 120127 f13363 1"/>
              <a:gd name="f14060" fmla="*/ 135054 f13362 1"/>
              <a:gd name="f14061" fmla="*/ 114803 f13363 1"/>
              <a:gd name="f14062" fmla="*/ 139851 f13362 1"/>
              <a:gd name="f14063" fmla="*/ 130292 f13363 1"/>
              <a:gd name="f14064" fmla="*/ 135987 f13363 1"/>
              <a:gd name="f14065" fmla="*/ 233966 f13363 1"/>
              <a:gd name="f14066" fmla="*/ 228067 f13363 1"/>
              <a:gd name="f14067" fmla="*/ 246023 f13363 1"/>
              <a:gd name="f14068" fmla="*/ 252200 f13363 1"/>
              <a:gd name="f14069" fmla="*/ 341517 f13363 1"/>
              <a:gd name="f14070" fmla="*/ 336063 f13363 1"/>
              <a:gd name="f14071" fmla="*/ 596685 f13363 1"/>
              <a:gd name="f14072" fmla="*/ 596740 f13363 1"/>
              <a:gd name="f14073" fmla="*/ 139758 f13362 1"/>
              <a:gd name="f14074" fmla="*/ 597798 f13363 1"/>
              <a:gd name="f14075" fmla="*/ 137295 f13362 1"/>
              <a:gd name="f14076" fmla="*/ 598744 f13363 1"/>
              <a:gd name="f14077" fmla="*/ 602175 f13363 1"/>
              <a:gd name="f14078" fmla="*/ 602825 f13363 1"/>
              <a:gd name="f14079" fmla="*/ 136073 f13362 1"/>
              <a:gd name="f14080" fmla="*/ 608427 f13363 1"/>
              <a:gd name="f14081" fmla="*/ 137110 f13362 1"/>
              <a:gd name="f14082" fmla="*/ 612415 f13363 1"/>
              <a:gd name="f14083" fmla="*/ 137499 f13362 1"/>
              <a:gd name="f14084" fmla="*/ 616793 f13363 1"/>
              <a:gd name="f14085" fmla="*/ 138147 f13362 1"/>
              <a:gd name="f14086" fmla="*/ 625900 f13363 1"/>
              <a:gd name="f14087" fmla="*/ 135684 f13362 1"/>
              <a:gd name="f14088" fmla="*/ 626364 f13363 1"/>
              <a:gd name="f14089" fmla="*/ 636177 f13363 1"/>
              <a:gd name="f14090" fmla="*/ 633895 f13363 1"/>
              <a:gd name="f14091" fmla="*/ 648160 f13363 1"/>
              <a:gd name="f14092" fmla="*/ 650534 f13363 1"/>
              <a:gd name="f14093" fmla="*/ 799766 f13363 1"/>
              <a:gd name="f14094" fmla="*/ 801231 f13363 1"/>
              <a:gd name="f14095" fmla="*/ 137591 f13362 1"/>
              <a:gd name="f14096" fmla="*/ 801954 f13363 1"/>
              <a:gd name="f14097" fmla="*/ 1316057 f13363 1"/>
              <a:gd name="f14098" fmla="*/ 1316836 f13363 1"/>
              <a:gd name="f14099" fmla="*/ 135313 f13362 1"/>
              <a:gd name="f14100" fmla="*/ 1319507 f13363 1"/>
              <a:gd name="f14101" fmla="*/ 139017 f13362 1"/>
              <a:gd name="f14102" fmla="*/ 1320212 f13363 1"/>
              <a:gd name="f14103" fmla="*/ 1349168 f13363 1"/>
              <a:gd name="f14104" fmla="*/ 1344178 f13363 1"/>
              <a:gd name="f14105" fmla="*/ 1435312 f13363 1"/>
              <a:gd name="f14106" fmla="*/ 1441099 f13363 1"/>
              <a:gd name="f14107" fmla="*/ 1460020 f13363 1"/>
              <a:gd name="f14108" fmla="*/ 1454548 f13363 1"/>
              <a:gd name="f14109" fmla="*/ 1531325 f13363 1"/>
              <a:gd name="f14110" fmla="*/ 1537038 f13363 1"/>
              <a:gd name="f14111" fmla="*/ 1553640 f13363 1"/>
              <a:gd name="f14112" fmla="*/ 1548149 f13363 1"/>
              <a:gd name="f14113" fmla="*/ 109535 f13363 1"/>
              <a:gd name="f14114" fmla="*/ 144666 f13362 1"/>
              <a:gd name="f14115" fmla="*/ 104341 f13363 1"/>
              <a:gd name="f14116" fmla="*/ 149463 f13362 1"/>
              <a:gd name="f14117" fmla="*/ 119459 f13363 1"/>
              <a:gd name="f14118" fmla="*/ 124727 f13363 1"/>
              <a:gd name="f14119" fmla="*/ 222243 f13363 1"/>
              <a:gd name="f14120" fmla="*/ 216715 f13363 1"/>
              <a:gd name="f14121" fmla="*/ 234133 f13363 1"/>
              <a:gd name="f14122" fmla="*/ 239920 f13363 1"/>
              <a:gd name="f14123" fmla="*/ 330609 f13363 1"/>
              <a:gd name="f14124" fmla="*/ 325490 f13363 1"/>
              <a:gd name="f14125" fmla="*/ 342277 f13363 1"/>
              <a:gd name="f14126" fmla="*/ 347582 f13363 1"/>
              <a:gd name="f14127" fmla="*/ 348436 f13363 1"/>
              <a:gd name="f14128" fmla="*/ 345152 f13363 1"/>
              <a:gd name="f14129" fmla="*/ 563166 f13363 1"/>
              <a:gd name="f14130" fmla="*/ 563221 f13363 1"/>
              <a:gd name="f14131" fmla="*/ 149445 f13362 1"/>
              <a:gd name="f14132" fmla="*/ 563240 f13363 1"/>
              <a:gd name="f14133" fmla="*/ 578988 f13363 1"/>
              <a:gd name="f14134" fmla="*/ 585351 f13363 1"/>
              <a:gd name="f14135" fmla="*/ 146129 f13362 1"/>
              <a:gd name="f14136" fmla="*/ 588337 f13363 1"/>
              <a:gd name="f14137" fmla="*/ 631725 f13363 1"/>
              <a:gd name="f14138" fmla="*/ 629777 f13363 1"/>
              <a:gd name="f14139" fmla="*/ 643875 f13363 1"/>
              <a:gd name="f14140" fmla="*/ 645897 f13363 1"/>
              <a:gd name="f14141" fmla="*/ 774612 f13363 1"/>
              <a:gd name="f14142" fmla="*/ 773407 f13363 1"/>
              <a:gd name="f14143" fmla="*/ 145463 f13362 1"/>
              <a:gd name="f14144" fmla="*/ 770995 f13363 1"/>
              <a:gd name="f14145" fmla="*/ 921915 f13363 1"/>
              <a:gd name="f14146" fmla="*/ 922694 f13363 1"/>
              <a:gd name="f14147" fmla="*/ 146778 f13362 1"/>
              <a:gd name="f14148" fmla="*/ 923454 f13363 1"/>
              <a:gd name="f14149" fmla="*/ 927591 f13363 1"/>
              <a:gd name="f14150" fmla="*/ 930485 f13363 1"/>
              <a:gd name="f14151" fmla="*/ 147630 f13362 1"/>
              <a:gd name="f14152" fmla="*/ 933045 f13363 1"/>
              <a:gd name="f14153" fmla="*/ 148963 f13362 1"/>
              <a:gd name="f14154" fmla="*/ 932043 f13363 1"/>
              <a:gd name="f14155" fmla="*/ 946382 f13363 1"/>
              <a:gd name="f14156" fmla="*/ 939314 f13363 1"/>
              <a:gd name="f14157" fmla="*/ 148389 f13362 1"/>
              <a:gd name="f14158" fmla="*/ 940650 f13363 1"/>
              <a:gd name="f14159" fmla="*/ 147537 f13362 1"/>
              <a:gd name="f14160" fmla="*/ 941893 f13363 1"/>
              <a:gd name="f14161" fmla="*/ 943877 f13363 1"/>
              <a:gd name="f14162" fmla="*/ 949925 f13363 1"/>
              <a:gd name="f14163" fmla="*/ 1314591 f13363 1"/>
              <a:gd name="f14164" fmla="*/ 1315129 f13363 1"/>
              <a:gd name="f14165" fmla="*/ 1315296 f13363 1"/>
              <a:gd name="f14166" fmla="*/ 1323476 f13363 1"/>
              <a:gd name="f14167" fmla="*/ 1323680 f13363 1"/>
              <a:gd name="f14168" fmla="*/ 1322753 f13363 1"/>
              <a:gd name="f14169" fmla="*/ 1358906 f13363 1"/>
              <a:gd name="f14170" fmla="*/ 1354176 f13363 1"/>
              <a:gd name="f14171" fmla="*/ 1446776 f13363 1"/>
              <a:gd name="f14172" fmla="*/ 1452136 f13363 1"/>
              <a:gd name="f14173" fmla="*/ 1470389 f13363 1"/>
              <a:gd name="f14174" fmla="*/ 1465344 f13363 1"/>
              <a:gd name="f14175" fmla="*/ 1542584 f13363 1"/>
              <a:gd name="f14176" fmla="*/ 1547871 f13363 1"/>
              <a:gd name="f14177" fmla="*/ 1563990 f13363 1"/>
              <a:gd name="f14178" fmla="*/ 1558834 f13363 1"/>
              <a:gd name="f14179" fmla="*/ 99519 f13363 1"/>
              <a:gd name="f14180" fmla="*/ 154279 f13362 1"/>
              <a:gd name="f14181" fmla="*/ 94733 f13363 1"/>
              <a:gd name="f14182" fmla="*/ 159075 f13362 1"/>
              <a:gd name="f14183" fmla="*/ 109276 f13363 1"/>
              <a:gd name="f14184" fmla="*/ 114154 f13363 1"/>
              <a:gd name="f14185" fmla="*/ 211169 f13363 1"/>
              <a:gd name="f14186" fmla="*/ 205919 f13363 1"/>
              <a:gd name="f14187" fmla="*/ 222818 f13363 1"/>
              <a:gd name="f14188" fmla="*/ 228308 f13363 1"/>
              <a:gd name="f14189" fmla="*/ 320333 f13363 1"/>
              <a:gd name="f14190" fmla="*/ 315436 f13363 1"/>
              <a:gd name="f14191" fmla="*/ 331630 f13363 1"/>
              <a:gd name="f14192" fmla="*/ 336935 f13363 1"/>
              <a:gd name="f14193" fmla="*/ 339161 f13363 1"/>
              <a:gd name="f14194" fmla="*/ 556525 f13363 1"/>
              <a:gd name="f14195" fmla="*/ 557341 f13363 1"/>
              <a:gd name="f14196" fmla="*/ 157779 f13362 1"/>
              <a:gd name="f14197" fmla="*/ 557731 f13363 1"/>
              <a:gd name="f14198" fmla="*/ 627811 f13363 1"/>
              <a:gd name="f14199" fmla="*/ 625863 f13363 1"/>
              <a:gd name="f14200" fmla="*/ 639813 f13363 1"/>
              <a:gd name="f14201" fmla="*/ 641834 f13363 1"/>
              <a:gd name="f14202" fmla="*/ 772090 f13363 1"/>
              <a:gd name="f14203" fmla="*/ 772943 f13363 1"/>
              <a:gd name="f14204" fmla="*/ 827701 f13363 1"/>
              <a:gd name="f14205" fmla="*/ 158927 f13362 1"/>
              <a:gd name="f14206" fmla="*/ 1303536 f13363 1"/>
              <a:gd name="f14207" fmla="*/ 1303647 f13363 1"/>
              <a:gd name="f14208" fmla="*/ 157223 f13362 1"/>
              <a:gd name="f14209" fmla="*/ 1307245 f13363 1"/>
              <a:gd name="f14210" fmla="*/ 156742 f13362 1"/>
              <a:gd name="f14211" fmla="*/ 1311716 f13363 1"/>
              <a:gd name="f14212" fmla="*/ 1323829 f13363 1"/>
              <a:gd name="f14213" fmla="*/ 1327465 f13363 1"/>
              <a:gd name="f14214" fmla="*/ 1349409 f13363 1"/>
              <a:gd name="f14215" fmla="*/ 1349798 f13363 1"/>
              <a:gd name="f14216" fmla="*/ 156260 f13362 1"/>
              <a:gd name="f14217" fmla="*/ 1352432 f13363 1"/>
              <a:gd name="f14218" fmla="*/ 1368051 f13363 1"/>
              <a:gd name="f14219" fmla="*/ 1363544 f13363 1"/>
              <a:gd name="f14220" fmla="*/ 1457516 f13363 1"/>
              <a:gd name="f14221" fmla="*/ 1462487 f13363 1"/>
              <a:gd name="f14222" fmla="*/ 1480146 f13363 1"/>
              <a:gd name="f14223" fmla="*/ 1475453 f13363 1"/>
              <a:gd name="f14224" fmla="*/ 1553176 f13363 1"/>
              <a:gd name="f14225" fmla="*/ 1558055 f13363 1"/>
              <a:gd name="f14226" fmla="*/ 1573636 f13363 1"/>
              <a:gd name="f14227" fmla="*/ 1568906 f13363 1"/>
              <a:gd name="f14228" fmla="*/ 90058 f13363 1"/>
              <a:gd name="f14229" fmla="*/ 163872 f13362 1"/>
              <a:gd name="f14230" fmla="*/ 85699 f13363 1"/>
              <a:gd name="f14231" fmla="*/ 168669 f13362 1"/>
              <a:gd name="f14232" fmla="*/ 99704 f13363 1"/>
              <a:gd name="f14233" fmla="*/ 104416 f13363 1"/>
              <a:gd name="f14234" fmla="*/ 200744 f13363 1"/>
              <a:gd name="f14235" fmla="*/ 195624 f13363 1"/>
              <a:gd name="f14236" fmla="*/ 212040 f13363 1"/>
              <a:gd name="f14237" fmla="*/ 217401 f13363 1"/>
              <a:gd name="f14238" fmla="*/ 310631 f13363 1"/>
              <a:gd name="f14239" fmla="*/ 305864 f13363 1"/>
              <a:gd name="f14240" fmla="*/ 321965 f13363 1"/>
              <a:gd name="f14241" fmla="*/ 326751 f13363 1"/>
              <a:gd name="f14242" fmla="*/ 337677 f13363 1"/>
              <a:gd name="f14243" fmla="*/ 337083 f13363 1"/>
              <a:gd name="f14244" fmla="*/ 536306 f13363 1"/>
              <a:gd name="f14245" fmla="*/ 538254 f13363 1"/>
              <a:gd name="f14246" fmla="*/ 167076 f13362 1"/>
              <a:gd name="f14247" fmla="*/ 544709 f13363 1"/>
              <a:gd name="f14248" fmla="*/ 164613 f13362 1"/>
              <a:gd name="f14249" fmla="*/ 546786 f13363 1"/>
              <a:gd name="f14250" fmla="*/ 623916 f13363 1"/>
              <a:gd name="f14251" fmla="*/ 622061 f13363 1"/>
              <a:gd name="f14252" fmla="*/ 635899 f13363 1"/>
              <a:gd name="f14253" fmla="*/ 637791 f13363 1"/>
              <a:gd name="f14254" fmla="*/ 771663 f13363 1"/>
              <a:gd name="f14255" fmla="*/ 771589 f13363 1"/>
              <a:gd name="f14256" fmla="*/ 164039 f13362 1"/>
              <a:gd name="f14257" fmla="*/ 769919 f13363 1"/>
              <a:gd name="f14258" fmla="*/ 816275 f13363 1"/>
              <a:gd name="f14259" fmla="*/ 816330 f13363 1"/>
              <a:gd name="f14260" fmla="*/ 168595 f13362 1"/>
              <a:gd name="f14261" fmla="*/ 821265 f13363 1"/>
              <a:gd name="f14262" fmla="*/ 163946 f13362 1"/>
              <a:gd name="f14263" fmla="*/ 821413 f13363 1"/>
              <a:gd name="f14264" fmla="*/ 854561 f13363 1"/>
              <a:gd name="f14265" fmla="*/ 855025 f13363 1"/>
              <a:gd name="f14266" fmla="*/ 858271 f13363 1"/>
              <a:gd name="f14267" fmla="*/ 858401 f13363 1"/>
              <a:gd name="f14268" fmla="*/ 858308 f13363 1"/>
              <a:gd name="f14269" fmla="*/ 863725 f13363 1"/>
              <a:gd name="f14270" fmla="*/ 167558 f13362 1"/>
              <a:gd name="f14271" fmla="*/ 861165 f13363 1"/>
              <a:gd name="f14272" fmla="*/ 860683 f13363 1"/>
              <a:gd name="f14273" fmla="*/ 168317 f13362 1"/>
              <a:gd name="f14274" fmla="*/ 855544 f13363 1"/>
              <a:gd name="f14275" fmla="*/ 1004256 f13363 1"/>
              <a:gd name="f14276" fmla="*/ 1004275 f13363 1"/>
              <a:gd name="f14277" fmla="*/ 1004386 f13363 1"/>
              <a:gd name="f14278" fmla="*/ 1005796 f13363 1"/>
              <a:gd name="f14279" fmla="*/ 1005852 f13363 1"/>
              <a:gd name="f14280" fmla="*/ 1305669 f13363 1"/>
              <a:gd name="f14281" fmla="*/ 1301922 f13363 1"/>
              <a:gd name="f14282" fmla="*/ 165743 f13362 1"/>
              <a:gd name="f14283" fmla="*/ 1302552 f13363 1"/>
              <a:gd name="f14284" fmla="*/ 1331008 f13363 1"/>
              <a:gd name="f14285" fmla="*/ 1331471 f13363 1"/>
              <a:gd name="f14286" fmla="*/ 1334124 f13363 1"/>
              <a:gd name="f14287" fmla="*/ 1354287 f13363 1"/>
              <a:gd name="f14288" fmla="*/ 1352506 f13363 1"/>
              <a:gd name="f14289" fmla="*/ 1356903 f13363 1"/>
              <a:gd name="f14290" fmla="*/ 1361392 f13363 1"/>
              <a:gd name="f14291" fmla="*/ 1376584 f13363 1"/>
              <a:gd name="f14292" fmla="*/ 1372317 f13363 1"/>
              <a:gd name="f14293" fmla="*/ 1467384 f13363 1"/>
              <a:gd name="f14294" fmla="*/ 1472188 f13363 1"/>
              <a:gd name="f14295" fmla="*/ 1489328 f13363 1"/>
              <a:gd name="f14296" fmla="*/ 1484784 f13363 1"/>
              <a:gd name="f14297" fmla="*/ 1562896 f13363 1"/>
              <a:gd name="f14298" fmla="*/ 1567608 f13363 1"/>
              <a:gd name="f14299" fmla="*/ 1582744 f13363 1"/>
              <a:gd name="f14300" fmla="*/ 1578366 f13363 1"/>
              <a:gd name="f14301" fmla="*/ 81321 f13363 1"/>
              <a:gd name="f14302" fmla="*/ 173485 f13362 1"/>
              <a:gd name="f14303" fmla="*/ 77111 f13363 1"/>
              <a:gd name="f14304" fmla="*/ 178282 f13362 1"/>
              <a:gd name="f14305" fmla="*/ 90800 f13363 1"/>
              <a:gd name="f14306" fmla="*/ 95252 f13363 1"/>
              <a:gd name="f14307" fmla="*/ 190801 f13363 1"/>
              <a:gd name="f14308" fmla="*/ 186015 f13363 1"/>
              <a:gd name="f14309" fmla="*/ 201968 f13363 1"/>
              <a:gd name="f14310" fmla="*/ 206995 f13363 1"/>
              <a:gd name="f14311" fmla="*/ 301412 f13363 1"/>
              <a:gd name="f14312" fmla="*/ 296960 f13363 1"/>
              <a:gd name="f14313" fmla="*/ 312412 f13363 1"/>
              <a:gd name="f14314" fmla="*/ 317179 f13363 1"/>
              <a:gd name="f14315" fmla="*/ 336898 f13363 1"/>
              <a:gd name="f14316" fmla="*/ 336805 f13363 1"/>
              <a:gd name="f14317" fmla="*/ 176652 f13362 1"/>
              <a:gd name="f14318" fmla="*/ 336861 f13363 1"/>
              <a:gd name="f14319" fmla="*/ 528051 f13363 1"/>
              <a:gd name="f14320" fmla="*/ 528274 f13363 1"/>
              <a:gd name="f14321" fmla="*/ 177596 f13362 1"/>
              <a:gd name="f14322" fmla="*/ 531780 f13363 1"/>
              <a:gd name="f14323" fmla="*/ 174466 f13362 1"/>
              <a:gd name="f14324" fmla="*/ 532559 f13363 1"/>
              <a:gd name="f14325" fmla="*/ 620428 f13363 1"/>
              <a:gd name="f14326" fmla="*/ 618796 f13363 1"/>
              <a:gd name="f14327" fmla="*/ 632504 f13363 1"/>
              <a:gd name="f14328" fmla="*/ 634192 f13363 1"/>
              <a:gd name="f14329" fmla="*/ 770736 f13363 1"/>
              <a:gd name="f14330" fmla="*/ 771218 f13363 1"/>
              <a:gd name="f14331" fmla="*/ 772201 f13363 1"/>
              <a:gd name="f14332" fmla="*/ 877526 f13363 1"/>
              <a:gd name="f14333" fmla="*/ 879102 f13363 1"/>
              <a:gd name="f14334" fmla="*/ 175615 f13362 1"/>
              <a:gd name="f14335" fmla="*/ 881198 f13363 1"/>
              <a:gd name="f14336" fmla="*/ 173911 f13362 1"/>
              <a:gd name="f14337" fmla="*/ 822693 f13363 1"/>
              <a:gd name="f14338" fmla="*/ 174281 f13362 1"/>
              <a:gd name="f14339" fmla="*/ 816145 f13363 1"/>
              <a:gd name="f14340" fmla="*/ 175226 f13362 1"/>
              <a:gd name="f14341" fmla="*/ 815180 f13363 1"/>
              <a:gd name="f14342" fmla="*/ 175429 f13362 1"/>
              <a:gd name="f14343" fmla="*/ 815477 f13363 1"/>
              <a:gd name="f14344" fmla="*/ 174096 f13362 1"/>
              <a:gd name="f14345" fmla="*/ 884890 f13363 1"/>
              <a:gd name="f14346" fmla="*/ 887487 f13363 1"/>
              <a:gd name="f14347" fmla="*/ 1310807 f13363 1"/>
              <a:gd name="f14348" fmla="*/ 1010007 f13363 1"/>
              <a:gd name="f14349" fmla="*/ 1010545 f13363 1"/>
              <a:gd name="f14350" fmla="*/ 174188 f13362 1"/>
              <a:gd name="f14351" fmla="*/ 1009413 f13363 1"/>
              <a:gd name="f14352" fmla="*/ 173818 f13362 1"/>
              <a:gd name="f14353" fmla="*/ 1008801 f13363 1"/>
              <a:gd name="f14354" fmla="*/ 1328800 f13363 1"/>
              <a:gd name="f14355" fmla="*/ 1329023 f13363 1"/>
              <a:gd name="f14356" fmla="*/ 1357496 f13363 1"/>
              <a:gd name="f14357" fmla="*/ 1355363 f13363 1"/>
              <a:gd name="f14358" fmla="*/ 1365714 f13363 1"/>
              <a:gd name="f14359" fmla="*/ 1369721 f13363 1"/>
              <a:gd name="f14360" fmla="*/ 1384486 f13363 1"/>
              <a:gd name="f14361" fmla="*/ 1380572 f13363 1"/>
              <a:gd name="f14362" fmla="*/ 1476696 f13363 1"/>
              <a:gd name="f14363" fmla="*/ 1481185 f13363 1"/>
              <a:gd name="f14364" fmla="*/ 1497843 f13363 1"/>
              <a:gd name="f14365" fmla="*/ 1493595 f13363 1"/>
              <a:gd name="f14366" fmla="*/ 1572041 f13363 1"/>
              <a:gd name="f14367" fmla="*/ 1576474 f13363 1"/>
              <a:gd name="f14368" fmla="*/ 1591351 f13363 1"/>
              <a:gd name="f14369" fmla="*/ 1587048 f13363 1"/>
              <a:gd name="f14370" fmla="*/ 73141 f13363 1"/>
              <a:gd name="f14371" fmla="*/ 183097 f13362 1"/>
              <a:gd name="f14372" fmla="*/ 69209 f13363 1"/>
              <a:gd name="f14373" fmla="*/ 187894 f13362 1"/>
              <a:gd name="f14374" fmla="*/ 82601 f13363 1"/>
              <a:gd name="f14375" fmla="*/ 86608 f13363 1"/>
              <a:gd name="f14376" fmla="*/ 181359 f13363 1"/>
              <a:gd name="f14377" fmla="*/ 176945 f13363 1"/>
              <a:gd name="f14378" fmla="*/ 192471 f13363 1"/>
              <a:gd name="f14379" fmla="*/ 197108 f13363 1"/>
              <a:gd name="f14380" fmla="*/ 292620 f13363 1"/>
              <a:gd name="f14381" fmla="*/ 288502 f13363 1"/>
              <a:gd name="f14382" fmla="*/ 303787 f13363 1"/>
              <a:gd name="f14383" fmla="*/ 308016 f13363 1"/>
              <a:gd name="f14384" fmla="*/ 336990 f13363 1"/>
              <a:gd name="f14385" fmla="*/ 524675 f13363 1"/>
              <a:gd name="f14386" fmla="*/ 526085 f13363 1"/>
              <a:gd name="f14387" fmla="*/ 184616 f13362 1"/>
              <a:gd name="f14388" fmla="*/ 526567 f13363 1"/>
              <a:gd name="f14389" fmla="*/ 617182 f13363 1"/>
              <a:gd name="f14390" fmla="*/ 615550 f13363 1"/>
              <a:gd name="f14391" fmla="*/ 629109 f13363 1"/>
              <a:gd name="f14392" fmla="*/ 630797 f13363 1"/>
              <a:gd name="f14393" fmla="*/ 771793 f13363 1"/>
              <a:gd name="f14394" fmla="*/ 772924 f13363 1"/>
              <a:gd name="f14395" fmla="*/ 185190 f13362 1"/>
              <a:gd name="f14396" fmla="*/ 778155 f13363 1"/>
              <a:gd name="f14397" fmla="*/ 186320 f13362 1"/>
              <a:gd name="f14398" fmla="*/ 780047 f13363 1"/>
              <a:gd name="f14399" fmla="*/ 782515 f13363 1"/>
              <a:gd name="f14400" fmla="*/ 781773 f13363 1"/>
              <a:gd name="f14401" fmla="*/ 859922 f13363 1"/>
              <a:gd name="f14402" fmla="*/ 859829 f13363 1"/>
              <a:gd name="f14403" fmla="*/ 185764 f13362 1"/>
              <a:gd name="f14404" fmla="*/ 183190 f13362 1"/>
              <a:gd name="f14405" fmla="*/ 865617 f13363 1"/>
              <a:gd name="f14406" fmla="*/ 867527 f13363 1"/>
              <a:gd name="f14407" fmla="*/ 186134 f13362 1"/>
              <a:gd name="f14408" fmla="*/ 868177 f13363 1"/>
              <a:gd name="f14409" fmla="*/ 187172 f13362 1"/>
              <a:gd name="f14410" fmla="*/ 868770 f13363 1"/>
              <a:gd name="f14411" fmla="*/ 874558 f13363 1"/>
              <a:gd name="f14412" fmla="*/ 875021 f13363 1"/>
              <a:gd name="f14413" fmla="*/ 185560 f13362 1"/>
              <a:gd name="f14414" fmla="*/ 875708 f13363 1"/>
              <a:gd name="f14415" fmla="*/ 889805 f13363 1"/>
              <a:gd name="f14416" fmla="*/ 896483 f13363 1"/>
              <a:gd name="f14417" fmla="*/ 187838 f13362 1"/>
              <a:gd name="f14418" fmla="*/ 919911 f13363 1"/>
              <a:gd name="f14419" fmla="*/ 919949 f13363 1"/>
              <a:gd name="f14420" fmla="*/ 187560 f13362 1"/>
              <a:gd name="f14421" fmla="*/ 921321 f13363 1"/>
              <a:gd name="f14422" fmla="*/ 1281443 f13363 1"/>
              <a:gd name="f14423" fmla="*/ 1280460 f13363 1"/>
              <a:gd name="f14424" fmla="*/ 186986 f13362 1"/>
              <a:gd name="f14425" fmla="*/ 1283038 f13363 1"/>
              <a:gd name="f14426" fmla="*/ 185375 f13362 1"/>
              <a:gd name="f14427" fmla="*/ 1286730 f13363 1"/>
              <a:gd name="f14428" fmla="*/ 183579 f13362 1"/>
              <a:gd name="f14429" fmla="*/ 1287397 f13363 1"/>
              <a:gd name="f14430" fmla="*/ 1289531 f13363 1"/>
              <a:gd name="f14431" fmla="*/ 1290347 f13363 1"/>
              <a:gd name="f14432" fmla="*/ 184060 f13362 1"/>
              <a:gd name="f14433" fmla="*/ 1292814 f13363 1"/>
              <a:gd name="f14434" fmla="*/ 1360538 f13363 1"/>
              <a:gd name="f14435" fmla="*/ 1359908 f13363 1"/>
              <a:gd name="f14436" fmla="*/ 1320805 f13363 1"/>
              <a:gd name="f14437" fmla="*/ 1318746 f13363 1"/>
              <a:gd name="f14438" fmla="*/ 186042 f13362 1"/>
              <a:gd name="f14439" fmla="*/ 1318320 f13363 1"/>
              <a:gd name="f14440" fmla="*/ 187023 f13362 1"/>
              <a:gd name="f14441" fmla="*/ 1317299 f13363 1"/>
              <a:gd name="f14442" fmla="*/ 1373746 f13363 1"/>
              <a:gd name="f14443" fmla="*/ 1377752 f13363 1"/>
              <a:gd name="f14444" fmla="*/ 1391906 f13363 1"/>
              <a:gd name="f14445" fmla="*/ 1388344 f13363 1"/>
              <a:gd name="f14446" fmla="*/ 1485451 f13363 1"/>
              <a:gd name="f14447" fmla="*/ 1489532 f13363 1"/>
              <a:gd name="f14448" fmla="*/ 1505763 f13363 1"/>
              <a:gd name="f14449" fmla="*/ 1501886 f13363 1"/>
              <a:gd name="f14450" fmla="*/ 1580666 f13363 1"/>
              <a:gd name="f14451" fmla="*/ 1584692 f13363 1"/>
              <a:gd name="f14452" fmla="*/ 1599160 f13363 1"/>
              <a:gd name="f14453" fmla="*/ 1595284 f13363 1"/>
              <a:gd name="f14454" fmla="*/ 65369 f13363 1"/>
              <a:gd name="f14455" fmla="*/ 192709 f13362 1"/>
              <a:gd name="f14456" fmla="*/ 61844 f13363 1"/>
              <a:gd name="f14457" fmla="*/ 197506 f13362 1"/>
              <a:gd name="f14458" fmla="*/ 74848 f13363 1"/>
              <a:gd name="f14459" fmla="*/ 78558 f13363 1"/>
              <a:gd name="f14460" fmla="*/ 172511 f13363 1"/>
              <a:gd name="f14461" fmla="*/ 168319 f13363 1"/>
              <a:gd name="f14462" fmla="*/ 183418 f13363 1"/>
              <a:gd name="f14463" fmla="*/ 187815 f13363 1"/>
              <a:gd name="f14464" fmla="*/ 284365 f13363 1"/>
              <a:gd name="f14465" fmla="*/ 280451 f13363 1"/>
              <a:gd name="f14466" fmla="*/ 295328 f13363 1"/>
              <a:gd name="f14467" fmla="*/ 299557 f13363 1"/>
              <a:gd name="f14468" fmla="*/ 337232 f13363 1"/>
              <a:gd name="f14469" fmla="*/ 340422 f13363 1"/>
              <a:gd name="f14470" fmla="*/ 197228 f13362 1"/>
              <a:gd name="f14471" fmla="*/ 341294 f13363 1"/>
              <a:gd name="f14472" fmla="*/ 513824 f13363 1"/>
              <a:gd name="f14473" fmla="*/ 515827 f13363 1"/>
              <a:gd name="f14474" fmla="*/ 196284 f13362 1"/>
              <a:gd name="f14475" fmla="*/ 521151 f13363 1"/>
              <a:gd name="f14476" fmla="*/ 613917 f13363 1"/>
              <a:gd name="f14477" fmla="*/ 612526 f13363 1"/>
              <a:gd name="f14478" fmla="*/ 625919 f13363 1"/>
              <a:gd name="f14479" fmla="*/ 627421 f13363 1"/>
              <a:gd name="f14480" fmla="*/ 776078 f13363 1"/>
              <a:gd name="f14481" fmla="*/ 873834 f13363 1"/>
              <a:gd name="f14482" fmla="*/ 861629 f13363 1"/>
              <a:gd name="f14483" fmla="*/ 193821 f13362 1"/>
              <a:gd name="f14484" fmla="*/ 861443 f13363 1"/>
              <a:gd name="f14485" fmla="*/ 193913 f13362 1"/>
              <a:gd name="f14486" fmla="*/ 859347 f13363 1"/>
              <a:gd name="f14487" fmla="*/ 192876 f13362 1"/>
              <a:gd name="f14488" fmla="*/ 859366 f13363 1"/>
              <a:gd name="f14489" fmla="*/ 872666 f13363 1"/>
              <a:gd name="f14490" fmla="*/ 193635 f13362 1"/>
              <a:gd name="f14491" fmla="*/ 873593 f13363 1"/>
              <a:gd name="f14492" fmla="*/ 898487 f13363 1"/>
              <a:gd name="f14493" fmla="*/ 900008 f13363 1"/>
              <a:gd name="f14494" fmla="*/ 193543 f13362 1"/>
              <a:gd name="f14495" fmla="*/ 914254 f13363 1"/>
              <a:gd name="f14496" fmla="*/ 195339 f13362 1"/>
              <a:gd name="f14497" fmla="*/ 918372 f13363 1"/>
              <a:gd name="f14498" fmla="*/ 931542 f13363 1"/>
              <a:gd name="f14499" fmla="*/ 934955 f13363 1"/>
              <a:gd name="f14500" fmla="*/ 195913 f13362 1"/>
              <a:gd name="f14501" fmla="*/ 197043 f13362 1"/>
              <a:gd name="f14502" fmla="*/ 943395 f13363 1"/>
              <a:gd name="f14503" fmla="*/ 196562 f13362 1"/>
              <a:gd name="f14504" fmla="*/ 943302 f13363 1"/>
              <a:gd name="f14505" fmla="*/ 943191 f13363 1"/>
              <a:gd name="f14506" fmla="*/ 1291311 f13363 1"/>
              <a:gd name="f14507" fmla="*/ 1286451 f13363 1"/>
              <a:gd name="f14508" fmla="*/ 1295689 f13363 1"/>
              <a:gd name="f14509" fmla="*/ 1299399 f13363 1"/>
              <a:gd name="f14510" fmla="*/ 1307283 f13363 1"/>
              <a:gd name="f14511" fmla="*/ 1310195 f13363 1"/>
              <a:gd name="f14512" fmla="*/ 196654 f13362 1"/>
              <a:gd name="f14513" fmla="*/ 1310176 f13363 1"/>
              <a:gd name="f14514" fmla="*/ 1345142 f13363 1"/>
              <a:gd name="f14515" fmla="*/ 1344382 f13363 1"/>
              <a:gd name="f14516" fmla="*/ 1348129 f13363 1"/>
              <a:gd name="f14517" fmla="*/ 1348481 f13363 1"/>
              <a:gd name="f14518" fmla="*/ 1350076 f13363 1"/>
              <a:gd name="f14519" fmla="*/ 1358869 f13363 1"/>
              <a:gd name="f14520" fmla="*/ 1381314 f13363 1"/>
              <a:gd name="f14521" fmla="*/ 1384857 f13363 1"/>
              <a:gd name="f14522" fmla="*/ 1398918 f13363 1"/>
              <a:gd name="f14523" fmla="*/ 1395504 f13363 1"/>
              <a:gd name="f14524" fmla="*/ 1493632 f13363 1"/>
              <a:gd name="f14525" fmla="*/ 1497416 f13363 1"/>
              <a:gd name="f14526" fmla="*/ 1513257 f13363 1"/>
              <a:gd name="f14527" fmla="*/ 1509659 f13363 1"/>
              <a:gd name="f14528" fmla="*/ 1588736 f13363 1"/>
              <a:gd name="f14529" fmla="*/ 1592445 f13363 1"/>
              <a:gd name="f14530" fmla="*/ 1606617 f13363 1"/>
              <a:gd name="f14531" fmla="*/ 1603056 f13363 1"/>
              <a:gd name="f14532" fmla="*/ 898338 f13363 1"/>
              <a:gd name="f14533" fmla="*/ 193895 f13362 1"/>
              <a:gd name="f14534" fmla="*/ 890603 f13363 1"/>
              <a:gd name="f14535" fmla="*/ 195710 f13362 1"/>
              <a:gd name="f14536" fmla="*/ 888136 f13363 1"/>
              <a:gd name="f14537" fmla="*/ 906982 f13363 1"/>
              <a:gd name="f14538" fmla="*/ 905795 f13363 1"/>
              <a:gd name="f14539" fmla="*/ 196858 f13362 1"/>
              <a:gd name="f14540" fmla="*/ 58320 f13363 1"/>
              <a:gd name="f14541" fmla="*/ 202303 f13362 1"/>
              <a:gd name="f14542" fmla="*/ 54795 f13363 1"/>
              <a:gd name="f14543" fmla="*/ 207118 f13362 1"/>
              <a:gd name="f14544" fmla="*/ 67558 f13363 1"/>
              <a:gd name="f14545" fmla="*/ 71212 f13363 1"/>
              <a:gd name="f14546" fmla="*/ 164257 f13363 1"/>
              <a:gd name="f14547" fmla="*/ 160176 f13363 1"/>
              <a:gd name="f14548" fmla="*/ 174886 f13363 1"/>
              <a:gd name="f14549" fmla="*/ 179171 f13363 1"/>
              <a:gd name="f14550" fmla="*/ 276667 f13363 1"/>
              <a:gd name="f14551" fmla="*/ 272883 f13363 1"/>
              <a:gd name="f14552" fmla="*/ 287407 f13363 1"/>
              <a:gd name="f14553" fmla="*/ 291247 f13363 1"/>
              <a:gd name="f14554" fmla="*/ 345226 f13363 1"/>
              <a:gd name="f14555" fmla="*/ 345171 f13363 1"/>
              <a:gd name="f14556" fmla="*/ 204729 f13362 1"/>
              <a:gd name="f14557" fmla="*/ 500078 f13363 1"/>
              <a:gd name="f14558" fmla="*/ 505977 f13363 1"/>
              <a:gd name="f14559" fmla="*/ 611209 f13363 1"/>
              <a:gd name="f14560" fmla="*/ 609892 f13363 1"/>
              <a:gd name="f14561" fmla="*/ 623007 f13363 1"/>
              <a:gd name="f14562" fmla="*/ 624472 f13363 1"/>
              <a:gd name="f14563" fmla="*/ 769344 f13363 1"/>
              <a:gd name="f14564" fmla="*/ 767916 f13363 1"/>
              <a:gd name="f14565" fmla="*/ 1298453 f13363 1"/>
              <a:gd name="f14566" fmla="*/ 1298138 f13363 1"/>
              <a:gd name="f14567" fmla="*/ 206248 f13362 1"/>
              <a:gd name="f14568" fmla="*/ 1295355 f13363 1"/>
              <a:gd name="f14569" fmla="*/ 942097 f13363 1"/>
              <a:gd name="f14570" fmla="*/ 941985 f13363 1"/>
              <a:gd name="f14571" fmla="*/ 202822 f13362 1"/>
              <a:gd name="f14572" fmla="*/ 941596 f13363 1"/>
              <a:gd name="f14573" fmla="*/ 202636 f13362 1"/>
              <a:gd name="f14574" fmla="*/ 940724 f13363 1"/>
              <a:gd name="f14575" fmla="*/ 927368 f13363 1"/>
              <a:gd name="f14576" fmla="*/ 926589 f13363 1"/>
              <a:gd name="f14577" fmla="*/ 203025 f13362 1"/>
              <a:gd name="f14578" fmla="*/ 924512 f13363 1"/>
              <a:gd name="f14579" fmla="*/ 922063 f13363 1"/>
              <a:gd name="f14580" fmla="*/ 884537 f13363 1"/>
              <a:gd name="f14581" fmla="*/ 883944 f13363 1"/>
              <a:gd name="f14582" fmla="*/ 204637 f13362 1"/>
              <a:gd name="f14583" fmla="*/ 882423 f13363 1"/>
              <a:gd name="f14584" fmla="*/ 204155 f13362 1"/>
              <a:gd name="f14585" fmla="*/ 878323 f13363 1"/>
              <a:gd name="f14586" fmla="*/ 1312532 f13363 1"/>
              <a:gd name="f14587" fmla="*/ 1312569 f13363 1"/>
              <a:gd name="f14588" fmla="*/ 202359 f13362 1"/>
              <a:gd name="f14589" fmla="*/ 1316168 f13363 1"/>
              <a:gd name="f14590" fmla="*/ 205859 f13362 1"/>
              <a:gd name="f14591" fmla="*/ 1317522 f13363 1"/>
              <a:gd name="f14592" fmla="*/ 1337574 f13363 1"/>
              <a:gd name="f14593" fmla="*/ 1340486 f13363 1"/>
              <a:gd name="f14594" fmla="*/ 203877 f13362 1"/>
              <a:gd name="f14595" fmla="*/ 1340672 f13363 1"/>
              <a:gd name="f14596" fmla="*/ 203674 f13362 1"/>
              <a:gd name="f14597" fmla="*/ 1342397 f13363 1"/>
              <a:gd name="f14598" fmla="*/ 1346107 f13363 1"/>
              <a:gd name="f14599" fmla="*/ 1388400 f13363 1"/>
              <a:gd name="f14600" fmla="*/ 1391776 f13363 1"/>
              <a:gd name="f14601" fmla="*/ 1405373 f13363 1"/>
              <a:gd name="f14602" fmla="*/ 1402145 f13363 1"/>
              <a:gd name="f14603" fmla="*/ 1501107 f13363 1"/>
              <a:gd name="f14604" fmla="*/ 1504780 f13363 1"/>
              <a:gd name="f14605" fmla="*/ 1520269 f13363 1"/>
              <a:gd name="f14606" fmla="*/ 1516745 f13363 1"/>
              <a:gd name="f14607" fmla="*/ 1596081 f13363 1"/>
              <a:gd name="f14608" fmla="*/ 1599717 f13363 1"/>
              <a:gd name="f14609" fmla="*/ 1613573 f13363 1"/>
              <a:gd name="f14610" fmla="*/ 1610086 f13363 1"/>
              <a:gd name="f14611" fmla="*/ 51679 f13363 1"/>
              <a:gd name="f14612" fmla="*/ 211915 f13362 1"/>
              <a:gd name="f14613" fmla="*/ 48563 f13363 1"/>
              <a:gd name="f14614" fmla="*/ 216731 f13362 1"/>
              <a:gd name="f14615" fmla="*/ 61010 f13363 1"/>
              <a:gd name="f14616" fmla="*/ 64256 f13363 1"/>
              <a:gd name="f14617" fmla="*/ 156373 f13363 1"/>
              <a:gd name="f14618" fmla="*/ 152682 f13363 1"/>
              <a:gd name="f14619" fmla="*/ 167021 f13363 1"/>
              <a:gd name="f14620" fmla="*/ 170916 f13363 1"/>
              <a:gd name="f14621" fmla="*/ 269340 f13363 1"/>
              <a:gd name="f14622" fmla="*/ 265890 f13363 1"/>
              <a:gd name="f14623" fmla="*/ 280062 f13363 1"/>
              <a:gd name="f14624" fmla="*/ 283605 f13363 1"/>
              <a:gd name="f14625" fmla="*/ 212027 f13362 1"/>
              <a:gd name="f14626" fmla="*/ 345820 f13363 1"/>
              <a:gd name="f14627" fmla="*/ 215157 f13362 1"/>
              <a:gd name="f14628" fmla="*/ 345431 f13363 1"/>
              <a:gd name="f14629" fmla="*/ 494718 f13363 1"/>
              <a:gd name="f14630" fmla="*/ 494272 f13363 1"/>
              <a:gd name="f14631" fmla="*/ 495905 f13363 1"/>
              <a:gd name="f14632" fmla="*/ 608575 f13363 1"/>
              <a:gd name="f14633" fmla="*/ 607239 f13363 1"/>
              <a:gd name="f14634" fmla="*/ 620373 f13363 1"/>
              <a:gd name="f14635" fmla="*/ 621671 f13363 1"/>
              <a:gd name="f14636" fmla="*/ 767452 f13363 1"/>
              <a:gd name="f14637" fmla="*/ 767990 f13363 1"/>
              <a:gd name="f14638" fmla="*/ 214212 f13362 1"/>
              <a:gd name="f14639" fmla="*/ 766951 f13363 1"/>
              <a:gd name="f14640" fmla="*/ 214879 f13362 1"/>
              <a:gd name="f14641" fmla="*/ 765987 f13363 1"/>
              <a:gd name="f14642" fmla="*/ 215731 f13362 1"/>
              <a:gd name="f14643" fmla="*/ 764818 f13363 1"/>
              <a:gd name="f14644" fmla="*/ 1308433 f13363 1"/>
              <a:gd name="f14645" fmla="*/ 1320694 f13363 1"/>
              <a:gd name="f14646" fmla="*/ 1324719 f13363 1"/>
              <a:gd name="f14647" fmla="*/ 215620 f13362 1"/>
              <a:gd name="f14648" fmla="*/ 1327669 f13363 1"/>
              <a:gd name="f14649" fmla="*/ 216286 f13362 1"/>
              <a:gd name="f14650" fmla="*/ 1330414 f13363 1"/>
              <a:gd name="f14651" fmla="*/ 1334328 f13363 1"/>
              <a:gd name="f14652" fmla="*/ 1394874 f13363 1"/>
              <a:gd name="f14653" fmla="*/ 1397972 f13363 1"/>
              <a:gd name="f14654" fmla="*/ 1411327 f13363 1"/>
              <a:gd name="f14655" fmla="*/ 1408415 f13363 1"/>
              <a:gd name="f14656" fmla="*/ 1508175 f13363 1"/>
              <a:gd name="f14657" fmla="*/ 1511476 f13363 1"/>
              <a:gd name="f14658" fmla="*/ 1526632 f13363 1"/>
              <a:gd name="f14659" fmla="*/ 1523478 f13363 1"/>
              <a:gd name="f14660" fmla="*/ 1603037 f13363 1"/>
              <a:gd name="f14661" fmla="*/ 1606283 f13363 1"/>
              <a:gd name="f14662" fmla="*/ 1619899 f13363 1"/>
              <a:gd name="f14663" fmla="*/ 1616820 f13363 1"/>
              <a:gd name="f14664" fmla="*/ 45447 f13363 1"/>
              <a:gd name="f14665" fmla="*/ 221509 f13362 1"/>
              <a:gd name="f14666" fmla="*/ 42571 f13363 1"/>
              <a:gd name="f14667" fmla="*/ 226325 f13362 1"/>
              <a:gd name="f14668" fmla="*/ 1625946 f13363 1"/>
              <a:gd name="f14669" fmla="*/ 1622941 f13363 1"/>
              <a:gd name="f14670" fmla="*/ 1609493 f13363 1"/>
              <a:gd name="f14671" fmla="*/ 1610401 f13363 1"/>
              <a:gd name="f14672" fmla="*/ 222843 f13362 1"/>
              <a:gd name="f14673" fmla="*/ 1530620 f13363 1"/>
              <a:gd name="f14674" fmla="*/ 1529748 f13363 1"/>
              <a:gd name="f14675" fmla="*/ 1514741 f13363 1"/>
              <a:gd name="f14676" fmla="*/ 1516095 f13363 1"/>
              <a:gd name="f14677" fmla="*/ 223491 f13362 1"/>
              <a:gd name="f14678" fmla="*/ 1415427 f13363 1"/>
              <a:gd name="f14679" fmla="*/ 1414221 f13363 1"/>
              <a:gd name="f14680" fmla="*/ 1401051 f13363 1"/>
              <a:gd name="f14681" fmla="*/ 1402405 f13363 1"/>
              <a:gd name="f14682" fmla="*/ 223602 f13362 1"/>
              <a:gd name="f14683" fmla="*/ 1304871 f13363 1"/>
              <a:gd name="f14684" fmla="*/ 1304296 f13363 1"/>
              <a:gd name="f14685" fmla="*/ 757380 f13363 1"/>
              <a:gd name="f14686" fmla="*/ 754690 f13363 1"/>
              <a:gd name="f14687" fmla="*/ 223787 f13362 1"/>
              <a:gd name="f14688" fmla="*/ 753169 f13363 1"/>
              <a:gd name="f14689" fmla="*/ 223028 f13362 1"/>
              <a:gd name="f14690" fmla="*/ 752891 f13363 1"/>
              <a:gd name="f14691" fmla="*/ 222935 f13362 1"/>
              <a:gd name="f14692" fmla="*/ 752594 f13363 1"/>
              <a:gd name="f14693" fmla="*/ 223695 f13362 1"/>
              <a:gd name="f14694" fmla="*/ 618499 f13363 1"/>
              <a:gd name="f14695" fmla="*/ 619093 f13363 1"/>
              <a:gd name="f14696" fmla="*/ 605941 f13363 1"/>
              <a:gd name="f14697" fmla="*/ 605496 f13363 1"/>
              <a:gd name="f14698" fmla="*/ 223120 f13362 1"/>
              <a:gd name="f14699" fmla="*/ 498928 f13363 1"/>
              <a:gd name="f14700" fmla="*/ 496832 f13363 1"/>
              <a:gd name="f14701" fmla="*/ 496072 f13363 1"/>
              <a:gd name="f14702" fmla="*/ 495515 f13363 1"/>
              <a:gd name="f14703" fmla="*/ 495367 f13363 1"/>
              <a:gd name="f14704" fmla="*/ 469101 f13363 1"/>
              <a:gd name="f14705" fmla="*/ 472421 f13363 1"/>
              <a:gd name="f14706" fmla="*/ 474517 f13363 1"/>
              <a:gd name="f14707" fmla="*/ 474424 f13363 1"/>
              <a:gd name="f14708" fmla="*/ 223398 f13362 1"/>
              <a:gd name="f14709" fmla="*/ 460457 f13363 1"/>
              <a:gd name="f14710" fmla="*/ 462182 f13363 1"/>
              <a:gd name="f14711" fmla="*/ 346599 f13363 1"/>
              <a:gd name="f14712" fmla="*/ 344689 f13363 1"/>
              <a:gd name="f14713" fmla="*/ 275165 f13363 1"/>
              <a:gd name="f14714" fmla="*/ 276556 f13363 1"/>
              <a:gd name="f14715" fmla="*/ 262458 f13363 1"/>
              <a:gd name="f14716" fmla="*/ 261308 f13363 1"/>
              <a:gd name="f14717" fmla="*/ 161864 f13363 1"/>
              <a:gd name="f14718" fmla="*/ 163162 f13363 1"/>
              <a:gd name="f14719" fmla="*/ 148990 f13363 1"/>
              <a:gd name="f14720" fmla="*/ 147896 f13363 1"/>
              <a:gd name="f14721" fmla="*/ 56817 f13363 1"/>
              <a:gd name="f14722" fmla="*/ 57782 f13363 1"/>
              <a:gd name="f14723" fmla="*/ 441072 f13363 1"/>
              <a:gd name="f14724" fmla="*/ 222954 f13362 1"/>
              <a:gd name="f14725" fmla="*/ 444226 f13363 1"/>
              <a:gd name="f14726" fmla="*/ 438141 f13363 1"/>
              <a:gd name="f14727" fmla="*/ 39845 f13363 1"/>
              <a:gd name="f14728" fmla="*/ 231121 f13362 1"/>
              <a:gd name="f14729" fmla="*/ 37118 f13363 1"/>
              <a:gd name="f14730" fmla="*/ 235937 f13362 1"/>
              <a:gd name="f14731" fmla="*/ 49936 f13363 1"/>
              <a:gd name="f14732" fmla="*/ 50362 f13363 1"/>
              <a:gd name="f14733" fmla="*/ 235159 f13362 1"/>
              <a:gd name="f14734" fmla="*/ 140124 f13363 1"/>
              <a:gd name="f14735" fmla="*/ 139623 f13363 1"/>
              <a:gd name="f14736" fmla="*/ 153554 f13363 1"/>
              <a:gd name="f14737" fmla="*/ 154073 f13363 1"/>
              <a:gd name="f14738" fmla="*/ 254463 f13363 1"/>
              <a:gd name="f14739" fmla="*/ 254000 f13363 1"/>
              <a:gd name="f14740" fmla="*/ 267040 f13363 1"/>
              <a:gd name="f14741" fmla="*/ 235066 f13362 1"/>
              <a:gd name="f14742" fmla="*/ 346877 f13363 1"/>
              <a:gd name="f14743" fmla="*/ 234974 f13362 1"/>
              <a:gd name="f14744" fmla="*/ 347694 f13363 1"/>
              <a:gd name="f14745" fmla="*/ 425509 f13363 1"/>
              <a:gd name="f14746" fmla="*/ 425787 f13363 1"/>
              <a:gd name="f14747" fmla="*/ 474999 f13363 1"/>
              <a:gd name="f14748" fmla="*/ 475278 f13363 1"/>
              <a:gd name="f14749" fmla="*/ 506849 f13363 1"/>
              <a:gd name="f14750" fmla="*/ 507090 f13363 1"/>
              <a:gd name="f14751" fmla="*/ 603585 f13363 1"/>
              <a:gd name="f14752" fmla="*/ 603437 f13363 1"/>
              <a:gd name="f14753" fmla="*/ 614900 f13363 1"/>
              <a:gd name="f14754" fmla="*/ 615179 f13363 1"/>
              <a:gd name="f14755" fmla="*/ 234585 f13362 1"/>
              <a:gd name="f14756" fmla="*/ 746807 f13363 1"/>
              <a:gd name="f14757" fmla="*/ 746621 f13363 1"/>
              <a:gd name="f14758" fmla="*/ 746269 f13363 1"/>
              <a:gd name="f14759" fmla="*/ 1308544 f13363 1"/>
              <a:gd name="f14760" fmla="*/ 1307153 f13363 1"/>
              <a:gd name="f14761" fmla="*/ 234881 f13362 1"/>
              <a:gd name="f14762" fmla="*/ 1306967 f13363 1"/>
              <a:gd name="f14763" fmla="*/ 234789 f13362 1"/>
              <a:gd name="f14764" fmla="*/ 1408582 f13363 1"/>
              <a:gd name="f14765" fmla="*/ 1409175 f13363 1"/>
              <a:gd name="f14766" fmla="*/ 1422160 f13363 1"/>
              <a:gd name="f14767" fmla="*/ 234307 f13362 1"/>
              <a:gd name="f14768" fmla="*/ 1523793 f13363 1"/>
              <a:gd name="f14769" fmla="*/ 1524684 f13363 1"/>
              <a:gd name="f14770" fmla="*/ 1538040 f13363 1"/>
              <a:gd name="f14771" fmla="*/ 1537186 f13363 1"/>
              <a:gd name="f14772" fmla="*/ 1617154 f13363 1"/>
              <a:gd name="f14773" fmla="*/ 1618044 f13363 1"/>
              <a:gd name="f14774" fmla="*/ 1631307 f13363 1"/>
              <a:gd name="f14775" fmla="*/ 1628636 f13363 1"/>
              <a:gd name="f14776" fmla="*/ 34409 f13363 1"/>
              <a:gd name="f14777" fmla="*/ 240734 f13362 1"/>
              <a:gd name="f14778" fmla="*/ 32072 f13363 1"/>
              <a:gd name="f14779" fmla="*/ 245549 f13362 1"/>
              <a:gd name="f14780" fmla="*/ 44723 f13363 1"/>
              <a:gd name="f14781" fmla="*/ 47339 f13363 1"/>
              <a:gd name="f14782" fmla="*/ 136581 f13363 1"/>
              <a:gd name="f14783" fmla="*/ 133501 f13363 1"/>
              <a:gd name="f14784" fmla="*/ 147135 f13363 1"/>
              <a:gd name="f14785" fmla="*/ 150363 f13363 1"/>
              <a:gd name="f14786" fmla="*/ 251161 f13363 1"/>
              <a:gd name="f14787" fmla="*/ 248305 f13363 1"/>
              <a:gd name="f14788" fmla="*/ 261104 f13363 1"/>
              <a:gd name="f14789" fmla="*/ 264072 f13363 1"/>
              <a:gd name="f14790" fmla="*/ 350439 f13363 1"/>
              <a:gd name="f14791" fmla="*/ 350699 f13363 1"/>
              <a:gd name="f14792" fmla="*/ 421929 f13363 1"/>
              <a:gd name="f14793" fmla="*/ 422003 f13363 1"/>
              <a:gd name="f14794" fmla="*/ 245401 f13362 1"/>
              <a:gd name="f14795" fmla="*/ 423988 f13363 1"/>
              <a:gd name="f14796" fmla="*/ 476817 f13363 1"/>
              <a:gd name="f14797" fmla="*/ 476891 f13363 1"/>
              <a:gd name="f14798" fmla="*/ 240956 f13362 1"/>
              <a:gd name="f14799" fmla="*/ 477745 f13363 1"/>
              <a:gd name="f14800" fmla="*/ 243419 f13362 1"/>
              <a:gd name="f14801" fmla="*/ 479544 f13363 1"/>
              <a:gd name="f14802" fmla="*/ 502972 f13363 1"/>
              <a:gd name="f14803" fmla="*/ 503009 f13363 1"/>
              <a:gd name="f14804" fmla="*/ 244179 f13362 1"/>
              <a:gd name="f14805" fmla="*/ 507554 f13363 1"/>
              <a:gd name="f14806" fmla="*/ 507925 f13363 1"/>
              <a:gd name="f14807" fmla="*/ 504438 f13363 1"/>
              <a:gd name="f14808" fmla="*/ 240845 f13362 1"/>
              <a:gd name="f14809" fmla="*/ 504512 f13363 1"/>
              <a:gd name="f14810" fmla="*/ 602472 f13363 1"/>
              <a:gd name="f14811" fmla="*/ 601526 f13363 1"/>
              <a:gd name="f14812" fmla="*/ 612934 f13363 1"/>
              <a:gd name="f14813" fmla="*/ 744432 f13363 1"/>
              <a:gd name="f14814" fmla="*/ 240752 f13362 1"/>
              <a:gd name="f14815" fmla="*/ 741576 f13363 1"/>
              <a:gd name="f14816" fmla="*/ 245308 f13362 1"/>
              <a:gd name="f14817" fmla="*/ 741427 f13363 1"/>
              <a:gd name="f14818" fmla="*/ 1076247 f13363 1"/>
              <a:gd name="f14819" fmla="*/ 1076934 f13363 1"/>
              <a:gd name="f14820" fmla="*/ 245494 f13362 1"/>
              <a:gd name="f14821" fmla="*/ 1077694 f13363 1"/>
              <a:gd name="f14822" fmla="*/ 1077787 f13363 1"/>
              <a:gd name="f14823" fmla="*/ 1312328 f13363 1"/>
              <a:gd name="f14824" fmla="*/ 1312291 f13363 1"/>
              <a:gd name="f14825" fmla="*/ 244827 f13362 1"/>
              <a:gd name="f14826" fmla="*/ 1312087 f13363 1"/>
              <a:gd name="f14827" fmla="*/ 241808 f13362 1"/>
              <a:gd name="f14828" fmla="*/ 1311827 f13363 1"/>
              <a:gd name="f14829" fmla="*/ 1411624 f13363 1"/>
              <a:gd name="f14830" fmla="*/ 1414110 f13363 1"/>
              <a:gd name="f14831" fmla="*/ 1427651 f13363 1"/>
              <a:gd name="f14832" fmla="*/ 1425295 f13363 1"/>
              <a:gd name="f14833" fmla="*/ 1527336 f13363 1"/>
              <a:gd name="f14834" fmla="*/ 1529989 f13363 1"/>
              <a:gd name="f14835" fmla="*/ 1543104 f13363 1"/>
              <a:gd name="f14836" fmla="*/ 1540562 f13363 1"/>
              <a:gd name="f14837" fmla="*/ 1620641 f13363 1"/>
              <a:gd name="f14838" fmla="*/ 1623256 f13363 1"/>
              <a:gd name="f14839" fmla="*/ 1636427 f13363 1"/>
              <a:gd name="f14840" fmla="*/ 1633997 f13363 1"/>
              <a:gd name="f14841" fmla="*/ 29754 f13363 1"/>
              <a:gd name="f14842" fmla="*/ 250346 f13362 1"/>
              <a:gd name="f14843" fmla="*/ 27416 f13363 1"/>
              <a:gd name="f14844" fmla="*/ 255162 f13362 1"/>
              <a:gd name="f14845" fmla="*/ 39919 f13363 1"/>
              <a:gd name="f14846" fmla="*/ 42182 f13363 1"/>
              <a:gd name="f14847" fmla="*/ 130496 f13363 1"/>
              <a:gd name="f14848" fmla="*/ 127770 f13363 1"/>
              <a:gd name="f14849" fmla="*/ 141144 f13363 1"/>
              <a:gd name="f14850" fmla="*/ 144000 f13363 1"/>
              <a:gd name="f14851" fmla="*/ 156392 f13363 1"/>
              <a:gd name="f14852" fmla="*/ 153498 f13363 1"/>
              <a:gd name="f14853" fmla="*/ 251846 f13362 1"/>
              <a:gd name="f14854" fmla="*/ 150753 f13363 1"/>
              <a:gd name="f14855" fmla="*/ 168449 f13363 1"/>
              <a:gd name="f14856" fmla="*/ 165184 f13363 1"/>
              <a:gd name="f14857" fmla="*/ 252698 f13362 1"/>
              <a:gd name="f14858" fmla="*/ 251939 f13362 1"/>
              <a:gd name="f14859" fmla="*/ 162903 f13363 1"/>
              <a:gd name="f14860" fmla="*/ 250809 f13362 1"/>
              <a:gd name="f14861" fmla="*/ 161530 f13363 1"/>
              <a:gd name="f14862" fmla="*/ 245504 f13363 1"/>
              <a:gd name="f14863" fmla="*/ 242981 f13363 1"/>
              <a:gd name="f14864" fmla="*/ 255558 f13363 1"/>
              <a:gd name="f14865" fmla="*/ 258192 f13363 1"/>
              <a:gd name="f14866" fmla="*/ 354668 f13363 1"/>
              <a:gd name="f14867" fmla="*/ 355707 f13363 1"/>
              <a:gd name="f14868" fmla="*/ 252809 f13362 1"/>
              <a:gd name="f14869" fmla="*/ 356097 f13363 1"/>
              <a:gd name="f14870" fmla="*/ 369712 f13363 1"/>
              <a:gd name="f14871" fmla="*/ 370992 f13363 1"/>
              <a:gd name="f14872" fmla="*/ 252606 f13362 1"/>
              <a:gd name="f14873" fmla="*/ 372160 f13363 1"/>
              <a:gd name="f14874" fmla="*/ 418349 f13363 1"/>
              <a:gd name="f14875" fmla="*/ 418386 f13363 1"/>
              <a:gd name="f14876" fmla="*/ 254699 f13362 1"/>
              <a:gd name="f14877" fmla="*/ 419777 f13363 1"/>
              <a:gd name="f14878" fmla="*/ 464148 f13363 1"/>
              <a:gd name="f14879" fmla="*/ 458082 f13363 1"/>
              <a:gd name="f14880" fmla="*/ 255069 f13362 1"/>
              <a:gd name="f14881" fmla="*/ 454669 f13363 1"/>
              <a:gd name="f14882" fmla="*/ 254217 f13362 1"/>
              <a:gd name="f14883" fmla="*/ 449067 f13363 1"/>
              <a:gd name="f14884" fmla="*/ 254513 f13362 1"/>
              <a:gd name="f14885" fmla="*/ 446878 f13363 1"/>
              <a:gd name="f14886" fmla="*/ 444726 f13363 1"/>
              <a:gd name="f14887" fmla="*/ 499874 f13363 1"/>
              <a:gd name="f14888" fmla="*/ 254032 f13362 1"/>
              <a:gd name="f14889" fmla="*/ 498446 f13363 1"/>
              <a:gd name="f14890" fmla="*/ 253458 f13362 1"/>
              <a:gd name="f14891" fmla="*/ 499782 f13363 1"/>
              <a:gd name="f14892" fmla="*/ 252143 f13362 1"/>
              <a:gd name="f14893" fmla="*/ 500449 f13363 1"/>
              <a:gd name="f14894" fmla="*/ 251383 f13362 1"/>
              <a:gd name="f14895" fmla="*/ 501451 f13363 1"/>
              <a:gd name="f14896" fmla="*/ 600562 f13363 1"/>
              <a:gd name="f14897" fmla="*/ 599597 f13363 1"/>
              <a:gd name="f14898" fmla="*/ 610949 f13363 1"/>
              <a:gd name="f14899" fmla="*/ 611951 f13363 1"/>
              <a:gd name="f14900" fmla="*/ 738459 f13363 1"/>
              <a:gd name="f14901" fmla="*/ 736419 f13363 1"/>
              <a:gd name="f14902" fmla="*/ 1067882 f13363 1"/>
              <a:gd name="f14903" fmla="*/ 1067028 f13363 1"/>
              <a:gd name="f14904" fmla="*/ 1081460 f13363 1"/>
              <a:gd name="f14905" fmla="*/ 1085967 f13363 1"/>
              <a:gd name="f14906" fmla="*/ 253754 f13362 1"/>
              <a:gd name="f14907" fmla="*/ 1087971 f13363 1"/>
              <a:gd name="f14908" fmla="*/ 1291441 f13363 1"/>
              <a:gd name="f14909" fmla="*/ 1291386 f13363 1"/>
              <a:gd name="f14910" fmla="*/ 254976 f13362 1"/>
              <a:gd name="f14911" fmla="*/ 1295466 f13363 1"/>
              <a:gd name="f14912" fmla="*/ 250902 f13362 1"/>
              <a:gd name="f14913" fmla="*/ 1297025 f13363 1"/>
              <a:gd name="f14914" fmla="*/ 1312421 f13363 1"/>
              <a:gd name="f14915" fmla="*/ 1312606 f13363 1"/>
              <a:gd name="f14916" fmla="*/ 1416484 f13363 1"/>
              <a:gd name="f14917" fmla="*/ 1418636 f13363 1"/>
              <a:gd name="f14918" fmla="*/ 1431954 f13363 1"/>
              <a:gd name="f14919" fmla="*/ 1429895 f13363 1"/>
              <a:gd name="f14920" fmla="*/ 1532512 f13363 1"/>
              <a:gd name="f14921" fmla="*/ 1534849 f13363 1"/>
              <a:gd name="f14922" fmla="*/ 1547741 f13363 1"/>
              <a:gd name="f14923" fmla="*/ 1545515 f13363 1"/>
              <a:gd name="f14924" fmla="*/ 1625742 f13363 1"/>
              <a:gd name="f14925" fmla="*/ 1628005 f13363 1"/>
              <a:gd name="f14926" fmla="*/ 1641008 f13363 1"/>
              <a:gd name="f14927" fmla="*/ 1638708 f13363 1"/>
              <a:gd name="f14928" fmla="*/ 25209 f13363 1"/>
              <a:gd name="f14929" fmla="*/ 259958 f13362 1"/>
              <a:gd name="f14930" fmla="*/ 23261 f13363 1"/>
              <a:gd name="f14931" fmla="*/ 264774 f13362 1"/>
              <a:gd name="f14932" fmla="*/ 35393 f13363 1"/>
              <a:gd name="f14933" fmla="*/ 37637 f13363 1"/>
              <a:gd name="f14934" fmla="*/ 125061 f13363 1"/>
              <a:gd name="f14935" fmla="*/ 122353 f13363 1"/>
              <a:gd name="f14936" fmla="*/ 135449 f13363 1"/>
              <a:gd name="f14937" fmla="*/ 138306 f13363 1"/>
              <a:gd name="f14938" fmla="*/ 151550 f13363 1"/>
              <a:gd name="f14939" fmla="*/ 156169 f13363 1"/>
              <a:gd name="f14940" fmla="*/ 263996 f13362 1"/>
              <a:gd name="f14941" fmla="*/ 157134 f13363 1"/>
              <a:gd name="f14942" fmla="*/ 177149 f13363 1"/>
              <a:gd name="f14943" fmla="*/ 174218 f13363 1"/>
              <a:gd name="f14944" fmla="*/ 240458 f13363 1"/>
              <a:gd name="f14945" fmla="*/ 237936 f13363 1"/>
              <a:gd name="f14946" fmla="*/ 250308 f13363 1"/>
              <a:gd name="f14947" fmla="*/ 252924 f13363 1"/>
              <a:gd name="f14948" fmla="*/ 372439 f13363 1"/>
              <a:gd name="f14949" fmla="*/ 262570 f13362 1"/>
              <a:gd name="f14950" fmla="*/ 370046 f13363 1"/>
              <a:gd name="f14951" fmla="*/ 419072 f13363 1"/>
              <a:gd name="f14952" fmla="*/ 418182 f13363 1"/>
              <a:gd name="f14953" fmla="*/ 435878 f13363 1"/>
              <a:gd name="f14954" fmla="*/ 433504 f13363 1"/>
              <a:gd name="f14955" fmla="*/ 460902 f13363 1"/>
              <a:gd name="f14956" fmla="*/ 461124 f13363 1"/>
              <a:gd name="f14957" fmla="*/ 263903 f13362 1"/>
              <a:gd name="f14958" fmla="*/ 473478 f13363 1"/>
              <a:gd name="f14959" fmla="*/ 261811 f13362 1"/>
              <a:gd name="f14960" fmla="*/ 478320 f13363 1"/>
              <a:gd name="f14961" fmla="*/ 263607 f13362 1"/>
              <a:gd name="f14962" fmla="*/ 481362 f13363 1"/>
              <a:gd name="f14963" fmla="*/ 264663 f13362 1"/>
              <a:gd name="f14964" fmla="*/ 481547 f13363 1"/>
              <a:gd name="f14965" fmla="*/ 525213 f13363 1"/>
              <a:gd name="f14966" fmla="*/ 517070 f13363 1"/>
              <a:gd name="f14967" fmla="*/ 263422 f13362 1"/>
              <a:gd name="f14968" fmla="*/ 509094 f13363 1"/>
              <a:gd name="f14969" fmla="*/ 261533 f13362 1"/>
              <a:gd name="f14970" fmla="*/ 506756 f13363 1"/>
              <a:gd name="f14971" fmla="*/ 598651 f13363 1"/>
              <a:gd name="f14972" fmla="*/ 597909 f13363 1"/>
              <a:gd name="f14973" fmla="*/ 609150 f13363 1"/>
              <a:gd name="f14974" fmla="*/ 609966 f13363 1"/>
              <a:gd name="f14975" fmla="*/ 735621 f13363 1"/>
              <a:gd name="f14976" fmla="*/ 736326 f13363 1"/>
              <a:gd name="f14977" fmla="*/ 1069570 f13363 1"/>
              <a:gd name="f14978" fmla="*/ 1068716 f13363 1"/>
              <a:gd name="f14979" fmla="*/ 1089455 f13363 1"/>
              <a:gd name="f14980" fmla="*/ 1090902 f13363 1"/>
              <a:gd name="f14981" fmla="*/ 261625 f13362 1"/>
              <a:gd name="f14982" fmla="*/ 1091940 f13363 1"/>
              <a:gd name="f14983" fmla="*/ 262662 f13362 1"/>
              <a:gd name="f14984" fmla="*/ 1094055 f13363 1"/>
              <a:gd name="f14985" fmla="*/ 1175989 f13363 1"/>
              <a:gd name="f14986" fmla="*/ 1180459 f13363 1"/>
              <a:gd name="f14987" fmla="*/ 264181 f13362 1"/>
              <a:gd name="f14988" fmla="*/ 1180830 f13363 1"/>
              <a:gd name="f14989" fmla="*/ 264366 f13362 1"/>
              <a:gd name="f14990" fmla="*/ 1182407 f13363 1"/>
              <a:gd name="f14991" fmla="*/ 1183872 f13363 1"/>
              <a:gd name="f14992" fmla="*/ 1184262 f13363 1"/>
              <a:gd name="f14993" fmla="*/ 264552 f13362 1"/>
              <a:gd name="f14994" fmla="*/ 1184410 f13363 1"/>
              <a:gd name="f14995" fmla="*/ 1273522 f13363 1"/>
              <a:gd name="f14996" fmla="*/ 1273337 f13363 1"/>
              <a:gd name="f14997" fmla="*/ 264459 f13362 1"/>
              <a:gd name="f14998" fmla="*/ 1278568 f13363 1"/>
              <a:gd name="f14999" fmla="*/ 261996 f13362 1"/>
              <a:gd name="f15000" fmla="*/ 1281035 f13363 1"/>
              <a:gd name="f15001" fmla="*/ 260866 f13362 1"/>
              <a:gd name="f15002" fmla="*/ 1282315 f13363 1"/>
              <a:gd name="f15003" fmla="*/ 1294762 f13363 1"/>
              <a:gd name="f15004" fmla="*/ 1293092 f13363 1"/>
              <a:gd name="f15005" fmla="*/ 1300308 f13363 1"/>
              <a:gd name="f15006" fmla="*/ 1304370 f13363 1"/>
              <a:gd name="f15007" fmla="*/ 1311586 f13363 1"/>
              <a:gd name="f15008" fmla="*/ 1311901 f13363 1"/>
              <a:gd name="f15009" fmla="*/ 261422 f13362 1"/>
              <a:gd name="f15010" fmla="*/ 1312050 f13363 1"/>
              <a:gd name="f15011" fmla="*/ 1420788 f13363 1"/>
              <a:gd name="f15012" fmla="*/ 1422884 f13363 1"/>
              <a:gd name="f15013" fmla="*/ 1435980 f13363 1"/>
              <a:gd name="f15014" fmla="*/ 1434013 f13363 1"/>
              <a:gd name="f15015" fmla="*/ 1537168 f13363 1"/>
              <a:gd name="f15016" fmla="*/ 1539394 f13363 1"/>
              <a:gd name="f15017" fmla="*/ 1552082 f13363 1"/>
              <a:gd name="f15018" fmla="*/ 1549948 f13363 1"/>
              <a:gd name="f15019" fmla="*/ 1630287 f13363 1"/>
              <a:gd name="f15020" fmla="*/ 1632457 f13363 1"/>
              <a:gd name="f15021" fmla="*/ 1645238 f13363 1"/>
              <a:gd name="f15022" fmla="*/ 1643308 f13363 1"/>
              <a:gd name="f15023" fmla="*/ 21295 f13363 1"/>
              <a:gd name="f15024" fmla="*/ 269571 f13362 1"/>
              <a:gd name="f15025" fmla="*/ 19347 f13363 1"/>
              <a:gd name="f15026" fmla="*/ 274386 f13362 1"/>
              <a:gd name="f15027" fmla="*/ 31497 f13363 1"/>
              <a:gd name="f15028" fmla="*/ 33463 f13363 1"/>
              <a:gd name="f15029" fmla="*/ 119997 f13363 1"/>
              <a:gd name="f15030" fmla="*/ 117642 f13363 1"/>
              <a:gd name="f15031" fmla="*/ 132982 f13363 1"/>
              <a:gd name="f15032" fmla="*/ 161437 f13363 1"/>
              <a:gd name="f15033" fmla="*/ 161010 f13363 1"/>
              <a:gd name="f15034" fmla="*/ 271775 f13362 1"/>
              <a:gd name="f15035" fmla="*/ 160899 f13363 1"/>
              <a:gd name="f15036" fmla="*/ 177594 f13363 1"/>
              <a:gd name="f15037" fmla="*/ 178484 f13363 1"/>
              <a:gd name="f15038" fmla="*/ 270349 f13362 1"/>
              <a:gd name="f15039" fmla="*/ 178354 f13363 1"/>
              <a:gd name="f15040" fmla="*/ 235747 f13363 1"/>
              <a:gd name="f15041" fmla="*/ 233539 f13363 1"/>
              <a:gd name="f15042" fmla="*/ 245708 f13363 1"/>
              <a:gd name="f15043" fmla="*/ 248027 f13363 1"/>
              <a:gd name="f15044" fmla="*/ 370380 f13363 1"/>
              <a:gd name="f15045" fmla="*/ 370435 f13363 1"/>
              <a:gd name="f15046" fmla="*/ 269774 f13362 1"/>
              <a:gd name="f15047" fmla="*/ 369118 f13363 1"/>
              <a:gd name="f15048" fmla="*/ 456023 f13363 1"/>
              <a:gd name="f15049" fmla="*/ 458435 f13363 1"/>
              <a:gd name="f15050" fmla="*/ 429423 f13363 1"/>
              <a:gd name="f15051" fmla="*/ 422949 f13363 1"/>
              <a:gd name="f15052" fmla="*/ 271664 f13362 1"/>
              <a:gd name="f15053" fmla="*/ 420668 f13363 1"/>
              <a:gd name="f15054" fmla="*/ 270812 f13362 1"/>
              <a:gd name="f15055" fmla="*/ 420389 f13363 1"/>
              <a:gd name="f15056" fmla="*/ 420334 f13363 1"/>
              <a:gd name="f15057" fmla="*/ 482178 f13363 1"/>
              <a:gd name="f15058" fmla="*/ 482030 f13363 1"/>
              <a:gd name="f15059" fmla="*/ 477652 f13363 1"/>
              <a:gd name="f15060" fmla="*/ 544839 f13363 1"/>
              <a:gd name="f15061" fmla="*/ 273386 f13362 1"/>
              <a:gd name="f15062" fmla="*/ 537957 f13363 1"/>
              <a:gd name="f15063" fmla="*/ 270904 f13362 1"/>
              <a:gd name="f15064" fmla="*/ 536343 f13363 1"/>
              <a:gd name="f15065" fmla="*/ 270719 f13362 1"/>
              <a:gd name="f15066" fmla="*/ 536566 f13363 1"/>
              <a:gd name="f15067" fmla="*/ 535731 f13363 1"/>
              <a:gd name="f15068" fmla="*/ 534358 f13363 1"/>
              <a:gd name="f15069" fmla="*/ 532744 f13363 1"/>
              <a:gd name="f15070" fmla="*/ 271015 f13362 1"/>
              <a:gd name="f15071" fmla="*/ 531594 f13363 1"/>
              <a:gd name="f15072" fmla="*/ 597167 f13363 1"/>
              <a:gd name="f15073" fmla="*/ 596407 f13363 1"/>
              <a:gd name="f15074" fmla="*/ 607629 f13363 1"/>
              <a:gd name="f15075" fmla="*/ 608390 f13363 1"/>
              <a:gd name="f15076" fmla="*/ 738200 f13363 1"/>
              <a:gd name="f15077" fmla="*/ 974744 f13363 1"/>
              <a:gd name="f15078" fmla="*/ 974076 f13363 1"/>
              <a:gd name="f15079" fmla="*/ 273756 f13362 1"/>
              <a:gd name="f15080" fmla="*/ 971609 f13363 1"/>
              <a:gd name="f15081" fmla="*/ 270626 f13362 1"/>
              <a:gd name="f15082" fmla="*/ 272719 f13362 1"/>
              <a:gd name="f15083" fmla="*/ 975393 f13363 1"/>
              <a:gd name="f15084" fmla="*/ 1056344 f13363 1"/>
              <a:gd name="f15085" fmla="*/ 1056715 f13363 1"/>
              <a:gd name="f15086" fmla="*/ 273182 f13362 1"/>
              <a:gd name="f15087" fmla="*/ 1055954 f13363 1"/>
              <a:gd name="f15088" fmla="*/ 1056418 f13363 1"/>
              <a:gd name="f15089" fmla="*/ 1058570 f13363 1"/>
              <a:gd name="f15090" fmla="*/ 1059293 f13363 1"/>
              <a:gd name="f15091" fmla="*/ 1071183 f13363 1"/>
              <a:gd name="f15092" fmla="*/ 1070404 f13363 1"/>
              <a:gd name="f15093" fmla="*/ 1100529 f13363 1"/>
              <a:gd name="f15094" fmla="*/ 1105723 f13363 1"/>
              <a:gd name="f15095" fmla="*/ 1106780 f13363 1"/>
              <a:gd name="f15096" fmla="*/ 1168847 f13363 1"/>
              <a:gd name="f15097" fmla="*/ 1170776 f13363 1"/>
              <a:gd name="f15098" fmla="*/ 272627 f13362 1"/>
              <a:gd name="f15099" fmla="*/ 1173559 f13363 1"/>
              <a:gd name="f15100" fmla="*/ 1187786 f13363 1"/>
              <a:gd name="f15101" fmla="*/ 1190624 f13363 1"/>
              <a:gd name="f15102" fmla="*/ 272904 f13362 1"/>
              <a:gd name="f15103" fmla="*/ 1191904 f13363 1"/>
              <a:gd name="f15104" fmla="*/ 1274190 f13363 1"/>
              <a:gd name="f15105" fmla="*/ 1275062 f13363 1"/>
              <a:gd name="f15106" fmla="*/ 1283892 f13363 1"/>
              <a:gd name="f15107" fmla="*/ 1285487 f13363 1"/>
              <a:gd name="f15108" fmla="*/ 1297822 f13363 1"/>
              <a:gd name="f15109" fmla="*/ 1296394 f13363 1"/>
              <a:gd name="f15110" fmla="*/ 1310065 f13363 1"/>
              <a:gd name="f15111" fmla="*/ 1311048 f13363 1"/>
              <a:gd name="f15112" fmla="*/ 271293 f13362 1"/>
              <a:gd name="f15113" fmla="*/ 1307338 f13363 1"/>
              <a:gd name="f15114" fmla="*/ 271386 f13362 1"/>
              <a:gd name="f15115" fmla="*/ 1305353 f13363 1"/>
              <a:gd name="f15116" fmla="*/ 1323235 f13363 1"/>
              <a:gd name="f15117" fmla="*/ 1320546 f13363 1"/>
              <a:gd name="f15118" fmla="*/ 270145 f13362 1"/>
              <a:gd name="f15119" fmla="*/ 1319785 f13363 1"/>
              <a:gd name="f15120" fmla="*/ 1314220 f13363 1"/>
              <a:gd name="f15121" fmla="*/ 1313330 f13363 1"/>
              <a:gd name="f15122" fmla="*/ 1311141 f13363 1"/>
              <a:gd name="f15123" fmla="*/ 1424739 f13363 1"/>
              <a:gd name="f15124" fmla="*/ 1426594 f13363 1"/>
              <a:gd name="f15125" fmla="*/ 1439541 f13363 1"/>
              <a:gd name="f15126" fmla="*/ 1437760 f13363 1"/>
              <a:gd name="f15127" fmla="*/ 1541378 f13363 1"/>
              <a:gd name="f15128" fmla="*/ 1543363 f13363 1"/>
              <a:gd name="f15129" fmla="*/ 1555884 f13363 1"/>
              <a:gd name="f15130" fmla="*/ 1553974 f13363 1"/>
              <a:gd name="f15131" fmla="*/ 1634405 f13363 1"/>
              <a:gd name="f15132" fmla="*/ 1636371 f13363 1"/>
              <a:gd name="f15133" fmla="*/ 1649096 f13363 1"/>
              <a:gd name="f15134" fmla="*/ 1647167 f13363 1"/>
              <a:gd name="f15135" fmla="*/ 17566 f13363 1"/>
              <a:gd name="f15136" fmla="*/ 279183 f13362 1"/>
              <a:gd name="f15137" fmla="*/ 15990 f13363 1"/>
              <a:gd name="f15138" fmla="*/ 283961 f13362 1"/>
              <a:gd name="f15139" fmla="*/ 27899 f13363 1"/>
              <a:gd name="f15140" fmla="*/ 29550 f13363 1"/>
              <a:gd name="f15141" fmla="*/ 115286 f13363 1"/>
              <a:gd name="f15142" fmla="*/ 113208 f13363 1"/>
              <a:gd name="f15143" fmla="*/ 125878 f13363 1"/>
              <a:gd name="f15144" fmla="*/ 128029 f13363 1"/>
              <a:gd name="f15145" fmla="*/ 164071 f13363 1"/>
              <a:gd name="f15146" fmla="*/ 167280 f13363 1"/>
              <a:gd name="f15147" fmla="*/ 280776 f13362 1"/>
              <a:gd name="f15148" fmla="*/ 169655 f13363 1"/>
              <a:gd name="f15149" fmla="*/ 280591 f13362 1"/>
              <a:gd name="f15150" fmla="*/ 170879 f13363 1"/>
              <a:gd name="f15151" fmla="*/ 279442 f13362 1"/>
              <a:gd name="f15152" fmla="*/ 171361 f13363 1"/>
              <a:gd name="f15153" fmla="*/ 231351 f13363 1"/>
              <a:gd name="f15154" fmla="*/ 229421 f13363 1"/>
              <a:gd name="f15155" fmla="*/ 241442 f13363 1"/>
              <a:gd name="f15156" fmla="*/ 243426 f13363 1"/>
              <a:gd name="f15157" fmla="*/ 367764 f13363 1"/>
              <a:gd name="f15158" fmla="*/ 366410 f13363 1"/>
              <a:gd name="f15159" fmla="*/ 377670 f13363 1"/>
              <a:gd name="f15160" fmla="*/ 378300 f13363 1"/>
              <a:gd name="f15161" fmla="*/ 281535 f13362 1"/>
              <a:gd name="f15162" fmla="*/ 378412 f13363 1"/>
              <a:gd name="f15163" fmla="*/ 281628 f13362 1"/>
              <a:gd name="f15164" fmla="*/ 380026 f13363 1"/>
              <a:gd name="f15165" fmla="*/ 282758 f13362 1"/>
              <a:gd name="f15166" fmla="*/ 381769 f13363 1"/>
              <a:gd name="f15167" fmla="*/ 452350 f13363 1"/>
              <a:gd name="f15168" fmla="*/ 454205 f13363 1"/>
              <a:gd name="f15169" fmla="*/ 480898 f13363 1"/>
              <a:gd name="f15170" fmla="*/ 483347 f13363 1"/>
              <a:gd name="f15171" fmla="*/ 283147 f13362 1"/>
              <a:gd name="f15172" fmla="*/ 484144 f13363 1"/>
              <a:gd name="f15173" fmla="*/ 522060 f13363 1"/>
              <a:gd name="f15174" fmla="*/ 523247 f13363 1"/>
              <a:gd name="f15175" fmla="*/ 283721 f13362 1"/>
              <a:gd name="f15176" fmla="*/ 523989 f13363 1"/>
              <a:gd name="f15177" fmla="*/ 543355 f13363 1"/>
              <a:gd name="f15178" fmla="*/ 545135 f13363 1"/>
              <a:gd name="f15179" fmla="*/ 595665 f13363 1"/>
              <a:gd name="f15180" fmla="*/ 594923 f13363 1"/>
              <a:gd name="f15181" fmla="*/ 606145 f13363 1"/>
              <a:gd name="f15182" fmla="*/ 606887 f13363 1"/>
              <a:gd name="f15183" fmla="*/ 737940 f13363 1"/>
              <a:gd name="f15184" fmla="*/ 737272 f13363 1"/>
              <a:gd name="f15185" fmla="*/ 979604 f13363 1"/>
              <a:gd name="f15186" fmla="*/ 979307 f13363 1"/>
              <a:gd name="f15187" fmla="*/ 282869 f13362 1"/>
              <a:gd name="f15188" fmla="*/ 980142 f13363 1"/>
              <a:gd name="f15189" fmla="*/ 1048609 f13363 1"/>
              <a:gd name="f15190" fmla="*/ 1051669 f13363 1"/>
              <a:gd name="f15191" fmla="*/ 280202 f13362 1"/>
              <a:gd name="f15192" fmla="*/ 1052300 f13363 1"/>
              <a:gd name="f15193" fmla="*/ 1060035 f13363 1"/>
              <a:gd name="f15194" fmla="*/ 1060759 f13363 1"/>
              <a:gd name="f15195" fmla="*/ 1072445 f13363 1"/>
              <a:gd name="f15196" fmla="*/ 1071814 f13363 1"/>
              <a:gd name="f15197" fmla="*/ 1108097 f13363 1"/>
              <a:gd name="f15198" fmla="*/ 1109229 f13363 1"/>
              <a:gd name="f15199" fmla="*/ 1109562 f13363 1"/>
              <a:gd name="f15200" fmla="*/ 1161705 f13363 1"/>
              <a:gd name="f15201" fmla="*/ 1164636 f13363 1"/>
              <a:gd name="f15202" fmla="*/ 1195614 f13363 1"/>
              <a:gd name="f15203" fmla="*/ 1197506 f13363 1"/>
              <a:gd name="f15204" fmla="*/ 1264934 f13363 1"/>
              <a:gd name="f15205" fmla="*/ 1264804 f13363 1"/>
              <a:gd name="f15206" fmla="*/ 283813 f13362 1"/>
              <a:gd name="f15207" fmla="*/ 1271723 f13363 1"/>
              <a:gd name="f15208" fmla="*/ 279350 f13362 1"/>
              <a:gd name="f15209" fmla="*/ 1287045 f13363 1"/>
              <a:gd name="f15210" fmla="*/ 1288325 f13363 1"/>
              <a:gd name="f15211" fmla="*/ 1300660 f13363 1"/>
              <a:gd name="f15212" fmla="*/ 1299232 f13363 1"/>
              <a:gd name="f15213" fmla="*/ 1301903 f13363 1"/>
              <a:gd name="f15214" fmla="*/ 1303035 f13363 1"/>
              <a:gd name="f15215" fmla="*/ 1326500 f13363 1"/>
              <a:gd name="f15216" fmla="*/ 1326055 f13363 1"/>
              <a:gd name="f15217" fmla="*/ 282295 f13362 1"/>
              <a:gd name="f15218" fmla="*/ 1324960 f13363 1"/>
              <a:gd name="f15219" fmla="*/ 1428430 f13363 1"/>
              <a:gd name="f15220" fmla="*/ 1429970 f13363 1"/>
              <a:gd name="f15221" fmla="*/ 1442750 f13363 1"/>
              <a:gd name="f15222" fmla="*/ 1441266 f13363 1"/>
              <a:gd name="f15223" fmla="*/ 1545311 f13363 1"/>
              <a:gd name="f15224" fmla="*/ 1546980 f13363 1"/>
              <a:gd name="f15225" fmla="*/ 1559353 f13363 1"/>
              <a:gd name="f15226" fmla="*/ 1557758 f13363 1"/>
              <a:gd name="f15227" fmla="*/ 1638263 f13363 1"/>
              <a:gd name="f15228" fmla="*/ 1639895 f13363 1"/>
              <a:gd name="f15229" fmla="*/ 1652491 f13363 1"/>
              <a:gd name="f15230" fmla="*/ 1650951 f13363 1"/>
              <a:gd name="f15231" fmla="*/ 14394 f13363 1"/>
              <a:gd name="f15232" fmla="*/ 288777 f13362 1"/>
              <a:gd name="f15233" fmla="*/ 12818 f13363 1"/>
              <a:gd name="f15234" fmla="*/ 293574 f13362 1"/>
              <a:gd name="f15235" fmla="*/ 24634 f13363 1"/>
              <a:gd name="f15236" fmla="*/ 26266 f13363 1"/>
              <a:gd name="f15237" fmla="*/ 111186 f13363 1"/>
              <a:gd name="f15238" fmla="*/ 109183 f13363 1"/>
              <a:gd name="f15239" fmla="*/ 121667 f13363 1"/>
              <a:gd name="f15240" fmla="*/ 123763 f13363 1"/>
              <a:gd name="f15241" fmla="*/ 227548 f13363 1"/>
              <a:gd name="f15242" fmla="*/ 225674 f13363 1"/>
              <a:gd name="f15243" fmla="*/ 237509 f13363 1"/>
              <a:gd name="f15244" fmla="*/ 239475 f13363 1"/>
              <a:gd name="f15245" fmla="*/ 365037 f13363 1"/>
              <a:gd name="f15246" fmla="*/ 363795 f13363 1"/>
              <a:gd name="f15247" fmla="*/ 375184 f13363 1"/>
              <a:gd name="f15248" fmla="*/ 376427 f13363 1"/>
              <a:gd name="f15249" fmla="*/ 388855 f13363 1"/>
              <a:gd name="f15250" fmla="*/ 397425 f13363 1"/>
              <a:gd name="f15251" fmla="*/ 469435 f13363 1"/>
              <a:gd name="f15252" fmla="*/ 467580 f13363 1"/>
              <a:gd name="f15253" fmla="*/ 289870 f13362 1"/>
              <a:gd name="f15254" fmla="*/ 466337 f13363 1"/>
              <a:gd name="f15255" fmla="*/ 594292 f13363 1"/>
              <a:gd name="f15256" fmla="*/ 593754 f13363 1"/>
              <a:gd name="f15257" fmla="*/ 604791 f13363 1"/>
              <a:gd name="f15258" fmla="*/ 605385 f13363 1"/>
              <a:gd name="f15259" fmla="*/ 736085 f13363 1"/>
              <a:gd name="f15260" fmla="*/ 735028 f13363 1"/>
              <a:gd name="f15261" fmla="*/ 292055 f13362 1"/>
              <a:gd name="f15262" fmla="*/ 732245 f13363 1"/>
              <a:gd name="f15263" fmla="*/ 1034808 f13363 1"/>
              <a:gd name="f15264" fmla="*/ 1037052 f13363 1"/>
              <a:gd name="f15265" fmla="*/ 291777 f13362 1"/>
              <a:gd name="f15266" fmla="*/ 1035809 f13363 1"/>
              <a:gd name="f15267" fmla="*/ 1036106 f13363 1"/>
              <a:gd name="f15268" fmla="*/ 291592 f13362 1"/>
              <a:gd name="f15269" fmla="*/ 1038369 f13363 1"/>
              <a:gd name="f15270" fmla="*/ 291018 f13362 1"/>
              <a:gd name="f15271" fmla="*/ 1044138 f13363 1"/>
              <a:gd name="f15272" fmla="*/ 983444 f13363 1"/>
              <a:gd name="f15273" fmla="*/ 983666 f13363 1"/>
              <a:gd name="f15274" fmla="*/ 289314 f13362 1"/>
              <a:gd name="f15275" fmla="*/ 983388 f13363 1"/>
              <a:gd name="f15276" fmla="*/ 290259 f13362 1"/>
              <a:gd name="f15277" fmla="*/ 982182 f13363 1"/>
              <a:gd name="f15278" fmla="*/ 1061482 f13363 1"/>
              <a:gd name="f15279" fmla="*/ 1062057 f13363 1"/>
              <a:gd name="f15280" fmla="*/ 1073706 f13363 1"/>
              <a:gd name="f15281" fmla="*/ 1073075 f13363 1"/>
              <a:gd name="f15282" fmla="*/ 1111046 f13363 1"/>
              <a:gd name="f15283" fmla="*/ 1111510 f13363 1"/>
              <a:gd name="f15284" fmla="*/ 1113031 f13363 1"/>
              <a:gd name="f15285" fmla="*/ 1154286 f13363 1"/>
              <a:gd name="f15286" fmla="*/ 1156808 f13363 1"/>
              <a:gd name="f15287" fmla="*/ 291870 f13362 1"/>
              <a:gd name="f15288" fmla="*/ 1159183 f13363 1"/>
              <a:gd name="f15289" fmla="*/ 289110 f13362 1"/>
              <a:gd name="f15290" fmla="*/ 1159350 f13363 1"/>
              <a:gd name="f15291" fmla="*/ 1197636 f13363 1"/>
              <a:gd name="f15292" fmla="*/ 1198953 f13363 1"/>
              <a:gd name="f15293" fmla="*/ 1271352 f13363 1"/>
              <a:gd name="f15294" fmla="*/ 1269274 f13363 1"/>
              <a:gd name="f15295" fmla="*/ 1289623 f13363 1"/>
              <a:gd name="f15296" fmla="*/ 1290903 f13363 1"/>
              <a:gd name="f15297" fmla="*/ 1303053 f13363 1"/>
              <a:gd name="f15298" fmla="*/ 1301866 f13363 1"/>
              <a:gd name="f15299" fmla="*/ 1304185 f13363 1"/>
              <a:gd name="f15300" fmla="*/ 1305168 f13363 1"/>
              <a:gd name="f15301" fmla="*/ 292907 f13362 1"/>
              <a:gd name="f15302" fmla="*/ 1305279 f13363 1"/>
              <a:gd name="f15303" fmla="*/ 1325350 f13363 1"/>
              <a:gd name="f15304" fmla="*/ 1325109 f13363 1"/>
              <a:gd name="f15305" fmla="*/ 293481 f13362 1"/>
              <a:gd name="f15306" fmla="*/ 1326630 f13363 1"/>
              <a:gd name="f15307" fmla="*/ 1431528 f13363 1"/>
              <a:gd name="f15308" fmla="*/ 1433086 f13363 1"/>
              <a:gd name="f15309" fmla="*/ 1445737 f13363 1"/>
              <a:gd name="f15310" fmla="*/ 1444253 f13363 1"/>
              <a:gd name="f15311" fmla="*/ 1548668 f13363 1"/>
              <a:gd name="f15312" fmla="*/ 1550338 f13363 1"/>
              <a:gd name="f15313" fmla="*/ 1562562 f13363 1"/>
              <a:gd name="f15314" fmla="*/ 1560967 f13363 1"/>
              <a:gd name="f15315" fmla="*/ 1641509 f13363 1"/>
              <a:gd name="f15316" fmla="*/ 1643142 f13363 1"/>
              <a:gd name="f15317" fmla="*/ 1655607 f13363 1"/>
              <a:gd name="f15318" fmla="*/ 1654049 f13363 1"/>
              <a:gd name="f15319" fmla="*/ 11389 f13363 1"/>
              <a:gd name="f15320" fmla="*/ 298389 f13362 1"/>
              <a:gd name="f15321" fmla="*/ 10165 f13363 1"/>
              <a:gd name="f15322" fmla="*/ 303186 f13362 1"/>
              <a:gd name="f15323" fmla="*/ 21889 f13363 1"/>
              <a:gd name="f15324" fmla="*/ 23187 f13363 1"/>
              <a:gd name="f15325" fmla="*/ 107346 f13363 1"/>
              <a:gd name="f15326" fmla="*/ 105696 f13363 1"/>
              <a:gd name="f15327" fmla="*/ 117994 f13363 1"/>
              <a:gd name="f15328" fmla="*/ 119738 f13363 1"/>
              <a:gd name="f15329" fmla="*/ 223968 f13363 1"/>
              <a:gd name="f15330" fmla="*/ 222428 f13363 1"/>
              <a:gd name="f15331" fmla="*/ 234152 f13363 1"/>
              <a:gd name="f15332" fmla="*/ 362756 f13363 1"/>
              <a:gd name="f15333" fmla="*/ 361717 f13363 1"/>
              <a:gd name="f15334" fmla="*/ 372847 f13363 1"/>
              <a:gd name="f15335" fmla="*/ 373941 f13363 1"/>
              <a:gd name="f15336" fmla="*/ 418813 f13363 1"/>
              <a:gd name="f15337" fmla="*/ 421762 f13363 1"/>
              <a:gd name="f15338" fmla="*/ 469026 f13363 1"/>
              <a:gd name="f15339" fmla="*/ 469286 f13363 1"/>
              <a:gd name="f15340" fmla="*/ 302482 f13362 1"/>
              <a:gd name="f15341" fmla="*/ 470640 f13363 1"/>
              <a:gd name="f15342" fmla="*/ 522449 f13363 1"/>
              <a:gd name="f15343" fmla="*/ 517830 f13363 1"/>
              <a:gd name="f15344" fmla="*/ 523340 f13363 1"/>
              <a:gd name="f15345" fmla="*/ 593216 f13363 1"/>
              <a:gd name="f15346" fmla="*/ 592678 f13363 1"/>
              <a:gd name="f15347" fmla="*/ 603752 f13363 1"/>
              <a:gd name="f15348" fmla="*/ 604272 f13363 1"/>
              <a:gd name="f15349" fmla="*/ 731318 f13363 1"/>
              <a:gd name="f15350" fmla="*/ 733507 f13363 1"/>
              <a:gd name="f15351" fmla="*/ 301260 f13362 1"/>
              <a:gd name="f15352" fmla="*/ 734935 f13363 1"/>
              <a:gd name="f15353" fmla="*/ 1021860 f13363 1"/>
              <a:gd name="f15354" fmla="*/ 1028408 f13363 1"/>
              <a:gd name="f15355" fmla="*/ 298593 f13362 1"/>
              <a:gd name="f15356" fmla="*/ 1028593 f13363 1"/>
              <a:gd name="f15357" fmla="*/ 298408 f13362 1"/>
              <a:gd name="f15358" fmla="*/ 1028705 f13363 1"/>
              <a:gd name="f15359" fmla="*/ 1062595 f13363 1"/>
              <a:gd name="f15360" fmla="*/ 1063151 f13363 1"/>
              <a:gd name="f15361" fmla="*/ 1074875 f13363 1"/>
              <a:gd name="f15362" fmla="*/ 1074337 f13363 1"/>
              <a:gd name="f15363" fmla="*/ 1116185 f13363 1"/>
              <a:gd name="f15364" fmla="*/ 1116834 f13363 1"/>
              <a:gd name="f15365" fmla="*/ 299834 f13362 1"/>
              <a:gd name="f15366" fmla="*/ 1117780 f13363 1"/>
              <a:gd name="f15367" fmla="*/ 1153729 f13363 1"/>
              <a:gd name="f15368" fmla="*/ 1152820 f13363 1"/>
              <a:gd name="f15369" fmla="*/ 298704 f13362 1"/>
              <a:gd name="f15370" fmla="*/ 1152746 f13363 1"/>
              <a:gd name="f15371" fmla="*/ 1213885 f13363 1"/>
              <a:gd name="f15372" fmla="*/ 1215425 f13363 1"/>
              <a:gd name="f15373" fmla="*/ 1275043 f13363 1"/>
              <a:gd name="f15374" fmla="*/ 1273726 f13363 1"/>
              <a:gd name="f15375" fmla="*/ 1292165 f13363 1"/>
              <a:gd name="f15376" fmla="*/ 1293166 f13363 1"/>
              <a:gd name="f15377" fmla="*/ 1304259 f13363 1"/>
              <a:gd name="f15378" fmla="*/ 1309471 f13363 1"/>
              <a:gd name="f15379" fmla="*/ 1309917 f13363 1"/>
              <a:gd name="f15380" fmla="*/ 301630 f13362 1"/>
              <a:gd name="f15381" fmla="*/ 1310213 f13363 1"/>
              <a:gd name="f15382" fmla="*/ 1336814 f13363 1"/>
              <a:gd name="f15383" fmla="*/ 302112 f13362 1"/>
              <a:gd name="f15384" fmla="*/ 1334810 f13363 1"/>
              <a:gd name="f15385" fmla="*/ 1434421 f13363 1"/>
              <a:gd name="f15386" fmla="*/ 1435683 f13363 1"/>
              <a:gd name="f15387" fmla="*/ 1448222 f13363 1"/>
              <a:gd name="f15388" fmla="*/ 1447017 f13363 1"/>
              <a:gd name="f15389" fmla="*/ 1551766 f13363 1"/>
              <a:gd name="f15390" fmla="*/ 1553139 f13363 1"/>
              <a:gd name="f15391" fmla="*/ 1565233 f13363 1"/>
              <a:gd name="f15392" fmla="*/ 1563935 f13363 1"/>
              <a:gd name="f15393" fmla="*/ 1644514 f13363 1"/>
              <a:gd name="f15394" fmla="*/ 1645831 f13363 1"/>
              <a:gd name="f15395" fmla="*/ 1658297 f13363 1"/>
              <a:gd name="f15396" fmla="*/ 1657109 f13363 1"/>
              <a:gd name="f15397" fmla="*/ 736270 f13363 1"/>
              <a:gd name="f15398" fmla="*/ 736641 f13363 1"/>
              <a:gd name="f15399" fmla="*/ 299167 f13362 1"/>
              <a:gd name="f15400" fmla="*/ 299260 f13362 1"/>
              <a:gd name="f15401" fmla="*/ 8959 f13363 1"/>
              <a:gd name="f15402" fmla="*/ 308001 f13362 1"/>
              <a:gd name="f15403" fmla="*/ 7735 f13363 1"/>
              <a:gd name="f15404" fmla="*/ 312798 f13362 1"/>
              <a:gd name="f15405" fmla="*/ 19310 f13363 1"/>
              <a:gd name="f15406" fmla="*/ 20571 f13363 1"/>
              <a:gd name="f15407" fmla="*/ 104026 f13363 1"/>
              <a:gd name="f15408" fmla="*/ 102394 f13363 1"/>
              <a:gd name="f15409" fmla="*/ 114544 f13363 1"/>
              <a:gd name="f15410" fmla="*/ 116250 f13363 1"/>
              <a:gd name="f15411" fmla="*/ 220889 f13363 1"/>
              <a:gd name="f15412" fmla="*/ 219386 f13363 1"/>
              <a:gd name="f15413" fmla="*/ 230980 f13363 1"/>
              <a:gd name="f15414" fmla="*/ 232519 f13363 1"/>
              <a:gd name="f15415" fmla="*/ 360697 f13363 1"/>
              <a:gd name="f15416" fmla="*/ 359658 f13363 1"/>
              <a:gd name="f15417" fmla="*/ 370936 f13363 1"/>
              <a:gd name="f15418" fmla="*/ 371901 f13363 1"/>
              <a:gd name="f15419" fmla="*/ 429757 f13363 1"/>
              <a:gd name="f15420" fmla="*/ 431408 f13363 1"/>
              <a:gd name="f15421" fmla="*/ 308187 f13362 1"/>
              <a:gd name="f15422" fmla="*/ 432873 f13363 1"/>
              <a:gd name="f15423" fmla="*/ 433040 f13363 1"/>
              <a:gd name="f15424" fmla="*/ 437659 f13363 1"/>
              <a:gd name="f15425" fmla="*/ 311409 f13362 1"/>
              <a:gd name="f15426" fmla="*/ 439625 f13363 1"/>
              <a:gd name="f15427" fmla="*/ 467097 f13363 1"/>
              <a:gd name="f15428" fmla="*/ 309224 f13362 1"/>
              <a:gd name="f15429" fmla="*/ 467765 f13363 1"/>
              <a:gd name="f15430" fmla="*/ 504308 f13363 1"/>
              <a:gd name="f15431" fmla="*/ 501488 f13363 1"/>
              <a:gd name="f15432" fmla="*/ 310168 f13362 1"/>
              <a:gd name="f15433" fmla="*/ 499967 f13363 1"/>
              <a:gd name="f15434" fmla="*/ 309039 f13362 1"/>
              <a:gd name="f15435" fmla="*/ 494087 f13363 1"/>
              <a:gd name="f15436" fmla="*/ 312446 f13362 1"/>
              <a:gd name="f15437" fmla="*/ 493586 f13363 1"/>
              <a:gd name="f15438" fmla="*/ 527643 f13363 1"/>
              <a:gd name="f15439" fmla="*/ 525900 f13363 1"/>
              <a:gd name="f15440" fmla="*/ 311113 f13362 1"/>
              <a:gd name="f15441" fmla="*/ 523562 f13363 1"/>
              <a:gd name="f15442" fmla="*/ 592140 f13363 1"/>
              <a:gd name="f15443" fmla="*/ 591602 f13363 1"/>
              <a:gd name="f15444" fmla="*/ 602713 f13363 1"/>
              <a:gd name="f15445" fmla="*/ 603233 f13363 1"/>
              <a:gd name="f15446" fmla="*/ 735176 f13363 1"/>
              <a:gd name="f15447" fmla="*/ 736196 f13363 1"/>
              <a:gd name="f15448" fmla="*/ 1002847 f13363 1"/>
              <a:gd name="f15449" fmla="*/ 1013309 f13363 1"/>
              <a:gd name="f15450" fmla="*/ 1018577 f13363 1"/>
              <a:gd name="f15451" fmla="*/ 1007410 f13363 1"/>
              <a:gd name="f15452" fmla="*/ 311872 f13362 1"/>
              <a:gd name="f15453" fmla="*/ 1004034 f13363 1"/>
              <a:gd name="f15454" fmla="*/ 1032211 f13363 1"/>
              <a:gd name="f15455" fmla="*/ 1030486 f13363 1"/>
              <a:gd name="f15456" fmla="*/ 1063708 f13363 1"/>
              <a:gd name="f15457" fmla="*/ 1064246 f13363 1"/>
              <a:gd name="f15458" fmla="*/ 1075728 f13363 1"/>
              <a:gd name="f15459" fmla="*/ 1075301 f13363 1"/>
              <a:gd name="f15460" fmla="*/ 1119227 f13363 1"/>
              <a:gd name="f15461" fmla="*/ 1121267 f13363 1"/>
              <a:gd name="f15462" fmla="*/ 1153377 f13363 1"/>
              <a:gd name="f15463" fmla="*/ 1153766 f13363 1"/>
              <a:gd name="f15464" fmla="*/ 1153785 f13363 1"/>
              <a:gd name="f15465" fmla="*/ 1217707 f13363 1"/>
              <a:gd name="f15466" fmla="*/ 1219135 f13363 1"/>
              <a:gd name="f15467" fmla="*/ 1276268 f13363 1"/>
              <a:gd name="f15468" fmla="*/ 1276286 f13363 1"/>
              <a:gd name="f15469" fmla="*/ 312632 f13362 1"/>
              <a:gd name="f15470" fmla="*/ 1275748 f13363 1"/>
              <a:gd name="f15471" fmla="*/ 1294168 f13363 1"/>
              <a:gd name="f15472" fmla="*/ 1295170 f13363 1"/>
              <a:gd name="f15473" fmla="*/ 1307190 f13363 1"/>
              <a:gd name="f15474" fmla="*/ 1306225 f13363 1"/>
              <a:gd name="f15475" fmla="*/ 1310102 f13363 1"/>
              <a:gd name="f15476" fmla="*/ 1308581 f13363 1"/>
              <a:gd name="f15477" fmla="*/ 1345606 f13363 1"/>
              <a:gd name="f15478" fmla="*/ 1436963 f13363 1"/>
              <a:gd name="f15479" fmla="*/ 1438131 f13363 1"/>
              <a:gd name="f15480" fmla="*/ 1450541 f13363 1"/>
              <a:gd name="f15481" fmla="*/ 1449447 f13363 1"/>
              <a:gd name="f15482" fmla="*/ 1554512 f13363 1"/>
              <a:gd name="f15483" fmla="*/ 1555736 f13363 1"/>
              <a:gd name="f15484" fmla="*/ 1567719 f13363 1"/>
              <a:gd name="f15485" fmla="*/ 1566550 f13363 1"/>
              <a:gd name="f15486" fmla="*/ 1647148 f13363 1"/>
              <a:gd name="f15487" fmla="*/ 1648335 f13363 1"/>
              <a:gd name="f15488" fmla="*/ 1660708 f13363 1"/>
              <a:gd name="f15489" fmla="*/ 1659502 f13363 1"/>
              <a:gd name="f15490" fmla="*/ 554985 f13363 1"/>
              <a:gd name="f15491" fmla="*/ 312595 f13362 1"/>
              <a:gd name="f15492" fmla="*/ 553965 f13363 1"/>
              <a:gd name="f15493" fmla="*/ 557193 f13363 1"/>
              <a:gd name="f15494" fmla="*/ 6604 f13363 1"/>
              <a:gd name="f15495" fmla="*/ 317614 f13362 1"/>
              <a:gd name="f15496" fmla="*/ 5732 f13363 1"/>
              <a:gd name="f15497" fmla="*/ 322411 f13362 1"/>
              <a:gd name="f15498" fmla="*/ 17288 f13363 1"/>
              <a:gd name="f15499" fmla="*/ 18290 f13363 1"/>
              <a:gd name="f15500" fmla="*/ 101095 f13363 1"/>
              <a:gd name="f15501" fmla="*/ 99797 f13363 1"/>
              <a:gd name="f15502" fmla="*/ 111817 f13363 1"/>
              <a:gd name="f15503" fmla="*/ 113190 f13363 1"/>
              <a:gd name="f15504" fmla="*/ 218180 f13363 1"/>
              <a:gd name="f15505" fmla="*/ 216975 f13363 1"/>
              <a:gd name="f15506" fmla="*/ 228438 f13363 1"/>
              <a:gd name="f15507" fmla="*/ 229700 f13363 1"/>
              <a:gd name="f15508" fmla="*/ 358805 f13363 1"/>
              <a:gd name="f15509" fmla="*/ 358100 f13363 1"/>
              <a:gd name="f15510" fmla="*/ 369137 f13363 1"/>
              <a:gd name="f15511" fmla="*/ 369990 f13363 1"/>
              <a:gd name="f15512" fmla="*/ 442352 f13363 1"/>
              <a:gd name="f15513" fmla="*/ 442519 f13363 1"/>
              <a:gd name="f15514" fmla="*/ 318318 f13362 1"/>
              <a:gd name="f15515" fmla="*/ 443094 f13363 1"/>
              <a:gd name="f15516" fmla="*/ 468841 f13363 1"/>
              <a:gd name="f15517" fmla="*/ 466188 f13363 1"/>
              <a:gd name="f15518" fmla="*/ 488856 f13363 1"/>
              <a:gd name="f15519" fmla="*/ 487335 f13363 1"/>
              <a:gd name="f15520" fmla="*/ 322114 f13362 1"/>
              <a:gd name="f15521" fmla="*/ 487168 f13363 1"/>
              <a:gd name="f15522" fmla="*/ 561849 f13363 1"/>
              <a:gd name="f15523" fmla="*/ 562535 f13363 1"/>
              <a:gd name="f15524" fmla="*/ 591213 f13363 1"/>
              <a:gd name="f15525" fmla="*/ 590860 f13363 1"/>
              <a:gd name="f15526" fmla="*/ 601730 f13363 1"/>
              <a:gd name="f15527" fmla="*/ 602194 f13363 1"/>
              <a:gd name="f15528" fmla="*/ 738960 f13363 1"/>
              <a:gd name="f15529" fmla="*/ 744822 f13363 1"/>
              <a:gd name="f15530" fmla="*/ 1031728 f13363 1"/>
              <a:gd name="f15531" fmla="*/ 1032118 f13363 1"/>
              <a:gd name="f15532" fmla="*/ 1064635 f13363 1"/>
              <a:gd name="f15533" fmla="*/ 1065006 f13363 1"/>
              <a:gd name="f15534" fmla="*/ 1076563 f13363 1"/>
              <a:gd name="f15535" fmla="*/ 1076155 f13363 1"/>
              <a:gd name="f15536" fmla="*/ 1124254 f13363 1"/>
              <a:gd name="f15537" fmla="*/ 1125571 f13363 1"/>
              <a:gd name="f15538" fmla="*/ 1156029 f13363 1"/>
              <a:gd name="f15539" fmla="*/ 1153636 f13363 1"/>
              <a:gd name="f15540" fmla="*/ 1219803 f13363 1"/>
              <a:gd name="f15541" fmla="*/ 1220062 f13363 1"/>
              <a:gd name="f15542" fmla="*/ 1235644 f13363 1"/>
              <a:gd name="f15543" fmla="*/ 321744 f13362 1"/>
              <a:gd name="f15544" fmla="*/ 320799 f13362 1"/>
              <a:gd name="f15545" fmla="*/ 1236219 f13363 1"/>
              <a:gd name="f15546" fmla="*/ 1238130 f13363 1"/>
              <a:gd name="f15547" fmla="*/ 1240764 f13363 1"/>
              <a:gd name="f15548" fmla="*/ 321559 f13362 1"/>
              <a:gd name="f15549" fmla="*/ 1241784 f13363 1"/>
              <a:gd name="f15550" fmla="*/ 1270684 f13363 1"/>
              <a:gd name="f15551" fmla="*/ 318799 f13362 1"/>
              <a:gd name="f15552" fmla="*/ 1274969 f13363 1"/>
              <a:gd name="f15553" fmla="*/ 1296171 f13363 1"/>
              <a:gd name="f15554" fmla="*/ 1296895 f13363 1"/>
              <a:gd name="f15555" fmla="*/ 1347238 f13363 1"/>
              <a:gd name="f15556" fmla="*/ 1347034 f13363 1"/>
              <a:gd name="f15557" fmla="*/ 322207 f13362 1"/>
              <a:gd name="f15558" fmla="*/ 1347609 f13363 1"/>
              <a:gd name="f15559" fmla="*/ 1439115 f13363 1"/>
              <a:gd name="f15560" fmla="*/ 1440098 f13363 1"/>
              <a:gd name="f15561" fmla="*/ 1452433 f13363 1"/>
              <a:gd name="f15562" fmla="*/ 1451487 f13363 1"/>
              <a:gd name="f15563" fmla="*/ 1556793 f13363 1"/>
              <a:gd name="f15564" fmla="*/ 1557850 f13363 1"/>
              <a:gd name="f15565" fmla="*/ 1569759 f13363 1"/>
              <a:gd name="f15566" fmla="*/ 1568739 f13363 1"/>
              <a:gd name="f15567" fmla="*/ 1649356 f13363 1"/>
              <a:gd name="f15568" fmla="*/ 1650376 f13363 1"/>
              <a:gd name="f15569" fmla="*/ 1662748 f13363 1"/>
              <a:gd name="f15570" fmla="*/ 1661895 f13363 1"/>
              <a:gd name="f15571" fmla="*/ 478950 f13363 1"/>
              <a:gd name="f15572" fmla="*/ 319947 f13362 1"/>
              <a:gd name="f15573" fmla="*/ 471030 f13363 1"/>
              <a:gd name="f15574" fmla="*/ 485424 f13363 1"/>
              <a:gd name="f15575" fmla="*/ 485146 f13363 1"/>
              <a:gd name="f15576" fmla="*/ 4879 f13363 1"/>
              <a:gd name="f15577" fmla="*/ 327226 f13362 1"/>
              <a:gd name="f15578" fmla="*/ 4025 f13363 1"/>
              <a:gd name="f15579" fmla="*/ 332023 f13362 1"/>
              <a:gd name="f15580" fmla="*/ 15470 f13363 1"/>
              <a:gd name="f15581" fmla="*/ 16268 f13363 1"/>
              <a:gd name="f15582" fmla="*/ 98480 f13363 1"/>
              <a:gd name="f15583" fmla="*/ 97404 f13363 1"/>
              <a:gd name="f15584" fmla="*/ 109313 f13363 1"/>
              <a:gd name="f15585" fmla="*/ 110444 f13363 1"/>
              <a:gd name="f15586" fmla="*/ 215750 f13363 1"/>
              <a:gd name="f15587" fmla="*/ 214749 f13363 1"/>
              <a:gd name="f15588" fmla="*/ 226138 f13363 1"/>
              <a:gd name="f15589" fmla="*/ 227158 f13363 1"/>
              <a:gd name="f15590" fmla="*/ 357376 f13363 1"/>
              <a:gd name="f15591" fmla="*/ 356672 f13363 1"/>
              <a:gd name="f15592" fmla="*/ 367801 f13363 1"/>
              <a:gd name="f15593" fmla="*/ 368469 f13363 1"/>
              <a:gd name="f15594" fmla="*/ 445023 f13363 1"/>
              <a:gd name="f15595" fmla="*/ 331690 f13362 1"/>
              <a:gd name="f15596" fmla="*/ 451683 f13363 1"/>
              <a:gd name="f15597" fmla="*/ 567785 f13363 1"/>
              <a:gd name="f15598" fmla="*/ 564742 f13363 1"/>
              <a:gd name="f15599" fmla="*/ 328949 f13362 1"/>
              <a:gd name="f15600" fmla="*/ 562331 f13363 1"/>
              <a:gd name="f15601" fmla="*/ 590526 f13363 1"/>
              <a:gd name="f15602" fmla="*/ 590174 f13363 1"/>
              <a:gd name="f15603" fmla="*/ 601137 f13363 1"/>
              <a:gd name="f15604" fmla="*/ 601433 f13363 1"/>
              <a:gd name="f15605" fmla="*/ 746974 f13363 1"/>
              <a:gd name="f15606" fmla="*/ 748049 f13363 1"/>
              <a:gd name="f15607" fmla="*/ 329134 f13362 1"/>
              <a:gd name="f15608" fmla="*/ 749571 f13363 1"/>
              <a:gd name="f15609" fmla="*/ 1029762 f13363 1"/>
              <a:gd name="f15610" fmla="*/ 1030912 f13363 1"/>
              <a:gd name="f15611" fmla="*/ 1065396 f13363 1"/>
              <a:gd name="f15612" fmla="*/ 1065767 f13363 1"/>
              <a:gd name="f15613" fmla="*/ 1077397 f13363 1"/>
              <a:gd name="f15614" fmla="*/ 1076989 f13363 1"/>
              <a:gd name="f15615" fmla="*/ 1127314 f13363 1"/>
              <a:gd name="f15616" fmla="*/ 1129837 f13363 1"/>
              <a:gd name="f15617" fmla="*/ 1162076 f13363 1"/>
              <a:gd name="f15618" fmla="*/ 1159813 f13363 1"/>
              <a:gd name="f15619" fmla="*/ 1219951 f13363 1"/>
              <a:gd name="f15620" fmla="*/ 1219784 f13363 1"/>
              <a:gd name="f15621" fmla="*/ 330375 f13362 1"/>
              <a:gd name="f15622" fmla="*/ 1219766 f13363 1"/>
              <a:gd name="f15623" fmla="*/ 1240986 f13363 1"/>
              <a:gd name="f15624" fmla="*/ 1239521 f13363 1"/>
              <a:gd name="f15625" fmla="*/ 1246922 f13363 1"/>
              <a:gd name="f15626" fmla="*/ 1248684 f13363 1"/>
              <a:gd name="f15627" fmla="*/ 1262430 f13363 1"/>
              <a:gd name="f15628" fmla="*/ 1265565 f13363 1"/>
              <a:gd name="f15629" fmla="*/ 328374 f13362 1"/>
              <a:gd name="f15630" fmla="*/ 1266529 f13363 1"/>
              <a:gd name="f15631" fmla="*/ 1297600 f13363 1"/>
              <a:gd name="f15632" fmla="*/ 1298305 f13363 1"/>
              <a:gd name="f15633" fmla="*/ 1314906 f13363 1"/>
              <a:gd name="f15634" fmla="*/ 1318097 f13363 1"/>
              <a:gd name="f15635" fmla="*/ 1321250 f13363 1"/>
              <a:gd name="f15636" fmla="*/ 1323588 f13363 1"/>
              <a:gd name="f15637" fmla="*/ 330745 f13362 1"/>
              <a:gd name="f15638" fmla="*/ 1322901 f13363 1"/>
              <a:gd name="f15639" fmla="*/ 1351282 f13363 1"/>
              <a:gd name="f15640" fmla="*/ 1349761 f13363 1"/>
              <a:gd name="f15641" fmla="*/ 1441081 f13363 1"/>
              <a:gd name="f15642" fmla="*/ 1441841 f13363 1"/>
              <a:gd name="f15643" fmla="*/ 1454066 f13363 1"/>
              <a:gd name="f15644" fmla="*/ 1453379 f13363 1"/>
              <a:gd name="f15645" fmla="*/ 1558908 f13363 1"/>
              <a:gd name="f15646" fmla="*/ 1559687 f13363 1"/>
              <a:gd name="f15647" fmla="*/ 1571522 f13363 1"/>
              <a:gd name="f15648" fmla="*/ 1570761 f13363 1"/>
              <a:gd name="f15649" fmla="*/ 1651378 f13363 1"/>
              <a:gd name="f15650" fmla="*/ 1652138 f13363 1"/>
              <a:gd name="f15651" fmla="*/ 1664436 f13363 1"/>
              <a:gd name="f15652" fmla="*/ 1663583 f13363 1"/>
              <a:gd name="f15653" fmla="*/ 3153 f13363 1"/>
              <a:gd name="f15654" fmla="*/ 336838 f13362 1"/>
              <a:gd name="f15655" fmla="*/ 2597 f13363 1"/>
              <a:gd name="f15656" fmla="*/ 341635 f13362 1"/>
              <a:gd name="f15657" fmla="*/ 14042 f13363 1"/>
              <a:gd name="f15658" fmla="*/ 14747 f13363 1"/>
              <a:gd name="f15659" fmla="*/ 96458 f13363 1"/>
              <a:gd name="f15660" fmla="*/ 95512 f13363 1"/>
              <a:gd name="f15661" fmla="*/ 107328 f13363 1"/>
              <a:gd name="f15662" fmla="*/ 108330 f13363 1"/>
              <a:gd name="f15663" fmla="*/ 213877 f13363 1"/>
              <a:gd name="f15664" fmla="*/ 212986 f13363 1"/>
              <a:gd name="f15665" fmla="*/ 224302 f13363 1"/>
              <a:gd name="f15666" fmla="*/ 225211 f13363 1"/>
              <a:gd name="f15667" fmla="*/ 355948 f13363 1"/>
              <a:gd name="f15668" fmla="*/ 355429 f13363 1"/>
              <a:gd name="f15669" fmla="*/ 366447 f13363 1"/>
              <a:gd name="f15670" fmla="*/ 367115 f13363 1"/>
              <a:gd name="f15671" fmla="*/ 454391 f13363 1"/>
              <a:gd name="f15672" fmla="*/ 455337 f13363 1"/>
              <a:gd name="f15673" fmla="*/ 337950 f13362 1"/>
              <a:gd name="f15674" fmla="*/ 457674 f13363 1"/>
              <a:gd name="f15675" fmla="*/ 585240 f13363 1"/>
              <a:gd name="f15676" fmla="*/ 574815 f13363 1"/>
              <a:gd name="f15677" fmla="*/ 340413 f13362 1"/>
              <a:gd name="f15678" fmla="*/ 572348 f13363 1"/>
              <a:gd name="f15679" fmla="*/ 339283 f13362 1"/>
              <a:gd name="f15680" fmla="*/ 570864 f13363 1"/>
              <a:gd name="f15681" fmla="*/ 589840 f13363 1"/>
              <a:gd name="f15682" fmla="*/ 589488 f13363 1"/>
              <a:gd name="f15683" fmla="*/ 600858 f13363 1"/>
              <a:gd name="f15684" fmla="*/ 751092 f13363 1"/>
              <a:gd name="f15685" fmla="*/ 753689 f13363 1"/>
              <a:gd name="f15686" fmla="*/ 1026794 f13363 1"/>
              <a:gd name="f15687" fmla="*/ 1066156 f13363 1"/>
              <a:gd name="f15688" fmla="*/ 1066379 f13363 1"/>
              <a:gd name="f15689" fmla="*/ 1077843 f13363 1"/>
              <a:gd name="f15690" fmla="*/ 1077620 f13363 1"/>
              <a:gd name="f15691" fmla="*/ 1133046 f13363 1"/>
              <a:gd name="f15692" fmla="*/ 1134308 f13363 1"/>
              <a:gd name="f15693" fmla="*/ 338616 f13362 1"/>
              <a:gd name="f15694" fmla="*/ 1142748 f13363 1"/>
              <a:gd name="f15695" fmla="*/ 339765 f13362 1"/>
              <a:gd name="f15696" fmla="*/ 1143249 f13363 1"/>
              <a:gd name="f15697" fmla="*/ 1162855 f13363 1"/>
              <a:gd name="f15698" fmla="*/ 1163171 f13363 1"/>
              <a:gd name="f15699" fmla="*/ 340320 f13362 1"/>
              <a:gd name="f15700" fmla="*/ 1163060 f13363 1"/>
              <a:gd name="f15701" fmla="*/ 1220545 f13363 1"/>
              <a:gd name="f15702" fmla="*/ 1222066 f13363 1"/>
              <a:gd name="f15703" fmla="*/ 340987 f13362 1"/>
              <a:gd name="f15704" fmla="*/ 1222325 f13363 1"/>
              <a:gd name="f15705" fmla="*/ 1249983 f13363 1"/>
              <a:gd name="f15706" fmla="*/ 1244437 f13363 1"/>
              <a:gd name="f15707" fmla="*/ 1248573 f13363 1"/>
              <a:gd name="f15708" fmla="*/ 1248462 f13363 1"/>
              <a:gd name="f15709" fmla="*/ 339857 f13362 1"/>
              <a:gd name="f15710" fmla="*/ 1251782 f13363 1"/>
              <a:gd name="f15711" fmla="*/ 337764 f13362 1"/>
              <a:gd name="f15712" fmla="*/ 1252283 f13363 1"/>
              <a:gd name="f15713" fmla="*/ 1253730 f13363 1"/>
              <a:gd name="f15714" fmla="*/ 1258052 f13363 1"/>
              <a:gd name="f15715" fmla="*/ 337098 f13362 1"/>
              <a:gd name="f15716" fmla="*/ 1258275 f13363 1"/>
              <a:gd name="f15717" fmla="*/ 1299028 f13363 1"/>
              <a:gd name="f15718" fmla="*/ 1299269 f13363 1"/>
              <a:gd name="f15719" fmla="*/ 338524 f13362 1"/>
              <a:gd name="f15720" fmla="*/ 1298601 f13363 1"/>
              <a:gd name="f15721" fmla="*/ 339561 f13362 1"/>
              <a:gd name="f15722" fmla="*/ 1298694 f13363 1"/>
              <a:gd name="f15723" fmla="*/ 339468 f13362 1"/>
              <a:gd name="f15724" fmla="*/ 1297748 f13363 1"/>
              <a:gd name="f15725" fmla="*/ 1315315 f13363 1"/>
              <a:gd name="f15726" fmla="*/ 1313608 f13363 1"/>
              <a:gd name="f15727" fmla="*/ 339654 f13362 1"/>
              <a:gd name="f15728" fmla="*/ 337394 f13362 1"/>
              <a:gd name="f15729" fmla="*/ 1310937 f13363 1"/>
              <a:gd name="f15730" fmla="*/ 1321121 f13363 1"/>
              <a:gd name="f15731" fmla="*/ 1321417 f13363 1"/>
              <a:gd name="f15732" fmla="*/ 1352173 f13363 1"/>
              <a:gd name="f15733" fmla="*/ 1352154 f13363 1"/>
              <a:gd name="f15734" fmla="*/ 1442546 f13363 1"/>
              <a:gd name="f15735" fmla="*/ 1443233 f13363 1"/>
              <a:gd name="f15736" fmla="*/ 1455438 f13363 1"/>
              <a:gd name="f15737" fmla="*/ 1454752 f13363 1"/>
              <a:gd name="f15738" fmla="*/ 1560447 f13363 1"/>
              <a:gd name="f15739" fmla="*/ 1561208 f13363 1"/>
              <a:gd name="f15740" fmla="*/ 1572987 f13363 1"/>
              <a:gd name="f15741" fmla="*/ 1572245 f13363 1"/>
              <a:gd name="f15742" fmla="*/ 1652843 f13363 1"/>
              <a:gd name="f15743" fmla="*/ 1653566 f13363 1"/>
              <a:gd name="f15744" fmla="*/ 1665883 f13363 1"/>
              <a:gd name="f15745" fmla="*/ 1665271 f13363 1"/>
              <a:gd name="f15746" fmla="*/ 2096 f13363 1"/>
              <a:gd name="f15747" fmla="*/ 346451 f13362 1"/>
              <a:gd name="f15748" fmla="*/ 1577 f13363 1"/>
              <a:gd name="f15749" fmla="*/ 351229 f13362 1"/>
              <a:gd name="f15750" fmla="*/ 12929 f13363 1"/>
              <a:gd name="f15751" fmla="*/ 13337 f13363 1"/>
              <a:gd name="f15752" fmla="*/ 94584 f13363 1"/>
              <a:gd name="f15753" fmla="*/ 93991 f13363 1"/>
              <a:gd name="f15754" fmla="*/ 105751 f13363 1"/>
              <a:gd name="f15755" fmla="*/ 106363 f13363 1"/>
              <a:gd name="f15756" fmla="*/ 212115 f13363 1"/>
              <a:gd name="f15757" fmla="*/ 211577 f13363 1"/>
              <a:gd name="f15758" fmla="*/ 223393 f13363 1"/>
              <a:gd name="f15759" fmla="*/ 355039 f13363 1"/>
              <a:gd name="f15760" fmla="*/ 354650 f13363 1"/>
              <a:gd name="f15761" fmla="*/ 365687 f13363 1"/>
              <a:gd name="f15762" fmla="*/ 366076 f13363 1"/>
              <a:gd name="f15763" fmla="*/ 458156 f13363 1"/>
              <a:gd name="f15764" fmla="*/ 458602 f13363 1"/>
              <a:gd name="f15765" fmla="*/ 461199 f13363 1"/>
              <a:gd name="f15766" fmla="*/ 463462 f13363 1"/>
              <a:gd name="f15767" fmla="*/ 476929 f13363 1"/>
              <a:gd name="f15768" fmla="*/ 476799 f13363 1"/>
              <a:gd name="f15769" fmla="*/ 349525 f13362 1"/>
              <a:gd name="f15770" fmla="*/ 599987 f13363 1"/>
              <a:gd name="f15771" fmla="*/ 600265 f13363 1"/>
              <a:gd name="f15772" fmla="*/ 758808 f13363 1"/>
              <a:gd name="f15773" fmla="*/ 764002 f13363 1"/>
              <a:gd name="f15774" fmla="*/ 820059 f13363 1"/>
              <a:gd name="f15775" fmla="*/ 825550 f13363 1"/>
              <a:gd name="f15776" fmla="*/ 350099 f13362 1"/>
              <a:gd name="f15777" fmla="*/ 827553 f13363 1"/>
              <a:gd name="f15778" fmla="*/ 1022973 f13363 1"/>
              <a:gd name="f15779" fmla="*/ 1024995 f13363 1"/>
              <a:gd name="f15780" fmla="*/ 1066602 f13363 1"/>
              <a:gd name="f15781" fmla="*/ 1066806 f13363 1"/>
              <a:gd name="f15782" fmla="*/ 1078288 f13363 1"/>
              <a:gd name="f15783" fmla="*/ 1078065 f13363 1"/>
              <a:gd name="f15784" fmla="*/ 1145011 f13363 1"/>
              <a:gd name="f15785" fmla="*/ 1146087 f13363 1"/>
              <a:gd name="f15786" fmla="*/ 348673 f13362 1"/>
              <a:gd name="f15787" fmla="*/ 1148201 f13363 1"/>
              <a:gd name="f15788" fmla="*/ 1154786 f13363 1"/>
              <a:gd name="f15789" fmla="*/ 1160982 f13363 1"/>
              <a:gd name="f15790" fmla="*/ 1208803 f13363 1"/>
              <a:gd name="f15791" fmla="*/ 1208673 f13363 1"/>
              <a:gd name="f15792" fmla="*/ 349340 f13362 1"/>
              <a:gd name="f15793" fmla="*/ 1209118 f13363 1"/>
              <a:gd name="f15794" fmla="*/ 1255270 f13363 1"/>
              <a:gd name="f15795" fmla="*/ 1253396 f13363 1"/>
              <a:gd name="f15796" fmla="*/ 1293741 f13363 1"/>
              <a:gd name="f15797" fmla="*/ 1289939 f13363 1"/>
              <a:gd name="f15798" fmla="*/ 1322345 f13363 1"/>
              <a:gd name="f15799" fmla="*/ 1322438 f13363 1"/>
              <a:gd name="f15800" fmla="*/ 348766 f13362 1"/>
              <a:gd name="f15801" fmla="*/ 1321492 f13363 1"/>
              <a:gd name="f15802" fmla="*/ 1323847 f13363 1"/>
              <a:gd name="f15803" fmla="*/ 1324348 f13363 1"/>
              <a:gd name="f15804" fmla="*/ 347247 f13362 1"/>
              <a:gd name="f15805" fmla="*/ 1327094 f13363 1"/>
              <a:gd name="f15806" fmla="*/ 350470 f13362 1"/>
              <a:gd name="f15807" fmla="*/ 1330803 f13363 1"/>
              <a:gd name="f15808" fmla="*/ 346673 f13362 1"/>
              <a:gd name="f15809" fmla="*/ 1335144 f13363 1"/>
              <a:gd name="f15810" fmla="*/ 1349984 f13363 1"/>
              <a:gd name="f15811" fmla="*/ 1350930 f13363 1"/>
              <a:gd name="f15812" fmla="*/ 348581 f13362 1"/>
              <a:gd name="f15813" fmla="*/ 1351394 f13363 1"/>
              <a:gd name="f15814" fmla="*/ 1443900 f13363 1"/>
              <a:gd name="f15815" fmla="*/ 1444327 f13363 1"/>
              <a:gd name="f15816" fmla="*/ 1456458 f13363 1"/>
              <a:gd name="f15817" fmla="*/ 1456032 f13363 1"/>
              <a:gd name="f15818" fmla="*/ 1561876 f13363 1"/>
              <a:gd name="f15819" fmla="*/ 1562339 f13363 1"/>
              <a:gd name="f15820" fmla="*/ 1574081 f13363 1"/>
              <a:gd name="f15821" fmla="*/ 1654197 f13363 1"/>
              <a:gd name="f15822" fmla="*/ 1654624 f13363 1"/>
              <a:gd name="f15823" fmla="*/ 1666885 f13363 1"/>
              <a:gd name="f15824" fmla="*/ 1666384 f13363 1"/>
              <a:gd name="f15825" fmla="*/ 1076 f13363 1"/>
              <a:gd name="f15826" fmla="*/ 356045 f13362 1"/>
              <a:gd name="f15827" fmla="*/ 668 f13363 1"/>
              <a:gd name="f15828" fmla="*/ 360841 f13362 1"/>
              <a:gd name="f15829" fmla="*/ 12094 f13363 1"/>
              <a:gd name="f15830" fmla="*/ 12502 f13363 1"/>
              <a:gd name="f15831" fmla="*/ 93397 f13363 1"/>
              <a:gd name="f15832" fmla="*/ 92822 f13363 1"/>
              <a:gd name="f15833" fmla="*/ 104508 f13363 1"/>
              <a:gd name="f15834" fmla="*/ 105121 f13363 1"/>
              <a:gd name="f15835" fmla="*/ 211020 f13363 1"/>
              <a:gd name="f15836" fmla="*/ 210464 f13363 1"/>
              <a:gd name="f15837" fmla="*/ 221668 f13363 1"/>
              <a:gd name="f15838" fmla="*/ 354242 f13363 1"/>
              <a:gd name="f15839" fmla="*/ 353852 f13363 1"/>
              <a:gd name="f15840" fmla="*/ 364908 f13363 1"/>
              <a:gd name="f15841" fmla="*/ 365297 f13363 1"/>
              <a:gd name="f15842" fmla="*/ 476836 f13363 1"/>
              <a:gd name="f15843" fmla="*/ 476613 f13363 1"/>
              <a:gd name="f15844" fmla="*/ 358063 f13362 1"/>
              <a:gd name="f15845" fmla="*/ 474072 f13363 1"/>
              <a:gd name="f15846" fmla="*/ 601767 f13363 1"/>
              <a:gd name="f15847" fmla="*/ 600246 f13363 1"/>
              <a:gd name="f15848" fmla="*/ 768918 f13363 1"/>
              <a:gd name="f15849" fmla="*/ 769122 f13363 1"/>
              <a:gd name="f15850" fmla="*/ 356248 f13362 1"/>
              <a:gd name="f15851" fmla="*/ 776801 f13363 1"/>
              <a:gd name="f15852" fmla="*/ 781346 f13363 1"/>
              <a:gd name="f15853" fmla="*/ 783943 f13363 1"/>
              <a:gd name="f15854" fmla="*/ 359675 f13362 1"/>
              <a:gd name="f15855" fmla="*/ 800934 f13363 1"/>
              <a:gd name="f15856" fmla="*/ 358341 f13362 1"/>
              <a:gd name="f15857" fmla="*/ 810154 f13363 1"/>
              <a:gd name="f15858" fmla="*/ 356730 f13362 1"/>
              <a:gd name="f15859" fmla="*/ 811007 f13363 1"/>
              <a:gd name="f15860" fmla="*/ 827924 f13363 1"/>
              <a:gd name="f15861" fmla="*/ 843673 f13363 1"/>
              <a:gd name="f15862" fmla="*/ 844433 f13363 1"/>
              <a:gd name="f15863" fmla="*/ 360712 f13362 1"/>
              <a:gd name="f15864" fmla="*/ 844637 f13363 1"/>
              <a:gd name="f15865" fmla="*/ 844730 f13363 1"/>
              <a:gd name="f15866" fmla="*/ 1017742 f13363 1"/>
              <a:gd name="f15867" fmla="*/ 1020580 f13363 1"/>
              <a:gd name="f15868" fmla="*/ 1067232 f13363 1"/>
              <a:gd name="f15869" fmla="*/ 1078733 f13363 1"/>
              <a:gd name="f15870" fmla="*/ 1078510 f13363 1"/>
              <a:gd name="f15871" fmla="*/ 1211214 f13363 1"/>
              <a:gd name="f15872" fmla="*/ 1214553 f13363 1"/>
              <a:gd name="f15873" fmla="*/ 360434 f13362 1"/>
              <a:gd name="f15874" fmla="*/ 1214887 f13363 1"/>
              <a:gd name="f15875" fmla="*/ 1257032 f13363 1"/>
              <a:gd name="f15876" fmla="*/ 1255993 f13363 1"/>
              <a:gd name="f15877" fmla="*/ 1286952 f13363 1"/>
              <a:gd name="f15878" fmla="*/ 1286822 f13363 1"/>
              <a:gd name="f15879" fmla="*/ 1285784 f13363 1"/>
              <a:gd name="f15880" fmla="*/ 1278790 f13363 1"/>
              <a:gd name="f15881" fmla="*/ 1316539 f13363 1"/>
              <a:gd name="f15882" fmla="*/ 1317411 f13363 1"/>
              <a:gd name="f15883" fmla="*/ 359582 f13362 1"/>
              <a:gd name="f15884" fmla="*/ 1320564 f13363 1"/>
              <a:gd name="f15885" fmla="*/ 1444754 f13363 1"/>
              <a:gd name="f15886" fmla="*/ 1445199 f13363 1"/>
              <a:gd name="f15887" fmla="*/ 1457293 f13363 1"/>
              <a:gd name="f15888" fmla="*/ 1456885 f13363 1"/>
              <a:gd name="f15889" fmla="*/ 1562803 f13363 1"/>
              <a:gd name="f15890" fmla="*/ 1563267 f13363 1"/>
              <a:gd name="f15891" fmla="*/ 1574972 f13363 1"/>
              <a:gd name="f15892" fmla="*/ 1574527 f13363 1"/>
              <a:gd name="f15893" fmla="*/ 1655050 f13363 1"/>
              <a:gd name="f15894" fmla="*/ 1655477 f13363 1"/>
              <a:gd name="f15895" fmla="*/ 1667812 f13363 1"/>
              <a:gd name="f15896" fmla="*/ 1667386 f13363 1"/>
              <a:gd name="f15897" fmla="*/ 1353026 f13363 1"/>
              <a:gd name="f15898" fmla="*/ 358619 f13362 1"/>
              <a:gd name="f15899" fmla="*/ 1351375 f13363 1"/>
              <a:gd name="f15900" fmla="*/ 1357571 f13363 1"/>
              <a:gd name="f15901" fmla="*/ 501 f13363 1"/>
              <a:gd name="f15902" fmla="*/ 365638 f13362 1"/>
              <a:gd name="f15903" fmla="*/ 334 f13363 1"/>
              <a:gd name="f15904" fmla="*/ 370454 f13362 1"/>
              <a:gd name="f15905" fmla="*/ 1668146 f13363 1"/>
              <a:gd name="f15906" fmla="*/ 1667979 f13363 1"/>
              <a:gd name="f15907" fmla="*/ 167 f13363 1"/>
              <a:gd name="f15908" fmla="*/ 375251 f13362 1"/>
              <a:gd name="f15909" fmla="*/ 0 f13363 1"/>
              <a:gd name="f15910" fmla="*/ 379955 f13362 1"/>
              <a:gd name="f15911" fmla="*/ 11000 f13363 1"/>
              <a:gd name="f15912" fmla="*/ 11204 f13363 1"/>
              <a:gd name="f15913" fmla="*/ 91839 f13363 1"/>
              <a:gd name="f15914" fmla="*/ 91598 f13363 1"/>
              <a:gd name="f15915" fmla="*/ 103414 f13363 1"/>
              <a:gd name="f15916" fmla="*/ 103637 f13363 1"/>
              <a:gd name="f15917" fmla="*/ 375417 f13362 1"/>
              <a:gd name="f15918" fmla="*/ 209629 f13363 1"/>
              <a:gd name="f15919" fmla="*/ 209443 f13363 1"/>
              <a:gd name="f15920" fmla="*/ 221000 f13363 1"/>
              <a:gd name="f15921" fmla="*/ 221222 f13363 1"/>
              <a:gd name="f15922" fmla="*/ 353518 f13363 1"/>
              <a:gd name="f15923" fmla="*/ 353388 f13363 1"/>
              <a:gd name="f15924" fmla="*/ 364963 f13363 1"/>
              <a:gd name="f15925" fmla="*/ 365112 f13363 1"/>
              <a:gd name="f15926" fmla="*/ 365204 f13363 1"/>
              <a:gd name="f15927" fmla="*/ 465502 f13363 1"/>
              <a:gd name="f15928" fmla="*/ 465595 f13363 1"/>
              <a:gd name="f15929" fmla="*/ 378918 f13362 1"/>
              <a:gd name="f15930" fmla="*/ 465112 f13363 1"/>
              <a:gd name="f15931" fmla="*/ 379492 f13362 1"/>
              <a:gd name="f15932" fmla="*/ 464871 f13363 1"/>
              <a:gd name="f15933" fmla="*/ 618759 f13363 1"/>
              <a:gd name="f15934" fmla="*/ 609762 f13363 1"/>
              <a:gd name="f15935" fmla="*/ 376936 f13362 1"/>
              <a:gd name="f15936" fmla="*/ 610040 f13363 1"/>
              <a:gd name="f15937" fmla="*/ 376454 f13362 1"/>
              <a:gd name="f15938" fmla="*/ 605626 f13363 1"/>
              <a:gd name="f15939" fmla="*/ 839221 f13363 1"/>
              <a:gd name="f15940" fmla="*/ 376269 f13362 1"/>
              <a:gd name="f15941" fmla="*/ 844915 f13363 1"/>
              <a:gd name="f15942" fmla="*/ 379103 f13362 1"/>
              <a:gd name="f15943" fmla="*/ 843988 f13363 1"/>
              <a:gd name="f15944" fmla="*/ 1000955 f13363 1"/>
              <a:gd name="f15945" fmla="*/ 1001344 f13363 1"/>
              <a:gd name="f15946" fmla="*/ 1002105 f13363 1"/>
              <a:gd name="f15947" fmla="*/ 378733 f13362 1"/>
              <a:gd name="f15948" fmla="*/ 375510 f13362 1"/>
              <a:gd name="f15949" fmla="*/ 1005258 f13363 1"/>
              <a:gd name="f15950" fmla="*/ 1067158 f13363 1"/>
              <a:gd name="f15951" fmla="*/ 1067251 f13363 1"/>
              <a:gd name="f15952" fmla="*/ 1078937 f13363 1"/>
              <a:gd name="f15953" fmla="*/ 1078844 f13363 1"/>
              <a:gd name="f15954" fmla="*/ 1224978 f13363 1"/>
              <a:gd name="f15955" fmla="*/ 1226425 f13363 1"/>
              <a:gd name="f15956" fmla="*/ 378640 f13362 1"/>
              <a:gd name="f15957" fmla="*/ 1225089 f13363 1"/>
              <a:gd name="f15958" fmla="*/ 379010 f13362 1"/>
              <a:gd name="f15959" fmla="*/ 1225868 f13363 1"/>
              <a:gd name="f15960" fmla="*/ 1259091 f13363 1"/>
              <a:gd name="f15961" fmla="*/ 1260055 f13363 1"/>
              <a:gd name="f15962" fmla="*/ 377973 f13362 1"/>
              <a:gd name="f15963" fmla="*/ 1258905 f13363 1"/>
              <a:gd name="f15964" fmla="*/ 376732 f13362 1"/>
              <a:gd name="f15965" fmla="*/ 1260018 f13363 1"/>
              <a:gd name="f15966" fmla="*/ 1268755 f13363 1"/>
              <a:gd name="f15967" fmla="*/ 1268588 f13363 1"/>
              <a:gd name="f15968" fmla="*/ 1269070 f13363 1"/>
              <a:gd name="f15969" fmla="*/ 1344716 f13363 1"/>
              <a:gd name="f15970" fmla="*/ 1346478 f13363 1"/>
              <a:gd name="f15971" fmla="*/ 377584 f13362 1"/>
              <a:gd name="f15972" fmla="*/ 1347424 f13363 1"/>
              <a:gd name="f15973" fmla="*/ 1383818 f13363 1"/>
              <a:gd name="f15974" fmla="*/ 1373059 f13363 1"/>
              <a:gd name="f15975" fmla="*/ 377029 f13362 1"/>
              <a:gd name="f15976" fmla="*/ 1364230 f13363 1"/>
              <a:gd name="f15977" fmla="*/ 1363098 f13363 1"/>
              <a:gd name="f15978" fmla="*/ 379399 f13362 1"/>
              <a:gd name="f15979" fmla="*/ 1363562 f13363 1"/>
              <a:gd name="f15980" fmla="*/ 375325 f13362 1"/>
              <a:gd name="f15981" fmla="*/ 1445904 f13363 1"/>
              <a:gd name="f15982" fmla="*/ 1446089 f13363 1"/>
              <a:gd name="f15983" fmla="*/ 1458721 f13363 1"/>
              <a:gd name="f15984" fmla="*/ 1458536 f13363 1"/>
              <a:gd name="f15985" fmla="*/ 1564621 f13363 1"/>
              <a:gd name="f15986" fmla="*/ 1564807 f13363 1"/>
              <a:gd name="f15987" fmla="*/ 1575955 f13363 1"/>
              <a:gd name="f15988" fmla="*/ 1575751 f13363 1"/>
              <a:gd name="f15989" fmla="*/ 1656219 f13363 1"/>
              <a:gd name="f15990" fmla="*/ 1656404 f13363 1"/>
              <a:gd name="f15991" fmla="*/ 1668462 f13363 1"/>
              <a:gd name="f15992" fmla="*/ 1668313 f13363 1"/>
              <a:gd name="f15993" fmla="*/ 37 f13363 1"/>
              <a:gd name="f15994" fmla="*/ 384863 f13362 1"/>
              <a:gd name="f15995" fmla="*/ 223 f13363 1"/>
              <a:gd name="f15996" fmla="*/ 389549 f13362 1"/>
              <a:gd name="f15997" fmla="*/ 11260 f13363 1"/>
              <a:gd name="f15998" fmla="*/ 11074 f13363 1"/>
              <a:gd name="f15999" fmla="*/ 91412 f13363 1"/>
              <a:gd name="f16000" fmla="*/ 91579 f13363 1"/>
              <a:gd name="f16001" fmla="*/ 103340 f13363 1"/>
              <a:gd name="f16002" fmla="*/ 103173 f13363 1"/>
              <a:gd name="f16003" fmla="*/ 384900 f13362 1"/>
              <a:gd name="f16004" fmla="*/ 209258 f13363 1"/>
              <a:gd name="f16005" fmla="*/ 209406 f13363 1"/>
              <a:gd name="f16006" fmla="*/ 220740 f13363 1"/>
              <a:gd name="f16007" fmla="*/ 353240 f13363 1"/>
              <a:gd name="f16008" fmla="*/ 353333 f13363 1"/>
              <a:gd name="f16009" fmla="*/ 364815 f13363 1"/>
              <a:gd name="f16010" fmla="*/ 462831 f13363 1"/>
              <a:gd name="f16011" fmla="*/ 462404 f13363 1"/>
              <a:gd name="f16012" fmla="*/ 638681 f13363 1"/>
              <a:gd name="f16013" fmla="*/ 633988 f13363 1"/>
              <a:gd name="f16014" fmla="*/ 388493 f13362 1"/>
              <a:gd name="f16015" fmla="*/ 627514 f13363 1"/>
              <a:gd name="f16016" fmla="*/ 386974 f13362 1"/>
              <a:gd name="f16017" fmla="*/ 386882 f13362 1"/>
              <a:gd name="f16018" fmla="*/ 626160 f13363 1"/>
              <a:gd name="f16019" fmla="*/ 842578 f13363 1"/>
              <a:gd name="f16020" fmla="*/ 843394 f13363 1"/>
              <a:gd name="f16021" fmla="*/ 389160 f13362 1"/>
              <a:gd name="f16022" fmla="*/ 843580 f13363 1"/>
              <a:gd name="f16023" fmla="*/ 994017 f13363 1"/>
              <a:gd name="f16024" fmla="*/ 996206 f13363 1"/>
              <a:gd name="f16025" fmla="*/ 386215 f13362 1"/>
              <a:gd name="f16026" fmla="*/ 997170 f13363 1"/>
              <a:gd name="f16027" fmla="*/ 1067344 f13363 1"/>
              <a:gd name="f16028" fmla="*/ 1078919 f13363 1"/>
              <a:gd name="f16029" fmla="*/ 1079011 f13363 1"/>
              <a:gd name="f16030" fmla="*/ 1229597 f13363 1"/>
              <a:gd name="f16031" fmla="*/ 1232175 f13363 1"/>
              <a:gd name="f16032" fmla="*/ 1264600 f13363 1"/>
              <a:gd name="f16033" fmla="*/ 1261465 f13363 1"/>
              <a:gd name="f16034" fmla="*/ 387548 f13362 1"/>
              <a:gd name="f16035" fmla="*/ 1260927 f13363 1"/>
              <a:gd name="f16036" fmla="*/ 1269423 f13363 1"/>
              <a:gd name="f16037" fmla="*/ 1269738 f13363 1"/>
              <a:gd name="f16038" fmla="*/ 386122 f13362 1"/>
              <a:gd name="f16039" fmla="*/ 1271575 f13363 1"/>
              <a:gd name="f16040" fmla="*/ 1339615 f13363 1"/>
              <a:gd name="f16041" fmla="*/ 1340579 f13363 1"/>
              <a:gd name="f16042" fmla="*/ 1340783 f13363 1"/>
              <a:gd name="f16043" fmla="*/ 385178 f13362 1"/>
              <a:gd name="f16044" fmla="*/ 1340820 f13363 1"/>
              <a:gd name="f16045" fmla="*/ 1348184 f13363 1"/>
              <a:gd name="f16046" fmla="*/ 1359444 f13363 1"/>
              <a:gd name="f16047" fmla="*/ 388882 f13362 1"/>
              <a:gd name="f16048" fmla="*/ 1360947 f13363 1"/>
              <a:gd name="f16049" fmla="*/ 1412552 f13363 1"/>
              <a:gd name="f16050" fmla="*/ 1403165 f13363 1"/>
              <a:gd name="f16051" fmla="*/ 1402201 f13363 1"/>
              <a:gd name="f16052" fmla="*/ 1391479 f13363 1"/>
              <a:gd name="f16053" fmla="*/ 1388270 f13363 1"/>
              <a:gd name="f16054" fmla="*/ 1387027 f13363 1"/>
              <a:gd name="f16055" fmla="*/ 387067 f13362 1"/>
              <a:gd name="f16056" fmla="*/ 1386359 f13363 1"/>
              <a:gd name="f16057" fmla="*/ 1446015 f13363 1"/>
              <a:gd name="f16058" fmla="*/ 1445774 f13363 1"/>
              <a:gd name="f16059" fmla="*/ 1458703 f13363 1"/>
              <a:gd name="f16060" fmla="*/ 1458926 f13363 1"/>
              <a:gd name="f16061" fmla="*/ 1565011 f13363 1"/>
              <a:gd name="f16062" fmla="*/ 1564918 f13363 1"/>
              <a:gd name="f16063" fmla="*/ 384993 f13362 1"/>
              <a:gd name="f16064" fmla="*/ 1575899 f13363 1"/>
              <a:gd name="f16065" fmla="*/ 1576103 f13363 1"/>
              <a:gd name="f16066" fmla="*/ 1656330 f13363 1"/>
              <a:gd name="f16067" fmla="*/ 1656163 f13363 1"/>
              <a:gd name="f16068" fmla="*/ 1668350 f13363 1"/>
              <a:gd name="f16069" fmla="*/ 408 f13363 1"/>
              <a:gd name="f16070" fmla="*/ 394364 f13362 1"/>
              <a:gd name="f16071" fmla="*/ 594 f13363 1"/>
              <a:gd name="f16072" fmla="*/ 399161 f13362 1"/>
              <a:gd name="f16073" fmla="*/ 11686 f13363 1"/>
              <a:gd name="f16074" fmla="*/ 11427 f13363 1"/>
              <a:gd name="f16075" fmla="*/ 91728 f13363 1"/>
              <a:gd name="f16076" fmla="*/ 91895 f13363 1"/>
              <a:gd name="f16077" fmla="*/ 103655 f13363 1"/>
              <a:gd name="f16078" fmla="*/ 103507 f13363 1"/>
              <a:gd name="f16079" fmla="*/ 209555 f13363 1"/>
              <a:gd name="f16080" fmla="*/ 209703 f13363 1"/>
              <a:gd name="f16081" fmla="*/ 221204 f13363 1"/>
              <a:gd name="f16082" fmla="*/ 221056 f13363 1"/>
              <a:gd name="f16083" fmla="*/ 353425 f13363 1"/>
              <a:gd name="f16084" fmla="*/ 353537 f13363 1"/>
              <a:gd name="f16085" fmla="*/ 365000 f13363 1"/>
              <a:gd name="f16086" fmla="*/ 463258 f13363 1"/>
              <a:gd name="f16087" fmla="*/ 464352 f13363 1"/>
              <a:gd name="f16088" fmla="*/ 397216 f13362 1"/>
              <a:gd name="f16089" fmla="*/ 462942 f13363 1"/>
              <a:gd name="f16090" fmla="*/ 655394 f13363 1"/>
              <a:gd name="f16091" fmla="*/ 655060 f13363 1"/>
              <a:gd name="f16092" fmla="*/ 398828 f13362 1"/>
              <a:gd name="f16093" fmla="*/ 653447 f13363 1"/>
              <a:gd name="f16094" fmla="*/ 397124 f13362 1"/>
              <a:gd name="f16095" fmla="*/ 650757 f13363 1"/>
              <a:gd name="f16096" fmla="*/ 845843 f13363 1"/>
              <a:gd name="f16097" fmla="*/ 848718 f13363 1"/>
              <a:gd name="f16098" fmla="*/ 987951 f13363 1"/>
              <a:gd name="f16099" fmla="*/ 990956 f13363 1"/>
              <a:gd name="f16100" fmla="*/ 1067140 f13363 1"/>
              <a:gd name="f16101" fmla="*/ 1067047 f13363 1"/>
              <a:gd name="f16102" fmla="*/ 1078826 f13363 1"/>
              <a:gd name="f16103" fmla="*/ 1234271 f13363 1"/>
              <a:gd name="f16104" fmla="*/ 1236442 f13363 1"/>
              <a:gd name="f16105" fmla="*/ 1268217 f13363 1"/>
              <a:gd name="f16106" fmla="*/ 1267586 f13363 1"/>
              <a:gd name="f16107" fmla="*/ 1273151 f13363 1"/>
              <a:gd name="f16108" fmla="*/ 1274468 f13363 1"/>
              <a:gd name="f16109" fmla="*/ 1336925 f13363 1"/>
              <a:gd name="f16110" fmla="*/ 1336684 f13363 1"/>
              <a:gd name="f16111" fmla="*/ 398642 f13362 1"/>
              <a:gd name="f16112" fmla="*/ 1335960 f13363 1"/>
              <a:gd name="f16113" fmla="*/ 1339707 f13363 1"/>
              <a:gd name="f16114" fmla="*/ 1339169 f13363 1"/>
              <a:gd name="f16115" fmla="*/ 395327 f13362 1"/>
              <a:gd name="f16116" fmla="*/ 396939 f13362 1"/>
              <a:gd name="f16117" fmla="*/ 1339633 f13363 1"/>
              <a:gd name="f16118" fmla="*/ 1430433 f13363 1"/>
              <a:gd name="f16119" fmla="*/ 1424349 f13363 1"/>
              <a:gd name="f16120" fmla="*/ 395049 f13362 1"/>
              <a:gd name="f16121" fmla="*/ 1443956 f13363 1"/>
              <a:gd name="f16122" fmla="*/ 1443919 f13363 1"/>
              <a:gd name="f16123" fmla="*/ 396661 f13362 1"/>
              <a:gd name="f16124" fmla="*/ 1445310 f13363 1"/>
              <a:gd name="f16125" fmla="*/ 1465659 f13363 1"/>
              <a:gd name="f16126" fmla="*/ 1464435 f13363 1"/>
              <a:gd name="f16127" fmla="*/ 396753 f13362 1"/>
              <a:gd name="f16128" fmla="*/ 1462376 f13363 1"/>
              <a:gd name="f16129" fmla="*/ 1564695 f13363 1"/>
              <a:gd name="f16130" fmla="*/ 1564436 f13363 1"/>
              <a:gd name="f16131" fmla="*/ 1575491 f13363 1"/>
              <a:gd name="f16132" fmla="*/ 1575695 f13363 1"/>
              <a:gd name="f16133" fmla="*/ 1655978 f13363 1"/>
              <a:gd name="f16134" fmla="*/ 1655718 f13363 1"/>
              <a:gd name="f16135" fmla="*/ 1667868 f13363 1"/>
              <a:gd name="f16136" fmla="*/ 1668202 f13363 1"/>
              <a:gd name="f16137" fmla="*/ 1002 f13363 1"/>
              <a:gd name="f16138" fmla="*/ 403976 f13362 1"/>
              <a:gd name="f16139" fmla="*/ 408773 f13362 1"/>
              <a:gd name="f16140" fmla="*/ 12725 f13363 1"/>
              <a:gd name="f16141" fmla="*/ 12206 f13363 1"/>
              <a:gd name="f16142" fmla="*/ 92303 f13363 1"/>
              <a:gd name="f16143" fmla="*/ 92767 f13363 1"/>
              <a:gd name="f16144" fmla="*/ 104527 f13363 1"/>
              <a:gd name="f16145" fmla="*/ 210037 f13363 1"/>
              <a:gd name="f16146" fmla="*/ 210482 f13363 1"/>
              <a:gd name="f16147" fmla="*/ 222020 f13363 1"/>
              <a:gd name="f16148" fmla="*/ 221556 f13363 1"/>
              <a:gd name="f16149" fmla="*/ 353722 f13363 1"/>
              <a:gd name="f16150" fmla="*/ 354019 f13363 1"/>
              <a:gd name="f16151" fmla="*/ 365612 f13363 1"/>
              <a:gd name="f16152" fmla="*/ 365316 f13363 1"/>
              <a:gd name="f16153" fmla="*/ 461143 f13363 1"/>
              <a:gd name="f16154" fmla="*/ 461403 f13363 1"/>
              <a:gd name="f16155" fmla="*/ 667952 f13363 1"/>
              <a:gd name="f16156" fmla="*/ 667693 f13363 1"/>
              <a:gd name="f16157" fmla="*/ 407847 f13362 1"/>
              <a:gd name="f16158" fmla="*/ 664966 f13363 1"/>
              <a:gd name="f16159" fmla="*/ 852113 f13363 1"/>
              <a:gd name="f16160" fmla="*/ 854988 f13363 1"/>
              <a:gd name="f16161" fmla="*/ 983073 f13363 1"/>
              <a:gd name="f16162" fmla="*/ 985225 f13363 1"/>
              <a:gd name="f16163" fmla="*/ 1066954 f13363 1"/>
              <a:gd name="f16164" fmla="*/ 1066843 f13363 1"/>
              <a:gd name="f16165" fmla="*/ 1078548 f13363 1"/>
              <a:gd name="f16166" fmla="*/ 1078640 f13363 1"/>
              <a:gd name="f16167" fmla="*/ 1239595 f13363 1"/>
              <a:gd name="f16168" fmla="*/ 1243435 f13363 1"/>
              <a:gd name="f16169" fmla="*/ 1269979 f13363 1"/>
              <a:gd name="f16170" fmla="*/ 1266882 f13363 1"/>
              <a:gd name="f16171" fmla="*/ 406995 f13362 1"/>
              <a:gd name="f16172" fmla="*/ 1267382 f13363 1"/>
              <a:gd name="f16173" fmla="*/ 1283224 f13363 1"/>
              <a:gd name="f16174" fmla="*/ 1283799 f13363 1"/>
              <a:gd name="f16175" fmla="*/ 404143 f13362 1"/>
              <a:gd name="f16176" fmla="*/ 404717 f13362 1"/>
              <a:gd name="f16177" fmla="*/ 1293185 f13363 1"/>
              <a:gd name="f16178" fmla="*/ 404995 f13362 1"/>
              <a:gd name="f16179" fmla="*/ 1295819 f13363 1"/>
              <a:gd name="f16180" fmla="*/ 1339077 f13363 1"/>
              <a:gd name="f16181" fmla="*/ 1339262 f13363 1"/>
              <a:gd name="f16182" fmla="*/ 407755 f13362 1"/>
              <a:gd name="f16183" fmla="*/ 1338854 f13363 1"/>
              <a:gd name="f16184" fmla="*/ 1342137 f13363 1"/>
              <a:gd name="f16185" fmla="*/ 1343343 f13363 1"/>
              <a:gd name="f16186" fmla="*/ 405088 f13362 1"/>
              <a:gd name="f16187" fmla="*/ 1352933 f13363 1"/>
              <a:gd name="f16188" fmla="*/ 405847 f13362 1"/>
              <a:gd name="f16189" fmla="*/ 1361763 f13363 1"/>
              <a:gd name="f16190" fmla="*/ 405940 f13362 1"/>
              <a:gd name="f16191" fmla="*/ 1365473 f13363 1"/>
              <a:gd name="f16192" fmla="*/ 408310 f13362 1"/>
              <a:gd name="f16193" fmla="*/ 1366178 f13363 1"/>
              <a:gd name="f16194" fmla="*/ 1474025 f13363 1"/>
              <a:gd name="f16195" fmla="*/ 1473172 f13363 1"/>
              <a:gd name="f16196" fmla="*/ 404902 f13362 1"/>
              <a:gd name="f16197" fmla="*/ 1442880 f13363 1"/>
              <a:gd name="f16198" fmla="*/ 1442491 f13363 1"/>
              <a:gd name="f16199" fmla="*/ 404532 f13362 1"/>
              <a:gd name="f16200" fmla="*/ 1440302 f13363 1"/>
              <a:gd name="f16201" fmla="*/ 404328 f13362 1"/>
              <a:gd name="f16202" fmla="*/ 1435089 f13363 1"/>
              <a:gd name="f16203" fmla="*/ 406032 f13362 1"/>
              <a:gd name="f16204" fmla="*/ 1433958 f13363 1"/>
              <a:gd name="f16205" fmla="*/ 1564083 f13363 1"/>
              <a:gd name="f16206" fmla="*/ 1563675 f13363 1"/>
              <a:gd name="f16207" fmla="*/ 1574712 f13363 1"/>
              <a:gd name="f16208" fmla="*/ 1575287 f13363 1"/>
              <a:gd name="f16209" fmla="*/ 1655199 f13363 1"/>
              <a:gd name="f16210" fmla="*/ 1654679 f13363 1"/>
              <a:gd name="f16211" fmla="*/ 1667015 f13363 1"/>
              <a:gd name="f16212" fmla="*/ 1667534 f13363 1"/>
              <a:gd name="f16213" fmla="*/ 2152 f13363 1"/>
              <a:gd name="f16214" fmla="*/ 413589 f13362 1"/>
              <a:gd name="f16215" fmla="*/ 2708 f13363 1"/>
              <a:gd name="f16216" fmla="*/ 418386 f13362 1"/>
              <a:gd name="f16217" fmla="*/ 14061 f13363 1"/>
              <a:gd name="f16218" fmla="*/ 13244 f13363 1"/>
              <a:gd name="f16219" fmla="*/ 93249 f13363 1"/>
              <a:gd name="f16220" fmla="*/ 93879 f13363 1"/>
              <a:gd name="f16221" fmla="*/ 105640 f13363 1"/>
              <a:gd name="f16222" fmla="*/ 105028 f13363 1"/>
              <a:gd name="f16223" fmla="*/ 210927 f13363 1"/>
              <a:gd name="f16224" fmla="*/ 211465 f13363 1"/>
              <a:gd name="f16225" fmla="*/ 223040 f13363 1"/>
              <a:gd name="f16226" fmla="*/ 222484 f13363 1"/>
              <a:gd name="f16227" fmla="*/ 354297 f13363 1"/>
              <a:gd name="f16228" fmla="*/ 354631 f13363 1"/>
              <a:gd name="f16229" fmla="*/ 366262 f13363 1"/>
              <a:gd name="f16230" fmla="*/ 365909 f13363 1"/>
              <a:gd name="f16231" fmla="*/ 461736 f13363 1"/>
              <a:gd name="f16232" fmla="*/ 461699 f13363 1"/>
              <a:gd name="f16233" fmla="*/ 414107 f13362 1"/>
              <a:gd name="f16234" fmla="*/ 462701 f13363 1"/>
              <a:gd name="f16235" fmla="*/ 670160 f13363 1"/>
              <a:gd name="f16236" fmla="*/ 669362 f13363 1"/>
              <a:gd name="f16237" fmla="*/ 856787 f13363 1"/>
              <a:gd name="f16238" fmla="*/ 858234 f13363 1"/>
              <a:gd name="f16239" fmla="*/ 983963 f13363 1"/>
              <a:gd name="f16240" fmla="*/ 981385 f13363 1"/>
              <a:gd name="f16241" fmla="*/ 413718 f13362 1"/>
              <a:gd name="f16242" fmla="*/ 981422 f13363 1"/>
              <a:gd name="f16243" fmla="*/ 1066750 f13363 1"/>
              <a:gd name="f16244" fmla="*/ 1078436 f13363 1"/>
              <a:gd name="f16245" fmla="*/ 1247442 f13363 1"/>
              <a:gd name="f16246" fmla="*/ 1248647 f13363 1"/>
              <a:gd name="f16247" fmla="*/ 415052 f13362 1"/>
              <a:gd name="f16248" fmla="*/ 1252227 f13363 1"/>
              <a:gd name="f16249" fmla="*/ 1297952 f13363 1"/>
              <a:gd name="f16250" fmla="*/ 1294428 f13363 1"/>
              <a:gd name="f16251" fmla="*/ 417126 f13362 1"/>
              <a:gd name="f16252" fmla="*/ 1291219 f13363 1"/>
              <a:gd name="f16253" fmla="*/ 1301495 f13363 1"/>
              <a:gd name="f16254" fmla="*/ 1300957 f13363 1"/>
              <a:gd name="f16255" fmla="*/ 1311493 f13363 1"/>
              <a:gd name="f16256" fmla="*/ 1311994 f13363 1"/>
              <a:gd name="f16257" fmla="*/ 413904 f13362 1"/>
              <a:gd name="f16258" fmla="*/ 1316465 f13363 1"/>
              <a:gd name="f16259" fmla="*/ 417034 f13362 1"/>
              <a:gd name="f16260" fmla="*/ 1317893 f13363 1"/>
              <a:gd name="f16261" fmla="*/ 417237 f13362 1"/>
              <a:gd name="f16262" fmla="*/ 1319878 f13363 1"/>
              <a:gd name="f16263" fmla="*/ 416571 f13362 1"/>
              <a:gd name="f16264" fmla="*/ 1324812 f13363 1"/>
              <a:gd name="f16265" fmla="*/ 415811 f13362 1"/>
              <a:gd name="f16266" fmla="*/ 1325572 f13363 1"/>
              <a:gd name="f16267" fmla="*/ 415237 f13362 1"/>
              <a:gd name="f16268" fmla="*/ 1329950 f13363 1"/>
              <a:gd name="f16269" fmla="*/ 417700 f13362 1"/>
              <a:gd name="f16270" fmla="*/ 1332417 f13363 1"/>
              <a:gd name="f16271" fmla="*/ 1337259 f13363 1"/>
              <a:gd name="f16272" fmla="*/ 1373041 f13363 1"/>
              <a:gd name="f16273" fmla="*/ 1372707 f13363 1"/>
              <a:gd name="f16274" fmla="*/ 1385247 f13363 1"/>
              <a:gd name="f16275" fmla="*/ 1386304 f13363 1"/>
              <a:gd name="f16276" fmla="*/ 1389439 f13363 1"/>
              <a:gd name="f16277" fmla="*/ 1390737 f13363 1"/>
              <a:gd name="f16278" fmla="*/ 414756 f13362 1"/>
              <a:gd name="f16279" fmla="*/ 1389717 f13363 1"/>
              <a:gd name="f16280" fmla="*/ 1456403 f13363 1"/>
              <a:gd name="f16281" fmla="*/ 417997 f13362 1"/>
              <a:gd name="f16282" fmla="*/ 1460354 f13363 1"/>
              <a:gd name="f16283" fmla="*/ 1461300 f13363 1"/>
              <a:gd name="f16284" fmla="*/ 414015 f13362 1"/>
              <a:gd name="f16285" fmla="*/ 1461578 f13363 1"/>
              <a:gd name="f16286" fmla="*/ 1462060 f13363 1"/>
              <a:gd name="f16287" fmla="*/ 1486861 f13363 1"/>
              <a:gd name="f16288" fmla="*/ 1486843 f13363 1"/>
              <a:gd name="f16289" fmla="*/ 418367 f13362 1"/>
              <a:gd name="f16290" fmla="*/ 1480962 f13363 1"/>
              <a:gd name="f16291" fmla="*/ 414663 f13362 1"/>
              <a:gd name="f16292" fmla="*/ 1478792 f13363 1"/>
              <a:gd name="f16293" fmla="*/ 1563081 f13363 1"/>
              <a:gd name="f16294" fmla="*/ 1562488 f13363 1"/>
              <a:gd name="f16295" fmla="*/ 1573506 f13363 1"/>
              <a:gd name="f16296" fmla="*/ 1574100 f13363 1"/>
              <a:gd name="f16297" fmla="*/ 1654141 f13363 1"/>
              <a:gd name="f16298" fmla="*/ 1653344 f13363 1"/>
              <a:gd name="f16299" fmla="*/ 1665772 f13363 1"/>
              <a:gd name="f16300" fmla="*/ 1666440 f13363 1"/>
              <a:gd name="f16301" fmla="*/ 3562 f13363 1"/>
              <a:gd name="f16302" fmla="*/ 423201 f13362 1"/>
              <a:gd name="f16303" fmla="*/ 4489 f13363 1"/>
              <a:gd name="f16304" fmla="*/ 427998 f13362 1"/>
              <a:gd name="f16305" fmla="*/ 15804 f13363 1"/>
              <a:gd name="f16306" fmla="*/ 14932 f13363 1"/>
              <a:gd name="f16307" fmla="*/ 94677 f13363 1"/>
              <a:gd name="f16308" fmla="*/ 95475 f13363 1"/>
              <a:gd name="f16309" fmla="*/ 107291 f13363 1"/>
              <a:gd name="f16310" fmla="*/ 106456 f13363 1"/>
              <a:gd name="f16311" fmla="*/ 212226 f13363 1"/>
              <a:gd name="f16312" fmla="*/ 212968 f13363 1"/>
              <a:gd name="f16313" fmla="*/ 224617 f13363 1"/>
              <a:gd name="f16314" fmla="*/ 223819 f13363 1"/>
              <a:gd name="f16315" fmla="*/ 355113 f13363 1"/>
              <a:gd name="f16316" fmla="*/ 355596 f13363 1"/>
              <a:gd name="f16317" fmla="*/ 367263 f13363 1"/>
              <a:gd name="f16318" fmla="*/ 366763 f13363 1"/>
              <a:gd name="f16319" fmla="*/ 468210 f13363 1"/>
              <a:gd name="f16320" fmla="*/ 471327 f13363 1"/>
              <a:gd name="f16321" fmla="*/ 670086 f13363 1"/>
              <a:gd name="f16322" fmla="*/ 670623 f13363 1"/>
              <a:gd name="f16323" fmla="*/ 859607 f13363 1"/>
              <a:gd name="f16324" fmla="*/ 860497 f13363 1"/>
              <a:gd name="f16325" fmla="*/ 426424 f13362 1"/>
              <a:gd name="f16326" fmla="*/ 860089 f13363 1"/>
              <a:gd name="f16327" fmla="*/ 983295 f13363 1"/>
              <a:gd name="f16328" fmla="*/ 1066305 f13363 1"/>
              <a:gd name="f16329" fmla="*/ 1065989 f13363 1"/>
              <a:gd name="f16330" fmla="*/ 1077713 f13363 1"/>
              <a:gd name="f16331" fmla="*/ 1077991 f13363 1"/>
              <a:gd name="f16332" fmla="*/ 1254750 f13363 1"/>
              <a:gd name="f16333" fmla="*/ 1261001 f13363 1"/>
              <a:gd name="f16334" fmla="*/ 427368 f13362 1"/>
              <a:gd name="f16335" fmla="*/ 1263135 f13363 1"/>
              <a:gd name="f16336" fmla="*/ 1356754 f13363 1"/>
              <a:gd name="f16337" fmla="*/ 1358721 f13363 1"/>
              <a:gd name="f16338" fmla="*/ 426238 f13362 1"/>
              <a:gd name="f16339" fmla="*/ 1355215 f13363 1"/>
              <a:gd name="f16340" fmla="*/ 423386 f13362 1"/>
              <a:gd name="f16341" fmla="*/ 1354918 f13363 1"/>
              <a:gd name="f16342" fmla="*/ 1336313 f13363 1"/>
              <a:gd name="f16343" fmla="*/ 1335163 f13363 1"/>
              <a:gd name="f16344" fmla="*/ 423868 f13362 1"/>
              <a:gd name="f16345" fmla="*/ 1334884 f13363 1"/>
              <a:gd name="f16346" fmla="*/ 423497 f13362 1"/>
              <a:gd name="f16347" fmla="*/ 1334847 f13363 1"/>
              <a:gd name="f16348" fmla="*/ 1372855 f13363 1"/>
              <a:gd name="f16349" fmla="*/ 1372874 f13363 1"/>
              <a:gd name="f16350" fmla="*/ 1373115 f13363 1"/>
              <a:gd name="f16351" fmla="*/ 1379366 f13363 1"/>
              <a:gd name="f16352" fmla="*/ 1379719 f13363 1"/>
              <a:gd name="f16353" fmla="*/ 427572 f13362 1"/>
              <a:gd name="f16354" fmla="*/ 1382891 f13363 1"/>
              <a:gd name="f16355" fmla="*/ 1387101 f13363 1"/>
              <a:gd name="f16356" fmla="*/ 1386267 f13363 1"/>
              <a:gd name="f16357" fmla="*/ 424720 f13362 1"/>
              <a:gd name="f16358" fmla="*/ 1384597 f13363 1"/>
              <a:gd name="f16359" fmla="*/ 1454826 f13363 1"/>
              <a:gd name="f16360" fmla="*/ 1455605 f13363 1"/>
              <a:gd name="f16361" fmla="*/ 1443121 f13363 1"/>
              <a:gd name="f16362" fmla="*/ 423683 f13362 1"/>
              <a:gd name="f16363" fmla="*/ 1442862 f13363 1"/>
              <a:gd name="f16364" fmla="*/ 1465622 f13363 1"/>
              <a:gd name="f16365" fmla="*/ 1471372 f13363 1"/>
              <a:gd name="f16366" fmla="*/ 424998 f13362 1"/>
              <a:gd name="f16367" fmla="*/ 1472597 f13363 1"/>
              <a:gd name="f16368" fmla="*/ 425961 f13362 1"/>
              <a:gd name="f16369" fmla="*/ 1476974 f13363 1"/>
              <a:gd name="f16370" fmla="*/ 427942 f13362 1"/>
              <a:gd name="f16371" fmla="*/ 1477160 f13363 1"/>
              <a:gd name="f16372" fmla="*/ 1498380 f13363 1"/>
              <a:gd name="f16373" fmla="*/ 1498047 f13363 1"/>
              <a:gd name="f16374" fmla="*/ 426516 f13362 1"/>
              <a:gd name="f16375" fmla="*/ 1497119 f13363 1"/>
              <a:gd name="f16376" fmla="*/ 1561690 f13363 1"/>
              <a:gd name="f16377" fmla="*/ 1560856 f13363 1"/>
              <a:gd name="f16378" fmla="*/ 1571948 f13363 1"/>
              <a:gd name="f16379" fmla="*/ 1572894 f13363 1"/>
              <a:gd name="f16380" fmla="*/ 1652472 f13363 1"/>
              <a:gd name="f16381" fmla="*/ 1651600 f13363 1"/>
              <a:gd name="f16382" fmla="*/ 1664140 f13363 1"/>
              <a:gd name="f16383" fmla="*/ 1664974 f13363 1"/>
              <a:gd name="f16384" fmla="*/ 5435 f13363 1"/>
              <a:gd name="f16385" fmla="*/ 432813 f13362 1"/>
              <a:gd name="f16386" fmla="*/ 6363 f13363 1"/>
              <a:gd name="f16387" fmla="*/ 437610 f13362 1"/>
              <a:gd name="f16388" fmla="*/ 18067 f13363 1"/>
              <a:gd name="f16389" fmla="*/ 16862 f13363 1"/>
              <a:gd name="f16390" fmla="*/ 96365 f13363 1"/>
              <a:gd name="f16391" fmla="*/ 97478 f13363 1"/>
              <a:gd name="f16392" fmla="*/ 108163 f13363 1"/>
              <a:gd name="f16393" fmla="*/ 213747 f13363 1"/>
              <a:gd name="f16394" fmla="*/ 214786 f13363 1"/>
              <a:gd name="f16395" fmla="*/ 226509 f13363 1"/>
              <a:gd name="f16396" fmla="*/ 225415 f13363 1"/>
              <a:gd name="f16397" fmla="*/ 356078 f13363 1"/>
              <a:gd name="f16398" fmla="*/ 356764 f13363 1"/>
              <a:gd name="f16399" fmla="*/ 368451 f13363 1"/>
              <a:gd name="f16400" fmla="*/ 367746 f13363 1"/>
              <a:gd name="f16401" fmla="*/ 473534 f13363 1"/>
              <a:gd name="f16402" fmla="*/ 474035 f13363 1"/>
              <a:gd name="f16403" fmla="*/ 434017 f13362 1"/>
              <a:gd name="f16404" fmla="*/ 475092 f13363 1"/>
              <a:gd name="f16405" fmla="*/ 436573 f13362 1"/>
              <a:gd name="f16406" fmla="*/ 475612 f13363 1"/>
              <a:gd name="f16407" fmla="*/ 665819 f13363 1"/>
              <a:gd name="f16408" fmla="*/ 668564 f13363 1"/>
              <a:gd name="f16409" fmla="*/ 859699 f13363 1"/>
              <a:gd name="f16410" fmla="*/ 861091 f13363 1"/>
              <a:gd name="f16411" fmla="*/ 986838 f13363 1"/>
              <a:gd name="f16412" fmla="*/ 985484 f13363 1"/>
              <a:gd name="f16413" fmla="*/ 984891 f13363 1"/>
              <a:gd name="f16414" fmla="*/ 1065693 f13363 1"/>
              <a:gd name="f16415" fmla="*/ 1077138 f13363 1"/>
              <a:gd name="f16416" fmla="*/ 1077416 f13363 1"/>
              <a:gd name="f16417" fmla="*/ 1284300 f13363 1"/>
              <a:gd name="f16418" fmla="*/ 1296988 f13363 1"/>
              <a:gd name="f16419" fmla="*/ 433925 f13362 1"/>
              <a:gd name="f16420" fmla="*/ 1297377 f13363 1"/>
              <a:gd name="f16421" fmla="*/ 434480 f13362 1"/>
              <a:gd name="f16422" fmla="*/ 1297655 f13363 1"/>
              <a:gd name="f16423" fmla="*/ 434684 f13362 1"/>
              <a:gd name="f16424" fmla="*/ 1297080 f13363 1"/>
              <a:gd name="f16425" fmla="*/ 1343046 f13363 1"/>
              <a:gd name="f16426" fmla="*/ 1350466 f13363 1"/>
              <a:gd name="f16427" fmla="*/ 433258 f13362 1"/>
              <a:gd name="f16428" fmla="*/ 1351023 f13363 1"/>
              <a:gd name="f16429" fmla="*/ 1373412 f13363 1"/>
              <a:gd name="f16430" fmla="*/ 1373542 f13363 1"/>
              <a:gd name="f16431" fmla="*/ 434962 f13362 1"/>
              <a:gd name="f16432" fmla="*/ 1375341 f13363 1"/>
              <a:gd name="f16433" fmla="*/ 1388882 f13363 1"/>
              <a:gd name="f16434" fmla="*/ 1390533 f13363 1"/>
              <a:gd name="f16435" fmla="*/ 432869 f13362 1"/>
              <a:gd name="f16436" fmla="*/ 1395950 f13363 1"/>
              <a:gd name="f16437" fmla="*/ 1400513 f13363 1"/>
              <a:gd name="f16438" fmla="*/ 1405929 f13363 1"/>
              <a:gd name="f16439" fmla="*/ 436388 f13362 1"/>
              <a:gd name="f16440" fmla="*/ 1405187 f13363 1"/>
              <a:gd name="f16441" fmla="*/ 1416818 f13363 1"/>
              <a:gd name="f16442" fmla="*/ 1416651 f13363 1"/>
              <a:gd name="f16443" fmla="*/ 436962 f13362 1"/>
              <a:gd name="f16444" fmla="*/ 1419322 f13363 1"/>
              <a:gd name="f16445" fmla="*/ 435906 f13362 1"/>
              <a:gd name="f16446" fmla="*/ 1424423 f13363 1"/>
              <a:gd name="f16447" fmla="*/ 1427132 f13363 1"/>
              <a:gd name="f16448" fmla="*/ 1453305 f13363 1"/>
              <a:gd name="f16449" fmla="*/ 1453324 f13363 1"/>
              <a:gd name="f16450" fmla="*/ 437147 f13362 1"/>
              <a:gd name="f16451" fmla="*/ 1454028 f13363 1"/>
              <a:gd name="f16452" fmla="*/ 1479349 f13363 1"/>
              <a:gd name="f16453" fmla="*/ 1479961 f13363 1"/>
              <a:gd name="f16454" fmla="*/ 1501256 f13363 1"/>
              <a:gd name="f16455" fmla="*/ 1499104 f13363 1"/>
              <a:gd name="f16456" fmla="*/ 435351 f13362 1"/>
              <a:gd name="f16457" fmla="*/ 1499215 f13363 1"/>
              <a:gd name="f16458" fmla="*/ 1559872 f13363 1"/>
              <a:gd name="f16459" fmla="*/ 1558815 f13363 1"/>
              <a:gd name="f16460" fmla="*/ 1569945 f13363 1"/>
              <a:gd name="f16461" fmla="*/ 1570946 f13363 1"/>
              <a:gd name="f16462" fmla="*/ 1650561 f13363 1"/>
              <a:gd name="f16463" fmla="*/ 1649337 f13363 1"/>
              <a:gd name="f16464" fmla="*/ 1662081 f13363 1"/>
              <a:gd name="f16465" fmla="*/ 1663119 f13363 1"/>
              <a:gd name="f16466" fmla="*/ 1016629 f13363 1"/>
              <a:gd name="f16467" fmla="*/ 435721 f13362 1"/>
              <a:gd name="f16468" fmla="*/ 1015702 f13363 1"/>
              <a:gd name="f16469" fmla="*/ 1018169 f13363 1"/>
              <a:gd name="f16470" fmla="*/ 1366530 f13363 1"/>
              <a:gd name="f16471" fmla="*/ 436073 f13362 1"/>
              <a:gd name="f16472" fmla="*/ 7680 f13363 1"/>
              <a:gd name="f16473" fmla="*/ 442407 f13362 1"/>
              <a:gd name="f16474" fmla="*/ 8997 f13363 1"/>
              <a:gd name="f16475" fmla="*/ 447223 f13362 1"/>
              <a:gd name="f16476" fmla="*/ 20590 f13363 1"/>
              <a:gd name="f16477" fmla="*/ 19273 f13363 1"/>
              <a:gd name="f16478" fmla="*/ 98591 f13363 1"/>
              <a:gd name="f16479" fmla="*/ 99741 f13363 1"/>
              <a:gd name="f16480" fmla="*/ 111631 f13363 1"/>
              <a:gd name="f16481" fmla="*/ 110481 f13363 1"/>
              <a:gd name="f16482" fmla="*/ 215806 f13363 1"/>
              <a:gd name="f16483" fmla="*/ 216845 f13363 1"/>
              <a:gd name="f16484" fmla="*/ 228679 f13363 1"/>
              <a:gd name="f16485" fmla="*/ 227585 f13363 1"/>
              <a:gd name="f16486" fmla="*/ 357432 f13363 1"/>
              <a:gd name="f16487" fmla="*/ 358118 f13363 1"/>
              <a:gd name="f16488" fmla="*/ 369879 f13363 1"/>
              <a:gd name="f16489" fmla="*/ 369155 f13363 1"/>
              <a:gd name="f16490" fmla="*/ 477986 f13363 1"/>
              <a:gd name="f16491" fmla="*/ 480119 f13363 1"/>
              <a:gd name="f16492" fmla="*/ 446723 f13362 1"/>
              <a:gd name="f16493" fmla="*/ 480379 f13363 1"/>
              <a:gd name="f16494" fmla="*/ 660328 f13363 1"/>
              <a:gd name="f16495" fmla="*/ 662740 f13363 1"/>
              <a:gd name="f16496" fmla="*/ 862760 f13363 1"/>
              <a:gd name="f16497" fmla="*/ 446908 f13362 1"/>
              <a:gd name="f16498" fmla="*/ 861239 f13363 1"/>
              <a:gd name="f16499" fmla="*/ 987284 f13363 1"/>
              <a:gd name="f16500" fmla="*/ 1013197 f13363 1"/>
              <a:gd name="f16501" fmla="*/ 1012641 f13363 1"/>
              <a:gd name="f16502" fmla="*/ 443315 f13362 1"/>
              <a:gd name="f16503" fmla="*/ 1010600 f13363 1"/>
              <a:gd name="f16504" fmla="*/ 1024420 f13363 1"/>
              <a:gd name="f16505" fmla="*/ 1021786 f13363 1"/>
              <a:gd name="f16506" fmla="*/ 1065081 f13363 1"/>
              <a:gd name="f16507" fmla="*/ 1064784 f13363 1"/>
              <a:gd name="f16508" fmla="*/ 1076841 f13363 1"/>
              <a:gd name="f16509" fmla="*/ 1296153 f13363 1"/>
              <a:gd name="f16510" fmla="*/ 1295207 f13363 1"/>
              <a:gd name="f16511" fmla="*/ 1306745 f13363 1"/>
              <a:gd name="f16512" fmla="*/ 1307709 f13363 1"/>
              <a:gd name="f16513" fmla="*/ 1315444 f13363 1"/>
              <a:gd name="f16514" fmla="*/ 1317800 f13363 1"/>
              <a:gd name="f16515" fmla="*/ 442833 f13362 1"/>
              <a:gd name="f16516" fmla="*/ 1320026 f13363 1"/>
              <a:gd name="f16517" fmla="*/ 1327687 f13363 1"/>
              <a:gd name="f16518" fmla="*/ 1331935 f13363 1"/>
              <a:gd name="f16519" fmla="*/ 444074 f13362 1"/>
              <a:gd name="f16520" fmla="*/ 1336461 f13363 1"/>
              <a:gd name="f16521" fmla="*/ 1355270 f13363 1"/>
              <a:gd name="f16522" fmla="*/ 1357014 f13363 1"/>
              <a:gd name="f16523" fmla="*/ 443870 f13362 1"/>
              <a:gd name="f16524" fmla="*/ 1353415 f13363 1"/>
              <a:gd name="f16525" fmla="*/ 1391850 f13363 1"/>
              <a:gd name="f16526" fmla="*/ 1390255 f13363 1"/>
              <a:gd name="f16527" fmla="*/ 443018 f13362 1"/>
              <a:gd name="f16528" fmla="*/ 1389736 f13363 1"/>
              <a:gd name="f16529" fmla="*/ 1402312 f13363 1"/>
              <a:gd name="f16530" fmla="*/ 1400309 f13363 1"/>
              <a:gd name="f16531" fmla="*/ 1418784 f13363 1"/>
              <a:gd name="f16532" fmla="*/ 1418042 f13363 1"/>
              <a:gd name="f16533" fmla="*/ 1432196 f13363 1"/>
              <a:gd name="f16534" fmla="*/ 1438224 f13363 1"/>
              <a:gd name="f16535" fmla="*/ 1438892 f13363 1"/>
              <a:gd name="f16536" fmla="*/ 444167 f13362 1"/>
              <a:gd name="f16537" fmla="*/ 1438020 f13363 1"/>
              <a:gd name="f16538" fmla="*/ 1450968 f13363 1"/>
              <a:gd name="f16539" fmla="*/ 1452081 f13363 1"/>
              <a:gd name="f16540" fmla="*/ 442741 f13362 1"/>
              <a:gd name="f16541" fmla="*/ 1452229 f13363 1"/>
              <a:gd name="f16542" fmla="*/ 1486824 f13363 1"/>
              <a:gd name="f16543" fmla="*/ 1494633 f13363 1"/>
              <a:gd name="f16544" fmla="*/ 447000 f13362 1"/>
              <a:gd name="f16545" fmla="*/ 1495579 f13363 1"/>
              <a:gd name="f16546" fmla="*/ 1497490 f13363 1"/>
              <a:gd name="f16547" fmla="*/ 447204 f13362 1"/>
              <a:gd name="f16548" fmla="*/ 1500625 f13363 1"/>
              <a:gd name="f16549" fmla="*/ 446241 f13362 1"/>
              <a:gd name="f16550" fmla="*/ 1502424 f13363 1"/>
              <a:gd name="f16551" fmla="*/ 444352 f13362 1"/>
              <a:gd name="f16552" fmla="*/ 442648 f13362 1"/>
              <a:gd name="f16553" fmla="*/ 1557665 f13363 1"/>
              <a:gd name="f16554" fmla="*/ 1556367 f13363 1"/>
              <a:gd name="f16555" fmla="*/ 1567589 f13363 1"/>
              <a:gd name="f16556" fmla="*/ 1568943 f13363 1"/>
              <a:gd name="f16557" fmla="*/ 1648131 f13363 1"/>
              <a:gd name="f16558" fmla="*/ 1646833 f13363 1"/>
              <a:gd name="f16559" fmla="*/ 1659595 f13363 1"/>
              <a:gd name="f16560" fmla="*/ 1660856 f13363 1"/>
              <a:gd name="f16561" fmla="*/ 10295 f13363 1"/>
              <a:gd name="f16562" fmla="*/ 452001 f13362 1"/>
              <a:gd name="f16563" fmla="*/ 11742 f13363 1"/>
              <a:gd name="f16564" fmla="*/ 456816 f13362 1"/>
              <a:gd name="f16565" fmla="*/ 23725 f13363 1"/>
              <a:gd name="f16566" fmla="*/ 22148 f13363 1"/>
              <a:gd name="f16567" fmla="*/ 101169 f13363 1"/>
              <a:gd name="f16568" fmla="*/ 102598 f13363 1"/>
              <a:gd name="f16569" fmla="*/ 114599 f13363 1"/>
              <a:gd name="f16570" fmla="*/ 113115 f13363 1"/>
              <a:gd name="f16571" fmla="*/ 218162 f13363 1"/>
              <a:gd name="f16572" fmla="*/ 219497 f13363 1"/>
              <a:gd name="f16573" fmla="*/ 231443 f13363 1"/>
              <a:gd name="f16574" fmla="*/ 230052 f13363 1"/>
              <a:gd name="f16575" fmla="*/ 358972 f13363 1"/>
              <a:gd name="f16576" fmla="*/ 359844 f13363 1"/>
              <a:gd name="f16577" fmla="*/ 371660 f13363 1"/>
              <a:gd name="f16578" fmla="*/ 370751 f13363 1"/>
              <a:gd name="f16579" fmla="*/ 482809 f13363 1"/>
              <a:gd name="f16580" fmla="*/ 484979 f13363 1"/>
              <a:gd name="f16581" fmla="*/ 654968 f13363 1"/>
              <a:gd name="f16582" fmla="*/ 657917 f13363 1"/>
              <a:gd name="f16583" fmla="*/ 858531 f13363 1"/>
              <a:gd name="f16584" fmla="*/ 856917 f13363 1"/>
              <a:gd name="f16585" fmla="*/ 1005332 f13363 1"/>
              <a:gd name="f16586" fmla="*/ 1005035 f13363 1"/>
              <a:gd name="f16587" fmla="*/ 455631 f13362 1"/>
              <a:gd name="f16588" fmla="*/ 1005017 f13363 1"/>
              <a:gd name="f16589" fmla="*/ 1026776 f13363 1"/>
              <a:gd name="f16590" fmla="*/ 1025978 f13363 1"/>
              <a:gd name="f16591" fmla="*/ 1064301 f13363 1"/>
              <a:gd name="f16592" fmla="*/ 1063782 f13363 1"/>
              <a:gd name="f16593" fmla="*/ 1075580 f13363 1"/>
              <a:gd name="f16594" fmla="*/ 1076080 f13363 1"/>
              <a:gd name="f16595" fmla="*/ 1294075 f13363 1"/>
              <a:gd name="f16596" fmla="*/ 1292925 f13363 1"/>
              <a:gd name="f16597" fmla="*/ 1304556 f13363 1"/>
              <a:gd name="f16598" fmla="*/ 1305724 f13363 1"/>
              <a:gd name="f16599" fmla="*/ 1338186 f13363 1"/>
              <a:gd name="f16600" fmla="*/ 1330488 f13363 1"/>
              <a:gd name="f16601" fmla="*/ 1388122 f13363 1"/>
              <a:gd name="f16602" fmla="*/ 1391294 f13363 1"/>
              <a:gd name="f16603" fmla="*/ 452038 f13362 1"/>
              <a:gd name="f16604" fmla="*/ 1391312 f13363 1"/>
              <a:gd name="f16605" fmla="*/ 1350243 f13363 1"/>
              <a:gd name="f16606" fmla="*/ 1349038 f13363 1"/>
              <a:gd name="f16607" fmla="*/ 453927 f13362 1"/>
              <a:gd name="f16608" fmla="*/ 1348463 f13363 1"/>
              <a:gd name="f16609" fmla="*/ 453260 f13362 1"/>
              <a:gd name="f16610" fmla="*/ 1398806 f13363 1"/>
              <a:gd name="f16611" fmla="*/ 1397582 f13363 1"/>
              <a:gd name="f16612" fmla="*/ 1421771 f13363 1"/>
              <a:gd name="f16613" fmla="*/ 1420454 f13363 1"/>
              <a:gd name="f16614" fmla="*/ 455057 f13362 1"/>
              <a:gd name="f16615" fmla="*/ 1419137 f13363 1"/>
              <a:gd name="f16616" fmla="*/ 452408 f13362 1"/>
              <a:gd name="f16617" fmla="*/ 1419100 f13363 1"/>
              <a:gd name="f16618" fmla="*/ 1436647 f13363 1"/>
              <a:gd name="f16619" fmla="*/ 1435275 f13363 1"/>
              <a:gd name="f16620" fmla="*/ 1448501 f13363 1"/>
              <a:gd name="f16621" fmla="*/ 1449781 f13363 1"/>
              <a:gd name="f16622" fmla="*/ 1504910 f13363 1"/>
              <a:gd name="f16623" fmla="*/ 1503185 f13363 1"/>
              <a:gd name="f16624" fmla="*/ 456576 f13362 1"/>
              <a:gd name="f16625" fmla="*/ 1503092 f13363 1"/>
              <a:gd name="f16626" fmla="*/ 1512534 f13363 1"/>
              <a:gd name="f16627" fmla="*/ 1511254 f13363 1"/>
              <a:gd name="f16628" fmla="*/ 455446 f13362 1"/>
              <a:gd name="f16629" fmla="*/ 1510215 f13363 1"/>
              <a:gd name="f16630" fmla="*/ 454501 f13362 1"/>
              <a:gd name="f16631" fmla="*/ 1508156 f13363 1"/>
              <a:gd name="f16632" fmla="*/ 1555049 f13363 1"/>
              <a:gd name="f16633" fmla="*/ 1553510 f13363 1"/>
              <a:gd name="f16634" fmla="*/ 1564825 f13363 1"/>
              <a:gd name="f16635" fmla="*/ 1566216 f13363 1"/>
              <a:gd name="f16636" fmla="*/ 1645275 f13363 1"/>
              <a:gd name="f16637" fmla="*/ 1643698 f13363 1"/>
              <a:gd name="f16638" fmla="*/ 1656720 f13363 1"/>
              <a:gd name="f16639" fmla="*/ 1658204 f13363 1"/>
              <a:gd name="f16640" fmla="*/ 13430 f13363 1"/>
              <a:gd name="f16641" fmla="*/ 461613 f13362 1"/>
              <a:gd name="f16642" fmla="*/ 15118 f13363 1"/>
              <a:gd name="f16643" fmla="*/ 466429 f13362 1"/>
              <a:gd name="f16644" fmla="*/ 27231 f13363 1"/>
              <a:gd name="f16645" fmla="*/ 25320 f13363 1"/>
              <a:gd name="f16646" fmla="*/ 104045 f13363 1"/>
              <a:gd name="f16647" fmla="*/ 105788 f13363 1"/>
              <a:gd name="f16648" fmla="*/ 117883 f13363 1"/>
              <a:gd name="f16649" fmla="*/ 116083 f13363 1"/>
              <a:gd name="f16650" fmla="*/ 220833 f13363 1"/>
              <a:gd name="f16651" fmla="*/ 234504 f13363 1"/>
              <a:gd name="f16652" fmla="*/ 232853 f13363 1"/>
              <a:gd name="f16653" fmla="*/ 360734 f13363 1"/>
              <a:gd name="f16654" fmla="*/ 361773 f13363 1"/>
              <a:gd name="f16655" fmla="*/ 373663 f13363 1"/>
              <a:gd name="f16656" fmla="*/ 372587 f13363 1"/>
              <a:gd name="f16657" fmla="*/ 486890 f13363 1"/>
              <a:gd name="f16658" fmla="*/ 486964 f13363 1"/>
              <a:gd name="f16659" fmla="*/ 461798 f13362 1"/>
              <a:gd name="f16660" fmla="*/ 490340 f13363 1"/>
              <a:gd name="f16661" fmla="*/ 655339 f13363 1"/>
              <a:gd name="f16662" fmla="*/ 654300 f13363 1"/>
              <a:gd name="f16663" fmla="*/ 463132 f13362 1"/>
              <a:gd name="f16664" fmla="*/ 654615 f13363 1"/>
              <a:gd name="f16665" fmla="*/ 856305 f13363 1"/>
              <a:gd name="f16666" fmla="*/ 856509 f13363 1"/>
              <a:gd name="f16667" fmla="*/ 854821 f13363 1"/>
              <a:gd name="f16668" fmla="*/ 985892 f13363 1"/>
              <a:gd name="f16669" fmla="*/ 986041 f13363 1"/>
              <a:gd name="f16670" fmla="*/ 464928 f13362 1"/>
              <a:gd name="f16671" fmla="*/ 987209 f13363 1"/>
              <a:gd name="f16672" fmla="*/ 1001474 f13363 1"/>
              <a:gd name="f16673" fmla="*/ 997263 f13363 1"/>
              <a:gd name="f16674" fmla="*/ 464354 f13362 1"/>
              <a:gd name="f16675" fmla="*/ 996781 f13363 1"/>
              <a:gd name="f16676" fmla="*/ 464262 f13362 1"/>
              <a:gd name="f16677" fmla="*/ 991235 f13363 1"/>
              <a:gd name="f16678" fmla="*/ 1027703 f13363 1"/>
              <a:gd name="f16679" fmla="*/ 1026887 f13363 1"/>
              <a:gd name="f16680" fmla="*/ 462836 f13362 1"/>
              <a:gd name="f16681" fmla="*/ 1026609 f13363 1"/>
              <a:gd name="f16682" fmla="*/ 462650 f13362 1"/>
              <a:gd name="f16683" fmla="*/ 1026831 f13363 1"/>
              <a:gd name="f16684" fmla="*/ 1063263 f13363 1"/>
              <a:gd name="f16685" fmla="*/ 1062743 f13363 1"/>
              <a:gd name="f16686" fmla="*/ 1074596 f13363 1"/>
              <a:gd name="f16687" fmla="*/ 1075079 f13363 1"/>
              <a:gd name="f16688" fmla="*/ 1291682 f13363 1"/>
              <a:gd name="f16689" fmla="*/ 1290328 f13363 1"/>
              <a:gd name="f16690" fmla="*/ 1302089 f13363 1"/>
              <a:gd name="f16691" fmla="*/ 1303387 f13363 1"/>
              <a:gd name="f16692" fmla="*/ 1326519 f13363 1"/>
              <a:gd name="f16693" fmla="*/ 465966 f13362 1"/>
              <a:gd name="f16694" fmla="*/ 1319006 f13363 1"/>
              <a:gd name="f16695" fmla="*/ 1388938 f13363 1"/>
              <a:gd name="f16696" fmla="*/ 1384467 f13363 1"/>
              <a:gd name="f16697" fmla="*/ 462373 f13362 1"/>
              <a:gd name="f16698" fmla="*/ 1384931 f13363 1"/>
              <a:gd name="f16699" fmla="*/ 1396803 f13363 1"/>
              <a:gd name="f16700" fmla="*/ 1394391 f13363 1"/>
              <a:gd name="f16701" fmla="*/ 1423607 f13363 1"/>
              <a:gd name="f16702" fmla="*/ 1423125 f13363 1"/>
              <a:gd name="f16703" fmla="*/ 464169 f13362 1"/>
              <a:gd name="f16704" fmla="*/ 1423403 f13363 1"/>
              <a:gd name="f16705" fmla="*/ 1433902 f13363 1"/>
              <a:gd name="f16706" fmla="*/ 1432400 f13363 1"/>
              <a:gd name="f16707" fmla="*/ 1445663 f13363 1"/>
              <a:gd name="f16708" fmla="*/ 1447091 f13363 1"/>
              <a:gd name="f16709" fmla="*/ 1502257 f13363 1"/>
              <a:gd name="f16710" fmla="*/ 1502239 f13363 1"/>
              <a:gd name="f16711" fmla="*/ 462280 f13362 1"/>
              <a:gd name="f16712" fmla="*/ 1502332 f13363 1"/>
              <a:gd name="f16713" fmla="*/ 1501126 f13363 1"/>
              <a:gd name="f16714" fmla="*/ 1515557 f13363 1"/>
              <a:gd name="f16715" fmla="*/ 1514482 f13363 1"/>
              <a:gd name="f16716" fmla="*/ 462076 f13362 1"/>
              <a:gd name="f16717" fmla="*/ 1514444 f13363 1"/>
              <a:gd name="f16718" fmla="*/ 1551970 f13363 1"/>
              <a:gd name="f16719" fmla="*/ 1550208 f13363 1"/>
              <a:gd name="f16720" fmla="*/ 1568646 f13363 1"/>
              <a:gd name="f16721" fmla="*/ 1568813 f13363 1"/>
              <a:gd name="f16722" fmla="*/ 465503 f13362 1"/>
              <a:gd name="f16723" fmla="*/ 1569258 f13363 1"/>
              <a:gd name="f16724" fmla="*/ 1642140 f13363 1"/>
              <a:gd name="f16725" fmla="*/ 1640211 f13363 1"/>
              <a:gd name="f16726" fmla="*/ 1653437 f13363 1"/>
              <a:gd name="f16727" fmla="*/ 1655143 f13363 1"/>
              <a:gd name="f16728" fmla="*/ 64144 f13363 1"/>
              <a:gd name="f16729" fmla="*/ 462743 f13362 1"/>
              <a:gd name="f16730" fmla="*/ 59489 f13363 1"/>
              <a:gd name="f16731" fmla="*/ 464447 f13362 1"/>
              <a:gd name="f16732" fmla="*/ 57967 f13363 1"/>
              <a:gd name="f16733" fmla="*/ 464540 f13362 1"/>
              <a:gd name="f16734" fmla="*/ 55946 f13363 1"/>
              <a:gd name="f16735" fmla="*/ 68374 f13363 1"/>
              <a:gd name="f16736" fmla="*/ 16806 f13363 1"/>
              <a:gd name="f16737" fmla="*/ 471226 f13362 1"/>
              <a:gd name="f16738" fmla="*/ 18791 f13363 1"/>
              <a:gd name="f16739" fmla="*/ 476041 f13362 1"/>
              <a:gd name="f16740" fmla="*/ 31033 f13363 1"/>
              <a:gd name="f16741" fmla="*/ 29123 f13363 1"/>
              <a:gd name="f16742" fmla="*/ 55890 f13363 1"/>
              <a:gd name="f16743" fmla="*/ 56261 f13363 1"/>
              <a:gd name="f16744" fmla="*/ 472318 f13362 1"/>
              <a:gd name="f16745" fmla="*/ 56150 f13363 1"/>
              <a:gd name="f16746" fmla="*/ 472133 f13362 1"/>
              <a:gd name="f16747" fmla="*/ 57634 f13363 1"/>
              <a:gd name="f16748" fmla="*/ 66296 f13363 1"/>
              <a:gd name="f16749" fmla="*/ 66519 f13363 1"/>
              <a:gd name="f16750" fmla="*/ 475171 f13362 1"/>
              <a:gd name="f16751" fmla="*/ 474022 f13362 1"/>
              <a:gd name="f16752" fmla="*/ 68782 f13363 1"/>
              <a:gd name="f16753" fmla="*/ 107532 f13363 1"/>
              <a:gd name="f16754" fmla="*/ 109294 f13363 1"/>
              <a:gd name="f16755" fmla="*/ 121518 f13363 1"/>
              <a:gd name="f16756" fmla="*/ 119701 f13363 1"/>
              <a:gd name="f16757" fmla="*/ 224061 f13363 1"/>
              <a:gd name="f16758" fmla="*/ 237899 f13363 1"/>
              <a:gd name="f16759" fmla="*/ 236192 f13363 1"/>
              <a:gd name="f16760" fmla="*/ 362867 f13363 1"/>
              <a:gd name="f16761" fmla="*/ 363943 f13363 1"/>
              <a:gd name="f16762" fmla="*/ 375889 f13363 1"/>
              <a:gd name="f16763" fmla="*/ 374776 f13363 1"/>
              <a:gd name="f16764" fmla="*/ 496313 f13363 1"/>
              <a:gd name="f16765" fmla="*/ 499207 f13363 1"/>
              <a:gd name="f16766" fmla="*/ 474411 f13362 1"/>
              <a:gd name="f16767" fmla="*/ 500635 f13363 1"/>
              <a:gd name="f16768" fmla="*/ 475263 f13362 1"/>
              <a:gd name="f16769" fmla="*/ 501933 f13363 1"/>
              <a:gd name="f16770" fmla="*/ 654764 f13363 1"/>
              <a:gd name="f16771" fmla="*/ 654875 f13363 1"/>
              <a:gd name="f16772" fmla="*/ 474893 f13362 1"/>
              <a:gd name="f16773" fmla="*/ 655190 f13363 1"/>
              <a:gd name="f16774" fmla="*/ 854060 f13363 1"/>
              <a:gd name="f16775" fmla="*/ 853931 f13363 1"/>
              <a:gd name="f16776" fmla="*/ 475930 f13362 1"/>
              <a:gd name="f16777" fmla="*/ 853949 f13363 1"/>
              <a:gd name="f16778" fmla="*/ 980754 f13363 1"/>
              <a:gd name="f16779" fmla="*/ 984149 f13363 1"/>
              <a:gd name="f16780" fmla="*/ 989157 f13363 1"/>
              <a:gd name="f16781" fmla="*/ 987784 f13363 1"/>
              <a:gd name="f16782" fmla="*/ 1023900 f13363 1"/>
              <a:gd name="f16783" fmla="*/ 1026034 f13363 1"/>
              <a:gd name="f16784" fmla="*/ 1062242 f13363 1"/>
              <a:gd name="f16785" fmla="*/ 1061723 f13363 1"/>
              <a:gd name="f16786" fmla="*/ 1073613 f13363 1"/>
              <a:gd name="f16787" fmla="*/ 1074096 f13363 1"/>
              <a:gd name="f16788" fmla="*/ 1288956 f13363 1"/>
              <a:gd name="f16789" fmla="*/ 1287416 f13363 1"/>
              <a:gd name="f16790" fmla="*/ 1299306 f13363 1"/>
              <a:gd name="f16791" fmla="*/ 1300716 f13363 1"/>
              <a:gd name="f16792" fmla="*/ 1314981 f13363 1"/>
              <a:gd name="f16793" fmla="*/ 1312662 f13363 1"/>
              <a:gd name="f16794" fmla="*/ 475356 f13362 1"/>
              <a:gd name="f16795" fmla="*/ 1423718 f13363 1"/>
              <a:gd name="f16796" fmla="*/ 1423589 f13363 1"/>
              <a:gd name="f16797" fmla="*/ 473744 f13362 1"/>
              <a:gd name="f16798" fmla="*/ 1430619 f13363 1"/>
              <a:gd name="f16799" fmla="*/ 1428820 f13363 1"/>
              <a:gd name="f16800" fmla="*/ 1442361 f13363 1"/>
              <a:gd name="f16801" fmla="*/ 1444049 f13363 1"/>
              <a:gd name="f16802" fmla="*/ 1502072 f13363 1"/>
              <a:gd name="f16803" fmla="*/ 1502999 f13363 1"/>
              <a:gd name="f16804" fmla="*/ 474133 f13362 1"/>
              <a:gd name="f16805" fmla="*/ 1503482 f13363 1"/>
              <a:gd name="f16806" fmla="*/ 1513851 f13363 1"/>
              <a:gd name="f16807" fmla="*/ 1515057 f13363 1"/>
              <a:gd name="f16808" fmla="*/ 472615 f13362 1"/>
              <a:gd name="f16809" fmla="*/ 1515539 f13363 1"/>
              <a:gd name="f16810" fmla="*/ 1548446 f13363 1"/>
              <a:gd name="f16811" fmla="*/ 1548297 f13363 1"/>
              <a:gd name="f16812" fmla="*/ 471652 f13362 1"/>
              <a:gd name="f16813" fmla="*/ 1542640 f13363 1"/>
              <a:gd name="f16814" fmla="*/ 1564714 f13363 1"/>
              <a:gd name="f16815" fmla="*/ 1567737 f13363 1"/>
              <a:gd name="f16816" fmla="*/ 1638300 f13363 1"/>
              <a:gd name="f16817" fmla="*/ 1636389 f13363 1"/>
              <a:gd name="f16818" fmla="*/ 1649597 f13363 1"/>
              <a:gd name="f16819" fmla="*/ 1651656 f13363 1"/>
              <a:gd name="f16820" fmla="*/ 20868 f13363 1"/>
              <a:gd name="f16821" fmla="*/ 480838 f13362 1"/>
              <a:gd name="f16822" fmla="*/ 22927 f13363 1"/>
              <a:gd name="f16823" fmla="*/ 485653 f13362 1"/>
              <a:gd name="f16824" fmla="*/ 35522 f13363 1"/>
              <a:gd name="f16825" fmla="*/ 33278 f13363 1"/>
              <a:gd name="f16826" fmla="*/ 60472 f13363 1"/>
              <a:gd name="f16827" fmla="*/ 62994 f13363 1"/>
              <a:gd name="f16828" fmla="*/ 484561 f13362 1"/>
              <a:gd name="f16829" fmla="*/ 64590 f13363 1"/>
              <a:gd name="f16830" fmla="*/ 111353 f13363 1"/>
              <a:gd name="f16831" fmla="*/ 113412 f13363 1"/>
              <a:gd name="f16832" fmla="*/ 125785 f13363 1"/>
              <a:gd name="f16833" fmla="*/ 123633 f13363 1"/>
              <a:gd name="f16834" fmla="*/ 227566 f13363 1"/>
              <a:gd name="f16835" fmla="*/ 229477 f13363 1"/>
              <a:gd name="f16836" fmla="*/ 241850 f13363 1"/>
              <a:gd name="f16837" fmla="*/ 239846 f13363 1"/>
              <a:gd name="f16838" fmla="*/ 366484 f13363 1"/>
              <a:gd name="f16839" fmla="*/ 378542 f13363 1"/>
              <a:gd name="f16840" fmla="*/ 377187 f13363 1"/>
              <a:gd name="f16841" fmla="*/ 508723 f13363 1"/>
              <a:gd name="f16842" fmla="*/ 509186 f13363 1"/>
              <a:gd name="f16843" fmla="*/ 481245 f13362 1"/>
              <a:gd name="f16844" fmla="*/ 513750 f13363 1"/>
              <a:gd name="f16845" fmla="*/ 653780 f13363 1"/>
              <a:gd name="f16846" fmla="*/ 654263 f13363 1"/>
              <a:gd name="f16847" fmla="*/ 854635 f13363 1"/>
              <a:gd name="f16848" fmla="*/ 855990 f13363 1"/>
              <a:gd name="f16849" fmla="*/ 967584 f13363 1"/>
              <a:gd name="f16850" fmla="*/ 987024 f13363 1"/>
              <a:gd name="f16851" fmla="*/ 987692 f13363 1"/>
              <a:gd name="f16852" fmla="*/ 1020283 f13363 1"/>
              <a:gd name="f16853" fmla="*/ 1021953 f13363 1"/>
              <a:gd name="f16854" fmla="*/ 1061018 f13363 1"/>
              <a:gd name="f16855" fmla="*/ 1060276 f13363 1"/>
              <a:gd name="f16856" fmla="*/ 1072222 f13363 1"/>
              <a:gd name="f16857" fmla="*/ 1072927 f13363 1"/>
              <a:gd name="f16858" fmla="*/ 1284392 f13363 1"/>
              <a:gd name="f16859" fmla="*/ 1281629 f13363 1"/>
              <a:gd name="f16860" fmla="*/ 1297730 f13363 1"/>
              <a:gd name="f16861" fmla="*/ 1285876 f13363 1"/>
              <a:gd name="f16862" fmla="*/ 1285413 f13363 1"/>
              <a:gd name="f16863" fmla="*/ 482283 f13362 1"/>
              <a:gd name="f16864" fmla="*/ 1285116 f13363 1"/>
              <a:gd name="f16865" fmla="*/ 1309286 f13363 1"/>
              <a:gd name="f16866" fmla="*/ 1308859 f13363 1"/>
              <a:gd name="f16867" fmla="*/ 481431 f13362 1"/>
              <a:gd name="f16868" fmla="*/ 1306874 f13363 1"/>
              <a:gd name="f16869" fmla="*/ 482949 f13362 1"/>
              <a:gd name="f16870" fmla="*/ 1304964 f13363 1"/>
              <a:gd name="f16871" fmla="*/ 484375 f13362 1"/>
              <a:gd name="f16872" fmla="*/ 1298898 f13363 1"/>
              <a:gd name="f16873" fmla="*/ 1438706 f13363 1"/>
              <a:gd name="f16874" fmla="*/ 1440617 f13363 1"/>
              <a:gd name="f16875" fmla="*/ 1427020 f13363 1"/>
              <a:gd name="f16876" fmla="*/ 1425332 f13363 1"/>
              <a:gd name="f16877" fmla="*/ 485338 f13362 1"/>
              <a:gd name="f16878" fmla="*/ 1423978 f13363 1"/>
              <a:gd name="f16879" fmla="*/ 483709 f13362 1"/>
              <a:gd name="f16880" fmla="*/ 483042 f13362 1"/>
              <a:gd name="f16881" fmla="*/ 1423459 f13363 1"/>
              <a:gd name="f16882" fmla="*/ 1541156 f13363 1"/>
              <a:gd name="f16883" fmla="*/ 1542306 f13363 1"/>
              <a:gd name="f16884" fmla="*/ 485598 f13362 1"/>
              <a:gd name="f16885" fmla="*/ 1542287 f13363 1"/>
              <a:gd name="f16886" fmla="*/ 1555309 f13363 1"/>
              <a:gd name="f16887" fmla="*/ 1555420 f13363 1"/>
              <a:gd name="f16888" fmla="*/ 1558648 f13363 1"/>
              <a:gd name="f16889" fmla="*/ 481338 f13362 1"/>
              <a:gd name="f16890" fmla="*/ 1559242 f13363 1"/>
              <a:gd name="f16891" fmla="*/ 1634164 f13363 1"/>
              <a:gd name="f16892" fmla="*/ 1631900 f13363 1"/>
              <a:gd name="f16893" fmla="*/ 1645479 f13363 1"/>
              <a:gd name="f16894" fmla="*/ 1647538 f13363 1"/>
              <a:gd name="f16895" fmla="*/ 25116 f13363 1"/>
              <a:gd name="f16896" fmla="*/ 490450 f13362 1"/>
              <a:gd name="f16897" fmla="*/ 27546 f13363 1"/>
              <a:gd name="f16898" fmla="*/ 495266 f13362 1"/>
              <a:gd name="f16899" fmla="*/ 40364 f13363 1"/>
              <a:gd name="f16900" fmla="*/ 37767 f13363 1"/>
              <a:gd name="f16901" fmla="*/ 115508 f13363 1"/>
              <a:gd name="f16902" fmla="*/ 117864 f13363 1"/>
              <a:gd name="f16903" fmla="*/ 130404 f13363 1"/>
              <a:gd name="f16904" fmla="*/ 127937 f13363 1"/>
              <a:gd name="f16905" fmla="*/ 231388 f13363 1"/>
              <a:gd name="f16906" fmla="*/ 233576 f13363 1"/>
              <a:gd name="f16907" fmla="*/ 246135 f13363 1"/>
              <a:gd name="f16908" fmla="*/ 243853 f13363 1"/>
              <a:gd name="f16909" fmla="*/ 369267 f13363 1"/>
              <a:gd name="f16910" fmla="*/ 381417 f13363 1"/>
              <a:gd name="f16911" fmla="*/ 379877 f13363 1"/>
              <a:gd name="f16912" fmla="*/ 515957 f13363 1"/>
              <a:gd name="f16913" fmla="*/ 516013 f13363 1"/>
              <a:gd name="f16914" fmla="*/ 490617 f13362 1"/>
              <a:gd name="f16915" fmla="*/ 516662 f13363 1"/>
              <a:gd name="f16916" fmla="*/ 650868 f13363 1"/>
              <a:gd name="f16917" fmla="*/ 652667 f13363 1"/>
              <a:gd name="f16918" fmla="*/ 857900 f13363 1"/>
              <a:gd name="f16919" fmla="*/ 859440 f13363 1"/>
              <a:gd name="f16920" fmla="*/ 494321 f13362 1"/>
              <a:gd name="f16921" fmla="*/ 960813 f13363 1"/>
              <a:gd name="f16922" fmla="*/ 960776 f13363 1"/>
              <a:gd name="f16923" fmla="*/ 495173 f13362 1"/>
              <a:gd name="f16924" fmla="*/ 959923 f13363 1"/>
              <a:gd name="f16925" fmla="*/ 493951 f13362 1"/>
              <a:gd name="f16926" fmla="*/ 963095 f13363 1"/>
              <a:gd name="f16927" fmla="*/ 987525 f13363 1"/>
              <a:gd name="f16928" fmla="*/ 492802 f13362 1"/>
              <a:gd name="f16929" fmla="*/ 984297 f13363 1"/>
              <a:gd name="f16930" fmla="*/ 1016870 f13363 1"/>
              <a:gd name="f16931" fmla="*/ 1018595 f13363 1"/>
              <a:gd name="f16932" fmla="*/ 1059553 f13363 1"/>
              <a:gd name="f16933" fmla="*/ 1058811 f13363 1"/>
              <a:gd name="f16934" fmla="*/ 1070831 f13363 1"/>
              <a:gd name="f16935" fmla="*/ 1071536 f13363 1"/>
              <a:gd name="f16936" fmla="*/ 1278698 f13363 1"/>
              <a:gd name="f16937" fmla="*/ 1275915 f13363 1"/>
              <a:gd name="f16938" fmla="*/ 494414 f13362 1"/>
              <a:gd name="f16939" fmla="*/ 1275340 f13363 1"/>
              <a:gd name="f16940" fmla="*/ 1437297 f13363 1"/>
              <a:gd name="f16941" fmla="*/ 1438206 f13363 1"/>
              <a:gd name="f16942" fmla="*/ 1437241 f13363 1"/>
              <a:gd name="f16943" fmla="*/ 1436518 f13363 1"/>
              <a:gd name="f16944" fmla="*/ 491098 f13362 1"/>
              <a:gd name="f16945" fmla="*/ 1436777 f13363 1"/>
              <a:gd name="f16946" fmla="*/ 1482298 f13363 1"/>
              <a:gd name="f16947" fmla="*/ 1482094 f13363 1"/>
              <a:gd name="f16948" fmla="*/ 493376 f13362 1"/>
              <a:gd name="f16949" fmla="*/ 1482483 f13363 1"/>
              <a:gd name="f16950" fmla="*/ 1499308 f13363 1"/>
              <a:gd name="f16951" fmla="*/ 1498529 f13363 1"/>
              <a:gd name="f16952" fmla="*/ 493858 f13362 1"/>
              <a:gd name="f16953" fmla="*/ 1496155 f13363 1"/>
              <a:gd name="f16954" fmla="*/ 1539894 f13363 1"/>
              <a:gd name="f16955" fmla="*/ 1537483 f13363 1"/>
              <a:gd name="f16956" fmla="*/ 1549652 f13363 1"/>
              <a:gd name="f16957" fmla="*/ 1551989 f13363 1"/>
              <a:gd name="f16958" fmla="*/ 1629656 f13363 1"/>
              <a:gd name="f16959" fmla="*/ 1627096 f13363 1"/>
              <a:gd name="f16960" fmla="*/ 1640916 f13363 1"/>
              <a:gd name="f16961" fmla="*/ 1643420 f13363 1"/>
              <a:gd name="f16962" fmla="*/ 29995 f13363 1"/>
              <a:gd name="f16963" fmla="*/ 500063 f13362 1"/>
              <a:gd name="f16964" fmla="*/ 32425 f13363 1"/>
              <a:gd name="f16965" fmla="*/ 504878 f13362 1"/>
              <a:gd name="f16966" fmla="*/ 1621272 f13363 1"/>
              <a:gd name="f16967" fmla="*/ 1617710 f13363 1"/>
              <a:gd name="f16968" fmla="*/ 503526 f13362 1"/>
              <a:gd name="f16969" fmla="*/ 1545626 f13363 1"/>
              <a:gd name="f16970" fmla="*/ 1547314 f13363 1"/>
              <a:gd name="f16971" fmla="*/ 1535090 f13363 1"/>
              <a:gd name="f16972" fmla="*/ 1532994 f13363 1"/>
              <a:gd name="f16973" fmla="*/ 504285 f13362 1"/>
              <a:gd name="f16974" fmla="*/ 1501367 f13363 1"/>
              <a:gd name="f16975" fmla="*/ 1501423 f13363 1"/>
              <a:gd name="f16976" fmla="*/ 1483782 f13363 1"/>
              <a:gd name="f16977" fmla="*/ 1485989 f13363 1"/>
              <a:gd name="f16978" fmla="*/ 504378 f13362 1"/>
              <a:gd name="f16979" fmla="*/ 1435460 f13363 1"/>
              <a:gd name="f16980" fmla="*/ 1435943 f13363 1"/>
              <a:gd name="f16981" fmla="*/ 502378 f13362 1"/>
              <a:gd name="f16982" fmla="*/ 1436388 f13363 1"/>
              <a:gd name="f16983" fmla="*/ 1272354 f13363 1"/>
              <a:gd name="f16984" fmla="*/ 503619 f13362 1"/>
              <a:gd name="f16985" fmla="*/ 1069625 f13363 1"/>
              <a:gd name="f16986" fmla="*/ 1070145 f13363 1"/>
              <a:gd name="f16987" fmla="*/ 1058069 f13363 1"/>
              <a:gd name="f16988" fmla="*/ 1057475 f13363 1"/>
              <a:gd name="f16989" fmla="*/ 503989 f13362 1"/>
              <a:gd name="f16990" fmla="*/ 1013772 f13363 1"/>
              <a:gd name="f16991" fmla="*/ 1013884 f13363 1"/>
              <a:gd name="f16992" fmla="*/ 1014922 f13363 1"/>
              <a:gd name="f16993" fmla="*/ 500766 f13362 1"/>
              <a:gd name="f16994" fmla="*/ 1015164 f13363 1"/>
              <a:gd name="f16995" fmla="*/ 982665 f13363 1"/>
              <a:gd name="f16996" fmla="*/ 982053 f13363 1"/>
              <a:gd name="f16997" fmla="*/ 503896 f13362 1"/>
              <a:gd name="f16998" fmla="*/ 962575 f13363 1"/>
              <a:gd name="f16999" fmla="*/ 861796 f13363 1"/>
              <a:gd name="f17000" fmla="*/ 862389 f13363 1"/>
              <a:gd name="f17001" fmla="*/ 501526 f13362 1"/>
              <a:gd name="f17002" fmla="*/ 862964 f13363 1"/>
              <a:gd name="f17003" fmla="*/ 649273 f13363 1"/>
              <a:gd name="f17004" fmla="*/ 650015 f13363 1"/>
              <a:gd name="f17005" fmla="*/ 517348 f13363 1"/>
              <a:gd name="f17006" fmla="*/ 517923 f13363 1"/>
              <a:gd name="f17007" fmla="*/ 504193 f13362 1"/>
              <a:gd name="f17008" fmla="*/ 384292 f13363 1"/>
              <a:gd name="f17009" fmla="*/ 382956 f13363 1"/>
              <a:gd name="f17010" fmla="*/ 372049 f13363 1"/>
              <a:gd name="f17011" fmla="*/ 250382 f13363 1"/>
              <a:gd name="f17012" fmla="*/ 248416 f13363 1"/>
              <a:gd name="f17013" fmla="*/ 235765 f13363 1"/>
              <a:gd name="f17014" fmla="*/ 237657 f13363 1"/>
              <a:gd name="f17015" fmla="*/ 134985 f13363 1"/>
              <a:gd name="f17016" fmla="*/ 132871 f13363 1"/>
              <a:gd name="f17017" fmla="*/ 120220 f13363 1"/>
              <a:gd name="f17018" fmla="*/ 121871 f13363 1"/>
              <a:gd name="f17019" fmla="*/ 503433 f13362 1"/>
              <a:gd name="f17020" fmla="*/ 48841 f13363 1"/>
              <a:gd name="f17021" fmla="*/ 45428 f13363 1"/>
              <a:gd name="f17022" fmla="*/ 504656 f13362 1"/>
              <a:gd name="f17023" fmla="*/ 42942 f13363 1"/>
              <a:gd name="f17024" fmla="*/ 1624499 f13363 1"/>
              <a:gd name="f17025" fmla="*/ 1621902 f13363 1"/>
              <a:gd name="f17026" fmla="*/ 1635870 f13363 1"/>
              <a:gd name="f17027" fmla="*/ 1638393 f13363 1"/>
              <a:gd name="f17028" fmla="*/ 35207 f13363 1"/>
              <a:gd name="f17029" fmla="*/ 509675 f13362 1"/>
              <a:gd name="f17030" fmla="*/ 38027 f13363 1"/>
              <a:gd name="f17031" fmla="*/ 514490 f13362 1"/>
              <a:gd name="f17032" fmla="*/ 1630435 f13363 1"/>
              <a:gd name="f17033" fmla="*/ 1633366 f13363 1"/>
              <a:gd name="f17034" fmla="*/ 40809 f13363 1"/>
              <a:gd name="f17035" fmla="*/ 519269 f13362 1"/>
              <a:gd name="f17036" fmla="*/ 43870 f13363 1"/>
              <a:gd name="f17037" fmla="*/ 524066 f13362 1"/>
              <a:gd name="f17038" fmla="*/ 57893 f13363 1"/>
              <a:gd name="f17039" fmla="*/ 54703 f13363 1"/>
              <a:gd name="f17040" fmla="*/ 130775 f13363 1"/>
              <a:gd name="f17041" fmla="*/ 133705 f13363 1"/>
              <a:gd name="f17042" fmla="*/ 146857 f13363 1"/>
              <a:gd name="f17043" fmla="*/ 245263 f13363 1"/>
              <a:gd name="f17044" fmla="*/ 247990 f13363 1"/>
              <a:gd name="f17045" fmla="*/ 261197 f13363 1"/>
              <a:gd name="f17046" fmla="*/ 258340 f13363 1"/>
              <a:gd name="f17047" fmla="*/ 377354 f13363 1"/>
              <a:gd name="f17048" fmla="*/ 379265 f13363 1"/>
              <a:gd name="f17049" fmla="*/ 391767 f13363 1"/>
              <a:gd name="f17050" fmla="*/ 389783 f13363 1"/>
              <a:gd name="f17051" fmla="*/ 518776 f13363 1"/>
              <a:gd name="f17052" fmla="*/ 519110 f13363 1"/>
              <a:gd name="f17053" fmla="*/ 621764 f13363 1"/>
              <a:gd name="f17054" fmla="*/ 624862 f13363 1"/>
              <a:gd name="f17055" fmla="*/ 519361 f13362 1"/>
              <a:gd name="f17056" fmla="*/ 625029 f13363 1"/>
              <a:gd name="f17057" fmla="*/ 827627 f13363 1"/>
              <a:gd name="f17058" fmla="*/ 838738 f13363 1"/>
              <a:gd name="f17059" fmla="*/ 864689 f13363 1"/>
              <a:gd name="f17060" fmla="*/ 865580 f13363 1"/>
              <a:gd name="f17061" fmla="*/ 950370 f13363 1"/>
              <a:gd name="f17062" fmla="*/ 952429 f13363 1"/>
              <a:gd name="f17063" fmla="*/ 522584 f13362 1"/>
              <a:gd name="f17064" fmla="*/ 956547 f13363 1"/>
              <a:gd name="f17065" fmla="*/ 520398 f13362 1"/>
              <a:gd name="f17066" fmla="*/ 987488 f13363 1"/>
              <a:gd name="f17067" fmla="*/ 1002068 f13363 1"/>
              <a:gd name="f17068" fmla="*/ 1007484 f13363 1"/>
              <a:gd name="f17069" fmla="*/ 1054192 f13363 1"/>
              <a:gd name="f17070" fmla="*/ 1053135 f13363 1"/>
              <a:gd name="f17071" fmla="*/ 1065730 f13363 1"/>
              <a:gd name="f17072" fmla="*/ 1262393 f13363 1"/>
              <a:gd name="f17073" fmla="*/ 1262708 f13363 1"/>
              <a:gd name="f17074" fmla="*/ 523251 f13362 1"/>
              <a:gd name="f17075" fmla="*/ 1262801 f13363 1"/>
              <a:gd name="f17076" fmla="*/ 1436221 f13363 1"/>
              <a:gd name="f17077" fmla="*/ 1436722 f13363 1"/>
              <a:gd name="f17078" fmla="*/ 1523144 f13363 1"/>
              <a:gd name="f17079" fmla="*/ 1520084 f13363 1"/>
              <a:gd name="f17080" fmla="*/ 1533717 f13363 1"/>
              <a:gd name="f17081" fmla="*/ 1536685 f13363 1"/>
              <a:gd name="f17082" fmla="*/ 1612850 f13363 1"/>
              <a:gd name="f17083" fmla="*/ 1609641 f13363 1"/>
              <a:gd name="f17084" fmla="*/ 1624518 f13363 1"/>
              <a:gd name="f17085" fmla="*/ 1627486 f13363 1"/>
              <a:gd name="f17086" fmla="*/ 47060 f13363 1"/>
              <a:gd name="f17087" fmla="*/ 528881 f13362 1"/>
              <a:gd name="f17088" fmla="*/ 50251 f13363 1"/>
              <a:gd name="f17089" fmla="*/ 533678 f13362 1"/>
              <a:gd name="f17090" fmla="*/ 64608 f13363 1"/>
              <a:gd name="f17091" fmla="*/ 61102 f13363 1"/>
              <a:gd name="f17092" fmla="*/ 136673 f13363 1"/>
              <a:gd name="f17093" fmla="*/ 139920 f13363 1"/>
              <a:gd name="f17094" fmla="*/ 153349 f13363 1"/>
              <a:gd name="f17095" fmla="*/ 149955 f13363 1"/>
              <a:gd name="f17096" fmla="*/ 250735 f13363 1"/>
              <a:gd name="f17097" fmla="*/ 253777 f13363 1"/>
              <a:gd name="f17098" fmla="*/ 267188 f13363 1"/>
              <a:gd name="f17099" fmla="*/ 381176 f13363 1"/>
              <a:gd name="f17100" fmla="*/ 383290 f13363 1"/>
              <a:gd name="f17101" fmla="*/ 395978 f13363 1"/>
              <a:gd name="f17102" fmla="*/ 393752 f13363 1"/>
              <a:gd name="f17103" fmla="*/ 519333 f13363 1"/>
              <a:gd name="f17104" fmla="*/ 519444 f13363 1"/>
              <a:gd name="f17105" fmla="*/ 622747 f13363 1"/>
              <a:gd name="f17106" fmla="*/ 622395 f13363 1"/>
              <a:gd name="f17107" fmla="*/ 866693 f13363 1"/>
              <a:gd name="f17108" fmla="*/ 867045 f13363 1"/>
              <a:gd name="f17109" fmla="*/ 530363 f13362 1"/>
              <a:gd name="f17110" fmla="*/ 868251 f13363 1"/>
              <a:gd name="f17111" fmla="*/ 947773 f13363 1"/>
              <a:gd name="f17112" fmla="*/ 948849 f13363 1"/>
              <a:gd name="f17113" fmla="*/ 1052059 f13363 1"/>
              <a:gd name="f17114" fmla="*/ 1050983 f13363 1"/>
              <a:gd name="f17115" fmla="*/ 1063671 f13363 1"/>
              <a:gd name="f17116" fmla="*/ 1064710 f13363 1"/>
              <a:gd name="f17117" fmla="*/ 533400 f13362 1"/>
              <a:gd name="f17118" fmla="*/ 1262541 f13363 1"/>
              <a:gd name="f17119" fmla="*/ 1433012 f13363 1"/>
              <a:gd name="f17120" fmla="*/ 1433568 f13363 1"/>
              <a:gd name="f17121" fmla="*/ 531881 f13362 1"/>
              <a:gd name="f17122" fmla="*/ 1434588 f13363 1"/>
              <a:gd name="f17123" fmla="*/ 1516949 f13363 1"/>
              <a:gd name="f17124" fmla="*/ 1513573 f13363 1"/>
              <a:gd name="f17125" fmla="*/ 1527596 f13363 1"/>
              <a:gd name="f17126" fmla="*/ 1530731 f13363 1"/>
              <a:gd name="f17127" fmla="*/ 1606432 f13363 1"/>
              <a:gd name="f17128" fmla="*/ 1602926 f13363 1"/>
              <a:gd name="f17129" fmla="*/ 1618137 f13363 1"/>
              <a:gd name="f17130" fmla="*/ 1621550 f13363 1"/>
              <a:gd name="f17131" fmla="*/ 53627 f13363 1"/>
              <a:gd name="f17132" fmla="*/ 538493 f13362 1"/>
              <a:gd name="f17133" fmla="*/ 57170 f13363 1"/>
              <a:gd name="f17134" fmla="*/ 543290 f13362 1"/>
              <a:gd name="f17135" fmla="*/ 71731 f13363 1"/>
              <a:gd name="f17136" fmla="*/ 68170 f13363 1"/>
              <a:gd name="f17137" fmla="*/ 143221 f13363 1"/>
              <a:gd name="f17138" fmla="*/ 146523 f13363 1"/>
              <a:gd name="f17139" fmla="*/ 160250 f13363 1"/>
              <a:gd name="f17140" fmla="*/ 156800 f13363 1"/>
              <a:gd name="f17141" fmla="*/ 256838 f13363 1"/>
              <a:gd name="f17142" fmla="*/ 259898 f13363 1"/>
              <a:gd name="f17143" fmla="*/ 273588 f13363 1"/>
              <a:gd name="f17144" fmla="*/ 270397 f13363 1"/>
              <a:gd name="f17145" fmla="*/ 385461 f13363 1"/>
              <a:gd name="f17146" fmla="*/ 387631 f13363 1"/>
              <a:gd name="f17147" fmla="*/ 400486 f13363 1"/>
              <a:gd name="f17148" fmla="*/ 398241 f13363 1"/>
              <a:gd name="f17149" fmla="*/ 519685 f13363 1"/>
              <a:gd name="f17150" fmla="*/ 520631 f13363 1"/>
              <a:gd name="f17151" fmla="*/ 619612 f13363 1"/>
              <a:gd name="f17152" fmla="*/ 621801 f13363 1"/>
              <a:gd name="f17153" fmla="*/ 870013 f13363 1"/>
              <a:gd name="f17154" fmla="*/ 871126 f13363 1"/>
              <a:gd name="f17155" fmla="*/ 541457 f13362 1"/>
              <a:gd name="f17156" fmla="*/ 871812 f13363 1"/>
              <a:gd name="f17157" fmla="*/ 942894 f13363 1"/>
              <a:gd name="f17158" fmla="*/ 945974 f13363 1"/>
              <a:gd name="f17159" fmla="*/ 1049907 f13363 1"/>
              <a:gd name="f17160" fmla="*/ 1048850 f13363 1"/>
              <a:gd name="f17161" fmla="*/ 1061630 f13363 1"/>
              <a:gd name="f17162" fmla="*/ 1062651 f13363 1"/>
              <a:gd name="f17163" fmla="*/ 1259666 f13363 1"/>
              <a:gd name="f17164" fmla="*/ 1256809 f13363 1"/>
              <a:gd name="f17165" fmla="*/ 1428782 f13363 1"/>
              <a:gd name="f17166" fmla="*/ 1431416 f13363 1"/>
              <a:gd name="f17167" fmla="*/ 1510178 f13363 1"/>
              <a:gd name="f17168" fmla="*/ 1506617 f13363 1"/>
              <a:gd name="f17169" fmla="*/ 1520881 f13363 1"/>
              <a:gd name="f17170" fmla="*/ 1524239 f13363 1"/>
              <a:gd name="f17171" fmla="*/ 1599364 f13363 1"/>
              <a:gd name="f17172" fmla="*/ 1595803 f13363 1"/>
              <a:gd name="f17173" fmla="*/ 1611292 f13363 1"/>
              <a:gd name="f17174" fmla="*/ 1614705 f13363 1"/>
              <a:gd name="f17175" fmla="*/ 60750 f13363 1"/>
              <a:gd name="f17176" fmla="*/ 548106 f13362 1"/>
              <a:gd name="f17177" fmla="*/ 64460 f13363 1"/>
              <a:gd name="f17178" fmla="*/ 552902 f13362 1"/>
              <a:gd name="f17179" fmla="*/ 79578 f13363 1"/>
              <a:gd name="f17180" fmla="*/ 75645 f13363 1"/>
              <a:gd name="f17181" fmla="*/ 150159 f13363 1"/>
              <a:gd name="f17182" fmla="*/ 153776 f13363 1"/>
              <a:gd name="f17183" fmla="*/ 167855 f13363 1"/>
              <a:gd name="f17184" fmla="*/ 164053 f13363 1"/>
              <a:gd name="f17185" fmla="*/ 263293 f13363 1"/>
              <a:gd name="f17186" fmla="*/ 266650 f13363 1"/>
              <a:gd name="f17187" fmla="*/ 280581 f13363 1"/>
              <a:gd name="f17188" fmla="*/ 277057 f13363 1"/>
              <a:gd name="f17189" fmla="*/ 390005 f13363 1"/>
              <a:gd name="f17190" fmla="*/ 392417 f13363 1"/>
              <a:gd name="f17191" fmla="*/ 405531 f13363 1"/>
              <a:gd name="f17192" fmla="*/ 403008 f13363 1"/>
              <a:gd name="f17193" fmla="*/ 521411 f13363 1"/>
              <a:gd name="f17194" fmla="*/ 521911 f13363 1"/>
              <a:gd name="f17195" fmla="*/ 551513 f13362 1"/>
              <a:gd name="f17196" fmla="*/ 619779 f13363 1"/>
              <a:gd name="f17197" fmla="*/ 618443 f13363 1"/>
              <a:gd name="f17198" fmla="*/ 873853 f13363 1"/>
              <a:gd name="f17199" fmla="*/ 873983 f13363 1"/>
              <a:gd name="f17200" fmla="*/ 548846 f13362 1"/>
              <a:gd name="f17201" fmla="*/ 875133 f13363 1"/>
              <a:gd name="f17202" fmla="*/ 935475 f13363 1"/>
              <a:gd name="f17203" fmla="*/ 936662 f13363 1"/>
              <a:gd name="f17204" fmla="*/ 551217 f13362 1"/>
              <a:gd name="f17205" fmla="*/ 937329 f13363 1"/>
              <a:gd name="f17206" fmla="*/ 550180 f13362 1"/>
              <a:gd name="f17207" fmla="*/ 938238 f13363 1"/>
              <a:gd name="f17208" fmla="*/ 1047551 f13363 1"/>
              <a:gd name="f17209" fmla="*/ 1046234 f13363 1"/>
              <a:gd name="f17210" fmla="*/ 1059089 f13363 1"/>
              <a:gd name="f17211" fmla="*/ 1060369 f13363 1"/>
              <a:gd name="f17212" fmla="*/ 1253934 f13363 1"/>
              <a:gd name="f17213" fmla="*/ 1251059 f13363 1"/>
              <a:gd name="f17214" fmla="*/ 1424683 f13363 1"/>
              <a:gd name="f17215" fmla="*/ 1502907 f13363 1"/>
              <a:gd name="f17216" fmla="*/ 1499178 f13363 1"/>
              <a:gd name="f17217" fmla="*/ 1513702 f13363 1"/>
              <a:gd name="f17218" fmla="*/ 1517449 f13363 1"/>
              <a:gd name="f17219" fmla="*/ 1591889 f13363 1"/>
              <a:gd name="f17220" fmla="*/ 1587956 f13363 1"/>
              <a:gd name="f17221" fmla="*/ 1603909 f13363 1"/>
              <a:gd name="f17222" fmla="*/ 1607767 f13363 1"/>
              <a:gd name="f17223" fmla="*/ 68392 f13363 1"/>
              <a:gd name="f17224" fmla="*/ 557718 f13362 1"/>
              <a:gd name="f17225" fmla="*/ 72325 f13363 1"/>
              <a:gd name="f17226" fmla="*/ 562515 f13362 1"/>
              <a:gd name="f17227" fmla="*/ 87832 f13363 1"/>
              <a:gd name="f17228" fmla="*/ 83529 f13363 1"/>
              <a:gd name="f17229" fmla="*/ 157505 f13363 1"/>
              <a:gd name="f17230" fmla="*/ 161456 f13363 1"/>
              <a:gd name="f17231" fmla="*/ 175887 f13363 1"/>
              <a:gd name="f17232" fmla="*/ 171732 f13363 1"/>
              <a:gd name="f17233" fmla="*/ 270119 f13363 1"/>
              <a:gd name="f17234" fmla="*/ 273792 f13363 1"/>
              <a:gd name="f17235" fmla="*/ 287945 f13363 1"/>
              <a:gd name="f17236" fmla="*/ 284124 f13363 1"/>
              <a:gd name="f17237" fmla="*/ 394847 f13363 1"/>
              <a:gd name="f17238" fmla="*/ 397518 f13363 1"/>
              <a:gd name="f17239" fmla="*/ 410892 f13363 1"/>
              <a:gd name="f17240" fmla="*/ 408091 f13363 1"/>
              <a:gd name="f17241" fmla="*/ 524063 f13363 1"/>
              <a:gd name="f17242" fmla="*/ 524694 f13363 1"/>
              <a:gd name="f17243" fmla="*/ 622469 f13363 1"/>
              <a:gd name="f17244" fmla="*/ 621133 f13363 1"/>
              <a:gd name="f17245" fmla="*/ 875392 f13363 1"/>
              <a:gd name="f17246" fmla="*/ 875411 f13363 1"/>
              <a:gd name="f17247" fmla="*/ 558422 f13362 1"/>
              <a:gd name="f17248" fmla="*/ 926738 f13363 1"/>
              <a:gd name="f17249" fmla="*/ 930670 f13363 1"/>
              <a:gd name="f17250" fmla="*/ 1044880 f13363 1"/>
              <a:gd name="f17251" fmla="*/ 1043563 f13363 1"/>
              <a:gd name="f17252" fmla="*/ 1056511 f13363 1"/>
              <a:gd name="f17253" fmla="*/ 1057791 f13363 1"/>
              <a:gd name="f17254" fmla="*/ 1248035 f13363 1"/>
              <a:gd name="f17255" fmla="*/ 1244715 f13363 1"/>
              <a:gd name="f17256" fmla="*/ 1310900 f13363 1"/>
              <a:gd name="f17257" fmla="*/ 1314554 f13363 1"/>
              <a:gd name="f17258" fmla="*/ 561644 f13362 1"/>
              <a:gd name="f17259" fmla="*/ 1323773 f13363 1"/>
              <a:gd name="f17260" fmla="*/ 559274 f13362 1"/>
              <a:gd name="f17261" fmla="*/ 1326314 f13363 1"/>
              <a:gd name="f17262" fmla="*/ 558959 f13362 1"/>
              <a:gd name="f17263" fmla="*/ 1330989 f13363 1"/>
              <a:gd name="f17264" fmla="*/ 1413498 f13363 1"/>
              <a:gd name="f17265" fmla="*/ 1418599 f13363 1"/>
              <a:gd name="f17266" fmla="*/ 1495134 f13363 1"/>
              <a:gd name="f17267" fmla="*/ 1506190 f13363 1"/>
              <a:gd name="f17268" fmla="*/ 1509937 f13363 1"/>
              <a:gd name="f17269" fmla="*/ 1583987 f13363 1"/>
              <a:gd name="f17270" fmla="*/ 1579702 f13363 1"/>
              <a:gd name="f17271" fmla="*/ 1596137 f13363 1"/>
              <a:gd name="f17272" fmla="*/ 1600014 f13363 1"/>
              <a:gd name="f17273" fmla="*/ 1486713 f13363 1"/>
              <a:gd name="f17274" fmla="*/ 561052 f13362 1"/>
              <a:gd name="f17275" fmla="*/ 1483244 f13363 1"/>
              <a:gd name="f17276" fmla="*/ 561089 f13362 1"/>
              <a:gd name="f17277" fmla="*/ 1479089 f13363 1"/>
              <a:gd name="f17278" fmla="*/ 1488902 f13363 1"/>
              <a:gd name="f17279" fmla="*/ 1488549 f13363 1"/>
              <a:gd name="f17280" fmla="*/ 561941 f13362 1"/>
              <a:gd name="f17281" fmla="*/ 76443 f13363 1"/>
              <a:gd name="f17282" fmla="*/ 567330 f13362 1"/>
              <a:gd name="f17283" fmla="*/ 80728 f13363 1"/>
              <a:gd name="f17284" fmla="*/ 572127 f13362 1"/>
              <a:gd name="f17285" fmla="*/ 96569 f13363 1"/>
              <a:gd name="f17286" fmla="*/ 92154 f13363 1"/>
              <a:gd name="f17287" fmla="*/ 165444 f13363 1"/>
              <a:gd name="f17288" fmla="*/ 169599 f13363 1"/>
              <a:gd name="f17289" fmla="*/ 184364 f13363 1"/>
              <a:gd name="f17290" fmla="*/ 180024 f13363 1"/>
              <a:gd name="f17291" fmla="*/ 277483 f13363 1"/>
              <a:gd name="f17292" fmla="*/ 281342 f13363 1"/>
              <a:gd name="f17293" fmla="*/ 295755 f13363 1"/>
              <a:gd name="f17294" fmla="*/ 291804 f13363 1"/>
              <a:gd name="f17295" fmla="*/ 400189 f13363 1"/>
              <a:gd name="f17296" fmla="*/ 402953 f13363 1"/>
              <a:gd name="f17297" fmla="*/ 416605 f13363 1"/>
              <a:gd name="f17298" fmla="*/ 413693 f13363 1"/>
              <a:gd name="f17299" fmla="*/ 524657 f13363 1"/>
              <a:gd name="f17300" fmla="*/ 569238 f13362 1"/>
              <a:gd name="f17301" fmla="*/ 524620 f13363 1"/>
              <a:gd name="f17302" fmla="*/ 605236 f13363 1"/>
              <a:gd name="f17303" fmla="*/ 608464 f13363 1"/>
              <a:gd name="f17304" fmla="*/ 611228 f13363 1"/>
              <a:gd name="f17305" fmla="*/ 612749 f13363 1"/>
              <a:gd name="f17306" fmla="*/ 625418 f13363 1"/>
              <a:gd name="f17307" fmla="*/ 623878 f13363 1"/>
              <a:gd name="f17308" fmla="*/ 876134 f13363 1"/>
              <a:gd name="f17309" fmla="*/ 877804 f13363 1"/>
              <a:gd name="f17310" fmla="*/ 896520 f13363 1"/>
              <a:gd name="f17311" fmla="*/ 902660 f13363 1"/>
              <a:gd name="f17312" fmla="*/ 570664 f13362 1"/>
              <a:gd name="f17313" fmla="*/ 919800 f13363 1"/>
              <a:gd name="f17314" fmla="*/ 1042209 f13363 1"/>
              <a:gd name="f17315" fmla="*/ 1040818 f13363 1"/>
              <a:gd name="f17316" fmla="*/ 1053840 f13363 1"/>
              <a:gd name="f17317" fmla="*/ 1055231 f13363 1"/>
              <a:gd name="f17318" fmla="*/ 1241376 f13363 1"/>
              <a:gd name="f17319" fmla="*/ 1238056 f13363 1"/>
              <a:gd name="f17320" fmla="*/ 1252469 f13363 1"/>
              <a:gd name="f17321" fmla="*/ 1253971 f13363 1"/>
              <a:gd name="f17322" fmla="*/ 569997 f13362 1"/>
              <a:gd name="f17323" fmla="*/ 1255752 f13363 1"/>
              <a:gd name="f17324" fmla="*/ 1278382 f13363 1"/>
              <a:gd name="f17325" fmla="*/ 1279236 f13363 1"/>
              <a:gd name="f17326" fmla="*/ 571423 f13362 1"/>
              <a:gd name="f17327" fmla="*/ 1281888 f13363 1"/>
              <a:gd name="f17328" fmla="*/ 1284745 f13363 1"/>
              <a:gd name="f17329" fmla="*/ 571220 f13362 1"/>
              <a:gd name="f17330" fmla="*/ 1300141 f13363 1"/>
              <a:gd name="f17331" fmla="*/ 1330507 f13363 1"/>
              <a:gd name="f17332" fmla="*/ 570849 f13362 1"/>
              <a:gd name="f17333" fmla="*/ 1331842 f13363 1"/>
              <a:gd name="f17334" fmla="*/ 571034 f13362 1"/>
              <a:gd name="f17335" fmla="*/ 1402553 f13363 1"/>
              <a:gd name="f17336" fmla="*/ 1407654 f13363 1"/>
              <a:gd name="f17337" fmla="*/ 1476177 f13363 1"/>
              <a:gd name="f17338" fmla="*/ 1476010 f13363 1"/>
              <a:gd name="f17339" fmla="*/ 568108 f13362 1"/>
              <a:gd name="f17340" fmla="*/ 1475490 f13363 1"/>
              <a:gd name="f17341" fmla="*/ 1497917 f13363 1"/>
              <a:gd name="f17342" fmla="*/ 1502053 f13363 1"/>
              <a:gd name="f17343" fmla="*/ 1575398 f13363 1"/>
              <a:gd name="f17344" fmla="*/ 1570965 f13363 1"/>
              <a:gd name="f17345" fmla="*/ 1587678 f13363 1"/>
              <a:gd name="f17346" fmla="*/ 1592000 f13363 1"/>
              <a:gd name="f17347" fmla="*/ 85013 f13363 1"/>
              <a:gd name="f17348" fmla="*/ 576924 f13362 1"/>
              <a:gd name="f17349" fmla="*/ 89539 f13363 1"/>
              <a:gd name="f17350" fmla="*/ 581721 f13362 1"/>
              <a:gd name="f17351" fmla="*/ 105900 f13363 1"/>
              <a:gd name="f17352" fmla="*/ 101225 f13363 1"/>
              <a:gd name="f17353" fmla="*/ 173884 f13363 1"/>
              <a:gd name="f17354" fmla="*/ 178187 f13363 1"/>
              <a:gd name="f17355" fmla="*/ 193324 f13363 1"/>
              <a:gd name="f17356" fmla="*/ 188835 f13363 1"/>
              <a:gd name="f17357" fmla="*/ 285311 f13363 1"/>
              <a:gd name="f17358" fmla="*/ 289299 f13363 1"/>
              <a:gd name="f17359" fmla="*/ 304065 f13363 1"/>
              <a:gd name="f17360" fmla="*/ 299910 f13363 1"/>
              <a:gd name="f17361" fmla="*/ 405902 f13363 1"/>
              <a:gd name="f17362" fmla="*/ 408833 f13363 1"/>
              <a:gd name="f17363" fmla="*/ 422782 f13363 1"/>
              <a:gd name="f17364" fmla="*/ 419685 f13363 1"/>
              <a:gd name="f17365" fmla="*/ 523878 f13363 1"/>
              <a:gd name="f17366" fmla="*/ 523136 f13363 1"/>
              <a:gd name="f17367" fmla="*/ 577961 f13362 1"/>
              <a:gd name="f17368" fmla="*/ 523099 f13363 1"/>
              <a:gd name="f17369" fmla="*/ 599412 f13363 1"/>
              <a:gd name="f17370" fmla="*/ 599282 f13363 1"/>
              <a:gd name="f17371" fmla="*/ 614270 f13363 1"/>
              <a:gd name="f17372" fmla="*/ 615772 f13363 1"/>
              <a:gd name="f17373" fmla="*/ 628479 f13363 1"/>
              <a:gd name="f17374" fmla="*/ 626958 f13363 1"/>
              <a:gd name="f17375" fmla="*/ 1039204 f13363 1"/>
              <a:gd name="f17376" fmla="*/ 1037590 f13363 1"/>
              <a:gd name="f17377" fmla="*/ 1050723 f13363 1"/>
              <a:gd name="f17378" fmla="*/ 1052281 f13363 1"/>
              <a:gd name="f17379" fmla="*/ 1234717 f13363 1"/>
              <a:gd name="f17380" fmla="*/ 1231007 f13363 1"/>
              <a:gd name="f17381" fmla="*/ 1245661 f13363 1"/>
              <a:gd name="f17382" fmla="*/ 1249074 f13363 1"/>
              <a:gd name="f17383" fmla="*/ 1263079 f13363 1"/>
              <a:gd name="f17384" fmla="*/ 1265843 f13363 1"/>
              <a:gd name="f17385" fmla="*/ 577294 f13362 1"/>
              <a:gd name="f17386" fmla="*/ 1268866 f13363 1"/>
              <a:gd name="f17387" fmla="*/ 1329004 f13363 1"/>
              <a:gd name="f17388" fmla="*/ 577017 f13362 1"/>
              <a:gd name="f17389" fmla="*/ 1329857 f13363 1"/>
              <a:gd name="f17390" fmla="*/ 580999 f13362 1"/>
              <a:gd name="f17391" fmla="*/ 1333846 f13363 1"/>
              <a:gd name="f17392" fmla="*/ 579850 f13362 1"/>
              <a:gd name="f17393" fmla="*/ 1341544 f13363 1"/>
              <a:gd name="f17394" fmla="*/ 579295 f13362 1"/>
              <a:gd name="f17395" fmla="*/ 1341061 f13363 1"/>
              <a:gd name="f17396" fmla="*/ 1393854 f13363 1"/>
              <a:gd name="f17397" fmla="*/ 1398101 f13363 1"/>
              <a:gd name="f17398" fmla="*/ 1474952 f13363 1"/>
              <a:gd name="f17399" fmla="*/ 1472337 f13363 1"/>
              <a:gd name="f17400" fmla="*/ 1501831 f13363 1"/>
              <a:gd name="f17401" fmla="*/ 1499475 f13363 1"/>
              <a:gd name="f17402" fmla="*/ 580147 f13362 1"/>
              <a:gd name="f17403" fmla="*/ 1493205 f13363 1"/>
              <a:gd name="f17404" fmla="*/ 577591 f13362 1"/>
              <a:gd name="f17405" fmla="*/ 1493780 f13363 1"/>
              <a:gd name="f17406" fmla="*/ 1566328 f13363 1"/>
              <a:gd name="f17407" fmla="*/ 1578997 f13363 1"/>
              <a:gd name="f17408" fmla="*/ 1583356 f13363 1"/>
              <a:gd name="f17409" fmla="*/ 94213 f13363 1"/>
              <a:gd name="f17410" fmla="*/ 586536 f13362 1"/>
              <a:gd name="f17411" fmla="*/ 98869 f13363 1"/>
              <a:gd name="f17412" fmla="*/ 591333 f13362 1"/>
              <a:gd name="f17413" fmla="*/ 115824 f13363 1"/>
              <a:gd name="f17414" fmla="*/ 110815 f13363 1"/>
              <a:gd name="f17415" fmla="*/ 182825 f13363 1"/>
              <a:gd name="f17416" fmla="*/ 187444 f13363 1"/>
              <a:gd name="f17417" fmla="*/ 203007 f13363 1"/>
              <a:gd name="f17418" fmla="*/ 198165 f13363 1"/>
              <a:gd name="f17419" fmla="*/ 293603 f13363 1"/>
              <a:gd name="f17420" fmla="*/ 297906 f13363 1"/>
              <a:gd name="f17421" fmla="*/ 312969 f13363 1"/>
              <a:gd name="f17422" fmla="*/ 308480 f13363 1"/>
              <a:gd name="f17423" fmla="*/ 411986 f13363 1"/>
              <a:gd name="f17424" fmla="*/ 415214 f13363 1"/>
              <a:gd name="f17425" fmla="*/ 429460 f13363 1"/>
              <a:gd name="f17426" fmla="*/ 426103 f13363 1"/>
              <a:gd name="f17427" fmla="*/ 525102 f13363 1"/>
              <a:gd name="f17428" fmla="*/ 525417 f13363 1"/>
              <a:gd name="f17429" fmla="*/ 587259 f13362 1"/>
              <a:gd name="f17430" fmla="*/ 527124 f13363 1"/>
              <a:gd name="f17431" fmla="*/ 594663 f13363 1"/>
              <a:gd name="f17432" fmla="*/ 597223 f13363 1"/>
              <a:gd name="f17433" fmla="*/ 587814 f13362 1"/>
              <a:gd name="f17434" fmla="*/ 597761 f13363 1"/>
              <a:gd name="f17435" fmla="*/ 617293 f13363 1"/>
              <a:gd name="f17436" fmla="*/ 618814 f13363 1"/>
              <a:gd name="f17437" fmla="*/ 631892 f13363 1"/>
              <a:gd name="f17438" fmla="*/ 630148 f13363 1"/>
              <a:gd name="f17439" fmla="*/ 1035958 f13363 1"/>
              <a:gd name="f17440" fmla="*/ 1034344 f13363 1"/>
              <a:gd name="f17441" fmla="*/ 1047625 f13363 1"/>
              <a:gd name="f17442" fmla="*/ 1049165 f13363 1"/>
              <a:gd name="f17443" fmla="*/ 1227204 f13363 1"/>
              <a:gd name="f17444" fmla="*/ 1223420 f13363 1"/>
              <a:gd name="f17445" fmla="*/ 1238389 f13363 1"/>
              <a:gd name="f17446" fmla="*/ 1242044 f13363 1"/>
              <a:gd name="f17447" fmla="*/ 1340746 f13363 1"/>
              <a:gd name="f17448" fmla="*/ 1377252 f13363 1"/>
              <a:gd name="f17449" fmla="*/ 1381796 f13363 1"/>
              <a:gd name="f17450" fmla="*/ 590092 f13362 1"/>
              <a:gd name="f17451" fmla="*/ 1389290 f13363 1"/>
              <a:gd name="f17452" fmla="*/ 1466123 f13363 1"/>
              <a:gd name="f17453" fmla="*/ 1466049 f13363 1"/>
              <a:gd name="f17454" fmla="*/ 586592 f13362 1"/>
              <a:gd name="f17455" fmla="*/ 1459501 f13363 1"/>
              <a:gd name="f17456" fmla="*/ 590944 f13362 1"/>
              <a:gd name="f17457" fmla="*/ 1458684 f13363 1"/>
              <a:gd name="f17458" fmla="*/ 1494374 f13363 1"/>
              <a:gd name="f17459" fmla="*/ 1495969 f13363 1"/>
              <a:gd name="f17460" fmla="*/ 589814 f13362 1"/>
              <a:gd name="f17461" fmla="*/ 1499327 f13363 1"/>
              <a:gd name="f17462" fmla="*/ 1556738 f13363 1"/>
              <a:gd name="f17463" fmla="*/ 1551729 f13363 1"/>
              <a:gd name="f17464" fmla="*/ 1569444 f13363 1"/>
              <a:gd name="f17465" fmla="*/ 1574211 f13363 1"/>
              <a:gd name="f17466" fmla="*/ 103878 f13363 1"/>
              <a:gd name="f17467" fmla="*/ 596149 f13362 1"/>
              <a:gd name="f17468" fmla="*/ 108905 f13363 1"/>
              <a:gd name="f17469" fmla="*/ 600946 f13362 1"/>
              <a:gd name="f17470" fmla="*/ 126304 f13363 1"/>
              <a:gd name="f17471" fmla="*/ 120906 f13363 1"/>
              <a:gd name="f17472" fmla="*/ 192248 f13363 1"/>
              <a:gd name="f17473" fmla="*/ 197219 f13363 1"/>
              <a:gd name="f17474" fmla="*/ 213209 f13363 1"/>
              <a:gd name="f17475" fmla="*/ 208015 f13363 1"/>
              <a:gd name="f17476" fmla="*/ 302377 f13363 1"/>
              <a:gd name="f17477" fmla="*/ 306996 f13363 1"/>
              <a:gd name="f17478" fmla="*/ 322336 f13363 1"/>
              <a:gd name="f17479" fmla="*/ 317550 f13363 1"/>
              <a:gd name="f17480" fmla="*/ 418497 f13363 1"/>
              <a:gd name="f17481" fmla="*/ 421985 f13363 1"/>
              <a:gd name="f17482" fmla="*/ 436620 f13363 1"/>
              <a:gd name="f17483" fmla="*/ 432948 f13363 1"/>
              <a:gd name="f17484" fmla="*/ 527996 f13363 1"/>
              <a:gd name="f17485" fmla="*/ 528701 f13363 1"/>
              <a:gd name="f17486" fmla="*/ 583960 f13363 1"/>
              <a:gd name="f17487" fmla="*/ 584498 f13363 1"/>
              <a:gd name="f17488" fmla="*/ 599668 f13362 1"/>
              <a:gd name="f17489" fmla="*/ 584108 f13363 1"/>
              <a:gd name="f17490" fmla="*/ 620651 f13363 1"/>
              <a:gd name="f17491" fmla="*/ 635398 f13363 1"/>
              <a:gd name="f17492" fmla="*/ 633636 f13363 1"/>
              <a:gd name="f17493" fmla="*/ 1032674 f13363 1"/>
              <a:gd name="f17494" fmla="*/ 1030764 f13363 1"/>
              <a:gd name="f17495" fmla="*/ 1044119 f13363 1"/>
              <a:gd name="f17496" fmla="*/ 1045974 f13363 1"/>
              <a:gd name="f17497" fmla="*/ 1219617 f13363 1"/>
              <a:gd name="f17498" fmla="*/ 1215536 f13363 1"/>
              <a:gd name="f17499" fmla="*/ 1230747 f13363 1"/>
              <a:gd name="f17500" fmla="*/ 1234661 f13363 1"/>
              <a:gd name="f17501" fmla="*/ 1348296 f13363 1"/>
              <a:gd name="f17502" fmla="*/ 597204 f13362 1"/>
              <a:gd name="f17503" fmla="*/ 1346942 f13363 1"/>
              <a:gd name="f17504" fmla="*/ 598630 f13362 1"/>
              <a:gd name="f17505" fmla="*/ 1344512 f13363 1"/>
              <a:gd name="f17506" fmla="*/ 1373004 f13363 1"/>
              <a:gd name="f17507" fmla="*/ 1373913 f13363 1"/>
              <a:gd name="f17508" fmla="*/ 599205 f13362 1"/>
              <a:gd name="f17509" fmla="*/ 1375174 f13363 1"/>
              <a:gd name="f17510" fmla="*/ 1450318 f13363 1"/>
              <a:gd name="f17511" fmla="*/ 1443381 f13363 1"/>
              <a:gd name="f17512" fmla="*/ 1480220 f13363 1"/>
              <a:gd name="f17513" fmla="*/ 1482854 f13363 1"/>
              <a:gd name="f17514" fmla="*/ 599112 f13362 1"/>
              <a:gd name="f17515" fmla="*/ 1484561 f13363 1"/>
              <a:gd name="f17516" fmla="*/ 1487956 f13363 1"/>
              <a:gd name="f17517" fmla="*/ 1546628 f13363 1"/>
              <a:gd name="f17518" fmla="*/ 1541249 f13363 1"/>
              <a:gd name="f17519" fmla="*/ 1559538 f13363 1"/>
              <a:gd name="f17520" fmla="*/ 1564658 f13363 1"/>
              <a:gd name="f17521" fmla="*/ 114024 f13363 1"/>
              <a:gd name="f17522" fmla="*/ 605742 f13362 1"/>
              <a:gd name="f17523" fmla="*/ 119441 f13363 1"/>
              <a:gd name="f17524" fmla="*/ 610558 f13362 1"/>
              <a:gd name="f17525" fmla="*/ 137360 f13363 1"/>
              <a:gd name="f17526" fmla="*/ 131702 f13363 1"/>
              <a:gd name="f17527" fmla="*/ 202209 f13363 1"/>
              <a:gd name="f17528" fmla="*/ 207533 f13363 1"/>
              <a:gd name="f17529" fmla="*/ 223986 f13363 1"/>
              <a:gd name="f17530" fmla="*/ 218421 f13363 1"/>
              <a:gd name="f17531" fmla="*/ 311633 f13363 1"/>
              <a:gd name="f17532" fmla="*/ 316586 f13363 1"/>
              <a:gd name="f17533" fmla="*/ 332242 f13363 1"/>
              <a:gd name="f17534" fmla="*/ 327141 f13363 1"/>
              <a:gd name="f17535" fmla="*/ 425491 f13363 1"/>
              <a:gd name="f17536" fmla="*/ 429238 f13363 1"/>
              <a:gd name="f17537" fmla="*/ 444244 f13363 1"/>
              <a:gd name="f17538" fmla="*/ 440275 f13363 1"/>
              <a:gd name="f17539" fmla="*/ 529702 f13363 1"/>
              <a:gd name="f17540" fmla="*/ 531297 f13363 1"/>
              <a:gd name="f17541" fmla="*/ 582123 f13363 1"/>
              <a:gd name="f17542" fmla="*/ 582977 f13363 1"/>
              <a:gd name="f17543" fmla="*/ 608872 f13362 1"/>
              <a:gd name="f17544" fmla="*/ 582457 f13363 1"/>
              <a:gd name="f17545" fmla="*/ 624305 f13363 1"/>
              <a:gd name="f17546" fmla="*/ 626142 f13363 1"/>
              <a:gd name="f17547" fmla="*/ 639312 f13363 1"/>
              <a:gd name="f17548" fmla="*/ 637345 f13363 1"/>
              <a:gd name="f17549" fmla="*/ 1028853 f13363 1"/>
              <a:gd name="f17550" fmla="*/ 1026943 f13363 1"/>
              <a:gd name="f17551" fmla="*/ 1040428 f13363 1"/>
              <a:gd name="f17552" fmla="*/ 1042283 f13363 1"/>
              <a:gd name="f17553" fmla="*/ 1211288 f13363 1"/>
              <a:gd name="f17554" fmla="*/ 1207003 f13363 1"/>
              <a:gd name="f17555" fmla="*/ 1222678 f13363 1"/>
              <a:gd name="f17556" fmla="*/ 1226833 f13363 1"/>
              <a:gd name="f17557" fmla="*/ 1339503 f13363 1"/>
              <a:gd name="f17558" fmla="*/ 1334458 f13363 1"/>
              <a:gd name="f17559" fmla="*/ 1365677 f13363 1"/>
              <a:gd name="f17560" fmla="*/ 1370054 f13363 1"/>
              <a:gd name="f17561" fmla="*/ 1434755 f13363 1"/>
              <a:gd name="f17562" fmla="*/ 1427484 f13363 1"/>
              <a:gd name="f17563" fmla="*/ 608687 f13362 1"/>
              <a:gd name="f17564" fmla="*/ 1423199 f13363 1"/>
              <a:gd name="f17565" fmla="*/ 1462320 f13363 1"/>
              <a:gd name="f17566" fmla="*/ 1473320 f13363 1"/>
              <a:gd name="f17567" fmla="*/ 1535869 f13363 1"/>
              <a:gd name="f17568" fmla="*/ 1530212 f13363 1"/>
              <a:gd name="f17569" fmla="*/ 1549058 f13363 1"/>
              <a:gd name="f17570" fmla="*/ 1554308 f13363 1"/>
              <a:gd name="f17571" fmla="*/ 124839 f13363 1"/>
              <a:gd name="f17572" fmla="*/ 615355 f13362 1"/>
              <a:gd name="f17573" fmla="*/ 620170 f13362 1"/>
              <a:gd name="f17574" fmla="*/ 1537891 f13363 1"/>
              <a:gd name="f17575" fmla="*/ 1543586 f13363 1"/>
              <a:gd name="f17576" fmla="*/ 1524498 f13363 1"/>
              <a:gd name="f17577" fmla="*/ 1521030 f13363 1"/>
              <a:gd name="f17578" fmla="*/ 618262 f13362 1"/>
              <a:gd name="f17579" fmla="*/ 1517616 f13363 1"/>
              <a:gd name="f17580" fmla="*/ 617022 f13362 1"/>
              <a:gd name="f17581" fmla="*/ 1452934 f13363 1"/>
              <a:gd name="f17582" fmla="*/ 1454845 f13363 1"/>
              <a:gd name="f17583" fmla="*/ 1415037 f13363 1"/>
              <a:gd name="f17584" fmla="*/ 1414481 f13363 1"/>
              <a:gd name="f17585" fmla="*/ 615707 f13362 1"/>
              <a:gd name="f17586" fmla="*/ 1413052 f13363 1"/>
              <a:gd name="f17587" fmla="*/ 616744 f13362 1"/>
              <a:gd name="f17588" fmla="*/ 1412570 f13363 1"/>
              <a:gd name="f17589" fmla="*/ 616929 f13362 1"/>
              <a:gd name="f17590" fmla="*/ 1359296 f13363 1"/>
              <a:gd name="f17591" fmla="*/ 616651 f13362 1"/>
              <a:gd name="f17592" fmla="*/ 1360705 f13363 1"/>
              <a:gd name="f17593" fmla="*/ 1329431 f13363 1"/>
              <a:gd name="f17594" fmla="*/ 617596 f13362 1"/>
              <a:gd name="f17595" fmla="*/ 1216557 f13363 1"/>
              <a:gd name="f17596" fmla="*/ 1218504 f13363 1"/>
              <a:gd name="f17597" fmla="*/ 1202737 f13363 1"/>
              <a:gd name="f17598" fmla="*/ 1201160 f13363 1"/>
              <a:gd name="f17599" fmla="*/ 617133 f13362 1"/>
              <a:gd name="f17600" fmla="*/ 1037998 f13363 1"/>
              <a:gd name="f17601" fmla="*/ 1037905 f13363 1"/>
              <a:gd name="f17602" fmla="*/ 1038592 f13363 1"/>
              <a:gd name="f17603" fmla="*/ 1025032 f13363 1"/>
              <a:gd name="f17604" fmla="*/ 1024327 f13363 1"/>
              <a:gd name="f17605" fmla="*/ 838460 f13363 1"/>
              <a:gd name="f17606" fmla="*/ 641964 f13363 1"/>
              <a:gd name="f17607" fmla="*/ 641278 f13363 1"/>
              <a:gd name="f17608" fmla="*/ 627978 f13363 1"/>
              <a:gd name="f17609" fmla="*/ 628572 f13363 1"/>
              <a:gd name="f17610" fmla="*/ 578692 f13363 1"/>
              <a:gd name="f17611" fmla="*/ 578525 f13363 1"/>
              <a:gd name="f17612" fmla="*/ 532874 f13363 1"/>
              <a:gd name="f17613" fmla="*/ 533394 f13363 1"/>
              <a:gd name="f17614" fmla="*/ 449531 f13363 1"/>
              <a:gd name="f17615" fmla="*/ 448232 f13363 1"/>
              <a:gd name="f17616" fmla="*/ 433022 f13363 1"/>
              <a:gd name="f17617" fmla="*/ 434636 f13363 1"/>
              <a:gd name="f17618" fmla="*/ 617411 f13362 1"/>
              <a:gd name="f17619" fmla="*/ 339569 f13363 1"/>
              <a:gd name="f17620" fmla="*/ 337361 f13363 1"/>
              <a:gd name="f17621" fmla="*/ 321520 f13363 1"/>
              <a:gd name="f17622" fmla="*/ 323227 f13363 1"/>
              <a:gd name="f17623" fmla="*/ 231480 f13363 1"/>
              <a:gd name="f17624" fmla="*/ 229551 f13363 1"/>
              <a:gd name="f17625" fmla="*/ 212838 f13363 1"/>
              <a:gd name="f17626" fmla="*/ 214582 f13363 1"/>
              <a:gd name="f17627" fmla="*/ 151884 f13363 1"/>
              <a:gd name="f17628" fmla="*/ 147525 f13363 1"/>
              <a:gd name="f17629" fmla="*/ 619022 f13362 1"/>
              <a:gd name="f17630" fmla="*/ 143110 f13363 1"/>
              <a:gd name="f17631" fmla="*/ 1343621 f13363 1"/>
              <a:gd name="f17632" fmla="*/ 617318 f13362 1"/>
              <a:gd name="f17633" fmla="*/ 1343918 f13363 1"/>
              <a:gd name="f17634" fmla="*/ 136247 f13363 1"/>
              <a:gd name="f17635" fmla="*/ 624967 f13362 1"/>
              <a:gd name="f17636" fmla="*/ 142108 f13363 1"/>
              <a:gd name="f17637" fmla="*/ 629782 f13362 1"/>
              <a:gd name="f17638" fmla="*/ 160324 f13363 1"/>
              <a:gd name="f17639" fmla="*/ 159489 f13363 1"/>
              <a:gd name="f17640" fmla="*/ 629171 f13362 1"/>
              <a:gd name="f17641" fmla="*/ 629079 f13362 1"/>
              <a:gd name="f17642" fmla="*/ 228160 f13363 1"/>
              <a:gd name="f17643" fmla="*/ 229050 f13363 1"/>
              <a:gd name="f17644" fmla="*/ 247322 f13363 1"/>
              <a:gd name="f17645" fmla="*/ 245634 f13363 1"/>
              <a:gd name="f17646" fmla="*/ 628505 f13362 1"/>
              <a:gd name="f17647" fmla="*/ 335673 f13363 1"/>
              <a:gd name="f17648" fmla="*/ 337176 f13363 1"/>
              <a:gd name="f17649" fmla="*/ 353685 f13363 1"/>
              <a:gd name="f17650" fmla="*/ 352572 f13363 1"/>
              <a:gd name="f17651" fmla="*/ 628875 f13362 1"/>
              <a:gd name="f17652" fmla="*/ 444318 f13363 1"/>
              <a:gd name="f17653" fmla="*/ 445153 f13363 1"/>
              <a:gd name="f17654" fmla="*/ 459789 f13363 1"/>
              <a:gd name="f17655" fmla="*/ 628412 f13362 1"/>
              <a:gd name="f17656" fmla="*/ 532355 f13363 1"/>
              <a:gd name="f17657" fmla="*/ 532819 f13363 1"/>
              <a:gd name="f17658" fmla="*/ 582439 f13363 1"/>
              <a:gd name="f17659" fmla="*/ 582402 f13363 1"/>
              <a:gd name="f17660" fmla="*/ 629449 f13362 1"/>
              <a:gd name="f17661" fmla="*/ 581845 f13363 1"/>
              <a:gd name="f17662" fmla="*/ 633413 f13363 1"/>
              <a:gd name="f17663" fmla="*/ 634062 f13363 1"/>
              <a:gd name="f17664" fmla="*/ 647529 f13363 1"/>
              <a:gd name="f17665" fmla="*/ 646899 f13363 1"/>
              <a:gd name="f17666" fmla="*/ 839684 f13363 1"/>
              <a:gd name="f17667" fmla="*/ 1020432 f13363 1"/>
              <a:gd name="f17668" fmla="*/ 1020098 f13363 1"/>
              <a:gd name="f17669" fmla="*/ 1032507 f13363 1"/>
              <a:gd name="f17670" fmla="*/ 1033064 f13363 1"/>
              <a:gd name="f17671" fmla="*/ 628597 f13362 1"/>
              <a:gd name="f17672" fmla="*/ 1190049 f13363 1"/>
              <a:gd name="f17673" fmla="*/ 1188825 f13363 1"/>
              <a:gd name="f17674" fmla="*/ 1205297 f13363 1"/>
              <a:gd name="f17675" fmla="*/ 1206002 f13363 1"/>
              <a:gd name="f17676" fmla="*/ 1314090 f13363 1"/>
              <a:gd name="f17677" fmla="*/ 1313237 f13363 1"/>
              <a:gd name="f17678" fmla="*/ 1329672 f13363 1"/>
              <a:gd name="f17679" fmla="*/ 1331286 f13363 1"/>
              <a:gd name="f17680" fmla="*/ 1406597 f13363 1"/>
              <a:gd name="f17681" fmla="*/ 1408211 f13363 1"/>
              <a:gd name="f17682" fmla="*/ 629264 f13362 1"/>
              <a:gd name="f17683" fmla="*/ 1409454 f13363 1"/>
              <a:gd name="f17684" fmla="*/ 1439152 f13363 1"/>
              <a:gd name="f17685" fmla="*/ 1439931 f13363 1"/>
              <a:gd name="f17686" fmla="*/ 1508601 f13363 1"/>
              <a:gd name="f17687" fmla="*/ 1507767 f13363 1"/>
              <a:gd name="f17688" fmla="*/ 1526279 f13363 1"/>
              <a:gd name="f17689" fmla="*/ 1532233 f13363 1"/>
              <a:gd name="f17690" fmla="*/ 1055565 f13363 1"/>
              <a:gd name="f17691" fmla="*/ 1053339 f13363 1"/>
              <a:gd name="f17692" fmla="*/ 1058644 f13363 1"/>
              <a:gd name="f17693" fmla="*/ 148248 f13363 1"/>
              <a:gd name="f17694" fmla="*/ 634579 f13362 1"/>
              <a:gd name="f17695" fmla="*/ 154370 f13363 1"/>
              <a:gd name="f17696" fmla="*/ 639376 f13362 1"/>
              <a:gd name="f17697" fmla="*/ 173402 f13363 1"/>
              <a:gd name="f17698" fmla="*/ 166854 f13363 1"/>
              <a:gd name="f17699" fmla="*/ 235098 f13363 1"/>
              <a:gd name="f17700" fmla="*/ 241145 f13363 1"/>
              <a:gd name="f17701" fmla="*/ 260047 f13363 1"/>
              <a:gd name="f17702" fmla="*/ 253684 f13363 1"/>
              <a:gd name="f17703" fmla="*/ 342796 f13363 1"/>
              <a:gd name="f17704" fmla="*/ 348417 f13363 1"/>
              <a:gd name="f17705" fmla="*/ 365408 f13363 1"/>
              <a:gd name="f17706" fmla="*/ 359547 f13363 1"/>
              <a:gd name="f17707" fmla="*/ 449624 f13363 1"/>
              <a:gd name="f17708" fmla="*/ 454075 f13363 1"/>
              <a:gd name="f17709" fmla="*/ 470510 f13363 1"/>
              <a:gd name="f17710" fmla="*/ 465817 f13363 1"/>
              <a:gd name="f17711" fmla="*/ 536862 f13363 1"/>
              <a:gd name="f17712" fmla="*/ 538179 f13363 1"/>
              <a:gd name="f17713" fmla="*/ 579397 f13363 1"/>
              <a:gd name="f17714" fmla="*/ 579934 f13363 1"/>
              <a:gd name="f17715" fmla="*/ 638358 f13362 1"/>
              <a:gd name="f17716" fmla="*/ 582179 f13363 1"/>
              <a:gd name="f17717" fmla="*/ 636344 f13363 1"/>
              <a:gd name="f17718" fmla="*/ 638607 f13363 1"/>
              <a:gd name="f17719" fmla="*/ 652241 f13363 1"/>
              <a:gd name="f17720" fmla="*/ 649885 f13363 1"/>
              <a:gd name="f17721" fmla="*/ 1017761 f13363 1"/>
              <a:gd name="f17722" fmla="*/ 1015442 f13363 1"/>
              <a:gd name="f17723" fmla="*/ 1027944 f13363 1"/>
              <a:gd name="f17724" fmla="*/ 1030226 f13363 1"/>
              <a:gd name="f17725" fmla="*/ 1049369 f13363 1"/>
              <a:gd name="f17726" fmla="*/ 1048442 f13363 1"/>
              <a:gd name="f17727" fmla="*/ 636283 f13362 1"/>
              <a:gd name="f17728" fmla="*/ 1047774 f13363 1"/>
              <a:gd name="f17729" fmla="*/ 637598 f13362 1"/>
              <a:gd name="f17730" fmla="*/ 1046995 f13363 1"/>
              <a:gd name="f17731" fmla="*/ 1066694 f13363 1"/>
              <a:gd name="f17732" fmla="*/ 637320 f13362 1"/>
              <a:gd name="f17733" fmla="*/ 1183835 f13363 1"/>
              <a:gd name="f17734" fmla="*/ 1178845 f13363 1"/>
              <a:gd name="f17735" fmla="*/ 1195725 f13363 1"/>
              <a:gd name="f17736" fmla="*/ 1200511 f13363 1"/>
              <a:gd name="f17737" fmla="*/ 1307375 f13363 1"/>
              <a:gd name="f17738" fmla="*/ 1301514 f13363 1"/>
              <a:gd name="f17739" fmla="*/ 1318431 f13363 1"/>
              <a:gd name="f17740" fmla="*/ 1324051 f13363 1"/>
              <a:gd name="f17741" fmla="*/ 1413164 f13363 1"/>
              <a:gd name="f17742" fmla="*/ 1406708 f13363 1"/>
              <a:gd name="f17743" fmla="*/ 1427039 f13363 1"/>
              <a:gd name="f17744" fmla="*/ 1433104 f13363 1"/>
              <a:gd name="f17745" fmla="*/ 1494745 f13363 1"/>
              <a:gd name="f17746" fmla="*/ 1514036 f13363 1"/>
              <a:gd name="f17747" fmla="*/ 1520158 f13363 1"/>
              <a:gd name="f17748" fmla="*/ 160825 f13363 1"/>
              <a:gd name="f17749" fmla="*/ 644173 f13362 1"/>
              <a:gd name="f17750" fmla="*/ 167336 f13363 1"/>
              <a:gd name="f17751" fmla="*/ 648988 f13362 1"/>
              <a:gd name="f17752" fmla="*/ 186998 f13363 1"/>
              <a:gd name="f17753" fmla="*/ 179931 f13363 1"/>
              <a:gd name="f17754" fmla="*/ 247229 f13363 1"/>
              <a:gd name="f17755" fmla="*/ 253796 f13363 1"/>
              <a:gd name="f17756" fmla="*/ 273365 f13363 1"/>
              <a:gd name="f17757" fmla="*/ 266465 f13363 1"/>
              <a:gd name="f17758" fmla="*/ 354130 f13363 1"/>
              <a:gd name="f17759" fmla="*/ 360233 f13363 1"/>
              <a:gd name="f17760" fmla="*/ 377633 f13363 1"/>
              <a:gd name="f17761" fmla="*/ 371252 f13363 1"/>
              <a:gd name="f17762" fmla="*/ 458546 f13363 1"/>
              <a:gd name="f17763" fmla="*/ 463480 f13363 1"/>
              <a:gd name="f17764" fmla="*/ 480453 f13363 1"/>
              <a:gd name="f17765" fmla="*/ 475241 f13363 1"/>
              <a:gd name="f17766" fmla="*/ 540869 f13363 1"/>
              <a:gd name="f17767" fmla="*/ 543002 f13363 1"/>
              <a:gd name="f17768" fmla="*/ 647562 f13362 1"/>
              <a:gd name="f17769" fmla="*/ 543911 f13363 1"/>
              <a:gd name="f17770" fmla="*/ 583477 f13363 1"/>
              <a:gd name="f17771" fmla="*/ 579563 f13363 1"/>
              <a:gd name="f17772" fmla="*/ 646136 f13362 1"/>
              <a:gd name="f17773" fmla="*/ 578042 f13363 1"/>
              <a:gd name="f17774" fmla="*/ 645099 f13362 1"/>
              <a:gd name="f17775" fmla="*/ 578246 f13363 1"/>
              <a:gd name="f17776" fmla="*/ 597482 f13363 1"/>
              <a:gd name="f17777" fmla="*/ 596462 f13363 1"/>
              <a:gd name="f17778" fmla="*/ 645007 f13362 1"/>
              <a:gd name="f17779" fmla="*/ 595331 f13363 1"/>
              <a:gd name="f17780" fmla="*/ 646044 f13362 1"/>
              <a:gd name="f17781" fmla="*/ 593661 f13363 1"/>
              <a:gd name="f17782" fmla="*/ 618110 f13363 1"/>
              <a:gd name="f17783" fmla="*/ 616347 f13363 1"/>
              <a:gd name="f17784" fmla="*/ 640926 f13363 1"/>
              <a:gd name="f17785" fmla="*/ 643448 f13363 1"/>
              <a:gd name="f17786" fmla="*/ 657249 f13363 1"/>
              <a:gd name="f17787" fmla="*/ 1013012 f13363 1"/>
              <a:gd name="f17788" fmla="*/ 1010471 f13363 1"/>
              <a:gd name="f17789" fmla="*/ 1023103 f13363 1"/>
              <a:gd name="f17790" fmla="*/ 1025644 f13363 1"/>
              <a:gd name="f17791" fmla="*/ 1047125 f13363 1"/>
              <a:gd name="f17792" fmla="*/ 1047496 f13363 1"/>
              <a:gd name="f17793" fmla="*/ 644914 f13362 1"/>
              <a:gd name="f17794" fmla="*/ 646896 f13362 1"/>
              <a:gd name="f17795" fmla="*/ 1054044 f13363 1"/>
              <a:gd name="f17796" fmla="*/ 646710 f13362 1"/>
              <a:gd name="f17797" fmla="*/ 1061742 f13363 1"/>
              <a:gd name="f17798" fmla="*/ 1063133 f13363 1"/>
              <a:gd name="f17799" fmla="*/ 1173818 f13363 1"/>
              <a:gd name="f17800" fmla="*/ 1168420 f13363 1"/>
              <a:gd name="f17801" fmla="*/ 1185764 f13363 1"/>
              <a:gd name="f17802" fmla="*/ 1190921 f13363 1"/>
              <a:gd name="f17803" fmla="*/ 1295652 f13363 1"/>
              <a:gd name="f17804" fmla="*/ 1289308 f13363 1"/>
              <a:gd name="f17805" fmla="*/ 1306615 f13363 1"/>
              <a:gd name="f17806" fmla="*/ 1312718 f13363 1"/>
              <a:gd name="f17807" fmla="*/ 1400235 f13363 1"/>
              <a:gd name="f17808" fmla="*/ 1393427 f13363 1"/>
              <a:gd name="f17809" fmla="*/ 1414406 f13363 1"/>
              <a:gd name="f17810" fmla="*/ 1420954 f13363 1"/>
              <a:gd name="f17811" fmla="*/ 1488234 f13363 1"/>
              <a:gd name="f17812" fmla="*/ 1481204 f13363 1"/>
              <a:gd name="f17813" fmla="*/ 1501052 f13363 1"/>
              <a:gd name="f17814" fmla="*/ 1507618 f13363 1"/>
              <a:gd name="f17815" fmla="*/ 174162 f13363 1"/>
              <a:gd name="f17816" fmla="*/ 653785 f13362 1"/>
              <a:gd name="f17817" fmla="*/ 181230 f13363 1"/>
              <a:gd name="f17818" fmla="*/ 658601 f13362 1"/>
              <a:gd name="f17819" fmla="*/ 201170 f13363 1"/>
              <a:gd name="f17820" fmla="*/ 194084 f13363 1"/>
              <a:gd name="f17821" fmla="*/ 260344 f13363 1"/>
              <a:gd name="f17822" fmla="*/ 266984 f13363 1"/>
              <a:gd name="f17823" fmla="*/ 287240 f13363 1"/>
              <a:gd name="f17824" fmla="*/ 280229 f13363 1"/>
              <a:gd name="f17825" fmla="*/ 366299 f13363 1"/>
              <a:gd name="f17826" fmla="*/ 372513 f13363 1"/>
              <a:gd name="f17827" fmla="*/ 390395 f13363 1"/>
              <a:gd name="f17828" fmla="*/ 383995 f13363 1"/>
              <a:gd name="f17829" fmla="*/ 468396 f13363 1"/>
              <a:gd name="f17830" fmla="*/ 473386 f13363 1"/>
              <a:gd name="f17831" fmla="*/ 490915 f13363 1"/>
              <a:gd name="f17832" fmla="*/ 485628 f13363 1"/>
              <a:gd name="f17833" fmla="*/ 547102 f13363 1"/>
              <a:gd name="f17834" fmla="*/ 551535 f13363 1"/>
              <a:gd name="f17835" fmla="*/ 657138 f13362 1"/>
              <a:gd name="f17836" fmla="*/ 552481 f13363 1"/>
              <a:gd name="f17837" fmla="*/ 597816 f13363 1"/>
              <a:gd name="f17838" fmla="*/ 597612 f13363 1"/>
              <a:gd name="f17839" fmla="*/ 658082 f13362 1"/>
              <a:gd name="f17840" fmla="*/ 592567 f13363 1"/>
              <a:gd name="f17841" fmla="*/ 655619 f13362 1"/>
              <a:gd name="f17842" fmla="*/ 589339 f13363 1"/>
              <a:gd name="f17843" fmla="*/ 654860 f13362 1"/>
              <a:gd name="f17844" fmla="*/ 590100 f13363 1"/>
              <a:gd name="f17845" fmla="*/ 653822 f13362 1"/>
              <a:gd name="f17846" fmla="*/ 590044 f13363 1"/>
              <a:gd name="f17847" fmla="*/ 596091 f13363 1"/>
              <a:gd name="f17848" fmla="*/ 596648 f13363 1"/>
              <a:gd name="f17849" fmla="*/ 654193 f13362 1"/>
              <a:gd name="f17850" fmla="*/ 597408 f13363 1"/>
              <a:gd name="f17851" fmla="*/ 654952 f13362 1"/>
              <a:gd name="f17852" fmla="*/ 657897 f13362 1"/>
              <a:gd name="f17853" fmla="*/ 656860 f13362 1"/>
              <a:gd name="f17854" fmla="*/ 606052 f13363 1"/>
              <a:gd name="f17855" fmla="*/ 656953 f13362 1"/>
              <a:gd name="f17856" fmla="*/ 606238 f13363 1"/>
              <a:gd name="f17857" fmla="*/ 613936 f13363 1"/>
              <a:gd name="f17858" fmla="*/ 655526 f13362 1"/>
              <a:gd name="f17859" fmla="*/ 616106 f13363 1"/>
              <a:gd name="f17860" fmla="*/ 645971 f13363 1"/>
              <a:gd name="f17861" fmla="*/ 648549 f13363 1"/>
              <a:gd name="f17862" fmla="*/ 662536 f13363 1"/>
              <a:gd name="f17863" fmla="*/ 659865 f13363 1"/>
              <a:gd name="f17864" fmla="*/ 1007911 f13363 1"/>
              <a:gd name="f17865" fmla="*/ 1005054 f13363 1"/>
              <a:gd name="f17866" fmla="*/ 1018020 f13363 1"/>
              <a:gd name="f17867" fmla="*/ 1163041 f13363 1"/>
              <a:gd name="f17868" fmla="*/ 1157550 f13363 1"/>
              <a:gd name="f17869" fmla="*/ 1175414 f13363 1"/>
              <a:gd name="f17870" fmla="*/ 1180626 f13363 1"/>
              <a:gd name="f17871" fmla="*/ 1282927 f13363 1"/>
              <a:gd name="f17872" fmla="*/ 1276509 f13363 1"/>
              <a:gd name="f17873" fmla="*/ 1294316 f13363 1"/>
              <a:gd name="f17874" fmla="*/ 1300549 f13363 1"/>
              <a:gd name="f17875" fmla="*/ 1386471 f13363 1"/>
              <a:gd name="f17876" fmla="*/ 1379496 f13363 1"/>
              <a:gd name="f17877" fmla="*/ 1401255 f13363 1"/>
              <a:gd name="f17878" fmla="*/ 1407858 f13363 1"/>
              <a:gd name="f17879" fmla="*/ 1474136 f13363 1"/>
              <a:gd name="f17880" fmla="*/ 1467050 f13363 1"/>
              <a:gd name="f17881" fmla="*/ 1487473 f13363 1"/>
              <a:gd name="f17882" fmla="*/ 1494485 f13363 1"/>
              <a:gd name="f17883" fmla="*/ 188278 f13363 1"/>
              <a:gd name="f17884" fmla="*/ 663398 f13362 1"/>
              <a:gd name="f17885" fmla="*/ 195364 f13363 1"/>
              <a:gd name="f17886" fmla="*/ 668213 f13362 1"/>
              <a:gd name="f17887" fmla="*/ 216362 f13363 1"/>
              <a:gd name="f17888" fmla="*/ 208739 f13363 1"/>
              <a:gd name="f17889" fmla="*/ 274015 f13363 1"/>
              <a:gd name="f17890" fmla="*/ 281045 f13363 1"/>
              <a:gd name="f17891" fmla="*/ 302006 f13363 1"/>
              <a:gd name="f17892" fmla="*/ 294605 f13363 1"/>
              <a:gd name="f17893" fmla="*/ 379024 f13363 1"/>
              <a:gd name="f17894" fmla="*/ 385572 f13363 1"/>
              <a:gd name="f17895" fmla="*/ 404140 f13363 1"/>
              <a:gd name="f17896" fmla="*/ 397258 f13363 1"/>
              <a:gd name="f17897" fmla="*/ 478765 f13363 1"/>
              <a:gd name="f17898" fmla="*/ 484181 f13363 1"/>
              <a:gd name="f17899" fmla="*/ 502342 f13363 1"/>
              <a:gd name="f17900" fmla="*/ 496628 f13363 1"/>
              <a:gd name="f17901" fmla="*/ 558677 f13363 1"/>
              <a:gd name="f17902" fmla="*/ 568526 f13363 1"/>
              <a:gd name="f17903" fmla="*/ 595813 f13363 1"/>
              <a:gd name="f17904" fmla="*/ 598039 f13363 1"/>
              <a:gd name="f17905" fmla="*/ 651313 f13363 1"/>
              <a:gd name="f17906" fmla="*/ 654077 f13363 1"/>
              <a:gd name="f17907" fmla="*/ 668323 f13363 1"/>
              <a:gd name="f17908" fmla="*/ 665411 f13363 1"/>
              <a:gd name="f17909" fmla="*/ 1002197 f13363 1"/>
              <a:gd name="f17910" fmla="*/ 999322 f13363 1"/>
              <a:gd name="f17911" fmla="*/ 1012474 f13363 1"/>
              <a:gd name="f17912" fmla="*/ 1015256 f13363 1"/>
              <a:gd name="f17913" fmla="*/ 1151781 f13363 1"/>
              <a:gd name="f17914" fmla="*/ 1145975 f13363 1"/>
              <a:gd name="f17915" fmla="*/ 1164339 f13363 1"/>
              <a:gd name="f17916" fmla="*/ 1169886 f13363 1"/>
              <a:gd name="f17917" fmla="*/ 1269664 f13363 1"/>
              <a:gd name="f17918" fmla="*/ 1262745 f13363 1"/>
              <a:gd name="f17919" fmla="*/ 1281276 f13363 1"/>
              <a:gd name="f17920" fmla="*/ 1287824 f13363 1"/>
              <a:gd name="f17921" fmla="*/ 1372113 f13363 1"/>
              <a:gd name="f17922" fmla="*/ 1364656 f13363 1"/>
              <a:gd name="f17923" fmla="*/ 1387231 f13363 1"/>
              <a:gd name="f17924" fmla="*/ 1394243 f13363 1"/>
              <a:gd name="f17925" fmla="*/ 1459538 f13363 1"/>
              <a:gd name="f17926" fmla="*/ 1451895 f13363 1"/>
              <a:gd name="f17927" fmla="*/ 1473246 f13363 1"/>
              <a:gd name="f17928" fmla="*/ 1480462 f13363 1"/>
              <a:gd name="f17929" fmla="*/ 202691 f13363 1"/>
              <a:gd name="f17930" fmla="*/ 673010 f13362 1"/>
              <a:gd name="f17931" fmla="*/ 677825 f13362 1"/>
              <a:gd name="f17932" fmla="*/ 232185 f13363 1"/>
              <a:gd name="f17933" fmla="*/ 224042 f13363 1"/>
              <a:gd name="f17934" fmla="*/ 288261 f13363 1"/>
              <a:gd name="f17935" fmla="*/ 295773 f13363 1"/>
              <a:gd name="f17936" fmla="*/ 317532 f13363 1"/>
              <a:gd name="f17937" fmla="*/ 309630 f13363 1"/>
              <a:gd name="f17938" fmla="*/ 392324 f13363 1"/>
              <a:gd name="f17939" fmla="*/ 399280 f13363 1"/>
              <a:gd name="f17940" fmla="*/ 418553 f13363 1"/>
              <a:gd name="f17941" fmla="*/ 411189 f13363 1"/>
              <a:gd name="f17942" fmla="*/ 489765 f13363 1"/>
              <a:gd name="f17943" fmla="*/ 495664 f13363 1"/>
              <a:gd name="f17944" fmla="*/ 514584 f13363 1"/>
              <a:gd name="f17945" fmla="*/ 508314 f13363 1"/>
              <a:gd name="f17946" fmla="*/ 656971 f13363 1"/>
              <a:gd name="f17947" fmla="*/ 660013 f13363 1"/>
              <a:gd name="f17948" fmla="*/ 674500 f13363 1"/>
              <a:gd name="f17949" fmla="*/ 671328 f13363 1"/>
              <a:gd name="f17950" fmla="*/ 996447 f13363 1"/>
              <a:gd name="f17951" fmla="*/ 995167 f13363 1"/>
              <a:gd name="f17952" fmla="*/ 675158 f13362 1"/>
              <a:gd name="f17953" fmla="*/ 993312 f13363 1"/>
              <a:gd name="f17954" fmla="*/ 1006575 f13363 1"/>
              <a:gd name="f17955" fmla="*/ 1009599 f13363 1"/>
              <a:gd name="f17956" fmla="*/ 1140002 f13363 1"/>
              <a:gd name="f17957" fmla="*/ 1133825 f13363 1"/>
              <a:gd name="f17958" fmla="*/ 1152727 f13363 1"/>
              <a:gd name="f17959" fmla="*/ 1158663 f13363 1"/>
              <a:gd name="f17960" fmla="*/ 1255733 f13363 1"/>
              <a:gd name="f17961" fmla="*/ 1248369 f13363 1"/>
              <a:gd name="f17962" fmla="*/ 1267512 f13363 1"/>
              <a:gd name="f17963" fmla="*/ 1274524 f13363 1"/>
              <a:gd name="f17964" fmla="*/ 1349112 f13363 1"/>
              <a:gd name="f17965" fmla="*/ 1372484 f13363 1"/>
              <a:gd name="f17966" fmla="*/ 1380034 f13363 1"/>
              <a:gd name="f17967" fmla="*/ 1444271 f13363 1"/>
              <a:gd name="f17968" fmla="*/ 1436091 f13363 1"/>
              <a:gd name="f17969" fmla="*/ 1458295 f13363 1"/>
              <a:gd name="f17970" fmla="*/ 1465789 f13363 1"/>
              <a:gd name="f17971" fmla="*/ 218255 f13363 1"/>
              <a:gd name="f17972" fmla="*/ 682622 f13362 1"/>
              <a:gd name="f17973" fmla="*/ 226027 f13363 1"/>
              <a:gd name="f17974" fmla="*/ 687419 f13362 1"/>
              <a:gd name="f17975" fmla="*/ 1442509 f13363 1"/>
              <a:gd name="f17976" fmla="*/ 1450411 f13363 1"/>
              <a:gd name="f17977" fmla="*/ 1427929 f13363 1"/>
              <a:gd name="f17978" fmla="*/ 1423681 f13363 1"/>
              <a:gd name="f17979" fmla="*/ 685123 f13362 1"/>
              <a:gd name="f17980" fmla="*/ 1419508 f13363 1"/>
              <a:gd name="f17981" fmla="*/ 683400 f13362 1"/>
              <a:gd name="f17982" fmla="*/ 1363766 f13363 1"/>
              <a:gd name="f17983" fmla="*/ 1364990 f13363 1"/>
              <a:gd name="f17984" fmla="*/ 1241042 f13363 1"/>
              <a:gd name="f17985" fmla="*/ 1240003 f13363 1"/>
              <a:gd name="f17986" fmla="*/ 683308 f13362 1"/>
              <a:gd name="f17987" fmla="*/ 1146829 f13363 1"/>
              <a:gd name="f17988" fmla="*/ 1127648 f13363 1"/>
              <a:gd name="f17989" fmla="*/ 1127370 f13363 1"/>
              <a:gd name="f17990" fmla="*/ 682845 f13362 1"/>
              <a:gd name="f17991" fmla="*/ 1003422 f13363 1"/>
              <a:gd name="f17992" fmla="*/ 1003570 f13363 1"/>
              <a:gd name="f17993" fmla="*/ 989955 f13363 1"/>
              <a:gd name="f17994" fmla="*/ 989472 f13363 1"/>
              <a:gd name="f17995" fmla="*/ 682752 f13362 1"/>
              <a:gd name="f17996" fmla="*/ 677765 f13363 1"/>
              <a:gd name="f17997" fmla="*/ 677672 f13363 1"/>
              <a:gd name="f17998" fmla="*/ 663018 f13363 1"/>
              <a:gd name="f17999" fmla="*/ 663037 f13363 1"/>
              <a:gd name="f18000" fmla="*/ 682641 f13362 1"/>
              <a:gd name="f18001" fmla="*/ 520873 f13363 1"/>
              <a:gd name="f18002" fmla="*/ 520854 f13363 1"/>
              <a:gd name="f18003" fmla="*/ 501544 f13363 1"/>
              <a:gd name="f18004" fmla="*/ 502156 f13363 1"/>
              <a:gd name="f18005" fmla="*/ 683122 f13362 1"/>
              <a:gd name="f18006" fmla="*/ 426659 f13363 1"/>
              <a:gd name="f18007" fmla="*/ 425899 f13363 1"/>
              <a:gd name="f18008" fmla="*/ 406236 f13363 1"/>
              <a:gd name="f18009" fmla="*/ 406422 f13363 1"/>
              <a:gd name="f18010" fmla="*/ 325601 f13363 1"/>
              <a:gd name="f18011" fmla="*/ 325397 f13363 1"/>
              <a:gd name="f18012" fmla="*/ 303249 f13363 1"/>
              <a:gd name="f18013" fmla="*/ 304325 f13363 1"/>
              <a:gd name="f18014" fmla="*/ 246005 f13363 1"/>
              <a:gd name="f18015" fmla="*/ 243074 f13363 1"/>
              <a:gd name="f18016" fmla="*/ 684271 f13362 1"/>
              <a:gd name="f18017" fmla="*/ 240291 f13363 1"/>
              <a:gd name="f18018" fmla="*/ 234263 f13363 1"/>
              <a:gd name="f18019" fmla="*/ 692235 f13362 1"/>
              <a:gd name="f18020" fmla="*/ 242777 f13363 1"/>
              <a:gd name="f18021" fmla="*/ 697032 f13362 1"/>
              <a:gd name="f18022" fmla="*/ 266075 f13363 1"/>
              <a:gd name="f18023" fmla="*/ 261957 f13363 1"/>
              <a:gd name="f18024" fmla="*/ 694883 f13362 1"/>
              <a:gd name="f18025" fmla="*/ 327085 f13363 1"/>
              <a:gd name="f18026" fmla="*/ 350124 f13363 1"/>
              <a:gd name="f18027" fmla="*/ 345542 f13363 1"/>
              <a:gd name="f18028" fmla="*/ 694605 f13362 1"/>
              <a:gd name="f18029" fmla="*/ 427976 f13363 1"/>
              <a:gd name="f18030" fmla="*/ 449902 f13363 1"/>
              <a:gd name="f18031" fmla="*/ 445450 f13363 1"/>
              <a:gd name="f18032" fmla="*/ 694494 f13362 1"/>
              <a:gd name="f18033" fmla="*/ 517645 f13363 1"/>
              <a:gd name="f18034" fmla="*/ 541500 f13363 1"/>
              <a:gd name="f18035" fmla="*/ 537196 f13363 1"/>
              <a:gd name="f18036" fmla="*/ 694309 f13362 1"/>
              <a:gd name="f18037" fmla="*/ 615939 f13363 1"/>
              <a:gd name="f18038" fmla="*/ 612062 f13363 1"/>
              <a:gd name="f18039" fmla="*/ 640517 f13363 1"/>
              <a:gd name="f18040" fmla="*/ 640722 f13363 1"/>
              <a:gd name="f18041" fmla="*/ 694216 f13362 1"/>
              <a:gd name="f18042" fmla="*/ 670827 f13363 1"/>
              <a:gd name="f18043" fmla="*/ 672942 f13363 1"/>
              <a:gd name="f18044" fmla="*/ 688208 f13363 1"/>
              <a:gd name="f18045" fmla="*/ 685927 f13363 1"/>
              <a:gd name="f18046" fmla="*/ 694124 f13362 1"/>
              <a:gd name="f18047" fmla="*/ 827349 f13363 1"/>
              <a:gd name="f18048" fmla="*/ 838646 f13363 1"/>
              <a:gd name="f18049" fmla="*/ 980439 f13363 1"/>
              <a:gd name="f18050" fmla="*/ 978120 f13363 1"/>
              <a:gd name="f18051" fmla="*/ 993386 f13363 1"/>
              <a:gd name="f18052" fmla="*/ 995538 f13363 1"/>
              <a:gd name="f18053" fmla="*/ 1111603 f13363 1"/>
              <a:gd name="f18054" fmla="*/ 1107411 f13363 1"/>
              <a:gd name="f18055" fmla="*/ 1127760 f13363 1"/>
              <a:gd name="f18056" fmla="*/ 1131080 f13363 1"/>
              <a:gd name="f18057" fmla="*/ 1221398 f13363 1"/>
              <a:gd name="f18058" fmla="*/ 1217280 f13363 1"/>
              <a:gd name="f18059" fmla="*/ 1238204 f13363 1"/>
              <a:gd name="f18060" fmla="*/ 1242860 f13363 1"/>
              <a:gd name="f18061" fmla="*/ 1321306 f13363 1"/>
              <a:gd name="f18062" fmla="*/ 1315778 f13363 1"/>
              <a:gd name="f18063" fmla="*/ 1339410 f13363 1"/>
              <a:gd name="f18064" fmla="*/ 1405744 f13363 1"/>
              <a:gd name="f18065" fmla="*/ 1400364 f13363 1"/>
              <a:gd name="f18066" fmla="*/ 1425555 f13363 1"/>
              <a:gd name="f18067" fmla="*/ 1434106 f13363 1"/>
              <a:gd name="f18068" fmla="*/ 251291 f13363 1"/>
              <a:gd name="f18069" fmla="*/ 701828 f13362 1"/>
              <a:gd name="f18070" fmla="*/ 259954 f13363 1"/>
              <a:gd name="f18071" fmla="*/ 706625 f13362 1"/>
              <a:gd name="f18072" fmla="*/ 284514 f13363 1"/>
              <a:gd name="f18073" fmla="*/ 275295 f13363 1"/>
              <a:gd name="f18074" fmla="*/ 335711 f13363 1"/>
              <a:gd name="f18075" fmla="*/ 344318 f13363 1"/>
              <a:gd name="f18076" fmla="*/ 368265 f13363 1"/>
              <a:gd name="f18077" fmla="*/ 359194 f13363 1"/>
              <a:gd name="f18078" fmla="*/ 435860 f13363 1"/>
              <a:gd name="f18079" fmla="*/ 443743 f13363 1"/>
              <a:gd name="f18080" fmla="*/ 466689 f13363 1"/>
              <a:gd name="f18081" fmla="*/ 458286 f13363 1"/>
              <a:gd name="f18082" fmla="*/ 527847 f13363 1"/>
              <a:gd name="f18083" fmla="*/ 534822 f13363 1"/>
              <a:gd name="f18084" fmla="*/ 556636 f13363 1"/>
              <a:gd name="f18085" fmla="*/ 549068 f13363 1"/>
              <a:gd name="f18086" fmla="*/ 604086 f13363 1"/>
              <a:gd name="f18087" fmla="*/ 632319 f13363 1"/>
              <a:gd name="f18088" fmla="*/ 633784 f13363 1"/>
              <a:gd name="f18089" fmla="*/ 704940 f13362 1"/>
              <a:gd name="f18090" fmla="*/ 633116 f13363 1"/>
              <a:gd name="f18091" fmla="*/ 703977 f13362 1"/>
              <a:gd name="f18092" fmla="*/ 637160 f13363 1"/>
              <a:gd name="f18093" fmla="*/ 676559 f13363 1"/>
              <a:gd name="f18094" fmla="*/ 680176 f13363 1"/>
              <a:gd name="f18095" fmla="*/ 695869 f13363 1"/>
              <a:gd name="f18096" fmla="*/ 691974 f13363 1"/>
              <a:gd name="f18097" fmla="*/ 955378 f13363 1"/>
              <a:gd name="f18098" fmla="*/ 946827 f13363 1"/>
              <a:gd name="f18099" fmla="*/ 703329 f13362 1"/>
              <a:gd name="f18100" fmla="*/ 704088 f13362 1"/>
              <a:gd name="f18101" fmla="*/ 942542 f13363 1"/>
              <a:gd name="f18102" fmla="*/ 704366 f13362 1"/>
              <a:gd name="f18103" fmla="*/ 936383 f13363 1"/>
              <a:gd name="f18104" fmla="*/ 705496 f13362 1"/>
              <a:gd name="f18105" fmla="*/ 930540 f13363 1"/>
              <a:gd name="f18106" fmla="*/ 1019393 f13363 1"/>
              <a:gd name="f18107" fmla="*/ 1012159 f13363 1"/>
              <a:gd name="f18108" fmla="*/ 1007707 f13363 1"/>
              <a:gd name="f18109" fmla="*/ 703514 f13362 1"/>
              <a:gd name="f18110" fmla="*/ 1005128 f13363 1"/>
              <a:gd name="f18111" fmla="*/ 703125 f13362 1"/>
              <a:gd name="f18112" fmla="*/ 996688 f13363 1"/>
              <a:gd name="f18113" fmla="*/ 703421 f13362 1"/>
              <a:gd name="f18114" fmla="*/ 989751 f13363 1"/>
              <a:gd name="f18115" fmla="*/ 702755 f13362 1"/>
              <a:gd name="f18116" fmla="*/ 989380 f13363 1"/>
              <a:gd name="f18117" fmla="*/ 702477 f13362 1"/>
              <a:gd name="f18118" fmla="*/ 989862 f13363 1"/>
              <a:gd name="f18119" fmla="*/ 1061705 f13363 1"/>
              <a:gd name="f18120" fmla="*/ 703884 f13362 1"/>
              <a:gd name="f18121" fmla="*/ 1041133 f13363 1"/>
              <a:gd name="f18122" fmla="*/ 706255 f13362 1"/>
              <a:gd name="f18123" fmla="*/ 1040187 f13363 1"/>
              <a:gd name="f18124" fmla="*/ 1257143 f13363 1"/>
              <a:gd name="f18125" fmla="*/ 1250743 f13363 1"/>
              <a:gd name="f18126" fmla="*/ 1248202 f13363 1"/>
              <a:gd name="f18127" fmla="*/ 1170516 f13363 1"/>
              <a:gd name="f18128" fmla="*/ 1165137 f13363 1"/>
              <a:gd name="f18129" fmla="*/ 1306670 f13363 1"/>
              <a:gd name="f18130" fmla="*/ 1297563 f13363 1"/>
              <a:gd name="f18131" fmla="*/ 1322475 f13363 1"/>
              <a:gd name="f18132" fmla="*/ 1330952 f13363 1"/>
              <a:gd name="f18133" fmla="*/ 1391182 f13363 1"/>
              <a:gd name="f18134" fmla="*/ 1382000 f13363 1"/>
              <a:gd name="f18135" fmla="*/ 1408452 f13363 1"/>
              <a:gd name="f18136" fmla="*/ 1417003 f13363 1"/>
              <a:gd name="f18137" fmla="*/ 910488 f13363 1"/>
              <a:gd name="f18138" fmla="*/ 705773 f13362 1"/>
              <a:gd name="f18139" fmla="*/ 907409 f13363 1"/>
              <a:gd name="f18140" fmla="*/ 915237 f13363 1"/>
              <a:gd name="f18141" fmla="*/ 913104 f13363 1"/>
              <a:gd name="f18142" fmla="*/ 706070 f13362 1"/>
              <a:gd name="f18143" fmla="*/ 1264711 f13363 1"/>
              <a:gd name="f18144" fmla="*/ 706422 f13362 1"/>
              <a:gd name="f18145" fmla="*/ 1260909 f13363 1"/>
              <a:gd name="f18146" fmla="*/ 706459 f13362 1"/>
              <a:gd name="f18147" fmla="*/ 1258683 f13363 1"/>
              <a:gd name="f18148" fmla="*/ 1265342 f13363 1"/>
              <a:gd name="f18149" fmla="*/ 269210 f13363 1"/>
              <a:gd name="f18150" fmla="*/ 711441 f13362 1"/>
              <a:gd name="f18151" fmla="*/ 278429 f13363 1"/>
              <a:gd name="f18152" fmla="*/ 716238 f13362 1"/>
              <a:gd name="f18153" fmla="*/ 294141 f13363 1"/>
              <a:gd name="f18154" fmla="*/ 362125 f13363 1"/>
              <a:gd name="f18155" fmla="*/ 387186 f13363 1"/>
              <a:gd name="f18156" fmla="*/ 377373 f13363 1"/>
              <a:gd name="f18157" fmla="*/ 452128 f13363 1"/>
              <a:gd name="f18158" fmla="*/ 460605 f13363 1"/>
              <a:gd name="f18159" fmla="*/ 484515 f13363 1"/>
              <a:gd name="f18160" fmla="*/ 475482 f13363 1"/>
              <a:gd name="f18161" fmla="*/ 542372 f13363 1"/>
              <a:gd name="f18162" fmla="*/ 550070 f13363 1"/>
              <a:gd name="f18163" fmla="*/ 573312 f13363 1"/>
              <a:gd name="f18164" fmla="*/ 564872 f13363 1"/>
              <a:gd name="f18165" fmla="*/ 597705 f13363 1"/>
              <a:gd name="f18166" fmla="*/ 596944 f13363 1"/>
              <a:gd name="f18167" fmla="*/ 714423 f13362 1"/>
              <a:gd name="f18168" fmla="*/ 593717 f13363 1"/>
              <a:gd name="f18169" fmla="*/ 641259 f13363 1"/>
              <a:gd name="f18170" fmla="*/ 634915 f13363 1"/>
              <a:gd name="f18171" fmla="*/ 684128 f13363 1"/>
              <a:gd name="f18172" fmla="*/ 688079 f13363 1"/>
              <a:gd name="f18173" fmla="*/ 704347 f13363 1"/>
              <a:gd name="f18174" fmla="*/ 700006 f13363 1"/>
              <a:gd name="f18175" fmla="*/ 826718 f13363 1"/>
              <a:gd name="f18176" fmla="*/ 825160 f13363 1"/>
              <a:gd name="f18177" fmla="*/ 711756 f13362 1"/>
              <a:gd name="f18178" fmla="*/ 818983 f13363 1"/>
              <a:gd name="f18179" fmla="*/ 713089 f13362 1"/>
              <a:gd name="f18180" fmla="*/ 811675 f13363 1"/>
              <a:gd name="f18181" fmla="*/ 714886 f13362 1"/>
              <a:gd name="f18182" fmla="*/ 805590 f13363 1"/>
              <a:gd name="f18183" fmla="*/ 713460 f13362 1"/>
              <a:gd name="f18184" fmla="*/ 801992 f13363 1"/>
              <a:gd name="f18185" fmla="*/ 713941 f13362 1"/>
              <a:gd name="f18186" fmla="*/ 798003 f13363 1"/>
              <a:gd name="f18187" fmla="*/ 714034 f13362 1"/>
              <a:gd name="f18188" fmla="*/ 778063 f13363 1"/>
              <a:gd name="f18189" fmla="*/ 714793 f13362 1"/>
              <a:gd name="f18190" fmla="*/ 775800 f13363 1"/>
              <a:gd name="f18191" fmla="*/ 1304389 f13363 1"/>
              <a:gd name="f18192" fmla="*/ 1313423 f13363 1"/>
              <a:gd name="f18193" fmla="*/ 1288418 f13363 1"/>
              <a:gd name="f18194" fmla="*/ 712330 f13362 1"/>
              <a:gd name="f18195" fmla="*/ 1284355 f13363 1"/>
              <a:gd name="f18196" fmla="*/ 1279699 f13363 1"/>
              <a:gd name="f18197" fmla="*/ 712145 f13362 1"/>
              <a:gd name="f18198" fmla="*/ 1278753 f13363 1"/>
              <a:gd name="f18199" fmla="*/ 1278030 f13363 1"/>
              <a:gd name="f18200" fmla="*/ 923120 f13363 1"/>
              <a:gd name="f18201" fmla="*/ 712904 f13362 1"/>
              <a:gd name="f18202" fmla="*/ 922601 f13363 1"/>
              <a:gd name="f18203" fmla="*/ 1372169 f13363 1"/>
              <a:gd name="f18204" fmla="*/ 1389884 f13363 1"/>
              <a:gd name="f18205" fmla="*/ 1399326 f13363 1"/>
              <a:gd name="f18206" fmla="*/ 527235 f13363 1"/>
              <a:gd name="f18207" fmla="*/ 715608 f13362 1"/>
              <a:gd name="f18208" fmla="*/ 520316 f13363 1"/>
              <a:gd name="f18209" fmla="*/ 538847 f13363 1"/>
              <a:gd name="f18210" fmla="*/ 537586 f13363 1"/>
              <a:gd name="f18211" fmla="*/ 716034 f13362 1"/>
              <a:gd name="f18212" fmla="*/ 531502 f13363 1"/>
              <a:gd name="f18213" fmla="*/ 715830 f13362 1"/>
              <a:gd name="f18214" fmla="*/ 287890 f13363 1"/>
              <a:gd name="f18215" fmla="*/ 721053 f13362 1"/>
              <a:gd name="f18216" fmla="*/ 297832 f13363 1"/>
              <a:gd name="f18217" fmla="*/ 725850 f13362 1"/>
              <a:gd name="f18218" fmla="*/ 324692 f13363 1"/>
              <a:gd name="f18219" fmla="*/ 314045 f13363 1"/>
              <a:gd name="f18220" fmla="*/ 371604 f13363 1"/>
              <a:gd name="f18221" fmla="*/ 381064 f13363 1"/>
              <a:gd name="f18222" fmla="*/ 407238 f13363 1"/>
              <a:gd name="f18223" fmla="*/ 397221 f13363 1"/>
              <a:gd name="f18224" fmla="*/ 436769 f13363 1"/>
              <a:gd name="f18225" fmla="*/ 436045 f13363 1"/>
              <a:gd name="f18226" fmla="*/ 722942 f13362 1"/>
              <a:gd name="f18227" fmla="*/ 426455 f13363 1"/>
              <a:gd name="f18228" fmla="*/ 723905 f13362 1"/>
              <a:gd name="f18229" fmla="*/ 421039 f13363 1"/>
              <a:gd name="f18230" fmla="*/ 724757 f13362 1"/>
              <a:gd name="f18231" fmla="*/ 647900 f13363 1"/>
              <a:gd name="f18232" fmla="*/ 646231 f13363 1"/>
              <a:gd name="f18233" fmla="*/ 722090 f13362 1"/>
              <a:gd name="f18234" fmla="*/ 645415 f13363 1"/>
              <a:gd name="f18235" fmla="*/ 509335 f13363 1"/>
              <a:gd name="f18236" fmla="*/ 508333 f13363 1"/>
              <a:gd name="f18237" fmla="*/ 721627 f13362 1"/>
              <a:gd name="f18238" fmla="*/ 510225 f13363 1"/>
              <a:gd name="f18239" fmla="*/ 498669 f13363 1"/>
              <a:gd name="f18240" fmla="*/ 452796 f13363 1"/>
              <a:gd name="f18241" fmla="*/ 450774 f13363 1"/>
              <a:gd name="f18242" fmla="*/ 721998 f13362 1"/>
              <a:gd name="f18243" fmla="*/ 449345 f13363 1"/>
              <a:gd name="f18244" fmla="*/ 722201 f13362 1"/>
              <a:gd name="f18245" fmla="*/ 441369 f13363 1"/>
              <a:gd name="f18246" fmla="*/ 439755 f13363 1"/>
              <a:gd name="f18247" fmla="*/ 439180 f13363 1"/>
              <a:gd name="f18248" fmla="*/ 438401 f13363 1"/>
              <a:gd name="f18249" fmla="*/ 692327 f13363 1"/>
              <a:gd name="f18250" fmla="*/ 696630 f13363 1"/>
              <a:gd name="f18251" fmla="*/ 713584 f13363 1"/>
              <a:gd name="f18252" fmla="*/ 708965 f13363 1"/>
              <a:gd name="f18253" fmla="*/ 762481 f13363 1"/>
              <a:gd name="f18254" fmla="*/ 759717 f13363 1"/>
              <a:gd name="f18255" fmla="*/ 724091 f13362 1"/>
              <a:gd name="f18256" fmla="*/ 758493 f13363 1"/>
              <a:gd name="f18257" fmla="*/ 725702 f13362 1"/>
              <a:gd name="f18258" fmla="*/ 742058 f13363 1"/>
              <a:gd name="f18259" fmla="*/ 738255 f13363 1"/>
              <a:gd name="f18260" fmla="*/ 1300160 f13363 1"/>
              <a:gd name="f18261" fmla="*/ 1303072 f13363 1"/>
              <a:gd name="f18262" fmla="*/ 721535 f13362 1"/>
              <a:gd name="f18263" fmla="*/ 1352080 f13363 1"/>
              <a:gd name="f18264" fmla="*/ 1341636 f13363 1"/>
              <a:gd name="f18265" fmla="*/ 1370815 f13363 1"/>
              <a:gd name="f18266" fmla="*/ 1380405 f13363 1"/>
              <a:gd name="f18267" fmla="*/ 307831 f13363 1"/>
              <a:gd name="f18268" fmla="*/ 730665 f13362 1"/>
              <a:gd name="f18269" fmla="*/ 318292 f13363 1"/>
              <a:gd name="f18270" fmla="*/ 735462 f13362 1"/>
              <a:gd name="f18271" fmla="*/ 346692 f13363 1"/>
              <a:gd name="f18272" fmla="*/ 335414 f13363 1"/>
              <a:gd name="f18273" fmla="*/ 376186 f13363 1"/>
              <a:gd name="f18274" fmla="*/ 734332 f13362 1"/>
              <a:gd name="f18275" fmla="*/ 372309 f13363 1"/>
              <a:gd name="f18276" fmla="*/ 657861 f13363 1"/>
              <a:gd name="f18277" fmla="*/ 650219 f13363 1"/>
              <a:gd name="f18278" fmla="*/ 732906 f13362 1"/>
              <a:gd name="f18279" fmla="*/ 649087 f13363 1"/>
              <a:gd name="f18280" fmla="*/ 732999 f13362 1"/>
              <a:gd name="f18281" fmla="*/ 640239 f13363 1"/>
              <a:gd name="f18282" fmla="*/ 733758 f13362 1"/>
              <a:gd name="f18283" fmla="*/ 641575 f13363 1"/>
              <a:gd name="f18284" fmla="*/ 732721 f13362 1"/>
              <a:gd name="f18285" fmla="*/ 641760 f13363 1"/>
              <a:gd name="f18286" fmla="*/ 732536 f13362 1"/>
              <a:gd name="f18287" fmla="*/ 646435 f13363 1"/>
              <a:gd name="f18288" fmla="*/ 383160 f13363 1"/>
              <a:gd name="f18289" fmla="*/ 383049 f13363 1"/>
              <a:gd name="f18290" fmla="*/ 730721 f13362 1"/>
              <a:gd name="f18291" fmla="*/ 382307 f13363 1"/>
              <a:gd name="f18292" fmla="*/ 677598 f13363 1"/>
              <a:gd name="f18293" fmla="*/ 670549 f13363 1"/>
              <a:gd name="f18294" fmla="*/ 733092 f13362 1"/>
              <a:gd name="f18295" fmla="*/ 664669 f13363 1"/>
              <a:gd name="f18296" fmla="*/ 1265194 f13363 1"/>
              <a:gd name="f18297" fmla="*/ 1271927 f13363 1"/>
              <a:gd name="f18298" fmla="*/ 732332 f13362 1"/>
              <a:gd name="f18299" fmla="*/ 1286229 f13363 1"/>
              <a:gd name="f18300" fmla="*/ 701267 f13363 1"/>
              <a:gd name="f18301" fmla="*/ 705589 f13363 1"/>
              <a:gd name="f18302" fmla="*/ 735092 f13362 1"/>
              <a:gd name="f18303" fmla="*/ 705311 f13363 1"/>
              <a:gd name="f18304" fmla="*/ 734999 f13362 1"/>
              <a:gd name="f18305" fmla="*/ 700173 f13363 1"/>
              <a:gd name="f18306" fmla="*/ 733184 f13362 1"/>
              <a:gd name="f18307" fmla="*/ 696407 f13363 1"/>
              <a:gd name="f18308" fmla="*/ 1330711 f13363 1"/>
              <a:gd name="f18309" fmla="*/ 1319618 f13363 1"/>
              <a:gd name="f18310" fmla="*/ 1350151 f13363 1"/>
              <a:gd name="f18311" fmla="*/ 1360464 f13363 1"/>
              <a:gd name="f18312" fmla="*/ 328996 f13363 1"/>
              <a:gd name="f18313" fmla="*/ 740278 f13362 1"/>
              <a:gd name="f18314" fmla="*/ 340088 f13363 1"/>
              <a:gd name="f18315" fmla="*/ 745075 f13362 1"/>
              <a:gd name="f18316" fmla="*/ 1284800 f13363 1"/>
              <a:gd name="f18317" fmla="*/ 1291200 f13363 1"/>
              <a:gd name="f18318" fmla="*/ 742297 f13362 1"/>
              <a:gd name="f18319" fmla="*/ 1279106 f13363 1"/>
              <a:gd name="f18320" fmla="*/ 1307579 f13363 1"/>
              <a:gd name="f18321" fmla="*/ 1295596 f13363 1"/>
              <a:gd name="f18322" fmla="*/ 1328355 f13363 1"/>
              <a:gd name="f18323" fmla="*/ 1339522 f13363 1"/>
              <a:gd name="f18324" fmla="*/ 401191 f13363 1"/>
              <a:gd name="f18325" fmla="*/ 740407 f13362 1"/>
              <a:gd name="f18326" fmla="*/ 402155 f13363 1"/>
              <a:gd name="f18327" fmla="*/ 401951 f13363 1"/>
              <a:gd name="f18328" fmla="*/ 743537 f13362 1"/>
              <a:gd name="f18329" fmla="*/ 401858 f13363 1"/>
              <a:gd name="f18330" fmla="*/ 400912 f13363 1"/>
              <a:gd name="f18331" fmla="*/ 743426 f13362 1"/>
              <a:gd name="f18332" fmla="*/ 351515 f13363 1"/>
              <a:gd name="f18333" fmla="*/ 749890 f13362 1"/>
              <a:gd name="f18334" fmla="*/ 353054 f13363 1"/>
              <a:gd name="f18335" fmla="*/ 750538 f13362 1"/>
              <a:gd name="f18336" fmla="*/ 359862 f13363 1"/>
              <a:gd name="f18337" fmla="*/ 754687 f13362 1"/>
              <a:gd name="f18338" fmla="*/ 1305001 f13363 1"/>
              <a:gd name="f18339" fmla="*/ 1317058 f13363 1"/>
              <a:gd name="f18340" fmla="*/ 1282741 f13363 1"/>
              <a:gd name="f18341" fmla="*/ 1277529 f13363 1"/>
              <a:gd name="f18342" fmla="*/ 751779 f13362 1"/>
              <a:gd name="f18343" fmla="*/ 1277436 f13363 1"/>
              <a:gd name="f18344" fmla="*/ 751872 f13362 1"/>
              <a:gd name="f18345" fmla="*/ 1272205 f13363 1"/>
              <a:gd name="f18346" fmla="*/ 1273708 f13363 1"/>
              <a:gd name="f18347" fmla="*/ 759502 f13362 1"/>
              <a:gd name="f18348" fmla="*/ 387520 f13363 1"/>
              <a:gd name="f18349" fmla="*/ 763725 f13362 1"/>
              <a:gd name="f18350" fmla="*/ 389319 f13363 1"/>
              <a:gd name="f18351" fmla="*/ 764003 f13362 1"/>
              <a:gd name="f18352" fmla="*/ 1279050 f13363 1"/>
              <a:gd name="f18353" fmla="*/ 1280849 f13363 1"/>
              <a:gd name="f18354" fmla="*/ 1292387 f13363 1"/>
              <a:gd name="f18355" fmla="*/ f13364 1 f2"/>
              <a:gd name="f18356" fmla="*/ f13367 1 1668461"/>
              <a:gd name="f18357" fmla="*/ f13368 1 764002"/>
              <a:gd name="f18358" fmla="*/ f13369 1 1668461"/>
              <a:gd name="f18359" fmla="*/ f13370 1 764002"/>
              <a:gd name="f18360" fmla="*/ f13371 1 1668461"/>
              <a:gd name="f18361" fmla="*/ f13372 1 764002"/>
              <a:gd name="f18362" fmla="*/ f13373 1 1668461"/>
              <a:gd name="f18363" fmla="*/ f13374 1 1668461"/>
              <a:gd name="f18364" fmla="*/ f13375 1 1668461"/>
              <a:gd name="f18365" fmla="*/ f13376 1 764002"/>
              <a:gd name="f18366" fmla="*/ f13377 1 1668461"/>
              <a:gd name="f18367" fmla="*/ f13378 1 764002"/>
              <a:gd name="f18368" fmla="*/ f13379 1 1668461"/>
              <a:gd name="f18369" fmla="*/ f13380 1 764002"/>
              <a:gd name="f18370" fmla="*/ f13381 1 1668461"/>
              <a:gd name="f18371" fmla="*/ f13382 1 764002"/>
              <a:gd name="f18372" fmla="*/ f13383 1 1668461"/>
              <a:gd name="f18373" fmla="*/ f13384 1 764002"/>
              <a:gd name="f18374" fmla="*/ f13385 1 764002"/>
              <a:gd name="f18375" fmla="*/ f13386 1 1668461"/>
              <a:gd name="f18376" fmla="*/ f13387 1 1668461"/>
              <a:gd name="f18377" fmla="*/ f13388 1 1668461"/>
              <a:gd name="f18378" fmla="*/ f13389 1 1668461"/>
              <a:gd name="f18379" fmla="*/ f13390 1 1668461"/>
              <a:gd name="f18380" fmla="*/ f13391 1 764002"/>
              <a:gd name="f18381" fmla="*/ f13392 1 1668461"/>
              <a:gd name="f18382" fmla="*/ f13393 1 764002"/>
              <a:gd name="f18383" fmla="*/ f13394 1 1668461"/>
              <a:gd name="f18384" fmla="*/ f13395 1 1668461"/>
              <a:gd name="f18385" fmla="*/ f13396 1 1668461"/>
              <a:gd name="f18386" fmla="*/ f13397 1 1668461"/>
              <a:gd name="f18387" fmla="*/ f13398 1 764002"/>
              <a:gd name="f18388" fmla="*/ f13399 1 1668461"/>
              <a:gd name="f18389" fmla="*/ f13400 1 1668461"/>
              <a:gd name="f18390" fmla="*/ f13401 1 1668461"/>
              <a:gd name="f18391" fmla="*/ f13402 1 1668461"/>
              <a:gd name="f18392" fmla="*/ f13403 1 1668461"/>
              <a:gd name="f18393" fmla="*/ f13404 1 1668461"/>
              <a:gd name="f18394" fmla="*/ f13405 1 1668461"/>
              <a:gd name="f18395" fmla="*/ f13406 1 764002"/>
              <a:gd name="f18396" fmla="*/ f13407 1 1668461"/>
              <a:gd name="f18397" fmla="*/ f13408 1 764002"/>
              <a:gd name="f18398" fmla="*/ f13409 1 1668461"/>
              <a:gd name="f18399" fmla="*/ f13410 1 1668461"/>
              <a:gd name="f18400" fmla="*/ f13411 1 1668461"/>
              <a:gd name="f18401" fmla="*/ f13412 1 764002"/>
              <a:gd name="f18402" fmla="*/ f13413 1 1668461"/>
              <a:gd name="f18403" fmla="*/ f13414 1 764002"/>
              <a:gd name="f18404" fmla="*/ f13415 1 1668461"/>
              <a:gd name="f18405" fmla="*/ f13416 1 764002"/>
              <a:gd name="f18406" fmla="*/ f13417 1 1668461"/>
              <a:gd name="f18407" fmla="*/ f13418 1 1668461"/>
              <a:gd name="f18408" fmla="*/ f13419 1 1668461"/>
              <a:gd name="f18409" fmla="*/ f13420 1 764002"/>
              <a:gd name="f18410" fmla="*/ f13421 1 1668461"/>
              <a:gd name="f18411" fmla="*/ f13422 1 1668461"/>
              <a:gd name="f18412" fmla="*/ f13423 1 764002"/>
              <a:gd name="f18413" fmla="*/ f13424 1 1668461"/>
              <a:gd name="f18414" fmla="*/ f13425 1 1668461"/>
              <a:gd name="f18415" fmla="*/ f13426 1 1668461"/>
              <a:gd name="f18416" fmla="*/ f13427 1 764002"/>
              <a:gd name="f18417" fmla="*/ f13428 1 1668461"/>
              <a:gd name="f18418" fmla="*/ f13429 1 1668461"/>
              <a:gd name="f18419" fmla="*/ f13430 1 1668461"/>
              <a:gd name="f18420" fmla="*/ f13431 1 764002"/>
              <a:gd name="f18421" fmla="*/ f13432 1 1668461"/>
              <a:gd name="f18422" fmla="*/ f13433 1 764002"/>
              <a:gd name="f18423" fmla="*/ f13434 1 1668461"/>
              <a:gd name="f18424" fmla="*/ f13435 1 1668461"/>
              <a:gd name="f18425" fmla="*/ f13436 1 1668461"/>
              <a:gd name="f18426" fmla="*/ f13437 1 1668461"/>
              <a:gd name="f18427" fmla="*/ f13438 1 1668461"/>
              <a:gd name="f18428" fmla="*/ f13439 1 1668461"/>
              <a:gd name="f18429" fmla="*/ f13440 1 1668461"/>
              <a:gd name="f18430" fmla="*/ f13441 1 1668461"/>
              <a:gd name="f18431" fmla="*/ f13442 1 1668461"/>
              <a:gd name="f18432" fmla="*/ f13443 1 764002"/>
              <a:gd name="f18433" fmla="*/ f13444 1 1668461"/>
              <a:gd name="f18434" fmla="*/ f13445 1 1668461"/>
              <a:gd name="f18435" fmla="*/ f13446 1 764002"/>
              <a:gd name="f18436" fmla="*/ f13447 1 1668461"/>
              <a:gd name="f18437" fmla="*/ f13448 1 764002"/>
              <a:gd name="f18438" fmla="*/ f13449 1 1668461"/>
              <a:gd name="f18439" fmla="*/ f13450 1 1668461"/>
              <a:gd name="f18440" fmla="*/ f13451 1 1668461"/>
              <a:gd name="f18441" fmla="*/ f13452 1 764002"/>
              <a:gd name="f18442" fmla="*/ f13453 1 1668461"/>
              <a:gd name="f18443" fmla="*/ f13454 1 764002"/>
              <a:gd name="f18444" fmla="*/ f13455 1 1668461"/>
              <a:gd name="f18445" fmla="*/ f13456 1 764002"/>
              <a:gd name="f18446" fmla="*/ f13457 1 1668461"/>
              <a:gd name="f18447" fmla="*/ f13458 1 764002"/>
              <a:gd name="f18448" fmla="*/ f13459 1 1668461"/>
              <a:gd name="f18449" fmla="*/ f13460 1 1668461"/>
              <a:gd name="f18450" fmla="*/ f13461 1 1668461"/>
              <a:gd name="f18451" fmla="*/ f13462 1 1668461"/>
              <a:gd name="f18452" fmla="*/ f13463 1 1668461"/>
              <a:gd name="f18453" fmla="*/ f13464 1 1668461"/>
              <a:gd name="f18454" fmla="*/ f13465 1 1668461"/>
              <a:gd name="f18455" fmla="*/ f13466 1 1668461"/>
              <a:gd name="f18456" fmla="*/ f13467 1 1668461"/>
              <a:gd name="f18457" fmla="*/ f13468 1 1668461"/>
              <a:gd name="f18458" fmla="*/ f13469 1 1668461"/>
              <a:gd name="f18459" fmla="*/ f13470 1 1668461"/>
              <a:gd name="f18460" fmla="*/ f13471 1 1668461"/>
              <a:gd name="f18461" fmla="*/ f13472 1 1668461"/>
              <a:gd name="f18462" fmla="*/ f13473 1 764002"/>
              <a:gd name="f18463" fmla="*/ f13474 1 1668461"/>
              <a:gd name="f18464" fmla="*/ f13475 1 1668461"/>
              <a:gd name="f18465" fmla="*/ f13476 1 1668461"/>
              <a:gd name="f18466" fmla="*/ f13477 1 764002"/>
              <a:gd name="f18467" fmla="*/ f13478 1 1668461"/>
              <a:gd name="f18468" fmla="*/ f13479 1 1668461"/>
              <a:gd name="f18469" fmla="*/ f13480 1 1668461"/>
              <a:gd name="f18470" fmla="*/ f13481 1 764002"/>
              <a:gd name="f18471" fmla="*/ f13482 1 1668461"/>
              <a:gd name="f18472" fmla="*/ f13483 1 1668461"/>
              <a:gd name="f18473" fmla="*/ f13484 1 1668461"/>
              <a:gd name="f18474" fmla="*/ f13485 1 1668461"/>
              <a:gd name="f18475" fmla="*/ f13486 1 764002"/>
              <a:gd name="f18476" fmla="*/ f13487 1 1668461"/>
              <a:gd name="f18477" fmla="*/ f13488 1 1668461"/>
              <a:gd name="f18478" fmla="*/ f13489 1 1668461"/>
              <a:gd name="f18479" fmla="*/ f13490 1 1668461"/>
              <a:gd name="f18480" fmla="*/ f13491 1 1668461"/>
              <a:gd name="f18481" fmla="*/ f13492 1 1668461"/>
              <a:gd name="f18482" fmla="*/ f13493 1 1668461"/>
              <a:gd name="f18483" fmla="*/ f13494 1 1668461"/>
              <a:gd name="f18484" fmla="*/ f13495 1 1668461"/>
              <a:gd name="f18485" fmla="*/ f13496 1 1668461"/>
              <a:gd name="f18486" fmla="*/ f13497 1 1668461"/>
              <a:gd name="f18487" fmla="*/ f13498 1 764002"/>
              <a:gd name="f18488" fmla="*/ f13499 1 1668461"/>
              <a:gd name="f18489" fmla="*/ f13500 1 764002"/>
              <a:gd name="f18490" fmla="*/ f13501 1 1668461"/>
              <a:gd name="f18491" fmla="*/ f13502 1 1668461"/>
              <a:gd name="f18492" fmla="*/ f13503 1 1668461"/>
              <a:gd name="f18493" fmla="*/ f13504 1 1668461"/>
              <a:gd name="f18494" fmla="*/ f13505 1 1668461"/>
              <a:gd name="f18495" fmla="*/ f13506 1 1668461"/>
              <a:gd name="f18496" fmla="*/ f13507 1 1668461"/>
              <a:gd name="f18497" fmla="*/ f13508 1 1668461"/>
              <a:gd name="f18498" fmla="*/ f13509 1 764002"/>
              <a:gd name="f18499" fmla="*/ f13510 1 1668461"/>
              <a:gd name="f18500" fmla="*/ f13511 1 1668461"/>
              <a:gd name="f18501" fmla="*/ f13512 1 1668461"/>
              <a:gd name="f18502" fmla="*/ f13513 1 764002"/>
              <a:gd name="f18503" fmla="*/ f13514 1 1668461"/>
              <a:gd name="f18504" fmla="*/ f13515 1 1668461"/>
              <a:gd name="f18505" fmla="*/ f13516 1 764002"/>
              <a:gd name="f18506" fmla="*/ f13517 1 1668461"/>
              <a:gd name="f18507" fmla="*/ f13518 1 1668461"/>
              <a:gd name="f18508" fmla="*/ f13519 1 1668461"/>
              <a:gd name="f18509" fmla="*/ f13520 1 1668461"/>
              <a:gd name="f18510" fmla="*/ f13521 1 764002"/>
              <a:gd name="f18511" fmla="*/ f13522 1 1668461"/>
              <a:gd name="f18512" fmla="*/ f13523 1 764002"/>
              <a:gd name="f18513" fmla="*/ f13524 1 1668461"/>
              <a:gd name="f18514" fmla="*/ f13525 1 764002"/>
              <a:gd name="f18515" fmla="*/ f13526 1 1668461"/>
              <a:gd name="f18516" fmla="*/ f13527 1 1668461"/>
              <a:gd name="f18517" fmla="*/ f13528 1 1668461"/>
              <a:gd name="f18518" fmla="*/ f13529 1 1668461"/>
              <a:gd name="f18519" fmla="*/ f13530 1 764002"/>
              <a:gd name="f18520" fmla="*/ f13531 1 1668461"/>
              <a:gd name="f18521" fmla="*/ f13532 1 764002"/>
              <a:gd name="f18522" fmla="*/ f13533 1 1668461"/>
              <a:gd name="f18523" fmla="*/ f13534 1 1668461"/>
              <a:gd name="f18524" fmla="*/ f13535 1 1668461"/>
              <a:gd name="f18525" fmla="*/ f13536 1 764002"/>
              <a:gd name="f18526" fmla="*/ f13537 1 1668461"/>
              <a:gd name="f18527" fmla="*/ f13538 1 764002"/>
              <a:gd name="f18528" fmla="*/ f13539 1 1668461"/>
              <a:gd name="f18529" fmla="*/ f13540 1 764002"/>
              <a:gd name="f18530" fmla="*/ f13541 1 1668461"/>
              <a:gd name="f18531" fmla="*/ f13542 1 764002"/>
              <a:gd name="f18532" fmla="*/ f13543 1 1668461"/>
              <a:gd name="f18533" fmla="*/ f13544 1 764002"/>
              <a:gd name="f18534" fmla="*/ f13545 1 1668461"/>
              <a:gd name="f18535" fmla="*/ f13546 1 1668461"/>
              <a:gd name="f18536" fmla="*/ f13547 1 1668461"/>
              <a:gd name="f18537" fmla="*/ f13548 1 1668461"/>
              <a:gd name="f18538" fmla="*/ f13549 1 1668461"/>
              <a:gd name="f18539" fmla="*/ f13550 1 764002"/>
              <a:gd name="f18540" fmla="*/ f13551 1 1668461"/>
              <a:gd name="f18541" fmla="*/ f13552 1 1668461"/>
              <a:gd name="f18542" fmla="*/ f13553 1 1668461"/>
              <a:gd name="f18543" fmla="*/ f13554 1 764002"/>
              <a:gd name="f18544" fmla="*/ f13555 1 1668461"/>
              <a:gd name="f18545" fmla="*/ f13556 1 764002"/>
              <a:gd name="f18546" fmla="*/ f13557 1 1668461"/>
              <a:gd name="f18547" fmla="*/ f13558 1 764002"/>
              <a:gd name="f18548" fmla="*/ f13559 1 1668461"/>
              <a:gd name="f18549" fmla="*/ f13560 1 1668461"/>
              <a:gd name="f18550" fmla="*/ f13561 1 1668461"/>
              <a:gd name="f18551" fmla="*/ f13562 1 1668461"/>
              <a:gd name="f18552" fmla="*/ f13563 1 1668461"/>
              <a:gd name="f18553" fmla="*/ f13564 1 1668461"/>
              <a:gd name="f18554" fmla="*/ f13565 1 1668461"/>
              <a:gd name="f18555" fmla="*/ f13566 1 1668461"/>
              <a:gd name="f18556" fmla="*/ f13567 1 1668461"/>
              <a:gd name="f18557" fmla="*/ f13568 1 764002"/>
              <a:gd name="f18558" fmla="*/ f13569 1 1668461"/>
              <a:gd name="f18559" fmla="*/ f13570 1 764002"/>
              <a:gd name="f18560" fmla="*/ f13571 1 1668461"/>
              <a:gd name="f18561" fmla="*/ f13572 1 764002"/>
              <a:gd name="f18562" fmla="*/ f13573 1 1668461"/>
              <a:gd name="f18563" fmla="*/ f13574 1 1668461"/>
              <a:gd name="f18564" fmla="*/ f13575 1 1668461"/>
              <a:gd name="f18565" fmla="*/ f13576 1 1668461"/>
              <a:gd name="f18566" fmla="*/ f13577 1 1668461"/>
              <a:gd name="f18567" fmla="*/ f13578 1 1668461"/>
              <a:gd name="f18568" fmla="*/ f13579 1 1668461"/>
              <a:gd name="f18569" fmla="*/ f13580 1 1668461"/>
              <a:gd name="f18570" fmla="*/ f13581 1 1668461"/>
              <a:gd name="f18571" fmla="*/ f13582 1 1668461"/>
              <a:gd name="f18572" fmla="*/ f13583 1 764002"/>
              <a:gd name="f18573" fmla="*/ f13584 1 1668461"/>
              <a:gd name="f18574" fmla="*/ f13585 1 1668461"/>
              <a:gd name="f18575" fmla="*/ f13586 1 1668461"/>
              <a:gd name="f18576" fmla="*/ f13587 1 764002"/>
              <a:gd name="f18577" fmla="*/ f13588 1 1668461"/>
              <a:gd name="f18578" fmla="*/ f13589 1 1668461"/>
              <a:gd name="f18579" fmla="*/ f13590 1 1668461"/>
              <a:gd name="f18580" fmla="*/ f13591 1 764002"/>
              <a:gd name="f18581" fmla="*/ f13592 1 1668461"/>
              <a:gd name="f18582" fmla="*/ f13593 1 1668461"/>
              <a:gd name="f18583" fmla="*/ f13594 1 1668461"/>
              <a:gd name="f18584" fmla="*/ f13595 1 764002"/>
              <a:gd name="f18585" fmla="*/ f13596 1 1668461"/>
              <a:gd name="f18586" fmla="*/ f13597 1 764002"/>
              <a:gd name="f18587" fmla="*/ f13598 1 1668461"/>
              <a:gd name="f18588" fmla="*/ f13599 1 1668461"/>
              <a:gd name="f18589" fmla="*/ f13600 1 764002"/>
              <a:gd name="f18590" fmla="*/ f13601 1 1668461"/>
              <a:gd name="f18591" fmla="*/ f13602 1 1668461"/>
              <a:gd name="f18592" fmla="*/ f13603 1 1668461"/>
              <a:gd name="f18593" fmla="*/ f13604 1 764002"/>
              <a:gd name="f18594" fmla="*/ f13605 1 1668461"/>
              <a:gd name="f18595" fmla="*/ f13606 1 764002"/>
              <a:gd name="f18596" fmla="*/ f13607 1 1668461"/>
              <a:gd name="f18597" fmla="*/ f13608 1 1668461"/>
              <a:gd name="f18598" fmla="*/ f13609 1 1668461"/>
              <a:gd name="f18599" fmla="*/ f13610 1 764002"/>
              <a:gd name="f18600" fmla="*/ f13611 1 1668461"/>
              <a:gd name="f18601" fmla="*/ f13612 1 1668461"/>
              <a:gd name="f18602" fmla="*/ f13613 1 1668461"/>
              <a:gd name="f18603" fmla="*/ f13614 1 764002"/>
              <a:gd name="f18604" fmla="*/ f13615 1 1668461"/>
              <a:gd name="f18605" fmla="*/ f13616 1 1668461"/>
              <a:gd name="f18606" fmla="*/ f13617 1 764002"/>
              <a:gd name="f18607" fmla="*/ f13618 1 1668461"/>
              <a:gd name="f18608" fmla="*/ f13619 1 764002"/>
              <a:gd name="f18609" fmla="*/ f13620 1 1668461"/>
              <a:gd name="f18610" fmla="*/ f13621 1 764002"/>
              <a:gd name="f18611" fmla="*/ f13622 1 1668461"/>
              <a:gd name="f18612" fmla="*/ f13623 1 1668461"/>
              <a:gd name="f18613" fmla="*/ f13624 1 764002"/>
              <a:gd name="f18614" fmla="*/ f13625 1 1668461"/>
              <a:gd name="f18615" fmla="*/ f13626 1 1668461"/>
              <a:gd name="f18616" fmla="*/ f13627 1 1668461"/>
              <a:gd name="f18617" fmla="*/ f13628 1 764002"/>
              <a:gd name="f18618" fmla="*/ f13629 1 1668461"/>
              <a:gd name="f18619" fmla="*/ f13630 1 764002"/>
              <a:gd name="f18620" fmla="*/ f13631 1 1668461"/>
              <a:gd name="f18621" fmla="*/ f13632 1 1668461"/>
              <a:gd name="f18622" fmla="*/ f13633 1 1668461"/>
              <a:gd name="f18623" fmla="*/ f13634 1 764002"/>
              <a:gd name="f18624" fmla="*/ f13635 1 1668461"/>
              <a:gd name="f18625" fmla="*/ f13636 1 764002"/>
              <a:gd name="f18626" fmla="*/ f13637 1 1668461"/>
              <a:gd name="f18627" fmla="*/ f13638 1 764002"/>
              <a:gd name="f18628" fmla="*/ f13639 1 1668461"/>
              <a:gd name="f18629" fmla="*/ f13640 1 1668461"/>
              <a:gd name="f18630" fmla="*/ f13641 1 764002"/>
              <a:gd name="f18631" fmla="*/ f13642 1 1668461"/>
              <a:gd name="f18632" fmla="*/ f13643 1 764002"/>
              <a:gd name="f18633" fmla="*/ f13644 1 1668461"/>
              <a:gd name="f18634" fmla="*/ f13645 1 764002"/>
              <a:gd name="f18635" fmla="*/ f13646 1 1668461"/>
              <a:gd name="f18636" fmla="*/ f13647 1 1668461"/>
              <a:gd name="f18637" fmla="*/ f13648 1 1668461"/>
              <a:gd name="f18638" fmla="*/ f13649 1 1668461"/>
              <a:gd name="f18639" fmla="*/ f13650 1 764002"/>
              <a:gd name="f18640" fmla="*/ f13651 1 1668461"/>
              <a:gd name="f18641" fmla="*/ f13652 1 1668461"/>
              <a:gd name="f18642" fmla="*/ f13653 1 1668461"/>
              <a:gd name="f18643" fmla="*/ f13654 1 764002"/>
              <a:gd name="f18644" fmla="*/ f13655 1 1668461"/>
              <a:gd name="f18645" fmla="*/ f13656 1 764002"/>
              <a:gd name="f18646" fmla="*/ f13657 1 1668461"/>
              <a:gd name="f18647" fmla="*/ f13658 1 764002"/>
              <a:gd name="f18648" fmla="*/ f13659 1 1668461"/>
              <a:gd name="f18649" fmla="*/ f13660 1 764002"/>
              <a:gd name="f18650" fmla="*/ f13661 1 1668461"/>
              <a:gd name="f18651" fmla="*/ f13662 1 1668461"/>
              <a:gd name="f18652" fmla="*/ f13663 1 764002"/>
              <a:gd name="f18653" fmla="*/ f13664 1 1668461"/>
              <a:gd name="f18654" fmla="*/ f13665 1 1668461"/>
              <a:gd name="f18655" fmla="*/ f13666 1 1668461"/>
              <a:gd name="f18656" fmla="*/ f13667 1 764002"/>
              <a:gd name="f18657" fmla="*/ f13668 1 1668461"/>
              <a:gd name="f18658" fmla="*/ f13669 1 1668461"/>
              <a:gd name="f18659" fmla="*/ f13670 1 1668461"/>
              <a:gd name="f18660" fmla="*/ f13671 1 764002"/>
              <a:gd name="f18661" fmla="*/ f13672 1 1668461"/>
              <a:gd name="f18662" fmla="*/ f13673 1 764002"/>
              <a:gd name="f18663" fmla="*/ f13674 1 1668461"/>
              <a:gd name="f18664" fmla="*/ f13675 1 1668461"/>
              <a:gd name="f18665" fmla="*/ f13676 1 1668461"/>
              <a:gd name="f18666" fmla="*/ f13677 1 764002"/>
              <a:gd name="f18667" fmla="*/ f13678 1 1668461"/>
              <a:gd name="f18668" fmla="*/ f13679 1 764002"/>
              <a:gd name="f18669" fmla="*/ f13680 1 1668461"/>
              <a:gd name="f18670" fmla="*/ f13681 1 1668461"/>
              <a:gd name="f18671" fmla="*/ f13682 1 1668461"/>
              <a:gd name="f18672" fmla="*/ f13683 1 1668461"/>
              <a:gd name="f18673" fmla="*/ f13684 1 764002"/>
              <a:gd name="f18674" fmla="*/ f13685 1 1668461"/>
              <a:gd name="f18675" fmla="*/ f13686 1 764002"/>
              <a:gd name="f18676" fmla="*/ f13687 1 1668461"/>
              <a:gd name="f18677" fmla="*/ f13688 1 1668461"/>
              <a:gd name="f18678" fmla="*/ f13689 1 1668461"/>
              <a:gd name="f18679" fmla="*/ f13690 1 1668461"/>
              <a:gd name="f18680" fmla="*/ f13691 1 1668461"/>
              <a:gd name="f18681" fmla="*/ f13692 1 764002"/>
              <a:gd name="f18682" fmla="*/ f13693 1 1668461"/>
              <a:gd name="f18683" fmla="*/ f13694 1 1668461"/>
              <a:gd name="f18684" fmla="*/ f13695 1 1668461"/>
              <a:gd name="f18685" fmla="*/ f13696 1 764002"/>
              <a:gd name="f18686" fmla="*/ f13697 1 1668461"/>
              <a:gd name="f18687" fmla="*/ f13698 1 1668461"/>
              <a:gd name="f18688" fmla="*/ f13699 1 1668461"/>
              <a:gd name="f18689" fmla="*/ f13700 1 764002"/>
              <a:gd name="f18690" fmla="*/ f13701 1 1668461"/>
              <a:gd name="f18691" fmla="*/ f13702 1 764002"/>
              <a:gd name="f18692" fmla="*/ f13703 1 1668461"/>
              <a:gd name="f18693" fmla="*/ f13704 1 1668461"/>
              <a:gd name="f18694" fmla="*/ f13705 1 1668461"/>
              <a:gd name="f18695" fmla="*/ f13706 1 764002"/>
              <a:gd name="f18696" fmla="*/ f13707 1 1668461"/>
              <a:gd name="f18697" fmla="*/ f13708 1 1668461"/>
              <a:gd name="f18698" fmla="*/ f13709 1 764002"/>
              <a:gd name="f18699" fmla="*/ f13710 1 1668461"/>
              <a:gd name="f18700" fmla="*/ f13711 1 1668461"/>
              <a:gd name="f18701" fmla="*/ f13712 1 1668461"/>
              <a:gd name="f18702" fmla="*/ f13713 1 764002"/>
              <a:gd name="f18703" fmla="*/ f13714 1 1668461"/>
              <a:gd name="f18704" fmla="*/ f13715 1 1668461"/>
              <a:gd name="f18705" fmla="*/ f13716 1 1668461"/>
              <a:gd name="f18706" fmla="*/ f13717 1 1668461"/>
              <a:gd name="f18707" fmla="*/ f13718 1 1668461"/>
              <a:gd name="f18708" fmla="*/ f13719 1 1668461"/>
              <a:gd name="f18709" fmla="*/ f13720 1 764002"/>
              <a:gd name="f18710" fmla="*/ f13721 1 1668461"/>
              <a:gd name="f18711" fmla="*/ f13722 1 764002"/>
              <a:gd name="f18712" fmla="*/ f13723 1 1668461"/>
              <a:gd name="f18713" fmla="*/ f13724 1 1668461"/>
              <a:gd name="f18714" fmla="*/ f13725 1 1668461"/>
              <a:gd name="f18715" fmla="*/ f13726 1 1668461"/>
              <a:gd name="f18716" fmla="*/ f13727 1 764002"/>
              <a:gd name="f18717" fmla="*/ f13728 1 1668461"/>
              <a:gd name="f18718" fmla="*/ f13729 1 764002"/>
              <a:gd name="f18719" fmla="*/ f13730 1 1668461"/>
              <a:gd name="f18720" fmla="*/ f13731 1 1668461"/>
              <a:gd name="f18721" fmla="*/ f13732 1 764002"/>
              <a:gd name="f18722" fmla="*/ f13733 1 1668461"/>
              <a:gd name="f18723" fmla="*/ f13734 1 1668461"/>
              <a:gd name="f18724" fmla="*/ f13735 1 1668461"/>
              <a:gd name="f18725" fmla="*/ f13736 1 764002"/>
              <a:gd name="f18726" fmla="*/ f13737 1 1668461"/>
              <a:gd name="f18727" fmla="*/ f13738 1 764002"/>
              <a:gd name="f18728" fmla="*/ f13739 1 1668461"/>
              <a:gd name="f18729" fmla="*/ f13740 1 764002"/>
              <a:gd name="f18730" fmla="*/ f13741 1 1668461"/>
              <a:gd name="f18731" fmla="*/ f13742 1 1668461"/>
              <a:gd name="f18732" fmla="*/ f13743 1 1668461"/>
              <a:gd name="f18733" fmla="*/ f13744 1 1668461"/>
              <a:gd name="f18734" fmla="*/ f13745 1 1668461"/>
              <a:gd name="f18735" fmla="*/ f13746 1 764002"/>
              <a:gd name="f18736" fmla="*/ f13747 1 1668461"/>
              <a:gd name="f18737" fmla="*/ f13748 1 1668461"/>
              <a:gd name="f18738" fmla="*/ f13749 1 1668461"/>
              <a:gd name="f18739" fmla="*/ f13750 1 1668461"/>
              <a:gd name="f18740" fmla="*/ f13751 1 1668461"/>
              <a:gd name="f18741" fmla="*/ f13752 1 764002"/>
              <a:gd name="f18742" fmla="*/ f13753 1 1668461"/>
              <a:gd name="f18743" fmla="*/ f13754 1 1668461"/>
              <a:gd name="f18744" fmla="*/ f13755 1 1668461"/>
              <a:gd name="f18745" fmla="*/ f13756 1 1668461"/>
              <a:gd name="f18746" fmla="*/ f13757 1 1668461"/>
              <a:gd name="f18747" fmla="*/ f13758 1 1668461"/>
              <a:gd name="f18748" fmla="*/ f13759 1 1668461"/>
              <a:gd name="f18749" fmla="*/ f13760 1 1668461"/>
              <a:gd name="f18750" fmla="*/ f13761 1 1668461"/>
              <a:gd name="f18751" fmla="*/ f13762 1 1668461"/>
              <a:gd name="f18752" fmla="*/ f13763 1 1668461"/>
              <a:gd name="f18753" fmla="*/ f13764 1 764002"/>
              <a:gd name="f18754" fmla="*/ f13765 1 1668461"/>
              <a:gd name="f18755" fmla="*/ f13766 1 764002"/>
              <a:gd name="f18756" fmla="*/ f13767 1 1668461"/>
              <a:gd name="f18757" fmla="*/ f13768 1 1668461"/>
              <a:gd name="f18758" fmla="*/ f13769 1 1668461"/>
              <a:gd name="f18759" fmla="*/ f13770 1 1668461"/>
              <a:gd name="f18760" fmla="*/ f13771 1 764002"/>
              <a:gd name="f18761" fmla="*/ f13772 1 1668461"/>
              <a:gd name="f18762" fmla="*/ f13773 1 1668461"/>
              <a:gd name="f18763" fmla="*/ f13774 1 764002"/>
              <a:gd name="f18764" fmla="*/ f13775 1 1668461"/>
              <a:gd name="f18765" fmla="*/ f13776 1 1668461"/>
              <a:gd name="f18766" fmla="*/ f13777 1 1668461"/>
              <a:gd name="f18767" fmla="*/ f13778 1 764002"/>
              <a:gd name="f18768" fmla="*/ f13779 1 1668461"/>
              <a:gd name="f18769" fmla="*/ f13780 1 764002"/>
              <a:gd name="f18770" fmla="*/ f13781 1 1668461"/>
              <a:gd name="f18771" fmla="*/ f13782 1 1668461"/>
              <a:gd name="f18772" fmla="*/ f13783 1 764002"/>
              <a:gd name="f18773" fmla="*/ f13784 1 1668461"/>
              <a:gd name="f18774" fmla="*/ f13785 1 764002"/>
              <a:gd name="f18775" fmla="*/ f13786 1 1668461"/>
              <a:gd name="f18776" fmla="*/ f13787 1 1668461"/>
              <a:gd name="f18777" fmla="*/ f13788 1 1668461"/>
              <a:gd name="f18778" fmla="*/ f13789 1 1668461"/>
              <a:gd name="f18779" fmla="*/ f13790 1 1668461"/>
              <a:gd name="f18780" fmla="*/ f13791 1 1668461"/>
              <a:gd name="f18781" fmla="*/ f13792 1 764002"/>
              <a:gd name="f18782" fmla="*/ f13793 1 1668461"/>
              <a:gd name="f18783" fmla="*/ f13794 1 1668461"/>
              <a:gd name="f18784" fmla="*/ f13795 1 1668461"/>
              <a:gd name="f18785" fmla="*/ f13796 1 764002"/>
              <a:gd name="f18786" fmla="*/ f13797 1 1668461"/>
              <a:gd name="f18787" fmla="*/ f13798 1 764002"/>
              <a:gd name="f18788" fmla="*/ f13799 1 1668461"/>
              <a:gd name="f18789" fmla="*/ f13800 1 1668461"/>
              <a:gd name="f18790" fmla="*/ f13801 1 1668461"/>
              <a:gd name="f18791" fmla="*/ f13802 1 764002"/>
              <a:gd name="f18792" fmla="*/ f13803 1 1668461"/>
              <a:gd name="f18793" fmla="*/ f13804 1 764002"/>
              <a:gd name="f18794" fmla="*/ f13805 1 1668461"/>
              <a:gd name="f18795" fmla="*/ f13806 1 1668461"/>
              <a:gd name="f18796" fmla="*/ f13807 1 1668461"/>
              <a:gd name="f18797" fmla="*/ f13808 1 1668461"/>
              <a:gd name="f18798" fmla="*/ f13809 1 1668461"/>
              <a:gd name="f18799" fmla="*/ f13810 1 1668461"/>
              <a:gd name="f18800" fmla="*/ f13811 1 1668461"/>
              <a:gd name="f18801" fmla="*/ f13812 1 764002"/>
              <a:gd name="f18802" fmla="*/ f13813 1 1668461"/>
              <a:gd name="f18803" fmla="*/ f13814 1 764002"/>
              <a:gd name="f18804" fmla="*/ f13815 1 1668461"/>
              <a:gd name="f18805" fmla="*/ f13816 1 1668461"/>
              <a:gd name="f18806" fmla="*/ f13817 1 1668461"/>
              <a:gd name="f18807" fmla="*/ f13818 1 764002"/>
              <a:gd name="f18808" fmla="*/ f13819 1 764002"/>
              <a:gd name="f18809" fmla="*/ f13820 1 1668461"/>
              <a:gd name="f18810" fmla="*/ f13821 1 1668461"/>
              <a:gd name="f18811" fmla="*/ f13822 1 1668461"/>
              <a:gd name="f18812" fmla="*/ f13823 1 764002"/>
              <a:gd name="f18813" fmla="*/ f13824 1 1668461"/>
              <a:gd name="f18814" fmla="*/ f13825 1 1668461"/>
              <a:gd name="f18815" fmla="*/ f13826 1 764002"/>
              <a:gd name="f18816" fmla="*/ f13827 1 1668461"/>
              <a:gd name="f18817" fmla="*/ f13828 1 1668461"/>
              <a:gd name="f18818" fmla="*/ f13829 1 1668461"/>
              <a:gd name="f18819" fmla="*/ f13830 1 1668461"/>
              <a:gd name="f18820" fmla="*/ f13831 1 1668461"/>
              <a:gd name="f18821" fmla="*/ f13832 1 764002"/>
              <a:gd name="f18822" fmla="*/ f13833 1 1668461"/>
              <a:gd name="f18823" fmla="*/ f13834 1 1668461"/>
              <a:gd name="f18824" fmla="*/ f13835 1 764002"/>
              <a:gd name="f18825" fmla="*/ f13836 1 1668461"/>
              <a:gd name="f18826" fmla="*/ f13837 1 1668461"/>
              <a:gd name="f18827" fmla="*/ f13838 1 1668461"/>
              <a:gd name="f18828" fmla="*/ f13839 1 1668461"/>
              <a:gd name="f18829" fmla="*/ f13840 1 1668461"/>
              <a:gd name="f18830" fmla="*/ f13841 1 1668461"/>
              <a:gd name="f18831" fmla="*/ f13842 1 1668461"/>
              <a:gd name="f18832" fmla="*/ f13843 1 1668461"/>
              <a:gd name="f18833" fmla="*/ f13844 1 764002"/>
              <a:gd name="f18834" fmla="*/ f13845 1 1668461"/>
              <a:gd name="f18835" fmla="*/ f13846 1 764002"/>
              <a:gd name="f18836" fmla="*/ f13847 1 1668461"/>
              <a:gd name="f18837" fmla="*/ f13848 1 1668461"/>
              <a:gd name="f18838" fmla="*/ f13849 1 1668461"/>
              <a:gd name="f18839" fmla="*/ f13850 1 1668461"/>
              <a:gd name="f18840" fmla="*/ f13851 1 764002"/>
              <a:gd name="f18841" fmla="*/ f13852 1 1668461"/>
              <a:gd name="f18842" fmla="*/ f13853 1 1668461"/>
              <a:gd name="f18843" fmla="*/ f13854 1 1668461"/>
              <a:gd name="f18844" fmla="*/ f13855 1 1668461"/>
              <a:gd name="f18845" fmla="*/ f13856 1 1668461"/>
              <a:gd name="f18846" fmla="*/ f13857 1 764002"/>
              <a:gd name="f18847" fmla="*/ f13858 1 1668461"/>
              <a:gd name="f18848" fmla="*/ f13859 1 764002"/>
              <a:gd name="f18849" fmla="*/ f13860 1 1668461"/>
              <a:gd name="f18850" fmla="*/ f13861 1 1668461"/>
              <a:gd name="f18851" fmla="*/ f13862 1 1668461"/>
              <a:gd name="f18852" fmla="*/ f13863 1 764002"/>
              <a:gd name="f18853" fmla="*/ f13864 1 1668461"/>
              <a:gd name="f18854" fmla="*/ f13865 1 764002"/>
              <a:gd name="f18855" fmla="*/ f13866 1 1668461"/>
              <a:gd name="f18856" fmla="*/ f13867 1 1668461"/>
              <a:gd name="f18857" fmla="*/ f13868 1 1668461"/>
              <a:gd name="f18858" fmla="*/ f13869 1 764002"/>
              <a:gd name="f18859" fmla="*/ f13870 1 1668461"/>
              <a:gd name="f18860" fmla="*/ f13871 1 1668461"/>
              <a:gd name="f18861" fmla="*/ f13872 1 764002"/>
              <a:gd name="f18862" fmla="*/ f13873 1 1668461"/>
              <a:gd name="f18863" fmla="*/ f13874 1 764002"/>
              <a:gd name="f18864" fmla="*/ f13875 1 1668461"/>
              <a:gd name="f18865" fmla="*/ f13876 1 764002"/>
              <a:gd name="f18866" fmla="*/ f13877 1 1668461"/>
              <a:gd name="f18867" fmla="*/ f13878 1 1668461"/>
              <a:gd name="f18868" fmla="*/ f13879 1 1668461"/>
              <a:gd name="f18869" fmla="*/ f13880 1 1668461"/>
              <a:gd name="f18870" fmla="*/ f13881 1 1668461"/>
              <a:gd name="f18871" fmla="*/ f13882 1 1668461"/>
              <a:gd name="f18872" fmla="*/ f13883 1 1668461"/>
              <a:gd name="f18873" fmla="*/ f13884 1 1668461"/>
              <a:gd name="f18874" fmla="*/ f13885 1 1668461"/>
              <a:gd name="f18875" fmla="*/ f13886 1 1668461"/>
              <a:gd name="f18876" fmla="*/ f13887 1 764002"/>
              <a:gd name="f18877" fmla="*/ f13888 1 1668461"/>
              <a:gd name="f18878" fmla="*/ f13889 1 1668461"/>
              <a:gd name="f18879" fmla="*/ f13890 1 764002"/>
              <a:gd name="f18880" fmla="*/ f13891 1 1668461"/>
              <a:gd name="f18881" fmla="*/ f13892 1 1668461"/>
              <a:gd name="f18882" fmla="*/ f13893 1 1668461"/>
              <a:gd name="f18883" fmla="*/ f13894 1 1668461"/>
              <a:gd name="f18884" fmla="*/ f13895 1 764002"/>
              <a:gd name="f18885" fmla="*/ f13896 1 1668461"/>
              <a:gd name="f18886" fmla="*/ f13897 1 764002"/>
              <a:gd name="f18887" fmla="*/ f13898 1 1668461"/>
              <a:gd name="f18888" fmla="*/ f13899 1 1668461"/>
              <a:gd name="f18889" fmla="*/ f13900 1 764002"/>
              <a:gd name="f18890" fmla="*/ f13901 1 1668461"/>
              <a:gd name="f18891" fmla="*/ f13902 1 764002"/>
              <a:gd name="f18892" fmla="*/ f13903 1 1668461"/>
              <a:gd name="f18893" fmla="*/ f13904 1 1668461"/>
              <a:gd name="f18894" fmla="*/ f13905 1 1668461"/>
              <a:gd name="f18895" fmla="*/ f13906 1 1668461"/>
              <a:gd name="f18896" fmla="*/ f13907 1 764002"/>
              <a:gd name="f18897" fmla="*/ f13908 1 1668461"/>
              <a:gd name="f18898" fmla="*/ f13909 1 1668461"/>
              <a:gd name="f18899" fmla="*/ f13910 1 1668461"/>
              <a:gd name="f18900" fmla="*/ f13911 1 1668461"/>
              <a:gd name="f18901" fmla="*/ f13912 1 1668461"/>
              <a:gd name="f18902" fmla="*/ f13913 1 1668461"/>
              <a:gd name="f18903" fmla="*/ f13914 1 764002"/>
              <a:gd name="f18904" fmla="*/ f13915 1 1668461"/>
              <a:gd name="f18905" fmla="*/ f13916 1 1668461"/>
              <a:gd name="f18906" fmla="*/ f13917 1 1668461"/>
              <a:gd name="f18907" fmla="*/ f13918 1 1668461"/>
              <a:gd name="f18908" fmla="*/ f13919 1 1668461"/>
              <a:gd name="f18909" fmla="*/ f13920 1 1668461"/>
              <a:gd name="f18910" fmla="*/ f13921 1 1668461"/>
              <a:gd name="f18911" fmla="*/ f13922 1 1668461"/>
              <a:gd name="f18912" fmla="*/ f13923 1 1668461"/>
              <a:gd name="f18913" fmla="*/ f13924 1 1668461"/>
              <a:gd name="f18914" fmla="*/ f13925 1 764002"/>
              <a:gd name="f18915" fmla="*/ f13926 1 1668461"/>
              <a:gd name="f18916" fmla="*/ f13927 1 764002"/>
              <a:gd name="f18917" fmla="*/ f13928 1 1668461"/>
              <a:gd name="f18918" fmla="*/ f13929 1 1668461"/>
              <a:gd name="f18919" fmla="*/ f13930 1 1668461"/>
              <a:gd name="f18920" fmla="*/ f13931 1 1668461"/>
              <a:gd name="f18921" fmla="*/ f13932 1 764002"/>
              <a:gd name="f18922" fmla="*/ f13933 1 1668461"/>
              <a:gd name="f18923" fmla="*/ f13934 1 1668461"/>
              <a:gd name="f18924" fmla="*/ f13935 1 1668461"/>
              <a:gd name="f18925" fmla="*/ f13936 1 764002"/>
              <a:gd name="f18926" fmla="*/ f13937 1 1668461"/>
              <a:gd name="f18927" fmla="*/ f13938 1 1668461"/>
              <a:gd name="f18928" fmla="*/ f13939 1 1668461"/>
              <a:gd name="f18929" fmla="*/ f13940 1 1668461"/>
              <a:gd name="f18930" fmla="*/ f13941 1 1668461"/>
              <a:gd name="f18931" fmla="*/ f13942 1 764002"/>
              <a:gd name="f18932" fmla="*/ f13943 1 1668461"/>
              <a:gd name="f18933" fmla="*/ f13944 1 1668461"/>
              <a:gd name="f18934" fmla="*/ f13945 1 1668461"/>
              <a:gd name="f18935" fmla="*/ f13946 1 1668461"/>
              <a:gd name="f18936" fmla="*/ f13947 1 1668461"/>
              <a:gd name="f18937" fmla="*/ f13948 1 1668461"/>
              <a:gd name="f18938" fmla="*/ f13949 1 1668461"/>
              <a:gd name="f18939" fmla="*/ f13950 1 1668461"/>
              <a:gd name="f18940" fmla="*/ f13951 1 1668461"/>
              <a:gd name="f18941" fmla="*/ f13952 1 1668461"/>
              <a:gd name="f18942" fmla="*/ f13953 1 1668461"/>
              <a:gd name="f18943" fmla="*/ f13954 1 764002"/>
              <a:gd name="f18944" fmla="*/ f13955 1 1668461"/>
              <a:gd name="f18945" fmla="*/ f13956 1 1668461"/>
              <a:gd name="f18946" fmla="*/ f13957 1 1668461"/>
              <a:gd name="f18947" fmla="*/ f13958 1 1668461"/>
              <a:gd name="f18948" fmla="*/ f13959 1 1668461"/>
              <a:gd name="f18949" fmla="*/ f13960 1 1668461"/>
              <a:gd name="f18950" fmla="*/ f13961 1 1668461"/>
              <a:gd name="f18951" fmla="*/ f13962 1 1668461"/>
              <a:gd name="f18952" fmla="*/ f13963 1 1668461"/>
              <a:gd name="f18953" fmla="*/ f13964 1 764002"/>
              <a:gd name="f18954" fmla="*/ f13965 1 1668461"/>
              <a:gd name="f18955" fmla="*/ f13966 1 1668461"/>
              <a:gd name="f18956" fmla="*/ f13967 1 1668461"/>
              <a:gd name="f18957" fmla="*/ f13968 1 1668461"/>
              <a:gd name="f18958" fmla="*/ f13969 1 1668461"/>
              <a:gd name="f18959" fmla="*/ f13970 1 1668461"/>
              <a:gd name="f18960" fmla="*/ f13971 1 1668461"/>
              <a:gd name="f18961" fmla="*/ f13972 1 1668461"/>
              <a:gd name="f18962" fmla="*/ f13973 1 1668461"/>
              <a:gd name="f18963" fmla="*/ f13974 1 1668461"/>
              <a:gd name="f18964" fmla="*/ f13975 1 1668461"/>
              <a:gd name="f18965" fmla="*/ f13976 1 764002"/>
              <a:gd name="f18966" fmla="*/ f13977 1 1668461"/>
              <a:gd name="f18967" fmla="*/ f13978 1 764002"/>
              <a:gd name="f18968" fmla="*/ f13979 1 1668461"/>
              <a:gd name="f18969" fmla="*/ f13980 1 764002"/>
              <a:gd name="f18970" fmla="*/ f13981 1 1668461"/>
              <a:gd name="f18971" fmla="*/ f13982 1 1668461"/>
              <a:gd name="f18972" fmla="*/ f13983 1 764002"/>
              <a:gd name="f18973" fmla="*/ f13984 1 1668461"/>
              <a:gd name="f18974" fmla="*/ f13985 1 1668461"/>
              <a:gd name="f18975" fmla="*/ f13986 1 1668461"/>
              <a:gd name="f18976" fmla="*/ f13987 1 1668461"/>
              <a:gd name="f18977" fmla="*/ f13988 1 764002"/>
              <a:gd name="f18978" fmla="*/ f13989 1 1668461"/>
              <a:gd name="f18979" fmla="*/ f13990 1 764002"/>
              <a:gd name="f18980" fmla="*/ f13991 1 1668461"/>
              <a:gd name="f18981" fmla="*/ f13992 1 1668461"/>
              <a:gd name="f18982" fmla="*/ f13993 1 1668461"/>
              <a:gd name="f18983" fmla="*/ f13994 1 764002"/>
              <a:gd name="f18984" fmla="*/ f13995 1 1668461"/>
              <a:gd name="f18985" fmla="*/ f13996 1 1668461"/>
              <a:gd name="f18986" fmla="*/ f13997 1 764002"/>
              <a:gd name="f18987" fmla="*/ f13998 1 1668461"/>
              <a:gd name="f18988" fmla="*/ f13999 1 1668461"/>
              <a:gd name="f18989" fmla="*/ f14000 1 1668461"/>
              <a:gd name="f18990" fmla="*/ f14001 1 1668461"/>
              <a:gd name="f18991" fmla="*/ f14002 1 1668461"/>
              <a:gd name="f18992" fmla="*/ f14003 1 1668461"/>
              <a:gd name="f18993" fmla="*/ f14004 1 764002"/>
              <a:gd name="f18994" fmla="*/ f14005 1 1668461"/>
              <a:gd name="f18995" fmla="*/ f14006 1 764002"/>
              <a:gd name="f18996" fmla="*/ f14007 1 1668461"/>
              <a:gd name="f18997" fmla="*/ f14008 1 1668461"/>
              <a:gd name="f18998" fmla="*/ f14009 1 1668461"/>
              <a:gd name="f18999" fmla="*/ f14010 1 1668461"/>
              <a:gd name="f19000" fmla="*/ f14011 1 1668461"/>
              <a:gd name="f19001" fmla="*/ f14012 1 1668461"/>
              <a:gd name="f19002" fmla="*/ f14013 1 1668461"/>
              <a:gd name="f19003" fmla="*/ f14014 1 1668461"/>
              <a:gd name="f19004" fmla="*/ f14015 1 764002"/>
              <a:gd name="f19005" fmla="*/ f14016 1 764002"/>
              <a:gd name="f19006" fmla="*/ f14017 1 1668461"/>
              <a:gd name="f19007" fmla="*/ f14018 1 1668461"/>
              <a:gd name="f19008" fmla="*/ f14019 1 1668461"/>
              <a:gd name="f19009" fmla="*/ f14020 1 1668461"/>
              <a:gd name="f19010" fmla="*/ f14021 1 1668461"/>
              <a:gd name="f19011" fmla="*/ f14022 1 1668461"/>
              <a:gd name="f19012" fmla="*/ f14023 1 1668461"/>
              <a:gd name="f19013" fmla="*/ f14024 1 764002"/>
              <a:gd name="f19014" fmla="*/ f14025 1 1668461"/>
              <a:gd name="f19015" fmla="*/ f14026 1 764002"/>
              <a:gd name="f19016" fmla="*/ f14027 1 1668461"/>
              <a:gd name="f19017" fmla="*/ f14028 1 1668461"/>
              <a:gd name="f19018" fmla="*/ f14029 1 1668461"/>
              <a:gd name="f19019" fmla="*/ f14030 1 764002"/>
              <a:gd name="f19020" fmla="*/ f14031 1 1668461"/>
              <a:gd name="f19021" fmla="*/ f14032 1 764002"/>
              <a:gd name="f19022" fmla="*/ f14033 1 1668461"/>
              <a:gd name="f19023" fmla="*/ f14034 1 1668461"/>
              <a:gd name="f19024" fmla="*/ f14035 1 1668461"/>
              <a:gd name="f19025" fmla="*/ f14036 1 1668461"/>
              <a:gd name="f19026" fmla="*/ f14037 1 1668461"/>
              <a:gd name="f19027" fmla="*/ f14038 1 1668461"/>
              <a:gd name="f19028" fmla="*/ f14039 1 1668461"/>
              <a:gd name="f19029" fmla="*/ f14040 1 1668461"/>
              <a:gd name="f19030" fmla="*/ f14041 1 1668461"/>
              <a:gd name="f19031" fmla="*/ f14042 1 1668461"/>
              <a:gd name="f19032" fmla="*/ f14043 1 1668461"/>
              <a:gd name="f19033" fmla="*/ f14044 1 1668461"/>
              <a:gd name="f19034" fmla="*/ f14045 1 1668461"/>
              <a:gd name="f19035" fmla="*/ f14046 1 1668461"/>
              <a:gd name="f19036" fmla="*/ f14047 1 1668461"/>
              <a:gd name="f19037" fmla="*/ f14048 1 1668461"/>
              <a:gd name="f19038" fmla="*/ f14049 1 1668461"/>
              <a:gd name="f19039" fmla="*/ f14050 1 1668461"/>
              <a:gd name="f19040" fmla="*/ f14051 1 1668461"/>
              <a:gd name="f19041" fmla="*/ f14052 1 1668461"/>
              <a:gd name="f19042" fmla="*/ f14053 1 1668461"/>
              <a:gd name="f19043" fmla="*/ f14054 1 1668461"/>
              <a:gd name="f19044" fmla="*/ f14055 1 1668461"/>
              <a:gd name="f19045" fmla="*/ f14056 1 1668461"/>
              <a:gd name="f19046" fmla="*/ f14057 1 1668461"/>
              <a:gd name="f19047" fmla="*/ f14058 1 1668461"/>
              <a:gd name="f19048" fmla="*/ f14059 1 1668461"/>
              <a:gd name="f19049" fmla="*/ f14060 1 764002"/>
              <a:gd name="f19050" fmla="*/ f14061 1 1668461"/>
              <a:gd name="f19051" fmla="*/ f14062 1 764002"/>
              <a:gd name="f19052" fmla="*/ f14063 1 1668461"/>
              <a:gd name="f19053" fmla="*/ f14064 1 1668461"/>
              <a:gd name="f19054" fmla="*/ f14065 1 1668461"/>
              <a:gd name="f19055" fmla="*/ f14066 1 1668461"/>
              <a:gd name="f19056" fmla="*/ f14067 1 1668461"/>
              <a:gd name="f19057" fmla="*/ f14068 1 1668461"/>
              <a:gd name="f19058" fmla="*/ f14069 1 1668461"/>
              <a:gd name="f19059" fmla="*/ f14070 1 1668461"/>
              <a:gd name="f19060" fmla="*/ f14071 1 1668461"/>
              <a:gd name="f19061" fmla="*/ f14072 1 1668461"/>
              <a:gd name="f19062" fmla="*/ f14073 1 764002"/>
              <a:gd name="f19063" fmla="*/ f14074 1 1668461"/>
              <a:gd name="f19064" fmla="*/ f14075 1 764002"/>
              <a:gd name="f19065" fmla="*/ f14076 1 1668461"/>
              <a:gd name="f19066" fmla="*/ f14077 1 1668461"/>
              <a:gd name="f19067" fmla="*/ f14078 1 1668461"/>
              <a:gd name="f19068" fmla="*/ f14079 1 764002"/>
              <a:gd name="f19069" fmla="*/ f14080 1 1668461"/>
              <a:gd name="f19070" fmla="*/ f14081 1 764002"/>
              <a:gd name="f19071" fmla="*/ f14082 1 1668461"/>
              <a:gd name="f19072" fmla="*/ f14083 1 764002"/>
              <a:gd name="f19073" fmla="*/ f14084 1 1668461"/>
              <a:gd name="f19074" fmla="*/ f14085 1 764002"/>
              <a:gd name="f19075" fmla="*/ f14086 1 1668461"/>
              <a:gd name="f19076" fmla="*/ f14087 1 764002"/>
              <a:gd name="f19077" fmla="*/ f14088 1 1668461"/>
              <a:gd name="f19078" fmla="*/ f14089 1 1668461"/>
              <a:gd name="f19079" fmla="*/ f14090 1 1668461"/>
              <a:gd name="f19080" fmla="*/ f14091 1 1668461"/>
              <a:gd name="f19081" fmla="*/ f14092 1 1668461"/>
              <a:gd name="f19082" fmla="*/ f14093 1 1668461"/>
              <a:gd name="f19083" fmla="*/ f14094 1 1668461"/>
              <a:gd name="f19084" fmla="*/ f14095 1 764002"/>
              <a:gd name="f19085" fmla="*/ f14096 1 1668461"/>
              <a:gd name="f19086" fmla="*/ f14097 1 1668461"/>
              <a:gd name="f19087" fmla="*/ f14098 1 1668461"/>
              <a:gd name="f19088" fmla="*/ f14099 1 764002"/>
              <a:gd name="f19089" fmla="*/ f14100 1 1668461"/>
              <a:gd name="f19090" fmla="*/ f14101 1 764002"/>
              <a:gd name="f19091" fmla="*/ f14102 1 1668461"/>
              <a:gd name="f19092" fmla="*/ f14103 1 1668461"/>
              <a:gd name="f19093" fmla="*/ f14104 1 1668461"/>
              <a:gd name="f19094" fmla="*/ f14105 1 1668461"/>
              <a:gd name="f19095" fmla="*/ f14106 1 1668461"/>
              <a:gd name="f19096" fmla="*/ f14107 1 1668461"/>
              <a:gd name="f19097" fmla="*/ f14108 1 1668461"/>
              <a:gd name="f19098" fmla="*/ f14109 1 1668461"/>
              <a:gd name="f19099" fmla="*/ f14110 1 1668461"/>
              <a:gd name="f19100" fmla="*/ f14111 1 1668461"/>
              <a:gd name="f19101" fmla="*/ f14112 1 1668461"/>
              <a:gd name="f19102" fmla="*/ f14113 1 1668461"/>
              <a:gd name="f19103" fmla="*/ f14114 1 764002"/>
              <a:gd name="f19104" fmla="*/ f14115 1 1668461"/>
              <a:gd name="f19105" fmla="*/ f14116 1 764002"/>
              <a:gd name="f19106" fmla="*/ f14117 1 1668461"/>
              <a:gd name="f19107" fmla="*/ f14118 1 1668461"/>
              <a:gd name="f19108" fmla="*/ f14119 1 1668461"/>
              <a:gd name="f19109" fmla="*/ f14120 1 1668461"/>
              <a:gd name="f19110" fmla="*/ f14121 1 1668461"/>
              <a:gd name="f19111" fmla="*/ f14122 1 1668461"/>
              <a:gd name="f19112" fmla="*/ f14123 1 1668461"/>
              <a:gd name="f19113" fmla="*/ f14124 1 1668461"/>
              <a:gd name="f19114" fmla="*/ f14125 1 1668461"/>
              <a:gd name="f19115" fmla="*/ f14126 1 1668461"/>
              <a:gd name="f19116" fmla="*/ f14127 1 1668461"/>
              <a:gd name="f19117" fmla="*/ f14128 1 1668461"/>
              <a:gd name="f19118" fmla="*/ f14129 1 1668461"/>
              <a:gd name="f19119" fmla="*/ f14130 1 1668461"/>
              <a:gd name="f19120" fmla="*/ f14131 1 764002"/>
              <a:gd name="f19121" fmla="*/ f14132 1 1668461"/>
              <a:gd name="f19122" fmla="*/ f14133 1 1668461"/>
              <a:gd name="f19123" fmla="*/ f14134 1 1668461"/>
              <a:gd name="f19124" fmla="*/ f14135 1 764002"/>
              <a:gd name="f19125" fmla="*/ f14136 1 1668461"/>
              <a:gd name="f19126" fmla="*/ f14137 1 1668461"/>
              <a:gd name="f19127" fmla="*/ f14138 1 1668461"/>
              <a:gd name="f19128" fmla="*/ f14139 1 1668461"/>
              <a:gd name="f19129" fmla="*/ f14140 1 1668461"/>
              <a:gd name="f19130" fmla="*/ f14141 1 1668461"/>
              <a:gd name="f19131" fmla="*/ f14142 1 1668461"/>
              <a:gd name="f19132" fmla="*/ f14143 1 764002"/>
              <a:gd name="f19133" fmla="*/ f14144 1 1668461"/>
              <a:gd name="f19134" fmla="*/ f14145 1 1668461"/>
              <a:gd name="f19135" fmla="*/ f14146 1 1668461"/>
              <a:gd name="f19136" fmla="*/ f14147 1 764002"/>
              <a:gd name="f19137" fmla="*/ f14148 1 1668461"/>
              <a:gd name="f19138" fmla="*/ f14149 1 1668461"/>
              <a:gd name="f19139" fmla="*/ f14150 1 1668461"/>
              <a:gd name="f19140" fmla="*/ f14151 1 764002"/>
              <a:gd name="f19141" fmla="*/ f14152 1 1668461"/>
              <a:gd name="f19142" fmla="*/ f14153 1 764002"/>
              <a:gd name="f19143" fmla="*/ f14154 1 1668461"/>
              <a:gd name="f19144" fmla="*/ f14155 1 1668461"/>
              <a:gd name="f19145" fmla="*/ f14156 1 1668461"/>
              <a:gd name="f19146" fmla="*/ f14157 1 764002"/>
              <a:gd name="f19147" fmla="*/ f14158 1 1668461"/>
              <a:gd name="f19148" fmla="*/ f14159 1 764002"/>
              <a:gd name="f19149" fmla="*/ f14160 1 1668461"/>
              <a:gd name="f19150" fmla="*/ f14161 1 1668461"/>
              <a:gd name="f19151" fmla="*/ f14162 1 1668461"/>
              <a:gd name="f19152" fmla="*/ f14163 1 1668461"/>
              <a:gd name="f19153" fmla="*/ f14164 1 1668461"/>
              <a:gd name="f19154" fmla="*/ f14165 1 1668461"/>
              <a:gd name="f19155" fmla="*/ f14166 1 1668461"/>
              <a:gd name="f19156" fmla="*/ f14167 1 1668461"/>
              <a:gd name="f19157" fmla="*/ f14168 1 1668461"/>
              <a:gd name="f19158" fmla="*/ f14169 1 1668461"/>
              <a:gd name="f19159" fmla="*/ f14170 1 1668461"/>
              <a:gd name="f19160" fmla="*/ f14171 1 1668461"/>
              <a:gd name="f19161" fmla="*/ f14172 1 1668461"/>
              <a:gd name="f19162" fmla="*/ f14173 1 1668461"/>
              <a:gd name="f19163" fmla="*/ f14174 1 1668461"/>
              <a:gd name="f19164" fmla="*/ f14175 1 1668461"/>
              <a:gd name="f19165" fmla="*/ f14176 1 1668461"/>
              <a:gd name="f19166" fmla="*/ f14177 1 1668461"/>
              <a:gd name="f19167" fmla="*/ f14178 1 1668461"/>
              <a:gd name="f19168" fmla="*/ f14179 1 1668461"/>
              <a:gd name="f19169" fmla="*/ f14180 1 764002"/>
              <a:gd name="f19170" fmla="*/ f14181 1 1668461"/>
              <a:gd name="f19171" fmla="*/ f14182 1 764002"/>
              <a:gd name="f19172" fmla="*/ f14183 1 1668461"/>
              <a:gd name="f19173" fmla="*/ f14184 1 1668461"/>
              <a:gd name="f19174" fmla="*/ f14185 1 1668461"/>
              <a:gd name="f19175" fmla="*/ f14186 1 1668461"/>
              <a:gd name="f19176" fmla="*/ f14187 1 1668461"/>
              <a:gd name="f19177" fmla="*/ f14188 1 1668461"/>
              <a:gd name="f19178" fmla="*/ f14189 1 1668461"/>
              <a:gd name="f19179" fmla="*/ f14190 1 1668461"/>
              <a:gd name="f19180" fmla="*/ f14191 1 1668461"/>
              <a:gd name="f19181" fmla="*/ f14192 1 1668461"/>
              <a:gd name="f19182" fmla="*/ f14193 1 1668461"/>
              <a:gd name="f19183" fmla="*/ f14194 1 1668461"/>
              <a:gd name="f19184" fmla="*/ f14195 1 1668461"/>
              <a:gd name="f19185" fmla="*/ f14196 1 764002"/>
              <a:gd name="f19186" fmla="*/ f14197 1 1668461"/>
              <a:gd name="f19187" fmla="*/ f14198 1 1668461"/>
              <a:gd name="f19188" fmla="*/ f14199 1 1668461"/>
              <a:gd name="f19189" fmla="*/ f14200 1 1668461"/>
              <a:gd name="f19190" fmla="*/ f14201 1 1668461"/>
              <a:gd name="f19191" fmla="*/ f14202 1 1668461"/>
              <a:gd name="f19192" fmla="*/ f14203 1 1668461"/>
              <a:gd name="f19193" fmla="*/ f14204 1 1668461"/>
              <a:gd name="f19194" fmla="*/ f14205 1 764002"/>
              <a:gd name="f19195" fmla="*/ f14206 1 1668461"/>
              <a:gd name="f19196" fmla="*/ f14207 1 1668461"/>
              <a:gd name="f19197" fmla="*/ f14208 1 764002"/>
              <a:gd name="f19198" fmla="*/ f14209 1 1668461"/>
              <a:gd name="f19199" fmla="*/ f14210 1 764002"/>
              <a:gd name="f19200" fmla="*/ f14211 1 1668461"/>
              <a:gd name="f19201" fmla="*/ f14212 1 1668461"/>
              <a:gd name="f19202" fmla="*/ f14213 1 1668461"/>
              <a:gd name="f19203" fmla="*/ f14214 1 1668461"/>
              <a:gd name="f19204" fmla="*/ f14215 1 1668461"/>
              <a:gd name="f19205" fmla="*/ f14216 1 764002"/>
              <a:gd name="f19206" fmla="*/ f14217 1 1668461"/>
              <a:gd name="f19207" fmla="*/ f14218 1 1668461"/>
              <a:gd name="f19208" fmla="*/ f14219 1 1668461"/>
              <a:gd name="f19209" fmla="*/ f14220 1 1668461"/>
              <a:gd name="f19210" fmla="*/ f14221 1 1668461"/>
              <a:gd name="f19211" fmla="*/ f14222 1 1668461"/>
              <a:gd name="f19212" fmla="*/ f14223 1 1668461"/>
              <a:gd name="f19213" fmla="*/ f14224 1 1668461"/>
              <a:gd name="f19214" fmla="*/ f14225 1 1668461"/>
              <a:gd name="f19215" fmla="*/ f14226 1 1668461"/>
              <a:gd name="f19216" fmla="*/ f14227 1 1668461"/>
              <a:gd name="f19217" fmla="*/ f14228 1 1668461"/>
              <a:gd name="f19218" fmla="*/ f14229 1 764002"/>
              <a:gd name="f19219" fmla="*/ f14230 1 1668461"/>
              <a:gd name="f19220" fmla="*/ f14231 1 764002"/>
              <a:gd name="f19221" fmla="*/ f14232 1 1668461"/>
              <a:gd name="f19222" fmla="*/ f14233 1 1668461"/>
              <a:gd name="f19223" fmla="*/ f14234 1 1668461"/>
              <a:gd name="f19224" fmla="*/ f14235 1 1668461"/>
              <a:gd name="f19225" fmla="*/ f14236 1 1668461"/>
              <a:gd name="f19226" fmla="*/ f14237 1 1668461"/>
              <a:gd name="f19227" fmla="*/ f14238 1 1668461"/>
              <a:gd name="f19228" fmla="*/ f14239 1 1668461"/>
              <a:gd name="f19229" fmla="*/ f14240 1 1668461"/>
              <a:gd name="f19230" fmla="*/ f14241 1 1668461"/>
              <a:gd name="f19231" fmla="*/ f14242 1 1668461"/>
              <a:gd name="f19232" fmla="*/ f14243 1 1668461"/>
              <a:gd name="f19233" fmla="*/ f14244 1 1668461"/>
              <a:gd name="f19234" fmla="*/ f14245 1 1668461"/>
              <a:gd name="f19235" fmla="*/ f14246 1 764002"/>
              <a:gd name="f19236" fmla="*/ f14247 1 1668461"/>
              <a:gd name="f19237" fmla="*/ f14248 1 764002"/>
              <a:gd name="f19238" fmla="*/ f14249 1 1668461"/>
              <a:gd name="f19239" fmla="*/ f14250 1 1668461"/>
              <a:gd name="f19240" fmla="*/ f14251 1 1668461"/>
              <a:gd name="f19241" fmla="*/ f14252 1 1668461"/>
              <a:gd name="f19242" fmla="*/ f14253 1 1668461"/>
              <a:gd name="f19243" fmla="*/ f14254 1 1668461"/>
              <a:gd name="f19244" fmla="*/ f14255 1 1668461"/>
              <a:gd name="f19245" fmla="*/ f14256 1 764002"/>
              <a:gd name="f19246" fmla="*/ f14257 1 1668461"/>
              <a:gd name="f19247" fmla="*/ f14258 1 1668461"/>
              <a:gd name="f19248" fmla="*/ f14259 1 1668461"/>
              <a:gd name="f19249" fmla="*/ f14260 1 764002"/>
              <a:gd name="f19250" fmla="*/ f14261 1 1668461"/>
              <a:gd name="f19251" fmla="*/ f14262 1 764002"/>
              <a:gd name="f19252" fmla="*/ f14263 1 1668461"/>
              <a:gd name="f19253" fmla="*/ f14264 1 1668461"/>
              <a:gd name="f19254" fmla="*/ f14265 1 1668461"/>
              <a:gd name="f19255" fmla="*/ f14266 1 1668461"/>
              <a:gd name="f19256" fmla="*/ f14267 1 1668461"/>
              <a:gd name="f19257" fmla="*/ f14268 1 1668461"/>
              <a:gd name="f19258" fmla="*/ f14269 1 1668461"/>
              <a:gd name="f19259" fmla="*/ f14270 1 764002"/>
              <a:gd name="f19260" fmla="*/ f14271 1 1668461"/>
              <a:gd name="f19261" fmla="*/ f14272 1 1668461"/>
              <a:gd name="f19262" fmla="*/ f14273 1 764002"/>
              <a:gd name="f19263" fmla="*/ f14274 1 1668461"/>
              <a:gd name="f19264" fmla="*/ f14275 1 1668461"/>
              <a:gd name="f19265" fmla="*/ f14276 1 1668461"/>
              <a:gd name="f19266" fmla="*/ f14277 1 1668461"/>
              <a:gd name="f19267" fmla="*/ f14278 1 1668461"/>
              <a:gd name="f19268" fmla="*/ f14279 1 1668461"/>
              <a:gd name="f19269" fmla="*/ f14280 1 1668461"/>
              <a:gd name="f19270" fmla="*/ f14281 1 1668461"/>
              <a:gd name="f19271" fmla="*/ f14282 1 764002"/>
              <a:gd name="f19272" fmla="*/ f14283 1 1668461"/>
              <a:gd name="f19273" fmla="*/ f14284 1 1668461"/>
              <a:gd name="f19274" fmla="*/ f14285 1 1668461"/>
              <a:gd name="f19275" fmla="*/ f14286 1 1668461"/>
              <a:gd name="f19276" fmla="*/ f14287 1 1668461"/>
              <a:gd name="f19277" fmla="*/ f14288 1 1668461"/>
              <a:gd name="f19278" fmla="*/ f14289 1 1668461"/>
              <a:gd name="f19279" fmla="*/ f14290 1 1668461"/>
              <a:gd name="f19280" fmla="*/ f14291 1 1668461"/>
              <a:gd name="f19281" fmla="*/ f14292 1 1668461"/>
              <a:gd name="f19282" fmla="*/ f14293 1 1668461"/>
              <a:gd name="f19283" fmla="*/ f14294 1 1668461"/>
              <a:gd name="f19284" fmla="*/ f14295 1 1668461"/>
              <a:gd name="f19285" fmla="*/ f14296 1 1668461"/>
              <a:gd name="f19286" fmla="*/ f14297 1 1668461"/>
              <a:gd name="f19287" fmla="*/ f14298 1 1668461"/>
              <a:gd name="f19288" fmla="*/ f14299 1 1668461"/>
              <a:gd name="f19289" fmla="*/ f14300 1 1668461"/>
              <a:gd name="f19290" fmla="*/ f14301 1 1668461"/>
              <a:gd name="f19291" fmla="*/ f14302 1 764002"/>
              <a:gd name="f19292" fmla="*/ f14303 1 1668461"/>
              <a:gd name="f19293" fmla="*/ f14304 1 764002"/>
              <a:gd name="f19294" fmla="*/ f14305 1 1668461"/>
              <a:gd name="f19295" fmla="*/ f14306 1 1668461"/>
              <a:gd name="f19296" fmla="*/ f14307 1 1668461"/>
              <a:gd name="f19297" fmla="*/ f14308 1 1668461"/>
              <a:gd name="f19298" fmla="*/ f14309 1 1668461"/>
              <a:gd name="f19299" fmla="*/ f14310 1 1668461"/>
              <a:gd name="f19300" fmla="*/ f14311 1 1668461"/>
              <a:gd name="f19301" fmla="*/ f14312 1 1668461"/>
              <a:gd name="f19302" fmla="*/ f14313 1 1668461"/>
              <a:gd name="f19303" fmla="*/ f14314 1 1668461"/>
              <a:gd name="f19304" fmla="*/ f14315 1 1668461"/>
              <a:gd name="f19305" fmla="*/ f14316 1 1668461"/>
              <a:gd name="f19306" fmla="*/ f14317 1 764002"/>
              <a:gd name="f19307" fmla="*/ f14318 1 1668461"/>
              <a:gd name="f19308" fmla="*/ f14319 1 1668461"/>
              <a:gd name="f19309" fmla="*/ f14320 1 1668461"/>
              <a:gd name="f19310" fmla="*/ f14321 1 764002"/>
              <a:gd name="f19311" fmla="*/ f14322 1 1668461"/>
              <a:gd name="f19312" fmla="*/ f14323 1 764002"/>
              <a:gd name="f19313" fmla="*/ f14324 1 1668461"/>
              <a:gd name="f19314" fmla="*/ f14325 1 1668461"/>
              <a:gd name="f19315" fmla="*/ f14326 1 1668461"/>
              <a:gd name="f19316" fmla="*/ f14327 1 1668461"/>
              <a:gd name="f19317" fmla="*/ f14328 1 1668461"/>
              <a:gd name="f19318" fmla="*/ f14329 1 1668461"/>
              <a:gd name="f19319" fmla="*/ f14330 1 1668461"/>
              <a:gd name="f19320" fmla="*/ f14331 1 1668461"/>
              <a:gd name="f19321" fmla="*/ f14332 1 1668461"/>
              <a:gd name="f19322" fmla="*/ f14333 1 1668461"/>
              <a:gd name="f19323" fmla="*/ f14334 1 764002"/>
              <a:gd name="f19324" fmla="*/ f14335 1 1668461"/>
              <a:gd name="f19325" fmla="*/ f14336 1 764002"/>
              <a:gd name="f19326" fmla="*/ f14337 1 1668461"/>
              <a:gd name="f19327" fmla="*/ f14338 1 764002"/>
              <a:gd name="f19328" fmla="*/ f14339 1 1668461"/>
              <a:gd name="f19329" fmla="*/ f14340 1 764002"/>
              <a:gd name="f19330" fmla="*/ f14341 1 1668461"/>
              <a:gd name="f19331" fmla="*/ f14342 1 764002"/>
              <a:gd name="f19332" fmla="*/ f14343 1 1668461"/>
              <a:gd name="f19333" fmla="*/ f14344 1 764002"/>
              <a:gd name="f19334" fmla="*/ f14345 1 1668461"/>
              <a:gd name="f19335" fmla="*/ f14346 1 1668461"/>
              <a:gd name="f19336" fmla="*/ f14347 1 1668461"/>
              <a:gd name="f19337" fmla="*/ f14348 1 1668461"/>
              <a:gd name="f19338" fmla="*/ f14349 1 1668461"/>
              <a:gd name="f19339" fmla="*/ f14350 1 764002"/>
              <a:gd name="f19340" fmla="*/ f14351 1 1668461"/>
              <a:gd name="f19341" fmla="*/ f14352 1 764002"/>
              <a:gd name="f19342" fmla="*/ f14353 1 1668461"/>
              <a:gd name="f19343" fmla="*/ f14354 1 1668461"/>
              <a:gd name="f19344" fmla="*/ f14355 1 1668461"/>
              <a:gd name="f19345" fmla="*/ f14356 1 1668461"/>
              <a:gd name="f19346" fmla="*/ f14357 1 1668461"/>
              <a:gd name="f19347" fmla="*/ f14358 1 1668461"/>
              <a:gd name="f19348" fmla="*/ f14359 1 1668461"/>
              <a:gd name="f19349" fmla="*/ f14360 1 1668461"/>
              <a:gd name="f19350" fmla="*/ f14361 1 1668461"/>
              <a:gd name="f19351" fmla="*/ f14362 1 1668461"/>
              <a:gd name="f19352" fmla="*/ f14363 1 1668461"/>
              <a:gd name="f19353" fmla="*/ f14364 1 1668461"/>
              <a:gd name="f19354" fmla="*/ f14365 1 1668461"/>
              <a:gd name="f19355" fmla="*/ f14366 1 1668461"/>
              <a:gd name="f19356" fmla="*/ f14367 1 1668461"/>
              <a:gd name="f19357" fmla="*/ f14368 1 1668461"/>
              <a:gd name="f19358" fmla="*/ f14369 1 1668461"/>
              <a:gd name="f19359" fmla="*/ f14370 1 1668461"/>
              <a:gd name="f19360" fmla="*/ f14371 1 764002"/>
              <a:gd name="f19361" fmla="*/ f14372 1 1668461"/>
              <a:gd name="f19362" fmla="*/ f14373 1 764002"/>
              <a:gd name="f19363" fmla="*/ f14374 1 1668461"/>
              <a:gd name="f19364" fmla="*/ f14375 1 1668461"/>
              <a:gd name="f19365" fmla="*/ f14376 1 1668461"/>
              <a:gd name="f19366" fmla="*/ f14377 1 1668461"/>
              <a:gd name="f19367" fmla="*/ f14378 1 1668461"/>
              <a:gd name="f19368" fmla="*/ f14379 1 1668461"/>
              <a:gd name="f19369" fmla="*/ f14380 1 1668461"/>
              <a:gd name="f19370" fmla="*/ f14381 1 1668461"/>
              <a:gd name="f19371" fmla="*/ f14382 1 1668461"/>
              <a:gd name="f19372" fmla="*/ f14383 1 1668461"/>
              <a:gd name="f19373" fmla="*/ f14384 1 1668461"/>
              <a:gd name="f19374" fmla="*/ f14385 1 1668461"/>
              <a:gd name="f19375" fmla="*/ f14386 1 1668461"/>
              <a:gd name="f19376" fmla="*/ f14387 1 764002"/>
              <a:gd name="f19377" fmla="*/ f14388 1 1668461"/>
              <a:gd name="f19378" fmla="*/ f14389 1 1668461"/>
              <a:gd name="f19379" fmla="*/ f14390 1 1668461"/>
              <a:gd name="f19380" fmla="*/ f14391 1 1668461"/>
              <a:gd name="f19381" fmla="*/ f14392 1 1668461"/>
              <a:gd name="f19382" fmla="*/ f14393 1 1668461"/>
              <a:gd name="f19383" fmla="*/ f14394 1 1668461"/>
              <a:gd name="f19384" fmla="*/ f14395 1 764002"/>
              <a:gd name="f19385" fmla="*/ f14396 1 1668461"/>
              <a:gd name="f19386" fmla="*/ f14397 1 764002"/>
              <a:gd name="f19387" fmla="*/ f14398 1 1668461"/>
              <a:gd name="f19388" fmla="*/ f14399 1 1668461"/>
              <a:gd name="f19389" fmla="*/ f14400 1 1668461"/>
              <a:gd name="f19390" fmla="*/ f14401 1 1668461"/>
              <a:gd name="f19391" fmla="*/ f14402 1 1668461"/>
              <a:gd name="f19392" fmla="*/ f14403 1 764002"/>
              <a:gd name="f19393" fmla="*/ f14404 1 764002"/>
              <a:gd name="f19394" fmla="*/ f14405 1 1668461"/>
              <a:gd name="f19395" fmla="*/ f14406 1 1668461"/>
              <a:gd name="f19396" fmla="*/ f14407 1 764002"/>
              <a:gd name="f19397" fmla="*/ f14408 1 1668461"/>
              <a:gd name="f19398" fmla="*/ f14409 1 764002"/>
              <a:gd name="f19399" fmla="*/ f14410 1 1668461"/>
              <a:gd name="f19400" fmla="*/ f14411 1 1668461"/>
              <a:gd name="f19401" fmla="*/ f14412 1 1668461"/>
              <a:gd name="f19402" fmla="*/ f14413 1 764002"/>
              <a:gd name="f19403" fmla="*/ f14414 1 1668461"/>
              <a:gd name="f19404" fmla="*/ f14415 1 1668461"/>
              <a:gd name="f19405" fmla="*/ f14416 1 1668461"/>
              <a:gd name="f19406" fmla="*/ f14417 1 764002"/>
              <a:gd name="f19407" fmla="*/ f14418 1 1668461"/>
              <a:gd name="f19408" fmla="*/ f14419 1 1668461"/>
              <a:gd name="f19409" fmla="*/ f14420 1 764002"/>
              <a:gd name="f19410" fmla="*/ f14421 1 1668461"/>
              <a:gd name="f19411" fmla="*/ f14422 1 1668461"/>
              <a:gd name="f19412" fmla="*/ f14423 1 1668461"/>
              <a:gd name="f19413" fmla="*/ f14424 1 764002"/>
              <a:gd name="f19414" fmla="*/ f14425 1 1668461"/>
              <a:gd name="f19415" fmla="*/ f14426 1 764002"/>
              <a:gd name="f19416" fmla="*/ f14427 1 1668461"/>
              <a:gd name="f19417" fmla="*/ f14428 1 764002"/>
              <a:gd name="f19418" fmla="*/ f14429 1 1668461"/>
              <a:gd name="f19419" fmla="*/ f14430 1 1668461"/>
              <a:gd name="f19420" fmla="*/ f14431 1 1668461"/>
              <a:gd name="f19421" fmla="*/ f14432 1 764002"/>
              <a:gd name="f19422" fmla="*/ f14433 1 1668461"/>
              <a:gd name="f19423" fmla="*/ f14434 1 1668461"/>
              <a:gd name="f19424" fmla="*/ f14435 1 1668461"/>
              <a:gd name="f19425" fmla="*/ f14436 1 1668461"/>
              <a:gd name="f19426" fmla="*/ f14437 1 1668461"/>
              <a:gd name="f19427" fmla="*/ f14438 1 764002"/>
              <a:gd name="f19428" fmla="*/ f14439 1 1668461"/>
              <a:gd name="f19429" fmla="*/ f14440 1 764002"/>
              <a:gd name="f19430" fmla="*/ f14441 1 1668461"/>
              <a:gd name="f19431" fmla="*/ f14442 1 1668461"/>
              <a:gd name="f19432" fmla="*/ f14443 1 1668461"/>
              <a:gd name="f19433" fmla="*/ f14444 1 1668461"/>
              <a:gd name="f19434" fmla="*/ f14445 1 1668461"/>
              <a:gd name="f19435" fmla="*/ f14446 1 1668461"/>
              <a:gd name="f19436" fmla="*/ f14447 1 1668461"/>
              <a:gd name="f19437" fmla="*/ f14448 1 1668461"/>
              <a:gd name="f19438" fmla="*/ f14449 1 1668461"/>
              <a:gd name="f19439" fmla="*/ f14450 1 1668461"/>
              <a:gd name="f19440" fmla="*/ f14451 1 1668461"/>
              <a:gd name="f19441" fmla="*/ f14452 1 1668461"/>
              <a:gd name="f19442" fmla="*/ f14453 1 1668461"/>
              <a:gd name="f19443" fmla="*/ f14454 1 1668461"/>
              <a:gd name="f19444" fmla="*/ f14455 1 764002"/>
              <a:gd name="f19445" fmla="*/ f14456 1 1668461"/>
              <a:gd name="f19446" fmla="*/ f14457 1 764002"/>
              <a:gd name="f19447" fmla="*/ f14458 1 1668461"/>
              <a:gd name="f19448" fmla="*/ f14459 1 1668461"/>
              <a:gd name="f19449" fmla="*/ f14460 1 1668461"/>
              <a:gd name="f19450" fmla="*/ f14461 1 1668461"/>
              <a:gd name="f19451" fmla="*/ f14462 1 1668461"/>
              <a:gd name="f19452" fmla="*/ f14463 1 1668461"/>
              <a:gd name="f19453" fmla="*/ f14464 1 1668461"/>
              <a:gd name="f19454" fmla="*/ f14465 1 1668461"/>
              <a:gd name="f19455" fmla="*/ f14466 1 1668461"/>
              <a:gd name="f19456" fmla="*/ f14467 1 1668461"/>
              <a:gd name="f19457" fmla="*/ f14468 1 1668461"/>
              <a:gd name="f19458" fmla="*/ f14469 1 1668461"/>
              <a:gd name="f19459" fmla="*/ f14470 1 764002"/>
              <a:gd name="f19460" fmla="*/ f14471 1 1668461"/>
              <a:gd name="f19461" fmla="*/ f14472 1 1668461"/>
              <a:gd name="f19462" fmla="*/ f14473 1 1668461"/>
              <a:gd name="f19463" fmla="*/ f14474 1 764002"/>
              <a:gd name="f19464" fmla="*/ f14475 1 1668461"/>
              <a:gd name="f19465" fmla="*/ f14476 1 1668461"/>
              <a:gd name="f19466" fmla="*/ f14477 1 1668461"/>
              <a:gd name="f19467" fmla="*/ f14478 1 1668461"/>
              <a:gd name="f19468" fmla="*/ f14479 1 1668461"/>
              <a:gd name="f19469" fmla="*/ f14480 1 1668461"/>
              <a:gd name="f19470" fmla="*/ f14481 1 1668461"/>
              <a:gd name="f19471" fmla="*/ f14482 1 1668461"/>
              <a:gd name="f19472" fmla="*/ f14483 1 764002"/>
              <a:gd name="f19473" fmla="*/ f14484 1 1668461"/>
              <a:gd name="f19474" fmla="*/ f14485 1 764002"/>
              <a:gd name="f19475" fmla="*/ f14486 1 1668461"/>
              <a:gd name="f19476" fmla="*/ f14487 1 764002"/>
              <a:gd name="f19477" fmla="*/ f14488 1 1668461"/>
              <a:gd name="f19478" fmla="*/ f14489 1 1668461"/>
              <a:gd name="f19479" fmla="*/ f14490 1 764002"/>
              <a:gd name="f19480" fmla="*/ f14491 1 1668461"/>
              <a:gd name="f19481" fmla="*/ f14492 1 1668461"/>
              <a:gd name="f19482" fmla="*/ f14493 1 1668461"/>
              <a:gd name="f19483" fmla="*/ f14494 1 764002"/>
              <a:gd name="f19484" fmla="*/ f14495 1 1668461"/>
              <a:gd name="f19485" fmla="*/ f14496 1 764002"/>
              <a:gd name="f19486" fmla="*/ f14497 1 1668461"/>
              <a:gd name="f19487" fmla="*/ f14498 1 1668461"/>
              <a:gd name="f19488" fmla="*/ f14499 1 1668461"/>
              <a:gd name="f19489" fmla="*/ f14500 1 764002"/>
              <a:gd name="f19490" fmla="*/ f14501 1 764002"/>
              <a:gd name="f19491" fmla="*/ f14502 1 1668461"/>
              <a:gd name="f19492" fmla="*/ f14503 1 764002"/>
              <a:gd name="f19493" fmla="*/ f14504 1 1668461"/>
              <a:gd name="f19494" fmla="*/ f14505 1 1668461"/>
              <a:gd name="f19495" fmla="*/ f14506 1 1668461"/>
              <a:gd name="f19496" fmla="*/ f14507 1 1668461"/>
              <a:gd name="f19497" fmla="*/ f14508 1 1668461"/>
              <a:gd name="f19498" fmla="*/ f14509 1 1668461"/>
              <a:gd name="f19499" fmla="*/ f14510 1 1668461"/>
              <a:gd name="f19500" fmla="*/ f14511 1 1668461"/>
              <a:gd name="f19501" fmla="*/ f14512 1 764002"/>
              <a:gd name="f19502" fmla="*/ f14513 1 1668461"/>
              <a:gd name="f19503" fmla="*/ f14514 1 1668461"/>
              <a:gd name="f19504" fmla="*/ f14515 1 1668461"/>
              <a:gd name="f19505" fmla="*/ f14516 1 1668461"/>
              <a:gd name="f19506" fmla="*/ f14517 1 1668461"/>
              <a:gd name="f19507" fmla="*/ f14518 1 1668461"/>
              <a:gd name="f19508" fmla="*/ f14519 1 1668461"/>
              <a:gd name="f19509" fmla="*/ f14520 1 1668461"/>
              <a:gd name="f19510" fmla="*/ f14521 1 1668461"/>
              <a:gd name="f19511" fmla="*/ f14522 1 1668461"/>
              <a:gd name="f19512" fmla="*/ f14523 1 1668461"/>
              <a:gd name="f19513" fmla="*/ f14524 1 1668461"/>
              <a:gd name="f19514" fmla="*/ f14525 1 1668461"/>
              <a:gd name="f19515" fmla="*/ f14526 1 1668461"/>
              <a:gd name="f19516" fmla="*/ f14527 1 1668461"/>
              <a:gd name="f19517" fmla="*/ f14528 1 1668461"/>
              <a:gd name="f19518" fmla="*/ f14529 1 1668461"/>
              <a:gd name="f19519" fmla="*/ f14530 1 1668461"/>
              <a:gd name="f19520" fmla="*/ f14531 1 1668461"/>
              <a:gd name="f19521" fmla="*/ f14532 1 1668461"/>
              <a:gd name="f19522" fmla="*/ f14533 1 764002"/>
              <a:gd name="f19523" fmla="*/ f14534 1 1668461"/>
              <a:gd name="f19524" fmla="*/ f14535 1 764002"/>
              <a:gd name="f19525" fmla="*/ f14536 1 1668461"/>
              <a:gd name="f19526" fmla="*/ f14537 1 1668461"/>
              <a:gd name="f19527" fmla="*/ f14538 1 1668461"/>
              <a:gd name="f19528" fmla="*/ f14539 1 764002"/>
              <a:gd name="f19529" fmla="*/ f14540 1 1668461"/>
              <a:gd name="f19530" fmla="*/ f14541 1 764002"/>
              <a:gd name="f19531" fmla="*/ f14542 1 1668461"/>
              <a:gd name="f19532" fmla="*/ f14543 1 764002"/>
              <a:gd name="f19533" fmla="*/ f14544 1 1668461"/>
              <a:gd name="f19534" fmla="*/ f14545 1 1668461"/>
              <a:gd name="f19535" fmla="*/ f14546 1 1668461"/>
              <a:gd name="f19536" fmla="*/ f14547 1 1668461"/>
              <a:gd name="f19537" fmla="*/ f14548 1 1668461"/>
              <a:gd name="f19538" fmla="*/ f14549 1 1668461"/>
              <a:gd name="f19539" fmla="*/ f14550 1 1668461"/>
              <a:gd name="f19540" fmla="*/ f14551 1 1668461"/>
              <a:gd name="f19541" fmla="*/ f14552 1 1668461"/>
              <a:gd name="f19542" fmla="*/ f14553 1 1668461"/>
              <a:gd name="f19543" fmla="*/ f14554 1 1668461"/>
              <a:gd name="f19544" fmla="*/ f14555 1 1668461"/>
              <a:gd name="f19545" fmla="*/ f14556 1 764002"/>
              <a:gd name="f19546" fmla="*/ f14557 1 1668461"/>
              <a:gd name="f19547" fmla="*/ f14558 1 1668461"/>
              <a:gd name="f19548" fmla="*/ f14559 1 1668461"/>
              <a:gd name="f19549" fmla="*/ f14560 1 1668461"/>
              <a:gd name="f19550" fmla="*/ f14561 1 1668461"/>
              <a:gd name="f19551" fmla="*/ f14562 1 1668461"/>
              <a:gd name="f19552" fmla="*/ f14563 1 1668461"/>
              <a:gd name="f19553" fmla="*/ f14564 1 1668461"/>
              <a:gd name="f19554" fmla="*/ f14565 1 1668461"/>
              <a:gd name="f19555" fmla="*/ f14566 1 1668461"/>
              <a:gd name="f19556" fmla="*/ f14567 1 764002"/>
              <a:gd name="f19557" fmla="*/ f14568 1 1668461"/>
              <a:gd name="f19558" fmla="*/ f14569 1 1668461"/>
              <a:gd name="f19559" fmla="*/ f14570 1 1668461"/>
              <a:gd name="f19560" fmla="*/ f14571 1 764002"/>
              <a:gd name="f19561" fmla="*/ f14572 1 1668461"/>
              <a:gd name="f19562" fmla="*/ f14573 1 764002"/>
              <a:gd name="f19563" fmla="*/ f14574 1 1668461"/>
              <a:gd name="f19564" fmla="*/ f14575 1 1668461"/>
              <a:gd name="f19565" fmla="*/ f14576 1 1668461"/>
              <a:gd name="f19566" fmla="*/ f14577 1 764002"/>
              <a:gd name="f19567" fmla="*/ f14578 1 1668461"/>
              <a:gd name="f19568" fmla="*/ f14579 1 1668461"/>
              <a:gd name="f19569" fmla="*/ f14580 1 1668461"/>
              <a:gd name="f19570" fmla="*/ f14581 1 1668461"/>
              <a:gd name="f19571" fmla="*/ f14582 1 764002"/>
              <a:gd name="f19572" fmla="*/ f14583 1 1668461"/>
              <a:gd name="f19573" fmla="*/ f14584 1 764002"/>
              <a:gd name="f19574" fmla="*/ f14585 1 1668461"/>
              <a:gd name="f19575" fmla="*/ f14586 1 1668461"/>
              <a:gd name="f19576" fmla="*/ f14587 1 1668461"/>
              <a:gd name="f19577" fmla="*/ f14588 1 764002"/>
              <a:gd name="f19578" fmla="*/ f14589 1 1668461"/>
              <a:gd name="f19579" fmla="*/ f14590 1 764002"/>
              <a:gd name="f19580" fmla="*/ f14591 1 1668461"/>
              <a:gd name="f19581" fmla="*/ f14592 1 1668461"/>
              <a:gd name="f19582" fmla="*/ f14593 1 1668461"/>
              <a:gd name="f19583" fmla="*/ f14594 1 764002"/>
              <a:gd name="f19584" fmla="*/ f14595 1 1668461"/>
              <a:gd name="f19585" fmla="*/ f14596 1 764002"/>
              <a:gd name="f19586" fmla="*/ f14597 1 1668461"/>
              <a:gd name="f19587" fmla="*/ f14598 1 1668461"/>
              <a:gd name="f19588" fmla="*/ f14599 1 1668461"/>
              <a:gd name="f19589" fmla="*/ f14600 1 1668461"/>
              <a:gd name="f19590" fmla="*/ f14601 1 1668461"/>
              <a:gd name="f19591" fmla="*/ f14602 1 1668461"/>
              <a:gd name="f19592" fmla="*/ f14603 1 1668461"/>
              <a:gd name="f19593" fmla="*/ f14604 1 1668461"/>
              <a:gd name="f19594" fmla="*/ f14605 1 1668461"/>
              <a:gd name="f19595" fmla="*/ f14606 1 1668461"/>
              <a:gd name="f19596" fmla="*/ f14607 1 1668461"/>
              <a:gd name="f19597" fmla="*/ f14608 1 1668461"/>
              <a:gd name="f19598" fmla="*/ f14609 1 1668461"/>
              <a:gd name="f19599" fmla="*/ f14610 1 1668461"/>
              <a:gd name="f19600" fmla="*/ f14611 1 1668461"/>
              <a:gd name="f19601" fmla="*/ f14612 1 764002"/>
              <a:gd name="f19602" fmla="*/ f14613 1 1668461"/>
              <a:gd name="f19603" fmla="*/ f14614 1 764002"/>
              <a:gd name="f19604" fmla="*/ f14615 1 1668461"/>
              <a:gd name="f19605" fmla="*/ f14616 1 1668461"/>
              <a:gd name="f19606" fmla="*/ f14617 1 1668461"/>
              <a:gd name="f19607" fmla="*/ f14618 1 1668461"/>
              <a:gd name="f19608" fmla="*/ f14619 1 1668461"/>
              <a:gd name="f19609" fmla="*/ f14620 1 1668461"/>
              <a:gd name="f19610" fmla="*/ f14621 1 1668461"/>
              <a:gd name="f19611" fmla="*/ f14622 1 1668461"/>
              <a:gd name="f19612" fmla="*/ f14623 1 1668461"/>
              <a:gd name="f19613" fmla="*/ f14624 1 1668461"/>
              <a:gd name="f19614" fmla="*/ f14625 1 764002"/>
              <a:gd name="f19615" fmla="*/ f14626 1 1668461"/>
              <a:gd name="f19616" fmla="*/ f14627 1 764002"/>
              <a:gd name="f19617" fmla="*/ f14628 1 1668461"/>
              <a:gd name="f19618" fmla="*/ f14629 1 1668461"/>
              <a:gd name="f19619" fmla="*/ f14630 1 1668461"/>
              <a:gd name="f19620" fmla="*/ f14631 1 1668461"/>
              <a:gd name="f19621" fmla="*/ f14632 1 1668461"/>
              <a:gd name="f19622" fmla="*/ f14633 1 1668461"/>
              <a:gd name="f19623" fmla="*/ f14634 1 1668461"/>
              <a:gd name="f19624" fmla="*/ f14635 1 1668461"/>
              <a:gd name="f19625" fmla="*/ f14636 1 1668461"/>
              <a:gd name="f19626" fmla="*/ f14637 1 1668461"/>
              <a:gd name="f19627" fmla="*/ f14638 1 764002"/>
              <a:gd name="f19628" fmla="*/ f14639 1 1668461"/>
              <a:gd name="f19629" fmla="*/ f14640 1 764002"/>
              <a:gd name="f19630" fmla="*/ f14641 1 1668461"/>
              <a:gd name="f19631" fmla="*/ f14642 1 764002"/>
              <a:gd name="f19632" fmla="*/ f14643 1 1668461"/>
              <a:gd name="f19633" fmla="*/ f14644 1 1668461"/>
              <a:gd name="f19634" fmla="*/ f14645 1 1668461"/>
              <a:gd name="f19635" fmla="*/ f14646 1 1668461"/>
              <a:gd name="f19636" fmla="*/ f14647 1 764002"/>
              <a:gd name="f19637" fmla="*/ f14648 1 1668461"/>
              <a:gd name="f19638" fmla="*/ f14649 1 764002"/>
              <a:gd name="f19639" fmla="*/ f14650 1 1668461"/>
              <a:gd name="f19640" fmla="*/ f14651 1 1668461"/>
              <a:gd name="f19641" fmla="*/ f14652 1 1668461"/>
              <a:gd name="f19642" fmla="*/ f14653 1 1668461"/>
              <a:gd name="f19643" fmla="*/ f14654 1 1668461"/>
              <a:gd name="f19644" fmla="*/ f14655 1 1668461"/>
              <a:gd name="f19645" fmla="*/ f14656 1 1668461"/>
              <a:gd name="f19646" fmla="*/ f14657 1 1668461"/>
              <a:gd name="f19647" fmla="*/ f14658 1 1668461"/>
              <a:gd name="f19648" fmla="*/ f14659 1 1668461"/>
              <a:gd name="f19649" fmla="*/ f14660 1 1668461"/>
              <a:gd name="f19650" fmla="*/ f14661 1 1668461"/>
              <a:gd name="f19651" fmla="*/ f14662 1 1668461"/>
              <a:gd name="f19652" fmla="*/ f14663 1 1668461"/>
              <a:gd name="f19653" fmla="*/ f14664 1 1668461"/>
              <a:gd name="f19654" fmla="*/ f14665 1 764002"/>
              <a:gd name="f19655" fmla="*/ f14666 1 1668461"/>
              <a:gd name="f19656" fmla="*/ f14667 1 764002"/>
              <a:gd name="f19657" fmla="*/ f14668 1 1668461"/>
              <a:gd name="f19658" fmla="*/ f14669 1 1668461"/>
              <a:gd name="f19659" fmla="*/ f14670 1 1668461"/>
              <a:gd name="f19660" fmla="*/ f14671 1 1668461"/>
              <a:gd name="f19661" fmla="*/ f14672 1 764002"/>
              <a:gd name="f19662" fmla="*/ f14673 1 1668461"/>
              <a:gd name="f19663" fmla="*/ f14674 1 1668461"/>
              <a:gd name="f19664" fmla="*/ f14675 1 1668461"/>
              <a:gd name="f19665" fmla="*/ f14676 1 1668461"/>
              <a:gd name="f19666" fmla="*/ f14677 1 764002"/>
              <a:gd name="f19667" fmla="*/ f14678 1 1668461"/>
              <a:gd name="f19668" fmla="*/ f14679 1 1668461"/>
              <a:gd name="f19669" fmla="*/ f14680 1 1668461"/>
              <a:gd name="f19670" fmla="*/ f14681 1 1668461"/>
              <a:gd name="f19671" fmla="*/ f14682 1 764002"/>
              <a:gd name="f19672" fmla="*/ f14683 1 1668461"/>
              <a:gd name="f19673" fmla="*/ f14684 1 1668461"/>
              <a:gd name="f19674" fmla="*/ f14685 1 1668461"/>
              <a:gd name="f19675" fmla="*/ f14686 1 1668461"/>
              <a:gd name="f19676" fmla="*/ f14687 1 764002"/>
              <a:gd name="f19677" fmla="*/ f14688 1 1668461"/>
              <a:gd name="f19678" fmla="*/ f14689 1 764002"/>
              <a:gd name="f19679" fmla="*/ f14690 1 1668461"/>
              <a:gd name="f19680" fmla="*/ f14691 1 764002"/>
              <a:gd name="f19681" fmla="*/ f14692 1 1668461"/>
              <a:gd name="f19682" fmla="*/ f14693 1 764002"/>
              <a:gd name="f19683" fmla="*/ f14694 1 1668461"/>
              <a:gd name="f19684" fmla="*/ f14695 1 1668461"/>
              <a:gd name="f19685" fmla="*/ f14696 1 1668461"/>
              <a:gd name="f19686" fmla="*/ f14697 1 1668461"/>
              <a:gd name="f19687" fmla="*/ f14698 1 764002"/>
              <a:gd name="f19688" fmla="*/ f14699 1 1668461"/>
              <a:gd name="f19689" fmla="*/ f14700 1 1668461"/>
              <a:gd name="f19690" fmla="*/ f14701 1 1668461"/>
              <a:gd name="f19691" fmla="*/ f14702 1 1668461"/>
              <a:gd name="f19692" fmla="*/ f14703 1 1668461"/>
              <a:gd name="f19693" fmla="*/ f14704 1 1668461"/>
              <a:gd name="f19694" fmla="*/ f14705 1 1668461"/>
              <a:gd name="f19695" fmla="*/ f14706 1 1668461"/>
              <a:gd name="f19696" fmla="*/ f14707 1 1668461"/>
              <a:gd name="f19697" fmla="*/ f14708 1 764002"/>
              <a:gd name="f19698" fmla="*/ f14709 1 1668461"/>
              <a:gd name="f19699" fmla="*/ f14710 1 1668461"/>
              <a:gd name="f19700" fmla="*/ f14711 1 1668461"/>
              <a:gd name="f19701" fmla="*/ f14712 1 1668461"/>
              <a:gd name="f19702" fmla="*/ f14713 1 1668461"/>
              <a:gd name="f19703" fmla="*/ f14714 1 1668461"/>
              <a:gd name="f19704" fmla="*/ f14715 1 1668461"/>
              <a:gd name="f19705" fmla="*/ f14716 1 1668461"/>
              <a:gd name="f19706" fmla="*/ f14717 1 1668461"/>
              <a:gd name="f19707" fmla="*/ f14718 1 1668461"/>
              <a:gd name="f19708" fmla="*/ f14719 1 1668461"/>
              <a:gd name="f19709" fmla="*/ f14720 1 1668461"/>
              <a:gd name="f19710" fmla="*/ f14721 1 1668461"/>
              <a:gd name="f19711" fmla="*/ f14722 1 1668461"/>
              <a:gd name="f19712" fmla="*/ f14723 1 1668461"/>
              <a:gd name="f19713" fmla="*/ f14724 1 764002"/>
              <a:gd name="f19714" fmla="*/ f14725 1 1668461"/>
              <a:gd name="f19715" fmla="*/ f14726 1 1668461"/>
              <a:gd name="f19716" fmla="*/ f14727 1 1668461"/>
              <a:gd name="f19717" fmla="*/ f14728 1 764002"/>
              <a:gd name="f19718" fmla="*/ f14729 1 1668461"/>
              <a:gd name="f19719" fmla="*/ f14730 1 764002"/>
              <a:gd name="f19720" fmla="*/ f14731 1 1668461"/>
              <a:gd name="f19721" fmla="*/ f14732 1 1668461"/>
              <a:gd name="f19722" fmla="*/ f14733 1 764002"/>
              <a:gd name="f19723" fmla="*/ f14734 1 1668461"/>
              <a:gd name="f19724" fmla="*/ f14735 1 1668461"/>
              <a:gd name="f19725" fmla="*/ f14736 1 1668461"/>
              <a:gd name="f19726" fmla="*/ f14737 1 1668461"/>
              <a:gd name="f19727" fmla="*/ f14738 1 1668461"/>
              <a:gd name="f19728" fmla="*/ f14739 1 1668461"/>
              <a:gd name="f19729" fmla="*/ f14740 1 1668461"/>
              <a:gd name="f19730" fmla="*/ f14741 1 764002"/>
              <a:gd name="f19731" fmla="*/ f14742 1 1668461"/>
              <a:gd name="f19732" fmla="*/ f14743 1 764002"/>
              <a:gd name="f19733" fmla="*/ f14744 1 1668461"/>
              <a:gd name="f19734" fmla="*/ f14745 1 1668461"/>
              <a:gd name="f19735" fmla="*/ f14746 1 1668461"/>
              <a:gd name="f19736" fmla="*/ f14747 1 1668461"/>
              <a:gd name="f19737" fmla="*/ f14748 1 1668461"/>
              <a:gd name="f19738" fmla="*/ f14749 1 1668461"/>
              <a:gd name="f19739" fmla="*/ f14750 1 1668461"/>
              <a:gd name="f19740" fmla="*/ f14751 1 1668461"/>
              <a:gd name="f19741" fmla="*/ f14752 1 1668461"/>
              <a:gd name="f19742" fmla="*/ f14753 1 1668461"/>
              <a:gd name="f19743" fmla="*/ f14754 1 1668461"/>
              <a:gd name="f19744" fmla="*/ f14755 1 764002"/>
              <a:gd name="f19745" fmla="*/ f14756 1 1668461"/>
              <a:gd name="f19746" fmla="*/ f14757 1 1668461"/>
              <a:gd name="f19747" fmla="*/ f14758 1 1668461"/>
              <a:gd name="f19748" fmla="*/ f14759 1 1668461"/>
              <a:gd name="f19749" fmla="*/ f14760 1 1668461"/>
              <a:gd name="f19750" fmla="*/ f14761 1 764002"/>
              <a:gd name="f19751" fmla="*/ f14762 1 1668461"/>
              <a:gd name="f19752" fmla="*/ f14763 1 764002"/>
              <a:gd name="f19753" fmla="*/ f14764 1 1668461"/>
              <a:gd name="f19754" fmla="*/ f14765 1 1668461"/>
              <a:gd name="f19755" fmla="*/ f14766 1 1668461"/>
              <a:gd name="f19756" fmla="*/ f14767 1 764002"/>
              <a:gd name="f19757" fmla="*/ f14768 1 1668461"/>
              <a:gd name="f19758" fmla="*/ f14769 1 1668461"/>
              <a:gd name="f19759" fmla="*/ f14770 1 1668461"/>
              <a:gd name="f19760" fmla="*/ f14771 1 1668461"/>
              <a:gd name="f19761" fmla="*/ f14772 1 1668461"/>
              <a:gd name="f19762" fmla="*/ f14773 1 1668461"/>
              <a:gd name="f19763" fmla="*/ f14774 1 1668461"/>
              <a:gd name="f19764" fmla="*/ f14775 1 1668461"/>
              <a:gd name="f19765" fmla="*/ f14776 1 1668461"/>
              <a:gd name="f19766" fmla="*/ f14777 1 764002"/>
              <a:gd name="f19767" fmla="*/ f14778 1 1668461"/>
              <a:gd name="f19768" fmla="*/ f14779 1 764002"/>
              <a:gd name="f19769" fmla="*/ f14780 1 1668461"/>
              <a:gd name="f19770" fmla="*/ f14781 1 1668461"/>
              <a:gd name="f19771" fmla="*/ f14782 1 1668461"/>
              <a:gd name="f19772" fmla="*/ f14783 1 1668461"/>
              <a:gd name="f19773" fmla="*/ f14784 1 1668461"/>
              <a:gd name="f19774" fmla="*/ f14785 1 1668461"/>
              <a:gd name="f19775" fmla="*/ f14786 1 1668461"/>
              <a:gd name="f19776" fmla="*/ f14787 1 1668461"/>
              <a:gd name="f19777" fmla="*/ f14788 1 1668461"/>
              <a:gd name="f19778" fmla="*/ f14789 1 1668461"/>
              <a:gd name="f19779" fmla="*/ f14790 1 1668461"/>
              <a:gd name="f19780" fmla="*/ f14791 1 1668461"/>
              <a:gd name="f19781" fmla="*/ f14792 1 1668461"/>
              <a:gd name="f19782" fmla="*/ f14793 1 1668461"/>
              <a:gd name="f19783" fmla="*/ f14794 1 764002"/>
              <a:gd name="f19784" fmla="*/ f14795 1 1668461"/>
              <a:gd name="f19785" fmla="*/ f14796 1 1668461"/>
              <a:gd name="f19786" fmla="*/ f14797 1 1668461"/>
              <a:gd name="f19787" fmla="*/ f14798 1 764002"/>
              <a:gd name="f19788" fmla="*/ f14799 1 1668461"/>
              <a:gd name="f19789" fmla="*/ f14800 1 764002"/>
              <a:gd name="f19790" fmla="*/ f14801 1 1668461"/>
              <a:gd name="f19791" fmla="*/ f14802 1 1668461"/>
              <a:gd name="f19792" fmla="*/ f14803 1 1668461"/>
              <a:gd name="f19793" fmla="*/ f14804 1 764002"/>
              <a:gd name="f19794" fmla="*/ f14805 1 1668461"/>
              <a:gd name="f19795" fmla="*/ f14806 1 1668461"/>
              <a:gd name="f19796" fmla="*/ f14807 1 1668461"/>
              <a:gd name="f19797" fmla="*/ f14808 1 764002"/>
              <a:gd name="f19798" fmla="*/ f14809 1 1668461"/>
              <a:gd name="f19799" fmla="*/ f14810 1 1668461"/>
              <a:gd name="f19800" fmla="*/ f14811 1 1668461"/>
              <a:gd name="f19801" fmla="*/ f14812 1 1668461"/>
              <a:gd name="f19802" fmla="*/ f14813 1 1668461"/>
              <a:gd name="f19803" fmla="*/ f14814 1 764002"/>
              <a:gd name="f19804" fmla="*/ f14815 1 1668461"/>
              <a:gd name="f19805" fmla="*/ f14816 1 764002"/>
              <a:gd name="f19806" fmla="*/ f14817 1 1668461"/>
              <a:gd name="f19807" fmla="*/ f14818 1 1668461"/>
              <a:gd name="f19808" fmla="*/ f14819 1 1668461"/>
              <a:gd name="f19809" fmla="*/ f14820 1 764002"/>
              <a:gd name="f19810" fmla="*/ f14821 1 1668461"/>
              <a:gd name="f19811" fmla="*/ f14822 1 1668461"/>
              <a:gd name="f19812" fmla="*/ f14823 1 1668461"/>
              <a:gd name="f19813" fmla="*/ f14824 1 1668461"/>
              <a:gd name="f19814" fmla="*/ f14825 1 764002"/>
              <a:gd name="f19815" fmla="*/ f14826 1 1668461"/>
              <a:gd name="f19816" fmla="*/ f14827 1 764002"/>
              <a:gd name="f19817" fmla="*/ f14828 1 1668461"/>
              <a:gd name="f19818" fmla="*/ f14829 1 1668461"/>
              <a:gd name="f19819" fmla="*/ f14830 1 1668461"/>
              <a:gd name="f19820" fmla="*/ f14831 1 1668461"/>
              <a:gd name="f19821" fmla="*/ f14832 1 1668461"/>
              <a:gd name="f19822" fmla="*/ f14833 1 1668461"/>
              <a:gd name="f19823" fmla="*/ f14834 1 1668461"/>
              <a:gd name="f19824" fmla="*/ f14835 1 1668461"/>
              <a:gd name="f19825" fmla="*/ f14836 1 1668461"/>
              <a:gd name="f19826" fmla="*/ f14837 1 1668461"/>
              <a:gd name="f19827" fmla="*/ f14838 1 1668461"/>
              <a:gd name="f19828" fmla="*/ f14839 1 1668461"/>
              <a:gd name="f19829" fmla="*/ f14840 1 1668461"/>
              <a:gd name="f19830" fmla="*/ f14841 1 1668461"/>
              <a:gd name="f19831" fmla="*/ f14842 1 764002"/>
              <a:gd name="f19832" fmla="*/ f14843 1 1668461"/>
              <a:gd name="f19833" fmla="*/ f14844 1 764002"/>
              <a:gd name="f19834" fmla="*/ f14845 1 1668461"/>
              <a:gd name="f19835" fmla="*/ f14846 1 1668461"/>
              <a:gd name="f19836" fmla="*/ f14847 1 1668461"/>
              <a:gd name="f19837" fmla="*/ f14848 1 1668461"/>
              <a:gd name="f19838" fmla="*/ f14849 1 1668461"/>
              <a:gd name="f19839" fmla="*/ f14850 1 1668461"/>
              <a:gd name="f19840" fmla="*/ f14851 1 1668461"/>
              <a:gd name="f19841" fmla="*/ f14852 1 1668461"/>
              <a:gd name="f19842" fmla="*/ f14853 1 764002"/>
              <a:gd name="f19843" fmla="*/ f14854 1 1668461"/>
              <a:gd name="f19844" fmla="*/ f14855 1 1668461"/>
              <a:gd name="f19845" fmla="*/ f14856 1 1668461"/>
              <a:gd name="f19846" fmla="*/ f14857 1 764002"/>
              <a:gd name="f19847" fmla="*/ f14858 1 764002"/>
              <a:gd name="f19848" fmla="*/ f14859 1 1668461"/>
              <a:gd name="f19849" fmla="*/ f14860 1 764002"/>
              <a:gd name="f19850" fmla="*/ f14861 1 1668461"/>
              <a:gd name="f19851" fmla="*/ f14862 1 1668461"/>
              <a:gd name="f19852" fmla="*/ f14863 1 1668461"/>
              <a:gd name="f19853" fmla="*/ f14864 1 1668461"/>
              <a:gd name="f19854" fmla="*/ f14865 1 1668461"/>
              <a:gd name="f19855" fmla="*/ f14866 1 1668461"/>
              <a:gd name="f19856" fmla="*/ f14867 1 1668461"/>
              <a:gd name="f19857" fmla="*/ f14868 1 764002"/>
              <a:gd name="f19858" fmla="*/ f14869 1 1668461"/>
              <a:gd name="f19859" fmla="*/ f14870 1 1668461"/>
              <a:gd name="f19860" fmla="*/ f14871 1 1668461"/>
              <a:gd name="f19861" fmla="*/ f14872 1 764002"/>
              <a:gd name="f19862" fmla="*/ f14873 1 1668461"/>
              <a:gd name="f19863" fmla="*/ f14874 1 1668461"/>
              <a:gd name="f19864" fmla="*/ f14875 1 1668461"/>
              <a:gd name="f19865" fmla="*/ f14876 1 764002"/>
              <a:gd name="f19866" fmla="*/ f14877 1 1668461"/>
              <a:gd name="f19867" fmla="*/ f14878 1 1668461"/>
              <a:gd name="f19868" fmla="*/ f14879 1 1668461"/>
              <a:gd name="f19869" fmla="*/ f14880 1 764002"/>
              <a:gd name="f19870" fmla="*/ f14881 1 1668461"/>
              <a:gd name="f19871" fmla="*/ f14882 1 764002"/>
              <a:gd name="f19872" fmla="*/ f14883 1 1668461"/>
              <a:gd name="f19873" fmla="*/ f14884 1 764002"/>
              <a:gd name="f19874" fmla="*/ f14885 1 1668461"/>
              <a:gd name="f19875" fmla="*/ f14886 1 1668461"/>
              <a:gd name="f19876" fmla="*/ f14887 1 1668461"/>
              <a:gd name="f19877" fmla="*/ f14888 1 764002"/>
              <a:gd name="f19878" fmla="*/ f14889 1 1668461"/>
              <a:gd name="f19879" fmla="*/ f14890 1 764002"/>
              <a:gd name="f19880" fmla="*/ f14891 1 1668461"/>
              <a:gd name="f19881" fmla="*/ f14892 1 764002"/>
              <a:gd name="f19882" fmla="*/ f14893 1 1668461"/>
              <a:gd name="f19883" fmla="*/ f14894 1 764002"/>
              <a:gd name="f19884" fmla="*/ f14895 1 1668461"/>
              <a:gd name="f19885" fmla="*/ f14896 1 1668461"/>
              <a:gd name="f19886" fmla="*/ f14897 1 1668461"/>
              <a:gd name="f19887" fmla="*/ f14898 1 1668461"/>
              <a:gd name="f19888" fmla="*/ f14899 1 1668461"/>
              <a:gd name="f19889" fmla="*/ f14900 1 1668461"/>
              <a:gd name="f19890" fmla="*/ f14901 1 1668461"/>
              <a:gd name="f19891" fmla="*/ f14902 1 1668461"/>
              <a:gd name="f19892" fmla="*/ f14903 1 1668461"/>
              <a:gd name="f19893" fmla="*/ f14904 1 1668461"/>
              <a:gd name="f19894" fmla="*/ f14905 1 1668461"/>
              <a:gd name="f19895" fmla="*/ f14906 1 764002"/>
              <a:gd name="f19896" fmla="*/ f14907 1 1668461"/>
              <a:gd name="f19897" fmla="*/ f14908 1 1668461"/>
              <a:gd name="f19898" fmla="*/ f14909 1 1668461"/>
              <a:gd name="f19899" fmla="*/ f14910 1 764002"/>
              <a:gd name="f19900" fmla="*/ f14911 1 1668461"/>
              <a:gd name="f19901" fmla="*/ f14912 1 764002"/>
              <a:gd name="f19902" fmla="*/ f14913 1 1668461"/>
              <a:gd name="f19903" fmla="*/ f14914 1 1668461"/>
              <a:gd name="f19904" fmla="*/ f14915 1 1668461"/>
              <a:gd name="f19905" fmla="*/ f14916 1 1668461"/>
              <a:gd name="f19906" fmla="*/ f14917 1 1668461"/>
              <a:gd name="f19907" fmla="*/ f14918 1 1668461"/>
              <a:gd name="f19908" fmla="*/ f14919 1 1668461"/>
              <a:gd name="f19909" fmla="*/ f14920 1 1668461"/>
              <a:gd name="f19910" fmla="*/ f14921 1 1668461"/>
              <a:gd name="f19911" fmla="*/ f14922 1 1668461"/>
              <a:gd name="f19912" fmla="*/ f14923 1 1668461"/>
              <a:gd name="f19913" fmla="*/ f14924 1 1668461"/>
              <a:gd name="f19914" fmla="*/ f14925 1 1668461"/>
              <a:gd name="f19915" fmla="*/ f14926 1 1668461"/>
              <a:gd name="f19916" fmla="*/ f14927 1 1668461"/>
              <a:gd name="f19917" fmla="*/ f14928 1 1668461"/>
              <a:gd name="f19918" fmla="*/ f14929 1 764002"/>
              <a:gd name="f19919" fmla="*/ f14930 1 1668461"/>
              <a:gd name="f19920" fmla="*/ f14931 1 764002"/>
              <a:gd name="f19921" fmla="*/ f14932 1 1668461"/>
              <a:gd name="f19922" fmla="*/ f14933 1 1668461"/>
              <a:gd name="f19923" fmla="*/ f14934 1 1668461"/>
              <a:gd name="f19924" fmla="*/ f14935 1 1668461"/>
              <a:gd name="f19925" fmla="*/ f14936 1 1668461"/>
              <a:gd name="f19926" fmla="*/ f14937 1 1668461"/>
              <a:gd name="f19927" fmla="*/ f14938 1 1668461"/>
              <a:gd name="f19928" fmla="*/ f14939 1 1668461"/>
              <a:gd name="f19929" fmla="*/ f14940 1 764002"/>
              <a:gd name="f19930" fmla="*/ f14941 1 1668461"/>
              <a:gd name="f19931" fmla="*/ f14942 1 1668461"/>
              <a:gd name="f19932" fmla="*/ f14943 1 1668461"/>
              <a:gd name="f19933" fmla="*/ f14944 1 1668461"/>
              <a:gd name="f19934" fmla="*/ f14945 1 1668461"/>
              <a:gd name="f19935" fmla="*/ f14946 1 1668461"/>
              <a:gd name="f19936" fmla="*/ f14947 1 1668461"/>
              <a:gd name="f19937" fmla="*/ f14948 1 1668461"/>
              <a:gd name="f19938" fmla="*/ f14949 1 764002"/>
              <a:gd name="f19939" fmla="*/ f14950 1 1668461"/>
              <a:gd name="f19940" fmla="*/ f14951 1 1668461"/>
              <a:gd name="f19941" fmla="*/ f14952 1 1668461"/>
              <a:gd name="f19942" fmla="*/ f14953 1 1668461"/>
              <a:gd name="f19943" fmla="*/ f14954 1 1668461"/>
              <a:gd name="f19944" fmla="*/ f14955 1 1668461"/>
              <a:gd name="f19945" fmla="*/ f14956 1 1668461"/>
              <a:gd name="f19946" fmla="*/ f14957 1 764002"/>
              <a:gd name="f19947" fmla="*/ f14958 1 1668461"/>
              <a:gd name="f19948" fmla="*/ f14959 1 764002"/>
              <a:gd name="f19949" fmla="*/ f14960 1 1668461"/>
              <a:gd name="f19950" fmla="*/ f14961 1 764002"/>
              <a:gd name="f19951" fmla="*/ f14962 1 1668461"/>
              <a:gd name="f19952" fmla="*/ f14963 1 764002"/>
              <a:gd name="f19953" fmla="*/ f14964 1 1668461"/>
              <a:gd name="f19954" fmla="*/ f14965 1 1668461"/>
              <a:gd name="f19955" fmla="*/ f14966 1 1668461"/>
              <a:gd name="f19956" fmla="*/ f14967 1 764002"/>
              <a:gd name="f19957" fmla="*/ f14968 1 1668461"/>
              <a:gd name="f19958" fmla="*/ f14969 1 764002"/>
              <a:gd name="f19959" fmla="*/ f14970 1 1668461"/>
              <a:gd name="f19960" fmla="*/ f14971 1 1668461"/>
              <a:gd name="f19961" fmla="*/ f14972 1 1668461"/>
              <a:gd name="f19962" fmla="*/ f14973 1 1668461"/>
              <a:gd name="f19963" fmla="*/ f14974 1 1668461"/>
              <a:gd name="f19964" fmla="*/ f14975 1 1668461"/>
              <a:gd name="f19965" fmla="*/ f14976 1 1668461"/>
              <a:gd name="f19966" fmla="*/ f14977 1 1668461"/>
              <a:gd name="f19967" fmla="*/ f14978 1 1668461"/>
              <a:gd name="f19968" fmla="*/ f14979 1 1668461"/>
              <a:gd name="f19969" fmla="*/ f14980 1 1668461"/>
              <a:gd name="f19970" fmla="*/ f14981 1 764002"/>
              <a:gd name="f19971" fmla="*/ f14982 1 1668461"/>
              <a:gd name="f19972" fmla="*/ f14983 1 764002"/>
              <a:gd name="f19973" fmla="*/ f14984 1 1668461"/>
              <a:gd name="f19974" fmla="*/ f14985 1 1668461"/>
              <a:gd name="f19975" fmla="*/ f14986 1 1668461"/>
              <a:gd name="f19976" fmla="*/ f14987 1 764002"/>
              <a:gd name="f19977" fmla="*/ f14988 1 1668461"/>
              <a:gd name="f19978" fmla="*/ f14989 1 764002"/>
              <a:gd name="f19979" fmla="*/ f14990 1 1668461"/>
              <a:gd name="f19980" fmla="*/ f14991 1 1668461"/>
              <a:gd name="f19981" fmla="*/ f14992 1 1668461"/>
              <a:gd name="f19982" fmla="*/ f14993 1 764002"/>
              <a:gd name="f19983" fmla="*/ f14994 1 1668461"/>
              <a:gd name="f19984" fmla="*/ f14995 1 1668461"/>
              <a:gd name="f19985" fmla="*/ f14996 1 1668461"/>
              <a:gd name="f19986" fmla="*/ f14997 1 764002"/>
              <a:gd name="f19987" fmla="*/ f14998 1 1668461"/>
              <a:gd name="f19988" fmla="*/ f14999 1 764002"/>
              <a:gd name="f19989" fmla="*/ f15000 1 1668461"/>
              <a:gd name="f19990" fmla="*/ f15001 1 764002"/>
              <a:gd name="f19991" fmla="*/ f15002 1 1668461"/>
              <a:gd name="f19992" fmla="*/ f15003 1 1668461"/>
              <a:gd name="f19993" fmla="*/ f15004 1 1668461"/>
              <a:gd name="f19994" fmla="*/ f15005 1 1668461"/>
              <a:gd name="f19995" fmla="*/ f15006 1 1668461"/>
              <a:gd name="f19996" fmla="*/ f15007 1 1668461"/>
              <a:gd name="f19997" fmla="*/ f15008 1 1668461"/>
              <a:gd name="f19998" fmla="*/ f15009 1 764002"/>
              <a:gd name="f19999" fmla="*/ f15010 1 1668461"/>
              <a:gd name="f20000" fmla="*/ f15011 1 1668461"/>
              <a:gd name="f20001" fmla="*/ f15012 1 1668461"/>
              <a:gd name="f20002" fmla="*/ f15013 1 1668461"/>
              <a:gd name="f20003" fmla="*/ f15014 1 1668461"/>
              <a:gd name="f20004" fmla="*/ f15015 1 1668461"/>
              <a:gd name="f20005" fmla="*/ f15016 1 1668461"/>
              <a:gd name="f20006" fmla="*/ f15017 1 1668461"/>
              <a:gd name="f20007" fmla="*/ f15018 1 1668461"/>
              <a:gd name="f20008" fmla="*/ f15019 1 1668461"/>
              <a:gd name="f20009" fmla="*/ f15020 1 1668461"/>
              <a:gd name="f20010" fmla="*/ f15021 1 1668461"/>
              <a:gd name="f20011" fmla="*/ f15022 1 1668461"/>
              <a:gd name="f20012" fmla="*/ f15023 1 1668461"/>
              <a:gd name="f20013" fmla="*/ f15024 1 764002"/>
              <a:gd name="f20014" fmla="*/ f15025 1 1668461"/>
              <a:gd name="f20015" fmla="*/ f15026 1 764002"/>
              <a:gd name="f20016" fmla="*/ f15027 1 1668461"/>
              <a:gd name="f20017" fmla="*/ f15028 1 1668461"/>
              <a:gd name="f20018" fmla="*/ f15029 1 1668461"/>
              <a:gd name="f20019" fmla="*/ f15030 1 1668461"/>
              <a:gd name="f20020" fmla="*/ f15031 1 1668461"/>
              <a:gd name="f20021" fmla="*/ f15032 1 1668461"/>
              <a:gd name="f20022" fmla="*/ f15033 1 1668461"/>
              <a:gd name="f20023" fmla="*/ f15034 1 764002"/>
              <a:gd name="f20024" fmla="*/ f15035 1 1668461"/>
              <a:gd name="f20025" fmla="*/ f15036 1 1668461"/>
              <a:gd name="f20026" fmla="*/ f15037 1 1668461"/>
              <a:gd name="f20027" fmla="*/ f15038 1 764002"/>
              <a:gd name="f20028" fmla="*/ f15039 1 1668461"/>
              <a:gd name="f20029" fmla="*/ f15040 1 1668461"/>
              <a:gd name="f20030" fmla="*/ f15041 1 1668461"/>
              <a:gd name="f20031" fmla="*/ f15042 1 1668461"/>
              <a:gd name="f20032" fmla="*/ f15043 1 1668461"/>
              <a:gd name="f20033" fmla="*/ f15044 1 1668461"/>
              <a:gd name="f20034" fmla="*/ f15045 1 1668461"/>
              <a:gd name="f20035" fmla="*/ f15046 1 764002"/>
              <a:gd name="f20036" fmla="*/ f15047 1 1668461"/>
              <a:gd name="f20037" fmla="*/ f15048 1 1668461"/>
              <a:gd name="f20038" fmla="*/ f15049 1 1668461"/>
              <a:gd name="f20039" fmla="*/ f15050 1 1668461"/>
              <a:gd name="f20040" fmla="*/ f15051 1 1668461"/>
              <a:gd name="f20041" fmla="*/ f15052 1 764002"/>
              <a:gd name="f20042" fmla="*/ f15053 1 1668461"/>
              <a:gd name="f20043" fmla="*/ f15054 1 764002"/>
              <a:gd name="f20044" fmla="*/ f15055 1 1668461"/>
              <a:gd name="f20045" fmla="*/ f15056 1 1668461"/>
              <a:gd name="f20046" fmla="*/ f15057 1 1668461"/>
              <a:gd name="f20047" fmla="*/ f15058 1 1668461"/>
              <a:gd name="f20048" fmla="*/ f15059 1 1668461"/>
              <a:gd name="f20049" fmla="*/ f15060 1 1668461"/>
              <a:gd name="f20050" fmla="*/ f15061 1 764002"/>
              <a:gd name="f20051" fmla="*/ f15062 1 1668461"/>
              <a:gd name="f20052" fmla="*/ f15063 1 764002"/>
              <a:gd name="f20053" fmla="*/ f15064 1 1668461"/>
              <a:gd name="f20054" fmla="*/ f15065 1 764002"/>
              <a:gd name="f20055" fmla="*/ f15066 1 1668461"/>
              <a:gd name="f20056" fmla="*/ f15067 1 1668461"/>
              <a:gd name="f20057" fmla="*/ f15068 1 1668461"/>
              <a:gd name="f20058" fmla="*/ f15069 1 1668461"/>
              <a:gd name="f20059" fmla="*/ f15070 1 764002"/>
              <a:gd name="f20060" fmla="*/ f15071 1 1668461"/>
              <a:gd name="f20061" fmla="*/ f15072 1 1668461"/>
              <a:gd name="f20062" fmla="*/ f15073 1 1668461"/>
              <a:gd name="f20063" fmla="*/ f15074 1 1668461"/>
              <a:gd name="f20064" fmla="*/ f15075 1 1668461"/>
              <a:gd name="f20065" fmla="*/ f15076 1 1668461"/>
              <a:gd name="f20066" fmla="*/ f15077 1 1668461"/>
              <a:gd name="f20067" fmla="*/ f15078 1 1668461"/>
              <a:gd name="f20068" fmla="*/ f15079 1 764002"/>
              <a:gd name="f20069" fmla="*/ f15080 1 1668461"/>
              <a:gd name="f20070" fmla="*/ f15081 1 764002"/>
              <a:gd name="f20071" fmla="*/ f15082 1 764002"/>
              <a:gd name="f20072" fmla="*/ f15083 1 1668461"/>
              <a:gd name="f20073" fmla="*/ f15084 1 1668461"/>
              <a:gd name="f20074" fmla="*/ f15085 1 1668461"/>
              <a:gd name="f20075" fmla="*/ f15086 1 764002"/>
              <a:gd name="f20076" fmla="*/ f15087 1 1668461"/>
              <a:gd name="f20077" fmla="*/ f15088 1 1668461"/>
              <a:gd name="f20078" fmla="*/ f15089 1 1668461"/>
              <a:gd name="f20079" fmla="*/ f15090 1 1668461"/>
              <a:gd name="f20080" fmla="*/ f15091 1 1668461"/>
              <a:gd name="f20081" fmla="*/ f15092 1 1668461"/>
              <a:gd name="f20082" fmla="*/ f15093 1 1668461"/>
              <a:gd name="f20083" fmla="*/ f15094 1 1668461"/>
              <a:gd name="f20084" fmla="*/ f15095 1 1668461"/>
              <a:gd name="f20085" fmla="*/ f15096 1 1668461"/>
              <a:gd name="f20086" fmla="*/ f15097 1 1668461"/>
              <a:gd name="f20087" fmla="*/ f15098 1 764002"/>
              <a:gd name="f20088" fmla="*/ f15099 1 1668461"/>
              <a:gd name="f20089" fmla="*/ f15100 1 1668461"/>
              <a:gd name="f20090" fmla="*/ f15101 1 1668461"/>
              <a:gd name="f20091" fmla="*/ f15102 1 764002"/>
              <a:gd name="f20092" fmla="*/ f15103 1 1668461"/>
              <a:gd name="f20093" fmla="*/ f15104 1 1668461"/>
              <a:gd name="f20094" fmla="*/ f15105 1 1668461"/>
              <a:gd name="f20095" fmla="*/ f15106 1 1668461"/>
              <a:gd name="f20096" fmla="*/ f15107 1 1668461"/>
              <a:gd name="f20097" fmla="*/ f15108 1 1668461"/>
              <a:gd name="f20098" fmla="*/ f15109 1 1668461"/>
              <a:gd name="f20099" fmla="*/ f15110 1 1668461"/>
              <a:gd name="f20100" fmla="*/ f15111 1 1668461"/>
              <a:gd name="f20101" fmla="*/ f15112 1 764002"/>
              <a:gd name="f20102" fmla="*/ f15113 1 1668461"/>
              <a:gd name="f20103" fmla="*/ f15114 1 764002"/>
              <a:gd name="f20104" fmla="*/ f15115 1 1668461"/>
              <a:gd name="f20105" fmla="*/ f15116 1 1668461"/>
              <a:gd name="f20106" fmla="*/ f15117 1 1668461"/>
              <a:gd name="f20107" fmla="*/ f15118 1 764002"/>
              <a:gd name="f20108" fmla="*/ f15119 1 1668461"/>
              <a:gd name="f20109" fmla="*/ f15120 1 1668461"/>
              <a:gd name="f20110" fmla="*/ f15121 1 1668461"/>
              <a:gd name="f20111" fmla="*/ f15122 1 1668461"/>
              <a:gd name="f20112" fmla="*/ f15123 1 1668461"/>
              <a:gd name="f20113" fmla="*/ f15124 1 1668461"/>
              <a:gd name="f20114" fmla="*/ f15125 1 1668461"/>
              <a:gd name="f20115" fmla="*/ f15126 1 1668461"/>
              <a:gd name="f20116" fmla="*/ f15127 1 1668461"/>
              <a:gd name="f20117" fmla="*/ f15128 1 1668461"/>
              <a:gd name="f20118" fmla="*/ f15129 1 1668461"/>
              <a:gd name="f20119" fmla="*/ f15130 1 1668461"/>
              <a:gd name="f20120" fmla="*/ f15131 1 1668461"/>
              <a:gd name="f20121" fmla="*/ f15132 1 1668461"/>
              <a:gd name="f20122" fmla="*/ f15133 1 1668461"/>
              <a:gd name="f20123" fmla="*/ f15134 1 1668461"/>
              <a:gd name="f20124" fmla="*/ f15135 1 1668461"/>
              <a:gd name="f20125" fmla="*/ f15136 1 764002"/>
              <a:gd name="f20126" fmla="*/ f15137 1 1668461"/>
              <a:gd name="f20127" fmla="*/ f15138 1 764002"/>
              <a:gd name="f20128" fmla="*/ f15139 1 1668461"/>
              <a:gd name="f20129" fmla="*/ f15140 1 1668461"/>
              <a:gd name="f20130" fmla="*/ f15141 1 1668461"/>
              <a:gd name="f20131" fmla="*/ f15142 1 1668461"/>
              <a:gd name="f20132" fmla="*/ f15143 1 1668461"/>
              <a:gd name="f20133" fmla="*/ f15144 1 1668461"/>
              <a:gd name="f20134" fmla="*/ f15145 1 1668461"/>
              <a:gd name="f20135" fmla="*/ f15146 1 1668461"/>
              <a:gd name="f20136" fmla="*/ f15147 1 764002"/>
              <a:gd name="f20137" fmla="*/ f15148 1 1668461"/>
              <a:gd name="f20138" fmla="*/ f15149 1 764002"/>
              <a:gd name="f20139" fmla="*/ f15150 1 1668461"/>
              <a:gd name="f20140" fmla="*/ f15151 1 764002"/>
              <a:gd name="f20141" fmla="*/ f15152 1 1668461"/>
              <a:gd name="f20142" fmla="*/ f15153 1 1668461"/>
              <a:gd name="f20143" fmla="*/ f15154 1 1668461"/>
              <a:gd name="f20144" fmla="*/ f15155 1 1668461"/>
              <a:gd name="f20145" fmla="*/ f15156 1 1668461"/>
              <a:gd name="f20146" fmla="*/ f15157 1 1668461"/>
              <a:gd name="f20147" fmla="*/ f15158 1 1668461"/>
              <a:gd name="f20148" fmla="*/ f15159 1 1668461"/>
              <a:gd name="f20149" fmla="*/ f15160 1 1668461"/>
              <a:gd name="f20150" fmla="*/ f15161 1 764002"/>
              <a:gd name="f20151" fmla="*/ f15162 1 1668461"/>
              <a:gd name="f20152" fmla="*/ f15163 1 764002"/>
              <a:gd name="f20153" fmla="*/ f15164 1 1668461"/>
              <a:gd name="f20154" fmla="*/ f15165 1 764002"/>
              <a:gd name="f20155" fmla="*/ f15166 1 1668461"/>
              <a:gd name="f20156" fmla="*/ f15167 1 1668461"/>
              <a:gd name="f20157" fmla="*/ f15168 1 1668461"/>
              <a:gd name="f20158" fmla="*/ f15169 1 1668461"/>
              <a:gd name="f20159" fmla="*/ f15170 1 1668461"/>
              <a:gd name="f20160" fmla="*/ f15171 1 764002"/>
              <a:gd name="f20161" fmla="*/ f15172 1 1668461"/>
              <a:gd name="f20162" fmla="*/ f15173 1 1668461"/>
              <a:gd name="f20163" fmla="*/ f15174 1 1668461"/>
              <a:gd name="f20164" fmla="*/ f15175 1 764002"/>
              <a:gd name="f20165" fmla="*/ f15176 1 1668461"/>
              <a:gd name="f20166" fmla="*/ f15177 1 1668461"/>
              <a:gd name="f20167" fmla="*/ f15178 1 1668461"/>
              <a:gd name="f20168" fmla="*/ f15179 1 1668461"/>
              <a:gd name="f20169" fmla="*/ f15180 1 1668461"/>
              <a:gd name="f20170" fmla="*/ f15181 1 1668461"/>
              <a:gd name="f20171" fmla="*/ f15182 1 1668461"/>
              <a:gd name="f20172" fmla="*/ f15183 1 1668461"/>
              <a:gd name="f20173" fmla="*/ f15184 1 1668461"/>
              <a:gd name="f20174" fmla="*/ f15185 1 1668461"/>
              <a:gd name="f20175" fmla="*/ f15186 1 1668461"/>
              <a:gd name="f20176" fmla="*/ f15187 1 764002"/>
              <a:gd name="f20177" fmla="*/ f15188 1 1668461"/>
              <a:gd name="f20178" fmla="*/ f15189 1 1668461"/>
              <a:gd name="f20179" fmla="*/ f15190 1 1668461"/>
              <a:gd name="f20180" fmla="*/ f15191 1 764002"/>
              <a:gd name="f20181" fmla="*/ f15192 1 1668461"/>
              <a:gd name="f20182" fmla="*/ f15193 1 1668461"/>
              <a:gd name="f20183" fmla="*/ f15194 1 1668461"/>
              <a:gd name="f20184" fmla="*/ f15195 1 1668461"/>
              <a:gd name="f20185" fmla="*/ f15196 1 1668461"/>
              <a:gd name="f20186" fmla="*/ f15197 1 1668461"/>
              <a:gd name="f20187" fmla="*/ f15198 1 1668461"/>
              <a:gd name="f20188" fmla="*/ f15199 1 1668461"/>
              <a:gd name="f20189" fmla="*/ f15200 1 1668461"/>
              <a:gd name="f20190" fmla="*/ f15201 1 1668461"/>
              <a:gd name="f20191" fmla="*/ f15202 1 1668461"/>
              <a:gd name="f20192" fmla="*/ f15203 1 1668461"/>
              <a:gd name="f20193" fmla="*/ f15204 1 1668461"/>
              <a:gd name="f20194" fmla="*/ f15205 1 1668461"/>
              <a:gd name="f20195" fmla="*/ f15206 1 764002"/>
              <a:gd name="f20196" fmla="*/ f15207 1 1668461"/>
              <a:gd name="f20197" fmla="*/ f15208 1 764002"/>
              <a:gd name="f20198" fmla="*/ f15209 1 1668461"/>
              <a:gd name="f20199" fmla="*/ f15210 1 1668461"/>
              <a:gd name="f20200" fmla="*/ f15211 1 1668461"/>
              <a:gd name="f20201" fmla="*/ f15212 1 1668461"/>
              <a:gd name="f20202" fmla="*/ f15213 1 1668461"/>
              <a:gd name="f20203" fmla="*/ f15214 1 1668461"/>
              <a:gd name="f20204" fmla="*/ f15215 1 1668461"/>
              <a:gd name="f20205" fmla="*/ f15216 1 1668461"/>
              <a:gd name="f20206" fmla="*/ f15217 1 764002"/>
              <a:gd name="f20207" fmla="*/ f15218 1 1668461"/>
              <a:gd name="f20208" fmla="*/ f15219 1 1668461"/>
              <a:gd name="f20209" fmla="*/ f15220 1 1668461"/>
              <a:gd name="f20210" fmla="*/ f15221 1 1668461"/>
              <a:gd name="f20211" fmla="*/ f15222 1 1668461"/>
              <a:gd name="f20212" fmla="*/ f15223 1 1668461"/>
              <a:gd name="f20213" fmla="*/ f15224 1 1668461"/>
              <a:gd name="f20214" fmla="*/ f15225 1 1668461"/>
              <a:gd name="f20215" fmla="*/ f15226 1 1668461"/>
              <a:gd name="f20216" fmla="*/ f15227 1 1668461"/>
              <a:gd name="f20217" fmla="*/ f15228 1 1668461"/>
              <a:gd name="f20218" fmla="*/ f15229 1 1668461"/>
              <a:gd name="f20219" fmla="*/ f15230 1 1668461"/>
              <a:gd name="f20220" fmla="*/ f15231 1 1668461"/>
              <a:gd name="f20221" fmla="*/ f15232 1 764002"/>
              <a:gd name="f20222" fmla="*/ f15233 1 1668461"/>
              <a:gd name="f20223" fmla="*/ f15234 1 764002"/>
              <a:gd name="f20224" fmla="*/ f15235 1 1668461"/>
              <a:gd name="f20225" fmla="*/ f15236 1 1668461"/>
              <a:gd name="f20226" fmla="*/ f15237 1 1668461"/>
              <a:gd name="f20227" fmla="*/ f15238 1 1668461"/>
              <a:gd name="f20228" fmla="*/ f15239 1 1668461"/>
              <a:gd name="f20229" fmla="*/ f15240 1 1668461"/>
              <a:gd name="f20230" fmla="*/ f15241 1 1668461"/>
              <a:gd name="f20231" fmla="*/ f15242 1 1668461"/>
              <a:gd name="f20232" fmla="*/ f15243 1 1668461"/>
              <a:gd name="f20233" fmla="*/ f15244 1 1668461"/>
              <a:gd name="f20234" fmla="*/ f15245 1 1668461"/>
              <a:gd name="f20235" fmla="*/ f15246 1 1668461"/>
              <a:gd name="f20236" fmla="*/ f15247 1 1668461"/>
              <a:gd name="f20237" fmla="*/ f15248 1 1668461"/>
              <a:gd name="f20238" fmla="*/ f15249 1 1668461"/>
              <a:gd name="f20239" fmla="*/ f15250 1 1668461"/>
              <a:gd name="f20240" fmla="*/ f15251 1 1668461"/>
              <a:gd name="f20241" fmla="*/ f15252 1 1668461"/>
              <a:gd name="f20242" fmla="*/ f15253 1 764002"/>
              <a:gd name="f20243" fmla="*/ f15254 1 1668461"/>
              <a:gd name="f20244" fmla="*/ f15255 1 1668461"/>
              <a:gd name="f20245" fmla="*/ f15256 1 1668461"/>
              <a:gd name="f20246" fmla="*/ f15257 1 1668461"/>
              <a:gd name="f20247" fmla="*/ f15258 1 1668461"/>
              <a:gd name="f20248" fmla="*/ f15259 1 1668461"/>
              <a:gd name="f20249" fmla="*/ f15260 1 1668461"/>
              <a:gd name="f20250" fmla="*/ f15261 1 764002"/>
              <a:gd name="f20251" fmla="*/ f15262 1 1668461"/>
              <a:gd name="f20252" fmla="*/ f15263 1 1668461"/>
              <a:gd name="f20253" fmla="*/ f15264 1 1668461"/>
              <a:gd name="f20254" fmla="*/ f15265 1 764002"/>
              <a:gd name="f20255" fmla="*/ f15266 1 1668461"/>
              <a:gd name="f20256" fmla="*/ f15267 1 1668461"/>
              <a:gd name="f20257" fmla="*/ f15268 1 764002"/>
              <a:gd name="f20258" fmla="*/ f15269 1 1668461"/>
              <a:gd name="f20259" fmla="*/ f15270 1 764002"/>
              <a:gd name="f20260" fmla="*/ f15271 1 1668461"/>
              <a:gd name="f20261" fmla="*/ f15272 1 1668461"/>
              <a:gd name="f20262" fmla="*/ f15273 1 1668461"/>
              <a:gd name="f20263" fmla="*/ f15274 1 764002"/>
              <a:gd name="f20264" fmla="*/ f15275 1 1668461"/>
              <a:gd name="f20265" fmla="*/ f15276 1 764002"/>
              <a:gd name="f20266" fmla="*/ f15277 1 1668461"/>
              <a:gd name="f20267" fmla="*/ f15278 1 1668461"/>
              <a:gd name="f20268" fmla="*/ f15279 1 1668461"/>
              <a:gd name="f20269" fmla="*/ f15280 1 1668461"/>
              <a:gd name="f20270" fmla="*/ f15281 1 1668461"/>
              <a:gd name="f20271" fmla="*/ f15282 1 1668461"/>
              <a:gd name="f20272" fmla="*/ f15283 1 1668461"/>
              <a:gd name="f20273" fmla="*/ f15284 1 1668461"/>
              <a:gd name="f20274" fmla="*/ f15285 1 1668461"/>
              <a:gd name="f20275" fmla="*/ f15286 1 1668461"/>
              <a:gd name="f20276" fmla="*/ f15287 1 764002"/>
              <a:gd name="f20277" fmla="*/ f15288 1 1668461"/>
              <a:gd name="f20278" fmla="*/ f15289 1 764002"/>
              <a:gd name="f20279" fmla="*/ f15290 1 1668461"/>
              <a:gd name="f20280" fmla="*/ f15291 1 1668461"/>
              <a:gd name="f20281" fmla="*/ f15292 1 1668461"/>
              <a:gd name="f20282" fmla="*/ f15293 1 1668461"/>
              <a:gd name="f20283" fmla="*/ f15294 1 1668461"/>
              <a:gd name="f20284" fmla="*/ f15295 1 1668461"/>
              <a:gd name="f20285" fmla="*/ f15296 1 1668461"/>
              <a:gd name="f20286" fmla="*/ f15297 1 1668461"/>
              <a:gd name="f20287" fmla="*/ f15298 1 1668461"/>
              <a:gd name="f20288" fmla="*/ f15299 1 1668461"/>
              <a:gd name="f20289" fmla="*/ f15300 1 1668461"/>
              <a:gd name="f20290" fmla="*/ f15301 1 764002"/>
              <a:gd name="f20291" fmla="*/ f15302 1 1668461"/>
              <a:gd name="f20292" fmla="*/ f15303 1 1668461"/>
              <a:gd name="f20293" fmla="*/ f15304 1 1668461"/>
              <a:gd name="f20294" fmla="*/ f15305 1 764002"/>
              <a:gd name="f20295" fmla="*/ f15306 1 1668461"/>
              <a:gd name="f20296" fmla="*/ f15307 1 1668461"/>
              <a:gd name="f20297" fmla="*/ f15308 1 1668461"/>
              <a:gd name="f20298" fmla="*/ f15309 1 1668461"/>
              <a:gd name="f20299" fmla="*/ f15310 1 1668461"/>
              <a:gd name="f20300" fmla="*/ f15311 1 1668461"/>
              <a:gd name="f20301" fmla="*/ f15312 1 1668461"/>
              <a:gd name="f20302" fmla="*/ f15313 1 1668461"/>
              <a:gd name="f20303" fmla="*/ f15314 1 1668461"/>
              <a:gd name="f20304" fmla="*/ f15315 1 1668461"/>
              <a:gd name="f20305" fmla="*/ f15316 1 1668461"/>
              <a:gd name="f20306" fmla="*/ f15317 1 1668461"/>
              <a:gd name="f20307" fmla="*/ f15318 1 1668461"/>
              <a:gd name="f20308" fmla="*/ f15319 1 1668461"/>
              <a:gd name="f20309" fmla="*/ f15320 1 764002"/>
              <a:gd name="f20310" fmla="*/ f15321 1 1668461"/>
              <a:gd name="f20311" fmla="*/ f15322 1 764002"/>
              <a:gd name="f20312" fmla="*/ f15323 1 1668461"/>
              <a:gd name="f20313" fmla="*/ f15324 1 1668461"/>
              <a:gd name="f20314" fmla="*/ f15325 1 1668461"/>
              <a:gd name="f20315" fmla="*/ f15326 1 1668461"/>
              <a:gd name="f20316" fmla="*/ f15327 1 1668461"/>
              <a:gd name="f20317" fmla="*/ f15328 1 1668461"/>
              <a:gd name="f20318" fmla="*/ f15329 1 1668461"/>
              <a:gd name="f20319" fmla="*/ f15330 1 1668461"/>
              <a:gd name="f20320" fmla="*/ f15331 1 1668461"/>
              <a:gd name="f20321" fmla="*/ f15332 1 1668461"/>
              <a:gd name="f20322" fmla="*/ f15333 1 1668461"/>
              <a:gd name="f20323" fmla="*/ f15334 1 1668461"/>
              <a:gd name="f20324" fmla="*/ f15335 1 1668461"/>
              <a:gd name="f20325" fmla="*/ f15336 1 1668461"/>
              <a:gd name="f20326" fmla="*/ f15337 1 1668461"/>
              <a:gd name="f20327" fmla="*/ f15338 1 1668461"/>
              <a:gd name="f20328" fmla="*/ f15339 1 1668461"/>
              <a:gd name="f20329" fmla="*/ f15340 1 764002"/>
              <a:gd name="f20330" fmla="*/ f15341 1 1668461"/>
              <a:gd name="f20331" fmla="*/ f15342 1 1668461"/>
              <a:gd name="f20332" fmla="*/ f15343 1 1668461"/>
              <a:gd name="f20333" fmla="*/ f15344 1 1668461"/>
              <a:gd name="f20334" fmla="*/ f15345 1 1668461"/>
              <a:gd name="f20335" fmla="*/ f15346 1 1668461"/>
              <a:gd name="f20336" fmla="*/ f15347 1 1668461"/>
              <a:gd name="f20337" fmla="*/ f15348 1 1668461"/>
              <a:gd name="f20338" fmla="*/ f15349 1 1668461"/>
              <a:gd name="f20339" fmla="*/ f15350 1 1668461"/>
              <a:gd name="f20340" fmla="*/ f15351 1 764002"/>
              <a:gd name="f20341" fmla="*/ f15352 1 1668461"/>
              <a:gd name="f20342" fmla="*/ f15353 1 1668461"/>
              <a:gd name="f20343" fmla="*/ f15354 1 1668461"/>
              <a:gd name="f20344" fmla="*/ f15355 1 764002"/>
              <a:gd name="f20345" fmla="*/ f15356 1 1668461"/>
              <a:gd name="f20346" fmla="*/ f15357 1 764002"/>
              <a:gd name="f20347" fmla="*/ f15358 1 1668461"/>
              <a:gd name="f20348" fmla="*/ f15359 1 1668461"/>
              <a:gd name="f20349" fmla="*/ f15360 1 1668461"/>
              <a:gd name="f20350" fmla="*/ f15361 1 1668461"/>
              <a:gd name="f20351" fmla="*/ f15362 1 1668461"/>
              <a:gd name="f20352" fmla="*/ f15363 1 1668461"/>
              <a:gd name="f20353" fmla="*/ f15364 1 1668461"/>
              <a:gd name="f20354" fmla="*/ f15365 1 764002"/>
              <a:gd name="f20355" fmla="*/ f15366 1 1668461"/>
              <a:gd name="f20356" fmla="*/ f15367 1 1668461"/>
              <a:gd name="f20357" fmla="*/ f15368 1 1668461"/>
              <a:gd name="f20358" fmla="*/ f15369 1 764002"/>
              <a:gd name="f20359" fmla="*/ f15370 1 1668461"/>
              <a:gd name="f20360" fmla="*/ f15371 1 1668461"/>
              <a:gd name="f20361" fmla="*/ f15372 1 1668461"/>
              <a:gd name="f20362" fmla="*/ f15373 1 1668461"/>
              <a:gd name="f20363" fmla="*/ f15374 1 1668461"/>
              <a:gd name="f20364" fmla="*/ f15375 1 1668461"/>
              <a:gd name="f20365" fmla="*/ f15376 1 1668461"/>
              <a:gd name="f20366" fmla="*/ f15377 1 1668461"/>
              <a:gd name="f20367" fmla="*/ f15378 1 1668461"/>
              <a:gd name="f20368" fmla="*/ f15379 1 1668461"/>
              <a:gd name="f20369" fmla="*/ f15380 1 764002"/>
              <a:gd name="f20370" fmla="*/ f15381 1 1668461"/>
              <a:gd name="f20371" fmla="*/ f15382 1 1668461"/>
              <a:gd name="f20372" fmla="*/ f15383 1 764002"/>
              <a:gd name="f20373" fmla="*/ f15384 1 1668461"/>
              <a:gd name="f20374" fmla="*/ f15385 1 1668461"/>
              <a:gd name="f20375" fmla="*/ f15386 1 1668461"/>
              <a:gd name="f20376" fmla="*/ f15387 1 1668461"/>
              <a:gd name="f20377" fmla="*/ f15388 1 1668461"/>
              <a:gd name="f20378" fmla="*/ f15389 1 1668461"/>
              <a:gd name="f20379" fmla="*/ f15390 1 1668461"/>
              <a:gd name="f20380" fmla="*/ f15391 1 1668461"/>
              <a:gd name="f20381" fmla="*/ f15392 1 1668461"/>
              <a:gd name="f20382" fmla="*/ f15393 1 1668461"/>
              <a:gd name="f20383" fmla="*/ f15394 1 1668461"/>
              <a:gd name="f20384" fmla="*/ f15395 1 1668461"/>
              <a:gd name="f20385" fmla="*/ f15396 1 1668461"/>
              <a:gd name="f20386" fmla="*/ f15397 1 1668461"/>
              <a:gd name="f20387" fmla="*/ f15398 1 1668461"/>
              <a:gd name="f20388" fmla="*/ f15399 1 764002"/>
              <a:gd name="f20389" fmla="*/ f15400 1 764002"/>
              <a:gd name="f20390" fmla="*/ f15401 1 1668461"/>
              <a:gd name="f20391" fmla="*/ f15402 1 764002"/>
              <a:gd name="f20392" fmla="*/ f15403 1 1668461"/>
              <a:gd name="f20393" fmla="*/ f15404 1 764002"/>
              <a:gd name="f20394" fmla="*/ f15405 1 1668461"/>
              <a:gd name="f20395" fmla="*/ f15406 1 1668461"/>
              <a:gd name="f20396" fmla="*/ f15407 1 1668461"/>
              <a:gd name="f20397" fmla="*/ f15408 1 1668461"/>
              <a:gd name="f20398" fmla="*/ f15409 1 1668461"/>
              <a:gd name="f20399" fmla="*/ f15410 1 1668461"/>
              <a:gd name="f20400" fmla="*/ f15411 1 1668461"/>
              <a:gd name="f20401" fmla="*/ f15412 1 1668461"/>
              <a:gd name="f20402" fmla="*/ f15413 1 1668461"/>
              <a:gd name="f20403" fmla="*/ f15414 1 1668461"/>
              <a:gd name="f20404" fmla="*/ f15415 1 1668461"/>
              <a:gd name="f20405" fmla="*/ f15416 1 1668461"/>
              <a:gd name="f20406" fmla="*/ f15417 1 1668461"/>
              <a:gd name="f20407" fmla="*/ f15418 1 1668461"/>
              <a:gd name="f20408" fmla="*/ f15419 1 1668461"/>
              <a:gd name="f20409" fmla="*/ f15420 1 1668461"/>
              <a:gd name="f20410" fmla="*/ f15421 1 764002"/>
              <a:gd name="f20411" fmla="*/ f15422 1 1668461"/>
              <a:gd name="f20412" fmla="*/ f15423 1 1668461"/>
              <a:gd name="f20413" fmla="*/ f15424 1 1668461"/>
              <a:gd name="f20414" fmla="*/ f15425 1 764002"/>
              <a:gd name="f20415" fmla="*/ f15426 1 1668461"/>
              <a:gd name="f20416" fmla="*/ f15427 1 1668461"/>
              <a:gd name="f20417" fmla="*/ f15428 1 764002"/>
              <a:gd name="f20418" fmla="*/ f15429 1 1668461"/>
              <a:gd name="f20419" fmla="*/ f15430 1 1668461"/>
              <a:gd name="f20420" fmla="*/ f15431 1 1668461"/>
              <a:gd name="f20421" fmla="*/ f15432 1 764002"/>
              <a:gd name="f20422" fmla="*/ f15433 1 1668461"/>
              <a:gd name="f20423" fmla="*/ f15434 1 764002"/>
              <a:gd name="f20424" fmla="*/ f15435 1 1668461"/>
              <a:gd name="f20425" fmla="*/ f15436 1 764002"/>
              <a:gd name="f20426" fmla="*/ f15437 1 1668461"/>
              <a:gd name="f20427" fmla="*/ f15438 1 1668461"/>
              <a:gd name="f20428" fmla="*/ f15439 1 1668461"/>
              <a:gd name="f20429" fmla="*/ f15440 1 764002"/>
              <a:gd name="f20430" fmla="*/ f15441 1 1668461"/>
              <a:gd name="f20431" fmla="*/ f15442 1 1668461"/>
              <a:gd name="f20432" fmla="*/ f15443 1 1668461"/>
              <a:gd name="f20433" fmla="*/ f15444 1 1668461"/>
              <a:gd name="f20434" fmla="*/ f15445 1 1668461"/>
              <a:gd name="f20435" fmla="*/ f15446 1 1668461"/>
              <a:gd name="f20436" fmla="*/ f15447 1 1668461"/>
              <a:gd name="f20437" fmla="*/ f15448 1 1668461"/>
              <a:gd name="f20438" fmla="*/ f15449 1 1668461"/>
              <a:gd name="f20439" fmla="*/ f15450 1 1668461"/>
              <a:gd name="f20440" fmla="*/ f15451 1 1668461"/>
              <a:gd name="f20441" fmla="*/ f15452 1 764002"/>
              <a:gd name="f20442" fmla="*/ f15453 1 1668461"/>
              <a:gd name="f20443" fmla="*/ f15454 1 1668461"/>
              <a:gd name="f20444" fmla="*/ f15455 1 1668461"/>
              <a:gd name="f20445" fmla="*/ f15456 1 1668461"/>
              <a:gd name="f20446" fmla="*/ f15457 1 1668461"/>
              <a:gd name="f20447" fmla="*/ f15458 1 1668461"/>
              <a:gd name="f20448" fmla="*/ f15459 1 1668461"/>
              <a:gd name="f20449" fmla="*/ f15460 1 1668461"/>
              <a:gd name="f20450" fmla="*/ f15461 1 1668461"/>
              <a:gd name="f20451" fmla="*/ f15462 1 1668461"/>
              <a:gd name="f20452" fmla="*/ f15463 1 1668461"/>
              <a:gd name="f20453" fmla="*/ f15464 1 1668461"/>
              <a:gd name="f20454" fmla="*/ f15465 1 1668461"/>
              <a:gd name="f20455" fmla="*/ f15466 1 1668461"/>
              <a:gd name="f20456" fmla="*/ f15467 1 1668461"/>
              <a:gd name="f20457" fmla="*/ f15468 1 1668461"/>
              <a:gd name="f20458" fmla="*/ f15469 1 764002"/>
              <a:gd name="f20459" fmla="*/ f15470 1 1668461"/>
              <a:gd name="f20460" fmla="*/ f15471 1 1668461"/>
              <a:gd name="f20461" fmla="*/ f15472 1 1668461"/>
              <a:gd name="f20462" fmla="*/ f15473 1 1668461"/>
              <a:gd name="f20463" fmla="*/ f15474 1 1668461"/>
              <a:gd name="f20464" fmla="*/ f15475 1 1668461"/>
              <a:gd name="f20465" fmla="*/ f15476 1 1668461"/>
              <a:gd name="f20466" fmla="*/ f15477 1 1668461"/>
              <a:gd name="f20467" fmla="*/ f15478 1 1668461"/>
              <a:gd name="f20468" fmla="*/ f15479 1 1668461"/>
              <a:gd name="f20469" fmla="*/ f15480 1 1668461"/>
              <a:gd name="f20470" fmla="*/ f15481 1 1668461"/>
              <a:gd name="f20471" fmla="*/ f15482 1 1668461"/>
              <a:gd name="f20472" fmla="*/ f15483 1 1668461"/>
              <a:gd name="f20473" fmla="*/ f15484 1 1668461"/>
              <a:gd name="f20474" fmla="*/ f15485 1 1668461"/>
              <a:gd name="f20475" fmla="*/ f15486 1 1668461"/>
              <a:gd name="f20476" fmla="*/ f15487 1 1668461"/>
              <a:gd name="f20477" fmla="*/ f15488 1 1668461"/>
              <a:gd name="f20478" fmla="*/ f15489 1 1668461"/>
              <a:gd name="f20479" fmla="*/ f15490 1 1668461"/>
              <a:gd name="f20480" fmla="*/ f15491 1 764002"/>
              <a:gd name="f20481" fmla="*/ f15492 1 1668461"/>
              <a:gd name="f20482" fmla="*/ f15493 1 1668461"/>
              <a:gd name="f20483" fmla="*/ f15494 1 1668461"/>
              <a:gd name="f20484" fmla="*/ f15495 1 764002"/>
              <a:gd name="f20485" fmla="*/ f15496 1 1668461"/>
              <a:gd name="f20486" fmla="*/ f15497 1 764002"/>
              <a:gd name="f20487" fmla="*/ f15498 1 1668461"/>
              <a:gd name="f20488" fmla="*/ f15499 1 1668461"/>
              <a:gd name="f20489" fmla="*/ f15500 1 1668461"/>
              <a:gd name="f20490" fmla="*/ f15501 1 1668461"/>
              <a:gd name="f20491" fmla="*/ f15502 1 1668461"/>
              <a:gd name="f20492" fmla="*/ f15503 1 1668461"/>
              <a:gd name="f20493" fmla="*/ f15504 1 1668461"/>
              <a:gd name="f20494" fmla="*/ f15505 1 1668461"/>
              <a:gd name="f20495" fmla="*/ f15506 1 1668461"/>
              <a:gd name="f20496" fmla="*/ f15507 1 1668461"/>
              <a:gd name="f20497" fmla="*/ f15508 1 1668461"/>
              <a:gd name="f20498" fmla="*/ f15509 1 1668461"/>
              <a:gd name="f20499" fmla="*/ f15510 1 1668461"/>
              <a:gd name="f20500" fmla="*/ f15511 1 1668461"/>
              <a:gd name="f20501" fmla="*/ f15512 1 1668461"/>
              <a:gd name="f20502" fmla="*/ f15513 1 1668461"/>
              <a:gd name="f20503" fmla="*/ f15514 1 764002"/>
              <a:gd name="f20504" fmla="*/ f15515 1 1668461"/>
              <a:gd name="f20505" fmla="*/ f15516 1 1668461"/>
              <a:gd name="f20506" fmla="*/ f15517 1 1668461"/>
              <a:gd name="f20507" fmla="*/ f15518 1 1668461"/>
              <a:gd name="f20508" fmla="*/ f15519 1 1668461"/>
              <a:gd name="f20509" fmla="*/ f15520 1 764002"/>
              <a:gd name="f20510" fmla="*/ f15521 1 1668461"/>
              <a:gd name="f20511" fmla="*/ f15522 1 1668461"/>
              <a:gd name="f20512" fmla="*/ f15523 1 1668461"/>
              <a:gd name="f20513" fmla="*/ f15524 1 1668461"/>
              <a:gd name="f20514" fmla="*/ f15525 1 1668461"/>
              <a:gd name="f20515" fmla="*/ f15526 1 1668461"/>
              <a:gd name="f20516" fmla="*/ f15527 1 1668461"/>
              <a:gd name="f20517" fmla="*/ f15528 1 1668461"/>
              <a:gd name="f20518" fmla="*/ f15529 1 1668461"/>
              <a:gd name="f20519" fmla="*/ f15530 1 1668461"/>
              <a:gd name="f20520" fmla="*/ f15531 1 1668461"/>
              <a:gd name="f20521" fmla="*/ f15532 1 1668461"/>
              <a:gd name="f20522" fmla="*/ f15533 1 1668461"/>
              <a:gd name="f20523" fmla="*/ f15534 1 1668461"/>
              <a:gd name="f20524" fmla="*/ f15535 1 1668461"/>
              <a:gd name="f20525" fmla="*/ f15536 1 1668461"/>
              <a:gd name="f20526" fmla="*/ f15537 1 1668461"/>
              <a:gd name="f20527" fmla="*/ f15538 1 1668461"/>
              <a:gd name="f20528" fmla="*/ f15539 1 1668461"/>
              <a:gd name="f20529" fmla="*/ f15540 1 1668461"/>
              <a:gd name="f20530" fmla="*/ f15541 1 1668461"/>
              <a:gd name="f20531" fmla="*/ f15542 1 1668461"/>
              <a:gd name="f20532" fmla="*/ f15543 1 764002"/>
              <a:gd name="f20533" fmla="*/ f15544 1 764002"/>
              <a:gd name="f20534" fmla="*/ f15545 1 1668461"/>
              <a:gd name="f20535" fmla="*/ f15546 1 1668461"/>
              <a:gd name="f20536" fmla="*/ f15547 1 1668461"/>
              <a:gd name="f20537" fmla="*/ f15548 1 764002"/>
              <a:gd name="f20538" fmla="*/ f15549 1 1668461"/>
              <a:gd name="f20539" fmla="*/ f15550 1 1668461"/>
              <a:gd name="f20540" fmla="*/ f15551 1 764002"/>
              <a:gd name="f20541" fmla="*/ f15552 1 1668461"/>
              <a:gd name="f20542" fmla="*/ f15553 1 1668461"/>
              <a:gd name="f20543" fmla="*/ f15554 1 1668461"/>
              <a:gd name="f20544" fmla="*/ f15555 1 1668461"/>
              <a:gd name="f20545" fmla="*/ f15556 1 1668461"/>
              <a:gd name="f20546" fmla="*/ f15557 1 764002"/>
              <a:gd name="f20547" fmla="*/ f15558 1 1668461"/>
              <a:gd name="f20548" fmla="*/ f15559 1 1668461"/>
              <a:gd name="f20549" fmla="*/ f15560 1 1668461"/>
              <a:gd name="f20550" fmla="*/ f15561 1 1668461"/>
              <a:gd name="f20551" fmla="*/ f15562 1 1668461"/>
              <a:gd name="f20552" fmla="*/ f15563 1 1668461"/>
              <a:gd name="f20553" fmla="*/ f15564 1 1668461"/>
              <a:gd name="f20554" fmla="*/ f15565 1 1668461"/>
              <a:gd name="f20555" fmla="*/ f15566 1 1668461"/>
              <a:gd name="f20556" fmla="*/ f15567 1 1668461"/>
              <a:gd name="f20557" fmla="*/ f15568 1 1668461"/>
              <a:gd name="f20558" fmla="*/ f15569 1 1668461"/>
              <a:gd name="f20559" fmla="*/ f15570 1 1668461"/>
              <a:gd name="f20560" fmla="*/ f15571 1 1668461"/>
              <a:gd name="f20561" fmla="*/ f15572 1 764002"/>
              <a:gd name="f20562" fmla="*/ f15573 1 1668461"/>
              <a:gd name="f20563" fmla="*/ f15574 1 1668461"/>
              <a:gd name="f20564" fmla="*/ f15575 1 1668461"/>
              <a:gd name="f20565" fmla="*/ f15576 1 1668461"/>
              <a:gd name="f20566" fmla="*/ f15577 1 764002"/>
              <a:gd name="f20567" fmla="*/ f15578 1 1668461"/>
              <a:gd name="f20568" fmla="*/ f15579 1 764002"/>
              <a:gd name="f20569" fmla="*/ f15580 1 1668461"/>
              <a:gd name="f20570" fmla="*/ f15581 1 1668461"/>
              <a:gd name="f20571" fmla="*/ f15582 1 1668461"/>
              <a:gd name="f20572" fmla="*/ f15583 1 1668461"/>
              <a:gd name="f20573" fmla="*/ f15584 1 1668461"/>
              <a:gd name="f20574" fmla="*/ f15585 1 1668461"/>
              <a:gd name="f20575" fmla="*/ f15586 1 1668461"/>
              <a:gd name="f20576" fmla="*/ f15587 1 1668461"/>
              <a:gd name="f20577" fmla="*/ f15588 1 1668461"/>
              <a:gd name="f20578" fmla="*/ f15589 1 1668461"/>
              <a:gd name="f20579" fmla="*/ f15590 1 1668461"/>
              <a:gd name="f20580" fmla="*/ f15591 1 1668461"/>
              <a:gd name="f20581" fmla="*/ f15592 1 1668461"/>
              <a:gd name="f20582" fmla="*/ f15593 1 1668461"/>
              <a:gd name="f20583" fmla="*/ f15594 1 1668461"/>
              <a:gd name="f20584" fmla="*/ f15595 1 764002"/>
              <a:gd name="f20585" fmla="*/ f15596 1 1668461"/>
              <a:gd name="f20586" fmla="*/ f15597 1 1668461"/>
              <a:gd name="f20587" fmla="*/ f15598 1 1668461"/>
              <a:gd name="f20588" fmla="*/ f15599 1 764002"/>
              <a:gd name="f20589" fmla="*/ f15600 1 1668461"/>
              <a:gd name="f20590" fmla="*/ f15601 1 1668461"/>
              <a:gd name="f20591" fmla="*/ f15602 1 1668461"/>
              <a:gd name="f20592" fmla="*/ f15603 1 1668461"/>
              <a:gd name="f20593" fmla="*/ f15604 1 1668461"/>
              <a:gd name="f20594" fmla="*/ f15605 1 1668461"/>
              <a:gd name="f20595" fmla="*/ f15606 1 1668461"/>
              <a:gd name="f20596" fmla="*/ f15607 1 764002"/>
              <a:gd name="f20597" fmla="*/ f15608 1 1668461"/>
              <a:gd name="f20598" fmla="*/ f15609 1 1668461"/>
              <a:gd name="f20599" fmla="*/ f15610 1 1668461"/>
              <a:gd name="f20600" fmla="*/ f15611 1 1668461"/>
              <a:gd name="f20601" fmla="*/ f15612 1 1668461"/>
              <a:gd name="f20602" fmla="*/ f15613 1 1668461"/>
              <a:gd name="f20603" fmla="*/ f15614 1 1668461"/>
              <a:gd name="f20604" fmla="*/ f15615 1 1668461"/>
              <a:gd name="f20605" fmla="*/ f15616 1 1668461"/>
              <a:gd name="f20606" fmla="*/ f15617 1 1668461"/>
              <a:gd name="f20607" fmla="*/ f15618 1 1668461"/>
              <a:gd name="f20608" fmla="*/ f15619 1 1668461"/>
              <a:gd name="f20609" fmla="*/ f15620 1 1668461"/>
              <a:gd name="f20610" fmla="*/ f15621 1 764002"/>
              <a:gd name="f20611" fmla="*/ f15622 1 1668461"/>
              <a:gd name="f20612" fmla="*/ f15623 1 1668461"/>
              <a:gd name="f20613" fmla="*/ f15624 1 1668461"/>
              <a:gd name="f20614" fmla="*/ f15625 1 1668461"/>
              <a:gd name="f20615" fmla="*/ f15626 1 1668461"/>
              <a:gd name="f20616" fmla="*/ f15627 1 1668461"/>
              <a:gd name="f20617" fmla="*/ f15628 1 1668461"/>
              <a:gd name="f20618" fmla="*/ f15629 1 764002"/>
              <a:gd name="f20619" fmla="*/ f15630 1 1668461"/>
              <a:gd name="f20620" fmla="*/ f15631 1 1668461"/>
              <a:gd name="f20621" fmla="*/ f15632 1 1668461"/>
              <a:gd name="f20622" fmla="*/ f15633 1 1668461"/>
              <a:gd name="f20623" fmla="*/ f15634 1 1668461"/>
              <a:gd name="f20624" fmla="*/ f15635 1 1668461"/>
              <a:gd name="f20625" fmla="*/ f15636 1 1668461"/>
              <a:gd name="f20626" fmla="*/ f15637 1 764002"/>
              <a:gd name="f20627" fmla="*/ f15638 1 1668461"/>
              <a:gd name="f20628" fmla="*/ f15639 1 1668461"/>
              <a:gd name="f20629" fmla="*/ f15640 1 1668461"/>
              <a:gd name="f20630" fmla="*/ f15641 1 1668461"/>
              <a:gd name="f20631" fmla="*/ f15642 1 1668461"/>
              <a:gd name="f20632" fmla="*/ f15643 1 1668461"/>
              <a:gd name="f20633" fmla="*/ f15644 1 1668461"/>
              <a:gd name="f20634" fmla="*/ f15645 1 1668461"/>
              <a:gd name="f20635" fmla="*/ f15646 1 1668461"/>
              <a:gd name="f20636" fmla="*/ f15647 1 1668461"/>
              <a:gd name="f20637" fmla="*/ f15648 1 1668461"/>
              <a:gd name="f20638" fmla="*/ f15649 1 1668461"/>
              <a:gd name="f20639" fmla="*/ f15650 1 1668461"/>
              <a:gd name="f20640" fmla="*/ f15651 1 1668461"/>
              <a:gd name="f20641" fmla="*/ f15652 1 1668461"/>
              <a:gd name="f20642" fmla="*/ f15653 1 1668461"/>
              <a:gd name="f20643" fmla="*/ f15654 1 764002"/>
              <a:gd name="f20644" fmla="*/ f15655 1 1668461"/>
              <a:gd name="f20645" fmla="*/ f15656 1 764002"/>
              <a:gd name="f20646" fmla="*/ f15657 1 1668461"/>
              <a:gd name="f20647" fmla="*/ f15658 1 1668461"/>
              <a:gd name="f20648" fmla="*/ f15659 1 1668461"/>
              <a:gd name="f20649" fmla="*/ f15660 1 1668461"/>
              <a:gd name="f20650" fmla="*/ f15661 1 1668461"/>
              <a:gd name="f20651" fmla="*/ f15662 1 1668461"/>
              <a:gd name="f20652" fmla="*/ f15663 1 1668461"/>
              <a:gd name="f20653" fmla="*/ f15664 1 1668461"/>
              <a:gd name="f20654" fmla="*/ f15665 1 1668461"/>
              <a:gd name="f20655" fmla="*/ f15666 1 1668461"/>
              <a:gd name="f20656" fmla="*/ f15667 1 1668461"/>
              <a:gd name="f20657" fmla="*/ f15668 1 1668461"/>
              <a:gd name="f20658" fmla="*/ f15669 1 1668461"/>
              <a:gd name="f20659" fmla="*/ f15670 1 1668461"/>
              <a:gd name="f20660" fmla="*/ f15671 1 1668461"/>
              <a:gd name="f20661" fmla="*/ f15672 1 1668461"/>
              <a:gd name="f20662" fmla="*/ f15673 1 764002"/>
              <a:gd name="f20663" fmla="*/ f15674 1 1668461"/>
              <a:gd name="f20664" fmla="*/ f15675 1 1668461"/>
              <a:gd name="f20665" fmla="*/ f15676 1 1668461"/>
              <a:gd name="f20666" fmla="*/ f15677 1 764002"/>
              <a:gd name="f20667" fmla="*/ f15678 1 1668461"/>
              <a:gd name="f20668" fmla="*/ f15679 1 764002"/>
              <a:gd name="f20669" fmla="*/ f15680 1 1668461"/>
              <a:gd name="f20670" fmla="*/ f15681 1 1668461"/>
              <a:gd name="f20671" fmla="*/ f15682 1 1668461"/>
              <a:gd name="f20672" fmla="*/ f15683 1 1668461"/>
              <a:gd name="f20673" fmla="*/ f15684 1 1668461"/>
              <a:gd name="f20674" fmla="*/ f15685 1 1668461"/>
              <a:gd name="f20675" fmla="*/ f15686 1 1668461"/>
              <a:gd name="f20676" fmla="*/ f15687 1 1668461"/>
              <a:gd name="f20677" fmla="*/ f15688 1 1668461"/>
              <a:gd name="f20678" fmla="*/ f15689 1 1668461"/>
              <a:gd name="f20679" fmla="*/ f15690 1 1668461"/>
              <a:gd name="f20680" fmla="*/ f15691 1 1668461"/>
              <a:gd name="f20681" fmla="*/ f15692 1 1668461"/>
              <a:gd name="f20682" fmla="*/ f15693 1 764002"/>
              <a:gd name="f20683" fmla="*/ f15694 1 1668461"/>
              <a:gd name="f20684" fmla="*/ f15695 1 764002"/>
              <a:gd name="f20685" fmla="*/ f15696 1 1668461"/>
              <a:gd name="f20686" fmla="*/ f15697 1 1668461"/>
              <a:gd name="f20687" fmla="*/ f15698 1 1668461"/>
              <a:gd name="f20688" fmla="*/ f15699 1 764002"/>
              <a:gd name="f20689" fmla="*/ f15700 1 1668461"/>
              <a:gd name="f20690" fmla="*/ f15701 1 1668461"/>
              <a:gd name="f20691" fmla="*/ f15702 1 1668461"/>
              <a:gd name="f20692" fmla="*/ f15703 1 764002"/>
              <a:gd name="f20693" fmla="*/ f15704 1 1668461"/>
              <a:gd name="f20694" fmla="*/ f15705 1 1668461"/>
              <a:gd name="f20695" fmla="*/ f15706 1 1668461"/>
              <a:gd name="f20696" fmla="*/ f15707 1 1668461"/>
              <a:gd name="f20697" fmla="*/ f15708 1 1668461"/>
              <a:gd name="f20698" fmla="*/ f15709 1 764002"/>
              <a:gd name="f20699" fmla="*/ f15710 1 1668461"/>
              <a:gd name="f20700" fmla="*/ f15711 1 764002"/>
              <a:gd name="f20701" fmla="*/ f15712 1 1668461"/>
              <a:gd name="f20702" fmla="*/ f15713 1 1668461"/>
              <a:gd name="f20703" fmla="*/ f15714 1 1668461"/>
              <a:gd name="f20704" fmla="*/ f15715 1 764002"/>
              <a:gd name="f20705" fmla="*/ f15716 1 1668461"/>
              <a:gd name="f20706" fmla="*/ f15717 1 1668461"/>
              <a:gd name="f20707" fmla="*/ f15718 1 1668461"/>
              <a:gd name="f20708" fmla="*/ f15719 1 764002"/>
              <a:gd name="f20709" fmla="*/ f15720 1 1668461"/>
              <a:gd name="f20710" fmla="*/ f15721 1 764002"/>
              <a:gd name="f20711" fmla="*/ f15722 1 1668461"/>
              <a:gd name="f20712" fmla="*/ f15723 1 764002"/>
              <a:gd name="f20713" fmla="*/ f15724 1 1668461"/>
              <a:gd name="f20714" fmla="*/ f15725 1 1668461"/>
              <a:gd name="f20715" fmla="*/ f15726 1 1668461"/>
              <a:gd name="f20716" fmla="*/ f15727 1 764002"/>
              <a:gd name="f20717" fmla="*/ f15728 1 764002"/>
              <a:gd name="f20718" fmla="*/ f15729 1 1668461"/>
              <a:gd name="f20719" fmla="*/ f15730 1 1668461"/>
              <a:gd name="f20720" fmla="*/ f15731 1 1668461"/>
              <a:gd name="f20721" fmla="*/ f15732 1 1668461"/>
              <a:gd name="f20722" fmla="*/ f15733 1 1668461"/>
              <a:gd name="f20723" fmla="*/ f15734 1 1668461"/>
              <a:gd name="f20724" fmla="*/ f15735 1 1668461"/>
              <a:gd name="f20725" fmla="*/ f15736 1 1668461"/>
              <a:gd name="f20726" fmla="*/ f15737 1 1668461"/>
              <a:gd name="f20727" fmla="*/ f15738 1 1668461"/>
              <a:gd name="f20728" fmla="*/ f15739 1 1668461"/>
              <a:gd name="f20729" fmla="*/ f15740 1 1668461"/>
              <a:gd name="f20730" fmla="*/ f15741 1 1668461"/>
              <a:gd name="f20731" fmla="*/ f15742 1 1668461"/>
              <a:gd name="f20732" fmla="*/ f15743 1 1668461"/>
              <a:gd name="f20733" fmla="*/ f15744 1 1668461"/>
              <a:gd name="f20734" fmla="*/ f15745 1 1668461"/>
              <a:gd name="f20735" fmla="*/ f15746 1 1668461"/>
              <a:gd name="f20736" fmla="*/ f15747 1 764002"/>
              <a:gd name="f20737" fmla="*/ f15748 1 1668461"/>
              <a:gd name="f20738" fmla="*/ f15749 1 764002"/>
              <a:gd name="f20739" fmla="*/ f15750 1 1668461"/>
              <a:gd name="f20740" fmla="*/ f15751 1 1668461"/>
              <a:gd name="f20741" fmla="*/ f15752 1 1668461"/>
              <a:gd name="f20742" fmla="*/ f15753 1 1668461"/>
              <a:gd name="f20743" fmla="*/ f15754 1 1668461"/>
              <a:gd name="f20744" fmla="*/ f15755 1 1668461"/>
              <a:gd name="f20745" fmla="*/ f15756 1 1668461"/>
              <a:gd name="f20746" fmla="*/ f15757 1 1668461"/>
              <a:gd name="f20747" fmla="*/ f15758 1 1668461"/>
              <a:gd name="f20748" fmla="*/ f15759 1 1668461"/>
              <a:gd name="f20749" fmla="*/ f15760 1 1668461"/>
              <a:gd name="f20750" fmla="*/ f15761 1 1668461"/>
              <a:gd name="f20751" fmla="*/ f15762 1 1668461"/>
              <a:gd name="f20752" fmla="*/ f15763 1 1668461"/>
              <a:gd name="f20753" fmla="*/ f15764 1 1668461"/>
              <a:gd name="f20754" fmla="*/ f15765 1 1668461"/>
              <a:gd name="f20755" fmla="*/ f15766 1 1668461"/>
              <a:gd name="f20756" fmla="*/ f15767 1 1668461"/>
              <a:gd name="f20757" fmla="*/ f15768 1 1668461"/>
              <a:gd name="f20758" fmla="*/ f15769 1 764002"/>
              <a:gd name="f20759" fmla="*/ f15770 1 1668461"/>
              <a:gd name="f20760" fmla="*/ f15771 1 1668461"/>
              <a:gd name="f20761" fmla="*/ f15772 1 1668461"/>
              <a:gd name="f20762" fmla="*/ f15773 1 1668461"/>
              <a:gd name="f20763" fmla="*/ f15774 1 1668461"/>
              <a:gd name="f20764" fmla="*/ f15775 1 1668461"/>
              <a:gd name="f20765" fmla="*/ f15776 1 764002"/>
              <a:gd name="f20766" fmla="*/ f15777 1 1668461"/>
              <a:gd name="f20767" fmla="*/ f15778 1 1668461"/>
              <a:gd name="f20768" fmla="*/ f15779 1 1668461"/>
              <a:gd name="f20769" fmla="*/ f15780 1 1668461"/>
              <a:gd name="f20770" fmla="*/ f15781 1 1668461"/>
              <a:gd name="f20771" fmla="*/ f15782 1 1668461"/>
              <a:gd name="f20772" fmla="*/ f15783 1 1668461"/>
              <a:gd name="f20773" fmla="*/ f15784 1 1668461"/>
              <a:gd name="f20774" fmla="*/ f15785 1 1668461"/>
              <a:gd name="f20775" fmla="*/ f15786 1 764002"/>
              <a:gd name="f20776" fmla="*/ f15787 1 1668461"/>
              <a:gd name="f20777" fmla="*/ f15788 1 1668461"/>
              <a:gd name="f20778" fmla="*/ f15789 1 1668461"/>
              <a:gd name="f20779" fmla="*/ f15790 1 1668461"/>
              <a:gd name="f20780" fmla="*/ f15791 1 1668461"/>
              <a:gd name="f20781" fmla="*/ f15792 1 764002"/>
              <a:gd name="f20782" fmla="*/ f15793 1 1668461"/>
              <a:gd name="f20783" fmla="*/ f15794 1 1668461"/>
              <a:gd name="f20784" fmla="*/ f15795 1 1668461"/>
              <a:gd name="f20785" fmla="*/ f15796 1 1668461"/>
              <a:gd name="f20786" fmla="*/ f15797 1 1668461"/>
              <a:gd name="f20787" fmla="*/ f15798 1 1668461"/>
              <a:gd name="f20788" fmla="*/ f15799 1 1668461"/>
              <a:gd name="f20789" fmla="*/ f15800 1 764002"/>
              <a:gd name="f20790" fmla="*/ f15801 1 1668461"/>
              <a:gd name="f20791" fmla="*/ f15802 1 1668461"/>
              <a:gd name="f20792" fmla="*/ f15803 1 1668461"/>
              <a:gd name="f20793" fmla="*/ f15804 1 764002"/>
              <a:gd name="f20794" fmla="*/ f15805 1 1668461"/>
              <a:gd name="f20795" fmla="*/ f15806 1 764002"/>
              <a:gd name="f20796" fmla="*/ f15807 1 1668461"/>
              <a:gd name="f20797" fmla="*/ f15808 1 764002"/>
              <a:gd name="f20798" fmla="*/ f15809 1 1668461"/>
              <a:gd name="f20799" fmla="*/ f15810 1 1668461"/>
              <a:gd name="f20800" fmla="*/ f15811 1 1668461"/>
              <a:gd name="f20801" fmla="*/ f15812 1 764002"/>
              <a:gd name="f20802" fmla="*/ f15813 1 1668461"/>
              <a:gd name="f20803" fmla="*/ f15814 1 1668461"/>
              <a:gd name="f20804" fmla="*/ f15815 1 1668461"/>
              <a:gd name="f20805" fmla="*/ f15816 1 1668461"/>
              <a:gd name="f20806" fmla="*/ f15817 1 1668461"/>
              <a:gd name="f20807" fmla="*/ f15818 1 1668461"/>
              <a:gd name="f20808" fmla="*/ f15819 1 1668461"/>
              <a:gd name="f20809" fmla="*/ f15820 1 1668461"/>
              <a:gd name="f20810" fmla="*/ f15821 1 1668461"/>
              <a:gd name="f20811" fmla="*/ f15822 1 1668461"/>
              <a:gd name="f20812" fmla="*/ f15823 1 1668461"/>
              <a:gd name="f20813" fmla="*/ f15824 1 1668461"/>
              <a:gd name="f20814" fmla="*/ f15825 1 1668461"/>
              <a:gd name="f20815" fmla="*/ f15826 1 764002"/>
              <a:gd name="f20816" fmla="*/ f15827 1 1668461"/>
              <a:gd name="f20817" fmla="*/ f15828 1 764002"/>
              <a:gd name="f20818" fmla="*/ f15829 1 1668461"/>
              <a:gd name="f20819" fmla="*/ f15830 1 1668461"/>
              <a:gd name="f20820" fmla="*/ f15831 1 1668461"/>
              <a:gd name="f20821" fmla="*/ f15832 1 1668461"/>
              <a:gd name="f20822" fmla="*/ f15833 1 1668461"/>
              <a:gd name="f20823" fmla="*/ f15834 1 1668461"/>
              <a:gd name="f20824" fmla="*/ f15835 1 1668461"/>
              <a:gd name="f20825" fmla="*/ f15836 1 1668461"/>
              <a:gd name="f20826" fmla="*/ f15837 1 1668461"/>
              <a:gd name="f20827" fmla="*/ f15838 1 1668461"/>
              <a:gd name="f20828" fmla="*/ f15839 1 1668461"/>
              <a:gd name="f20829" fmla="*/ f15840 1 1668461"/>
              <a:gd name="f20830" fmla="*/ f15841 1 1668461"/>
              <a:gd name="f20831" fmla="*/ f15842 1 1668461"/>
              <a:gd name="f20832" fmla="*/ f15843 1 1668461"/>
              <a:gd name="f20833" fmla="*/ f15844 1 764002"/>
              <a:gd name="f20834" fmla="*/ f15845 1 1668461"/>
              <a:gd name="f20835" fmla="*/ f15846 1 1668461"/>
              <a:gd name="f20836" fmla="*/ f15847 1 1668461"/>
              <a:gd name="f20837" fmla="*/ f15848 1 1668461"/>
              <a:gd name="f20838" fmla="*/ f15849 1 1668461"/>
              <a:gd name="f20839" fmla="*/ f15850 1 764002"/>
              <a:gd name="f20840" fmla="*/ f15851 1 1668461"/>
              <a:gd name="f20841" fmla="*/ f15852 1 1668461"/>
              <a:gd name="f20842" fmla="*/ f15853 1 1668461"/>
              <a:gd name="f20843" fmla="*/ f15854 1 764002"/>
              <a:gd name="f20844" fmla="*/ f15855 1 1668461"/>
              <a:gd name="f20845" fmla="*/ f15856 1 764002"/>
              <a:gd name="f20846" fmla="*/ f15857 1 1668461"/>
              <a:gd name="f20847" fmla="*/ f15858 1 764002"/>
              <a:gd name="f20848" fmla="*/ f15859 1 1668461"/>
              <a:gd name="f20849" fmla="*/ f15860 1 1668461"/>
              <a:gd name="f20850" fmla="*/ f15861 1 1668461"/>
              <a:gd name="f20851" fmla="*/ f15862 1 1668461"/>
              <a:gd name="f20852" fmla="*/ f15863 1 764002"/>
              <a:gd name="f20853" fmla="*/ f15864 1 1668461"/>
              <a:gd name="f20854" fmla="*/ f15865 1 1668461"/>
              <a:gd name="f20855" fmla="*/ f15866 1 1668461"/>
              <a:gd name="f20856" fmla="*/ f15867 1 1668461"/>
              <a:gd name="f20857" fmla="*/ f15868 1 1668461"/>
              <a:gd name="f20858" fmla="*/ f15869 1 1668461"/>
              <a:gd name="f20859" fmla="*/ f15870 1 1668461"/>
              <a:gd name="f20860" fmla="*/ f15871 1 1668461"/>
              <a:gd name="f20861" fmla="*/ f15872 1 1668461"/>
              <a:gd name="f20862" fmla="*/ f15873 1 764002"/>
              <a:gd name="f20863" fmla="*/ f15874 1 1668461"/>
              <a:gd name="f20864" fmla="*/ f15875 1 1668461"/>
              <a:gd name="f20865" fmla="*/ f15876 1 1668461"/>
              <a:gd name="f20866" fmla="*/ f15877 1 1668461"/>
              <a:gd name="f20867" fmla="*/ f15878 1 1668461"/>
              <a:gd name="f20868" fmla="*/ f15879 1 1668461"/>
              <a:gd name="f20869" fmla="*/ f15880 1 1668461"/>
              <a:gd name="f20870" fmla="*/ f15881 1 1668461"/>
              <a:gd name="f20871" fmla="*/ f15882 1 1668461"/>
              <a:gd name="f20872" fmla="*/ f15883 1 764002"/>
              <a:gd name="f20873" fmla="*/ f15884 1 1668461"/>
              <a:gd name="f20874" fmla="*/ f15885 1 1668461"/>
              <a:gd name="f20875" fmla="*/ f15886 1 1668461"/>
              <a:gd name="f20876" fmla="*/ f15887 1 1668461"/>
              <a:gd name="f20877" fmla="*/ f15888 1 1668461"/>
              <a:gd name="f20878" fmla="*/ f15889 1 1668461"/>
              <a:gd name="f20879" fmla="*/ f15890 1 1668461"/>
              <a:gd name="f20880" fmla="*/ f15891 1 1668461"/>
              <a:gd name="f20881" fmla="*/ f15892 1 1668461"/>
              <a:gd name="f20882" fmla="*/ f15893 1 1668461"/>
              <a:gd name="f20883" fmla="*/ f15894 1 1668461"/>
              <a:gd name="f20884" fmla="*/ f15895 1 1668461"/>
              <a:gd name="f20885" fmla="*/ f15896 1 1668461"/>
              <a:gd name="f20886" fmla="*/ f15897 1 1668461"/>
              <a:gd name="f20887" fmla="*/ f15898 1 764002"/>
              <a:gd name="f20888" fmla="*/ f15899 1 1668461"/>
              <a:gd name="f20889" fmla="*/ f15900 1 1668461"/>
              <a:gd name="f20890" fmla="*/ f15901 1 1668461"/>
              <a:gd name="f20891" fmla="*/ f15902 1 764002"/>
              <a:gd name="f20892" fmla="*/ f15903 1 1668461"/>
              <a:gd name="f20893" fmla="*/ f15904 1 764002"/>
              <a:gd name="f20894" fmla="*/ f15905 1 1668461"/>
              <a:gd name="f20895" fmla="*/ f15906 1 1668461"/>
              <a:gd name="f20896" fmla="*/ f15907 1 1668461"/>
              <a:gd name="f20897" fmla="*/ f15908 1 764002"/>
              <a:gd name="f20898" fmla="*/ f15909 1 1668461"/>
              <a:gd name="f20899" fmla="*/ f15910 1 764002"/>
              <a:gd name="f20900" fmla="*/ f15911 1 1668461"/>
              <a:gd name="f20901" fmla="*/ f15912 1 1668461"/>
              <a:gd name="f20902" fmla="*/ f15913 1 1668461"/>
              <a:gd name="f20903" fmla="*/ f15914 1 1668461"/>
              <a:gd name="f20904" fmla="*/ f15915 1 1668461"/>
              <a:gd name="f20905" fmla="*/ f15916 1 1668461"/>
              <a:gd name="f20906" fmla="*/ f15917 1 764002"/>
              <a:gd name="f20907" fmla="*/ f15918 1 1668461"/>
              <a:gd name="f20908" fmla="*/ f15919 1 1668461"/>
              <a:gd name="f20909" fmla="*/ f15920 1 1668461"/>
              <a:gd name="f20910" fmla="*/ f15921 1 1668461"/>
              <a:gd name="f20911" fmla="*/ f15922 1 1668461"/>
              <a:gd name="f20912" fmla="*/ f15923 1 1668461"/>
              <a:gd name="f20913" fmla="*/ f15924 1 1668461"/>
              <a:gd name="f20914" fmla="*/ f15925 1 1668461"/>
              <a:gd name="f20915" fmla="*/ f15926 1 1668461"/>
              <a:gd name="f20916" fmla="*/ f15927 1 1668461"/>
              <a:gd name="f20917" fmla="*/ f15928 1 1668461"/>
              <a:gd name="f20918" fmla="*/ f15929 1 764002"/>
              <a:gd name="f20919" fmla="*/ f15930 1 1668461"/>
              <a:gd name="f20920" fmla="*/ f15931 1 764002"/>
              <a:gd name="f20921" fmla="*/ f15932 1 1668461"/>
              <a:gd name="f20922" fmla="*/ f15933 1 1668461"/>
              <a:gd name="f20923" fmla="*/ f15934 1 1668461"/>
              <a:gd name="f20924" fmla="*/ f15935 1 764002"/>
              <a:gd name="f20925" fmla="*/ f15936 1 1668461"/>
              <a:gd name="f20926" fmla="*/ f15937 1 764002"/>
              <a:gd name="f20927" fmla="*/ f15938 1 1668461"/>
              <a:gd name="f20928" fmla="*/ f15939 1 1668461"/>
              <a:gd name="f20929" fmla="*/ f15940 1 764002"/>
              <a:gd name="f20930" fmla="*/ f15941 1 1668461"/>
              <a:gd name="f20931" fmla="*/ f15942 1 764002"/>
              <a:gd name="f20932" fmla="*/ f15943 1 1668461"/>
              <a:gd name="f20933" fmla="*/ f15944 1 1668461"/>
              <a:gd name="f20934" fmla="*/ f15945 1 1668461"/>
              <a:gd name="f20935" fmla="*/ f15946 1 1668461"/>
              <a:gd name="f20936" fmla="*/ f15947 1 764002"/>
              <a:gd name="f20937" fmla="*/ f15948 1 764002"/>
              <a:gd name="f20938" fmla="*/ f15949 1 1668461"/>
              <a:gd name="f20939" fmla="*/ f15950 1 1668461"/>
              <a:gd name="f20940" fmla="*/ f15951 1 1668461"/>
              <a:gd name="f20941" fmla="*/ f15952 1 1668461"/>
              <a:gd name="f20942" fmla="*/ f15953 1 1668461"/>
              <a:gd name="f20943" fmla="*/ f15954 1 1668461"/>
              <a:gd name="f20944" fmla="*/ f15955 1 1668461"/>
              <a:gd name="f20945" fmla="*/ f15956 1 764002"/>
              <a:gd name="f20946" fmla="*/ f15957 1 1668461"/>
              <a:gd name="f20947" fmla="*/ f15958 1 764002"/>
              <a:gd name="f20948" fmla="*/ f15959 1 1668461"/>
              <a:gd name="f20949" fmla="*/ f15960 1 1668461"/>
              <a:gd name="f20950" fmla="*/ f15961 1 1668461"/>
              <a:gd name="f20951" fmla="*/ f15962 1 764002"/>
              <a:gd name="f20952" fmla="*/ f15963 1 1668461"/>
              <a:gd name="f20953" fmla="*/ f15964 1 764002"/>
              <a:gd name="f20954" fmla="*/ f15965 1 1668461"/>
              <a:gd name="f20955" fmla="*/ f15966 1 1668461"/>
              <a:gd name="f20956" fmla="*/ f15967 1 1668461"/>
              <a:gd name="f20957" fmla="*/ f15968 1 1668461"/>
              <a:gd name="f20958" fmla="*/ f15969 1 1668461"/>
              <a:gd name="f20959" fmla="*/ f15970 1 1668461"/>
              <a:gd name="f20960" fmla="*/ f15971 1 764002"/>
              <a:gd name="f20961" fmla="*/ f15972 1 1668461"/>
              <a:gd name="f20962" fmla="*/ f15973 1 1668461"/>
              <a:gd name="f20963" fmla="*/ f15974 1 1668461"/>
              <a:gd name="f20964" fmla="*/ f15975 1 764002"/>
              <a:gd name="f20965" fmla="*/ f15976 1 1668461"/>
              <a:gd name="f20966" fmla="*/ f15977 1 1668461"/>
              <a:gd name="f20967" fmla="*/ f15978 1 764002"/>
              <a:gd name="f20968" fmla="*/ f15979 1 1668461"/>
              <a:gd name="f20969" fmla="*/ f15980 1 764002"/>
              <a:gd name="f20970" fmla="*/ f15981 1 1668461"/>
              <a:gd name="f20971" fmla="*/ f15982 1 1668461"/>
              <a:gd name="f20972" fmla="*/ f15983 1 1668461"/>
              <a:gd name="f20973" fmla="*/ f15984 1 1668461"/>
              <a:gd name="f20974" fmla="*/ f15985 1 1668461"/>
              <a:gd name="f20975" fmla="*/ f15986 1 1668461"/>
              <a:gd name="f20976" fmla="*/ f15987 1 1668461"/>
              <a:gd name="f20977" fmla="*/ f15988 1 1668461"/>
              <a:gd name="f20978" fmla="*/ f15989 1 1668461"/>
              <a:gd name="f20979" fmla="*/ f15990 1 1668461"/>
              <a:gd name="f20980" fmla="*/ f15991 1 1668461"/>
              <a:gd name="f20981" fmla="*/ f15992 1 1668461"/>
              <a:gd name="f20982" fmla="*/ f15993 1 1668461"/>
              <a:gd name="f20983" fmla="*/ f15994 1 764002"/>
              <a:gd name="f20984" fmla="*/ f15995 1 1668461"/>
              <a:gd name="f20985" fmla="*/ f15996 1 764002"/>
              <a:gd name="f20986" fmla="*/ f15997 1 1668461"/>
              <a:gd name="f20987" fmla="*/ f15998 1 1668461"/>
              <a:gd name="f20988" fmla="*/ f15999 1 1668461"/>
              <a:gd name="f20989" fmla="*/ f16000 1 1668461"/>
              <a:gd name="f20990" fmla="*/ f16001 1 1668461"/>
              <a:gd name="f20991" fmla="*/ f16002 1 1668461"/>
              <a:gd name="f20992" fmla="*/ f16003 1 764002"/>
              <a:gd name="f20993" fmla="*/ f16004 1 1668461"/>
              <a:gd name="f20994" fmla="*/ f16005 1 1668461"/>
              <a:gd name="f20995" fmla="*/ f16006 1 1668461"/>
              <a:gd name="f20996" fmla="*/ f16007 1 1668461"/>
              <a:gd name="f20997" fmla="*/ f16008 1 1668461"/>
              <a:gd name="f20998" fmla="*/ f16009 1 1668461"/>
              <a:gd name="f20999" fmla="*/ f16010 1 1668461"/>
              <a:gd name="f21000" fmla="*/ f16011 1 1668461"/>
              <a:gd name="f21001" fmla="*/ f16012 1 1668461"/>
              <a:gd name="f21002" fmla="*/ f16013 1 1668461"/>
              <a:gd name="f21003" fmla="*/ f16014 1 764002"/>
              <a:gd name="f21004" fmla="*/ f16015 1 1668461"/>
              <a:gd name="f21005" fmla="*/ f16016 1 764002"/>
              <a:gd name="f21006" fmla="*/ f16017 1 764002"/>
              <a:gd name="f21007" fmla="*/ f16018 1 1668461"/>
              <a:gd name="f21008" fmla="*/ f16019 1 1668461"/>
              <a:gd name="f21009" fmla="*/ f16020 1 1668461"/>
              <a:gd name="f21010" fmla="*/ f16021 1 764002"/>
              <a:gd name="f21011" fmla="*/ f16022 1 1668461"/>
              <a:gd name="f21012" fmla="*/ f16023 1 1668461"/>
              <a:gd name="f21013" fmla="*/ f16024 1 1668461"/>
              <a:gd name="f21014" fmla="*/ f16025 1 764002"/>
              <a:gd name="f21015" fmla="*/ f16026 1 1668461"/>
              <a:gd name="f21016" fmla="*/ f16027 1 1668461"/>
              <a:gd name="f21017" fmla="*/ f16028 1 1668461"/>
              <a:gd name="f21018" fmla="*/ f16029 1 1668461"/>
              <a:gd name="f21019" fmla="*/ f16030 1 1668461"/>
              <a:gd name="f21020" fmla="*/ f16031 1 1668461"/>
              <a:gd name="f21021" fmla="*/ f16032 1 1668461"/>
              <a:gd name="f21022" fmla="*/ f16033 1 1668461"/>
              <a:gd name="f21023" fmla="*/ f16034 1 764002"/>
              <a:gd name="f21024" fmla="*/ f16035 1 1668461"/>
              <a:gd name="f21025" fmla="*/ f16036 1 1668461"/>
              <a:gd name="f21026" fmla="*/ f16037 1 1668461"/>
              <a:gd name="f21027" fmla="*/ f16038 1 764002"/>
              <a:gd name="f21028" fmla="*/ f16039 1 1668461"/>
              <a:gd name="f21029" fmla="*/ f16040 1 1668461"/>
              <a:gd name="f21030" fmla="*/ f16041 1 1668461"/>
              <a:gd name="f21031" fmla="*/ f16042 1 1668461"/>
              <a:gd name="f21032" fmla="*/ f16043 1 764002"/>
              <a:gd name="f21033" fmla="*/ f16044 1 1668461"/>
              <a:gd name="f21034" fmla="*/ f16045 1 1668461"/>
              <a:gd name="f21035" fmla="*/ f16046 1 1668461"/>
              <a:gd name="f21036" fmla="*/ f16047 1 764002"/>
              <a:gd name="f21037" fmla="*/ f16048 1 1668461"/>
              <a:gd name="f21038" fmla="*/ f16049 1 1668461"/>
              <a:gd name="f21039" fmla="*/ f16050 1 1668461"/>
              <a:gd name="f21040" fmla="*/ f16051 1 1668461"/>
              <a:gd name="f21041" fmla="*/ f16052 1 1668461"/>
              <a:gd name="f21042" fmla="*/ f16053 1 1668461"/>
              <a:gd name="f21043" fmla="*/ f16054 1 1668461"/>
              <a:gd name="f21044" fmla="*/ f16055 1 764002"/>
              <a:gd name="f21045" fmla="*/ f16056 1 1668461"/>
              <a:gd name="f21046" fmla="*/ f16057 1 1668461"/>
              <a:gd name="f21047" fmla="*/ f16058 1 1668461"/>
              <a:gd name="f21048" fmla="*/ f16059 1 1668461"/>
              <a:gd name="f21049" fmla="*/ f16060 1 1668461"/>
              <a:gd name="f21050" fmla="*/ f16061 1 1668461"/>
              <a:gd name="f21051" fmla="*/ f16062 1 1668461"/>
              <a:gd name="f21052" fmla="*/ f16063 1 764002"/>
              <a:gd name="f21053" fmla="*/ f16064 1 1668461"/>
              <a:gd name="f21054" fmla="*/ f16065 1 1668461"/>
              <a:gd name="f21055" fmla="*/ f16066 1 1668461"/>
              <a:gd name="f21056" fmla="*/ f16067 1 1668461"/>
              <a:gd name="f21057" fmla="*/ f16068 1 1668461"/>
              <a:gd name="f21058" fmla="*/ f16069 1 1668461"/>
              <a:gd name="f21059" fmla="*/ f16070 1 764002"/>
              <a:gd name="f21060" fmla="*/ f16071 1 1668461"/>
              <a:gd name="f21061" fmla="*/ f16072 1 764002"/>
              <a:gd name="f21062" fmla="*/ f16073 1 1668461"/>
              <a:gd name="f21063" fmla="*/ f16074 1 1668461"/>
              <a:gd name="f21064" fmla="*/ f16075 1 1668461"/>
              <a:gd name="f21065" fmla="*/ f16076 1 1668461"/>
              <a:gd name="f21066" fmla="*/ f16077 1 1668461"/>
              <a:gd name="f21067" fmla="*/ f16078 1 1668461"/>
              <a:gd name="f21068" fmla="*/ f16079 1 1668461"/>
              <a:gd name="f21069" fmla="*/ f16080 1 1668461"/>
              <a:gd name="f21070" fmla="*/ f16081 1 1668461"/>
              <a:gd name="f21071" fmla="*/ f16082 1 1668461"/>
              <a:gd name="f21072" fmla="*/ f16083 1 1668461"/>
              <a:gd name="f21073" fmla="*/ f16084 1 1668461"/>
              <a:gd name="f21074" fmla="*/ f16085 1 1668461"/>
              <a:gd name="f21075" fmla="*/ f16086 1 1668461"/>
              <a:gd name="f21076" fmla="*/ f16087 1 1668461"/>
              <a:gd name="f21077" fmla="*/ f16088 1 764002"/>
              <a:gd name="f21078" fmla="*/ f16089 1 1668461"/>
              <a:gd name="f21079" fmla="*/ f16090 1 1668461"/>
              <a:gd name="f21080" fmla="*/ f16091 1 1668461"/>
              <a:gd name="f21081" fmla="*/ f16092 1 764002"/>
              <a:gd name="f21082" fmla="*/ f16093 1 1668461"/>
              <a:gd name="f21083" fmla="*/ f16094 1 764002"/>
              <a:gd name="f21084" fmla="*/ f16095 1 1668461"/>
              <a:gd name="f21085" fmla="*/ f16096 1 1668461"/>
              <a:gd name="f21086" fmla="*/ f16097 1 1668461"/>
              <a:gd name="f21087" fmla="*/ f16098 1 1668461"/>
              <a:gd name="f21088" fmla="*/ f16099 1 1668461"/>
              <a:gd name="f21089" fmla="*/ f16100 1 1668461"/>
              <a:gd name="f21090" fmla="*/ f16101 1 1668461"/>
              <a:gd name="f21091" fmla="*/ f16102 1 1668461"/>
              <a:gd name="f21092" fmla="*/ f16103 1 1668461"/>
              <a:gd name="f21093" fmla="*/ f16104 1 1668461"/>
              <a:gd name="f21094" fmla="*/ f16105 1 1668461"/>
              <a:gd name="f21095" fmla="*/ f16106 1 1668461"/>
              <a:gd name="f21096" fmla="*/ f16107 1 1668461"/>
              <a:gd name="f21097" fmla="*/ f16108 1 1668461"/>
              <a:gd name="f21098" fmla="*/ f16109 1 1668461"/>
              <a:gd name="f21099" fmla="*/ f16110 1 1668461"/>
              <a:gd name="f21100" fmla="*/ f16111 1 764002"/>
              <a:gd name="f21101" fmla="*/ f16112 1 1668461"/>
              <a:gd name="f21102" fmla="*/ f16113 1 1668461"/>
              <a:gd name="f21103" fmla="*/ f16114 1 1668461"/>
              <a:gd name="f21104" fmla="*/ f16115 1 764002"/>
              <a:gd name="f21105" fmla="*/ f16116 1 764002"/>
              <a:gd name="f21106" fmla="*/ f16117 1 1668461"/>
              <a:gd name="f21107" fmla="*/ f16118 1 1668461"/>
              <a:gd name="f21108" fmla="*/ f16119 1 1668461"/>
              <a:gd name="f21109" fmla="*/ f16120 1 764002"/>
              <a:gd name="f21110" fmla="*/ f16121 1 1668461"/>
              <a:gd name="f21111" fmla="*/ f16122 1 1668461"/>
              <a:gd name="f21112" fmla="*/ f16123 1 764002"/>
              <a:gd name="f21113" fmla="*/ f16124 1 1668461"/>
              <a:gd name="f21114" fmla="*/ f16125 1 1668461"/>
              <a:gd name="f21115" fmla="*/ f16126 1 1668461"/>
              <a:gd name="f21116" fmla="*/ f16127 1 764002"/>
              <a:gd name="f21117" fmla="*/ f16128 1 1668461"/>
              <a:gd name="f21118" fmla="*/ f16129 1 1668461"/>
              <a:gd name="f21119" fmla="*/ f16130 1 1668461"/>
              <a:gd name="f21120" fmla="*/ f16131 1 1668461"/>
              <a:gd name="f21121" fmla="*/ f16132 1 1668461"/>
              <a:gd name="f21122" fmla="*/ f16133 1 1668461"/>
              <a:gd name="f21123" fmla="*/ f16134 1 1668461"/>
              <a:gd name="f21124" fmla="*/ f16135 1 1668461"/>
              <a:gd name="f21125" fmla="*/ f16136 1 1668461"/>
              <a:gd name="f21126" fmla="*/ f16137 1 1668461"/>
              <a:gd name="f21127" fmla="*/ f16138 1 764002"/>
              <a:gd name="f21128" fmla="*/ f16139 1 764002"/>
              <a:gd name="f21129" fmla="*/ f16140 1 1668461"/>
              <a:gd name="f21130" fmla="*/ f16141 1 1668461"/>
              <a:gd name="f21131" fmla="*/ f16142 1 1668461"/>
              <a:gd name="f21132" fmla="*/ f16143 1 1668461"/>
              <a:gd name="f21133" fmla="*/ f16144 1 1668461"/>
              <a:gd name="f21134" fmla="*/ f16145 1 1668461"/>
              <a:gd name="f21135" fmla="*/ f16146 1 1668461"/>
              <a:gd name="f21136" fmla="*/ f16147 1 1668461"/>
              <a:gd name="f21137" fmla="*/ f16148 1 1668461"/>
              <a:gd name="f21138" fmla="*/ f16149 1 1668461"/>
              <a:gd name="f21139" fmla="*/ f16150 1 1668461"/>
              <a:gd name="f21140" fmla="*/ f16151 1 1668461"/>
              <a:gd name="f21141" fmla="*/ f16152 1 1668461"/>
              <a:gd name="f21142" fmla="*/ f16153 1 1668461"/>
              <a:gd name="f21143" fmla="*/ f16154 1 1668461"/>
              <a:gd name="f21144" fmla="*/ f16155 1 1668461"/>
              <a:gd name="f21145" fmla="*/ f16156 1 1668461"/>
              <a:gd name="f21146" fmla="*/ f16157 1 764002"/>
              <a:gd name="f21147" fmla="*/ f16158 1 1668461"/>
              <a:gd name="f21148" fmla="*/ f16159 1 1668461"/>
              <a:gd name="f21149" fmla="*/ f16160 1 1668461"/>
              <a:gd name="f21150" fmla="*/ f16161 1 1668461"/>
              <a:gd name="f21151" fmla="*/ f16162 1 1668461"/>
              <a:gd name="f21152" fmla="*/ f16163 1 1668461"/>
              <a:gd name="f21153" fmla="*/ f16164 1 1668461"/>
              <a:gd name="f21154" fmla="*/ f16165 1 1668461"/>
              <a:gd name="f21155" fmla="*/ f16166 1 1668461"/>
              <a:gd name="f21156" fmla="*/ f16167 1 1668461"/>
              <a:gd name="f21157" fmla="*/ f16168 1 1668461"/>
              <a:gd name="f21158" fmla="*/ f16169 1 1668461"/>
              <a:gd name="f21159" fmla="*/ f16170 1 1668461"/>
              <a:gd name="f21160" fmla="*/ f16171 1 764002"/>
              <a:gd name="f21161" fmla="*/ f16172 1 1668461"/>
              <a:gd name="f21162" fmla="*/ f16173 1 1668461"/>
              <a:gd name="f21163" fmla="*/ f16174 1 1668461"/>
              <a:gd name="f21164" fmla="*/ f16175 1 764002"/>
              <a:gd name="f21165" fmla="*/ f16176 1 764002"/>
              <a:gd name="f21166" fmla="*/ f16177 1 1668461"/>
              <a:gd name="f21167" fmla="*/ f16178 1 764002"/>
              <a:gd name="f21168" fmla="*/ f16179 1 1668461"/>
              <a:gd name="f21169" fmla="*/ f16180 1 1668461"/>
              <a:gd name="f21170" fmla="*/ f16181 1 1668461"/>
              <a:gd name="f21171" fmla="*/ f16182 1 764002"/>
              <a:gd name="f21172" fmla="*/ f16183 1 1668461"/>
              <a:gd name="f21173" fmla="*/ f16184 1 1668461"/>
              <a:gd name="f21174" fmla="*/ f16185 1 1668461"/>
              <a:gd name="f21175" fmla="*/ f16186 1 764002"/>
              <a:gd name="f21176" fmla="*/ f16187 1 1668461"/>
              <a:gd name="f21177" fmla="*/ f16188 1 764002"/>
              <a:gd name="f21178" fmla="*/ f16189 1 1668461"/>
              <a:gd name="f21179" fmla="*/ f16190 1 764002"/>
              <a:gd name="f21180" fmla="*/ f16191 1 1668461"/>
              <a:gd name="f21181" fmla="*/ f16192 1 764002"/>
              <a:gd name="f21182" fmla="*/ f16193 1 1668461"/>
              <a:gd name="f21183" fmla="*/ f16194 1 1668461"/>
              <a:gd name="f21184" fmla="*/ f16195 1 1668461"/>
              <a:gd name="f21185" fmla="*/ f16196 1 764002"/>
              <a:gd name="f21186" fmla="*/ f16197 1 1668461"/>
              <a:gd name="f21187" fmla="*/ f16198 1 1668461"/>
              <a:gd name="f21188" fmla="*/ f16199 1 764002"/>
              <a:gd name="f21189" fmla="*/ f16200 1 1668461"/>
              <a:gd name="f21190" fmla="*/ f16201 1 764002"/>
              <a:gd name="f21191" fmla="*/ f16202 1 1668461"/>
              <a:gd name="f21192" fmla="*/ f16203 1 764002"/>
              <a:gd name="f21193" fmla="*/ f16204 1 1668461"/>
              <a:gd name="f21194" fmla="*/ f16205 1 1668461"/>
              <a:gd name="f21195" fmla="*/ f16206 1 1668461"/>
              <a:gd name="f21196" fmla="*/ f16207 1 1668461"/>
              <a:gd name="f21197" fmla="*/ f16208 1 1668461"/>
              <a:gd name="f21198" fmla="*/ f16209 1 1668461"/>
              <a:gd name="f21199" fmla="*/ f16210 1 1668461"/>
              <a:gd name="f21200" fmla="*/ f16211 1 1668461"/>
              <a:gd name="f21201" fmla="*/ f16212 1 1668461"/>
              <a:gd name="f21202" fmla="*/ f16213 1 1668461"/>
              <a:gd name="f21203" fmla="*/ f16214 1 764002"/>
              <a:gd name="f21204" fmla="*/ f16215 1 1668461"/>
              <a:gd name="f21205" fmla="*/ f16216 1 764002"/>
              <a:gd name="f21206" fmla="*/ f16217 1 1668461"/>
              <a:gd name="f21207" fmla="*/ f16218 1 1668461"/>
              <a:gd name="f21208" fmla="*/ f16219 1 1668461"/>
              <a:gd name="f21209" fmla="*/ f16220 1 1668461"/>
              <a:gd name="f21210" fmla="*/ f16221 1 1668461"/>
              <a:gd name="f21211" fmla="*/ f16222 1 1668461"/>
              <a:gd name="f21212" fmla="*/ f16223 1 1668461"/>
              <a:gd name="f21213" fmla="*/ f16224 1 1668461"/>
              <a:gd name="f21214" fmla="*/ f16225 1 1668461"/>
              <a:gd name="f21215" fmla="*/ f16226 1 1668461"/>
              <a:gd name="f21216" fmla="*/ f16227 1 1668461"/>
              <a:gd name="f21217" fmla="*/ f16228 1 1668461"/>
              <a:gd name="f21218" fmla="*/ f16229 1 1668461"/>
              <a:gd name="f21219" fmla="*/ f16230 1 1668461"/>
              <a:gd name="f21220" fmla="*/ f16231 1 1668461"/>
              <a:gd name="f21221" fmla="*/ f16232 1 1668461"/>
              <a:gd name="f21222" fmla="*/ f16233 1 764002"/>
              <a:gd name="f21223" fmla="*/ f16234 1 1668461"/>
              <a:gd name="f21224" fmla="*/ f16235 1 1668461"/>
              <a:gd name="f21225" fmla="*/ f16236 1 1668461"/>
              <a:gd name="f21226" fmla="*/ f16237 1 1668461"/>
              <a:gd name="f21227" fmla="*/ f16238 1 1668461"/>
              <a:gd name="f21228" fmla="*/ f16239 1 1668461"/>
              <a:gd name="f21229" fmla="*/ f16240 1 1668461"/>
              <a:gd name="f21230" fmla="*/ f16241 1 764002"/>
              <a:gd name="f21231" fmla="*/ f16242 1 1668461"/>
              <a:gd name="f21232" fmla="*/ f16243 1 1668461"/>
              <a:gd name="f21233" fmla="*/ f16244 1 1668461"/>
              <a:gd name="f21234" fmla="*/ f16245 1 1668461"/>
              <a:gd name="f21235" fmla="*/ f16246 1 1668461"/>
              <a:gd name="f21236" fmla="*/ f16247 1 764002"/>
              <a:gd name="f21237" fmla="*/ f16248 1 1668461"/>
              <a:gd name="f21238" fmla="*/ f16249 1 1668461"/>
              <a:gd name="f21239" fmla="*/ f16250 1 1668461"/>
              <a:gd name="f21240" fmla="*/ f16251 1 764002"/>
              <a:gd name="f21241" fmla="*/ f16252 1 1668461"/>
              <a:gd name="f21242" fmla="*/ f16253 1 1668461"/>
              <a:gd name="f21243" fmla="*/ f16254 1 1668461"/>
              <a:gd name="f21244" fmla="*/ f16255 1 1668461"/>
              <a:gd name="f21245" fmla="*/ f16256 1 1668461"/>
              <a:gd name="f21246" fmla="*/ f16257 1 764002"/>
              <a:gd name="f21247" fmla="*/ f16258 1 1668461"/>
              <a:gd name="f21248" fmla="*/ f16259 1 764002"/>
              <a:gd name="f21249" fmla="*/ f16260 1 1668461"/>
              <a:gd name="f21250" fmla="*/ f16261 1 764002"/>
              <a:gd name="f21251" fmla="*/ f16262 1 1668461"/>
              <a:gd name="f21252" fmla="*/ f16263 1 764002"/>
              <a:gd name="f21253" fmla="*/ f16264 1 1668461"/>
              <a:gd name="f21254" fmla="*/ f16265 1 764002"/>
              <a:gd name="f21255" fmla="*/ f16266 1 1668461"/>
              <a:gd name="f21256" fmla="*/ f16267 1 764002"/>
              <a:gd name="f21257" fmla="*/ f16268 1 1668461"/>
              <a:gd name="f21258" fmla="*/ f16269 1 764002"/>
              <a:gd name="f21259" fmla="*/ f16270 1 1668461"/>
              <a:gd name="f21260" fmla="*/ f16271 1 1668461"/>
              <a:gd name="f21261" fmla="*/ f16272 1 1668461"/>
              <a:gd name="f21262" fmla="*/ f16273 1 1668461"/>
              <a:gd name="f21263" fmla="*/ f16274 1 1668461"/>
              <a:gd name="f21264" fmla="*/ f16275 1 1668461"/>
              <a:gd name="f21265" fmla="*/ f16276 1 1668461"/>
              <a:gd name="f21266" fmla="*/ f16277 1 1668461"/>
              <a:gd name="f21267" fmla="*/ f16278 1 764002"/>
              <a:gd name="f21268" fmla="*/ f16279 1 1668461"/>
              <a:gd name="f21269" fmla="*/ f16280 1 1668461"/>
              <a:gd name="f21270" fmla="*/ f16281 1 764002"/>
              <a:gd name="f21271" fmla="*/ f16282 1 1668461"/>
              <a:gd name="f21272" fmla="*/ f16283 1 1668461"/>
              <a:gd name="f21273" fmla="*/ f16284 1 764002"/>
              <a:gd name="f21274" fmla="*/ f16285 1 1668461"/>
              <a:gd name="f21275" fmla="*/ f16286 1 1668461"/>
              <a:gd name="f21276" fmla="*/ f16287 1 1668461"/>
              <a:gd name="f21277" fmla="*/ f16288 1 1668461"/>
              <a:gd name="f21278" fmla="*/ f16289 1 764002"/>
              <a:gd name="f21279" fmla="*/ f16290 1 1668461"/>
              <a:gd name="f21280" fmla="*/ f16291 1 764002"/>
              <a:gd name="f21281" fmla="*/ f16292 1 1668461"/>
              <a:gd name="f21282" fmla="*/ f16293 1 1668461"/>
              <a:gd name="f21283" fmla="*/ f16294 1 1668461"/>
              <a:gd name="f21284" fmla="*/ f16295 1 1668461"/>
              <a:gd name="f21285" fmla="*/ f16296 1 1668461"/>
              <a:gd name="f21286" fmla="*/ f16297 1 1668461"/>
              <a:gd name="f21287" fmla="*/ f16298 1 1668461"/>
              <a:gd name="f21288" fmla="*/ f16299 1 1668461"/>
              <a:gd name="f21289" fmla="*/ f16300 1 1668461"/>
              <a:gd name="f21290" fmla="*/ f16301 1 1668461"/>
              <a:gd name="f21291" fmla="*/ f16302 1 764002"/>
              <a:gd name="f21292" fmla="*/ f16303 1 1668461"/>
              <a:gd name="f21293" fmla="*/ f16304 1 764002"/>
              <a:gd name="f21294" fmla="*/ f16305 1 1668461"/>
              <a:gd name="f21295" fmla="*/ f16306 1 1668461"/>
              <a:gd name="f21296" fmla="*/ f16307 1 1668461"/>
              <a:gd name="f21297" fmla="*/ f16308 1 1668461"/>
              <a:gd name="f21298" fmla="*/ f16309 1 1668461"/>
              <a:gd name="f21299" fmla="*/ f16310 1 1668461"/>
              <a:gd name="f21300" fmla="*/ f16311 1 1668461"/>
              <a:gd name="f21301" fmla="*/ f16312 1 1668461"/>
              <a:gd name="f21302" fmla="*/ f16313 1 1668461"/>
              <a:gd name="f21303" fmla="*/ f16314 1 1668461"/>
              <a:gd name="f21304" fmla="*/ f16315 1 1668461"/>
              <a:gd name="f21305" fmla="*/ f16316 1 1668461"/>
              <a:gd name="f21306" fmla="*/ f16317 1 1668461"/>
              <a:gd name="f21307" fmla="*/ f16318 1 1668461"/>
              <a:gd name="f21308" fmla="*/ f16319 1 1668461"/>
              <a:gd name="f21309" fmla="*/ f16320 1 1668461"/>
              <a:gd name="f21310" fmla="*/ f16321 1 1668461"/>
              <a:gd name="f21311" fmla="*/ f16322 1 1668461"/>
              <a:gd name="f21312" fmla="*/ f16323 1 1668461"/>
              <a:gd name="f21313" fmla="*/ f16324 1 1668461"/>
              <a:gd name="f21314" fmla="*/ f16325 1 764002"/>
              <a:gd name="f21315" fmla="*/ f16326 1 1668461"/>
              <a:gd name="f21316" fmla="*/ f16327 1 1668461"/>
              <a:gd name="f21317" fmla="*/ f16328 1 1668461"/>
              <a:gd name="f21318" fmla="*/ f16329 1 1668461"/>
              <a:gd name="f21319" fmla="*/ f16330 1 1668461"/>
              <a:gd name="f21320" fmla="*/ f16331 1 1668461"/>
              <a:gd name="f21321" fmla="*/ f16332 1 1668461"/>
              <a:gd name="f21322" fmla="*/ f16333 1 1668461"/>
              <a:gd name="f21323" fmla="*/ f16334 1 764002"/>
              <a:gd name="f21324" fmla="*/ f16335 1 1668461"/>
              <a:gd name="f21325" fmla="*/ f16336 1 1668461"/>
              <a:gd name="f21326" fmla="*/ f16337 1 1668461"/>
              <a:gd name="f21327" fmla="*/ f16338 1 764002"/>
              <a:gd name="f21328" fmla="*/ f16339 1 1668461"/>
              <a:gd name="f21329" fmla="*/ f16340 1 764002"/>
              <a:gd name="f21330" fmla="*/ f16341 1 1668461"/>
              <a:gd name="f21331" fmla="*/ f16342 1 1668461"/>
              <a:gd name="f21332" fmla="*/ f16343 1 1668461"/>
              <a:gd name="f21333" fmla="*/ f16344 1 764002"/>
              <a:gd name="f21334" fmla="*/ f16345 1 1668461"/>
              <a:gd name="f21335" fmla="*/ f16346 1 764002"/>
              <a:gd name="f21336" fmla="*/ f16347 1 1668461"/>
              <a:gd name="f21337" fmla="*/ f16348 1 1668461"/>
              <a:gd name="f21338" fmla="*/ f16349 1 1668461"/>
              <a:gd name="f21339" fmla="*/ f16350 1 1668461"/>
              <a:gd name="f21340" fmla="*/ f16351 1 1668461"/>
              <a:gd name="f21341" fmla="*/ f16352 1 1668461"/>
              <a:gd name="f21342" fmla="*/ f16353 1 764002"/>
              <a:gd name="f21343" fmla="*/ f16354 1 1668461"/>
              <a:gd name="f21344" fmla="*/ f16355 1 1668461"/>
              <a:gd name="f21345" fmla="*/ f16356 1 1668461"/>
              <a:gd name="f21346" fmla="*/ f16357 1 764002"/>
              <a:gd name="f21347" fmla="*/ f16358 1 1668461"/>
              <a:gd name="f21348" fmla="*/ f16359 1 1668461"/>
              <a:gd name="f21349" fmla="*/ f16360 1 1668461"/>
              <a:gd name="f21350" fmla="*/ f16361 1 1668461"/>
              <a:gd name="f21351" fmla="*/ f16362 1 764002"/>
              <a:gd name="f21352" fmla="*/ f16363 1 1668461"/>
              <a:gd name="f21353" fmla="*/ f16364 1 1668461"/>
              <a:gd name="f21354" fmla="*/ f16365 1 1668461"/>
              <a:gd name="f21355" fmla="*/ f16366 1 764002"/>
              <a:gd name="f21356" fmla="*/ f16367 1 1668461"/>
              <a:gd name="f21357" fmla="*/ f16368 1 764002"/>
              <a:gd name="f21358" fmla="*/ f16369 1 1668461"/>
              <a:gd name="f21359" fmla="*/ f16370 1 764002"/>
              <a:gd name="f21360" fmla="*/ f16371 1 1668461"/>
              <a:gd name="f21361" fmla="*/ f16372 1 1668461"/>
              <a:gd name="f21362" fmla="*/ f16373 1 1668461"/>
              <a:gd name="f21363" fmla="*/ f16374 1 764002"/>
              <a:gd name="f21364" fmla="*/ f16375 1 1668461"/>
              <a:gd name="f21365" fmla="*/ f16376 1 1668461"/>
              <a:gd name="f21366" fmla="*/ f16377 1 1668461"/>
              <a:gd name="f21367" fmla="*/ f16378 1 1668461"/>
              <a:gd name="f21368" fmla="*/ f16379 1 1668461"/>
              <a:gd name="f21369" fmla="*/ f16380 1 1668461"/>
              <a:gd name="f21370" fmla="*/ f16381 1 1668461"/>
              <a:gd name="f21371" fmla="*/ f16382 1 1668461"/>
              <a:gd name="f21372" fmla="*/ f16383 1 1668461"/>
              <a:gd name="f21373" fmla="*/ f16384 1 1668461"/>
              <a:gd name="f21374" fmla="*/ f16385 1 764002"/>
              <a:gd name="f21375" fmla="*/ f16386 1 1668461"/>
              <a:gd name="f21376" fmla="*/ f16387 1 764002"/>
              <a:gd name="f21377" fmla="*/ f16388 1 1668461"/>
              <a:gd name="f21378" fmla="*/ f16389 1 1668461"/>
              <a:gd name="f21379" fmla="*/ f16390 1 1668461"/>
              <a:gd name="f21380" fmla="*/ f16391 1 1668461"/>
              <a:gd name="f21381" fmla="*/ f16392 1 1668461"/>
              <a:gd name="f21382" fmla="*/ f16393 1 1668461"/>
              <a:gd name="f21383" fmla="*/ f16394 1 1668461"/>
              <a:gd name="f21384" fmla="*/ f16395 1 1668461"/>
              <a:gd name="f21385" fmla="*/ f16396 1 1668461"/>
              <a:gd name="f21386" fmla="*/ f16397 1 1668461"/>
              <a:gd name="f21387" fmla="*/ f16398 1 1668461"/>
              <a:gd name="f21388" fmla="*/ f16399 1 1668461"/>
              <a:gd name="f21389" fmla="*/ f16400 1 1668461"/>
              <a:gd name="f21390" fmla="*/ f16401 1 1668461"/>
              <a:gd name="f21391" fmla="*/ f16402 1 1668461"/>
              <a:gd name="f21392" fmla="*/ f16403 1 764002"/>
              <a:gd name="f21393" fmla="*/ f16404 1 1668461"/>
              <a:gd name="f21394" fmla="*/ f16405 1 764002"/>
              <a:gd name="f21395" fmla="*/ f16406 1 1668461"/>
              <a:gd name="f21396" fmla="*/ f16407 1 1668461"/>
              <a:gd name="f21397" fmla="*/ f16408 1 1668461"/>
              <a:gd name="f21398" fmla="*/ f16409 1 1668461"/>
              <a:gd name="f21399" fmla="*/ f16410 1 1668461"/>
              <a:gd name="f21400" fmla="*/ f16411 1 1668461"/>
              <a:gd name="f21401" fmla="*/ f16412 1 1668461"/>
              <a:gd name="f21402" fmla="*/ f16413 1 1668461"/>
              <a:gd name="f21403" fmla="*/ f16414 1 1668461"/>
              <a:gd name="f21404" fmla="*/ f16415 1 1668461"/>
              <a:gd name="f21405" fmla="*/ f16416 1 1668461"/>
              <a:gd name="f21406" fmla="*/ f16417 1 1668461"/>
              <a:gd name="f21407" fmla="*/ f16418 1 1668461"/>
              <a:gd name="f21408" fmla="*/ f16419 1 764002"/>
              <a:gd name="f21409" fmla="*/ f16420 1 1668461"/>
              <a:gd name="f21410" fmla="*/ f16421 1 764002"/>
              <a:gd name="f21411" fmla="*/ f16422 1 1668461"/>
              <a:gd name="f21412" fmla="*/ f16423 1 764002"/>
              <a:gd name="f21413" fmla="*/ f16424 1 1668461"/>
              <a:gd name="f21414" fmla="*/ f16425 1 1668461"/>
              <a:gd name="f21415" fmla="*/ f16426 1 1668461"/>
              <a:gd name="f21416" fmla="*/ f16427 1 764002"/>
              <a:gd name="f21417" fmla="*/ f16428 1 1668461"/>
              <a:gd name="f21418" fmla="*/ f16429 1 1668461"/>
              <a:gd name="f21419" fmla="*/ f16430 1 1668461"/>
              <a:gd name="f21420" fmla="*/ f16431 1 764002"/>
              <a:gd name="f21421" fmla="*/ f16432 1 1668461"/>
              <a:gd name="f21422" fmla="*/ f16433 1 1668461"/>
              <a:gd name="f21423" fmla="*/ f16434 1 1668461"/>
              <a:gd name="f21424" fmla="*/ f16435 1 764002"/>
              <a:gd name="f21425" fmla="*/ f16436 1 1668461"/>
              <a:gd name="f21426" fmla="*/ f16437 1 1668461"/>
              <a:gd name="f21427" fmla="*/ f16438 1 1668461"/>
              <a:gd name="f21428" fmla="*/ f16439 1 764002"/>
              <a:gd name="f21429" fmla="*/ f16440 1 1668461"/>
              <a:gd name="f21430" fmla="*/ f16441 1 1668461"/>
              <a:gd name="f21431" fmla="*/ f16442 1 1668461"/>
              <a:gd name="f21432" fmla="*/ f16443 1 764002"/>
              <a:gd name="f21433" fmla="*/ f16444 1 1668461"/>
              <a:gd name="f21434" fmla="*/ f16445 1 764002"/>
              <a:gd name="f21435" fmla="*/ f16446 1 1668461"/>
              <a:gd name="f21436" fmla="*/ f16447 1 1668461"/>
              <a:gd name="f21437" fmla="*/ f16448 1 1668461"/>
              <a:gd name="f21438" fmla="*/ f16449 1 1668461"/>
              <a:gd name="f21439" fmla="*/ f16450 1 764002"/>
              <a:gd name="f21440" fmla="*/ f16451 1 1668461"/>
              <a:gd name="f21441" fmla="*/ f16452 1 1668461"/>
              <a:gd name="f21442" fmla="*/ f16453 1 1668461"/>
              <a:gd name="f21443" fmla="*/ f16454 1 1668461"/>
              <a:gd name="f21444" fmla="*/ f16455 1 1668461"/>
              <a:gd name="f21445" fmla="*/ f16456 1 764002"/>
              <a:gd name="f21446" fmla="*/ f16457 1 1668461"/>
              <a:gd name="f21447" fmla="*/ f16458 1 1668461"/>
              <a:gd name="f21448" fmla="*/ f16459 1 1668461"/>
              <a:gd name="f21449" fmla="*/ f16460 1 1668461"/>
              <a:gd name="f21450" fmla="*/ f16461 1 1668461"/>
              <a:gd name="f21451" fmla="*/ f16462 1 1668461"/>
              <a:gd name="f21452" fmla="*/ f16463 1 1668461"/>
              <a:gd name="f21453" fmla="*/ f16464 1 1668461"/>
              <a:gd name="f21454" fmla="*/ f16465 1 1668461"/>
              <a:gd name="f21455" fmla="*/ f16466 1 1668461"/>
              <a:gd name="f21456" fmla="*/ f16467 1 764002"/>
              <a:gd name="f21457" fmla="*/ f16468 1 1668461"/>
              <a:gd name="f21458" fmla="*/ f16469 1 1668461"/>
              <a:gd name="f21459" fmla="*/ f16470 1 1668461"/>
              <a:gd name="f21460" fmla="*/ f16471 1 764002"/>
              <a:gd name="f21461" fmla="*/ f16472 1 1668461"/>
              <a:gd name="f21462" fmla="*/ f16473 1 764002"/>
              <a:gd name="f21463" fmla="*/ f16474 1 1668461"/>
              <a:gd name="f21464" fmla="*/ f16475 1 764002"/>
              <a:gd name="f21465" fmla="*/ f16476 1 1668461"/>
              <a:gd name="f21466" fmla="*/ f16477 1 1668461"/>
              <a:gd name="f21467" fmla="*/ f16478 1 1668461"/>
              <a:gd name="f21468" fmla="*/ f16479 1 1668461"/>
              <a:gd name="f21469" fmla="*/ f16480 1 1668461"/>
              <a:gd name="f21470" fmla="*/ f16481 1 1668461"/>
              <a:gd name="f21471" fmla="*/ f16482 1 1668461"/>
              <a:gd name="f21472" fmla="*/ f16483 1 1668461"/>
              <a:gd name="f21473" fmla="*/ f16484 1 1668461"/>
              <a:gd name="f21474" fmla="*/ f16485 1 1668461"/>
              <a:gd name="f21475" fmla="*/ f16486 1 1668461"/>
              <a:gd name="f21476" fmla="*/ f16487 1 1668461"/>
              <a:gd name="f21477" fmla="*/ f16488 1 1668461"/>
              <a:gd name="f21478" fmla="*/ f16489 1 1668461"/>
              <a:gd name="f21479" fmla="*/ f16490 1 1668461"/>
              <a:gd name="f21480" fmla="*/ f16491 1 1668461"/>
              <a:gd name="f21481" fmla="*/ f16492 1 764002"/>
              <a:gd name="f21482" fmla="*/ f16493 1 1668461"/>
              <a:gd name="f21483" fmla="*/ f16494 1 1668461"/>
              <a:gd name="f21484" fmla="*/ f16495 1 1668461"/>
              <a:gd name="f21485" fmla="*/ f16496 1 1668461"/>
              <a:gd name="f21486" fmla="*/ f16497 1 764002"/>
              <a:gd name="f21487" fmla="*/ f16498 1 1668461"/>
              <a:gd name="f21488" fmla="*/ f16499 1 1668461"/>
              <a:gd name="f21489" fmla="*/ f16500 1 1668461"/>
              <a:gd name="f21490" fmla="*/ f16501 1 1668461"/>
              <a:gd name="f21491" fmla="*/ f16502 1 764002"/>
              <a:gd name="f21492" fmla="*/ f16503 1 1668461"/>
              <a:gd name="f21493" fmla="*/ f16504 1 1668461"/>
              <a:gd name="f21494" fmla="*/ f16505 1 1668461"/>
              <a:gd name="f21495" fmla="*/ f16506 1 1668461"/>
              <a:gd name="f21496" fmla="*/ f16507 1 1668461"/>
              <a:gd name="f21497" fmla="*/ f16508 1 1668461"/>
              <a:gd name="f21498" fmla="*/ f16509 1 1668461"/>
              <a:gd name="f21499" fmla="*/ f16510 1 1668461"/>
              <a:gd name="f21500" fmla="*/ f16511 1 1668461"/>
              <a:gd name="f21501" fmla="*/ f16512 1 1668461"/>
              <a:gd name="f21502" fmla="*/ f16513 1 1668461"/>
              <a:gd name="f21503" fmla="*/ f16514 1 1668461"/>
              <a:gd name="f21504" fmla="*/ f16515 1 764002"/>
              <a:gd name="f21505" fmla="*/ f16516 1 1668461"/>
              <a:gd name="f21506" fmla="*/ f16517 1 1668461"/>
              <a:gd name="f21507" fmla="*/ f16518 1 1668461"/>
              <a:gd name="f21508" fmla="*/ f16519 1 764002"/>
              <a:gd name="f21509" fmla="*/ f16520 1 1668461"/>
              <a:gd name="f21510" fmla="*/ f16521 1 1668461"/>
              <a:gd name="f21511" fmla="*/ f16522 1 1668461"/>
              <a:gd name="f21512" fmla="*/ f16523 1 764002"/>
              <a:gd name="f21513" fmla="*/ f16524 1 1668461"/>
              <a:gd name="f21514" fmla="*/ f16525 1 1668461"/>
              <a:gd name="f21515" fmla="*/ f16526 1 1668461"/>
              <a:gd name="f21516" fmla="*/ f16527 1 764002"/>
              <a:gd name="f21517" fmla="*/ f16528 1 1668461"/>
              <a:gd name="f21518" fmla="*/ f16529 1 1668461"/>
              <a:gd name="f21519" fmla="*/ f16530 1 1668461"/>
              <a:gd name="f21520" fmla="*/ f16531 1 1668461"/>
              <a:gd name="f21521" fmla="*/ f16532 1 1668461"/>
              <a:gd name="f21522" fmla="*/ f16533 1 1668461"/>
              <a:gd name="f21523" fmla="*/ f16534 1 1668461"/>
              <a:gd name="f21524" fmla="*/ f16535 1 1668461"/>
              <a:gd name="f21525" fmla="*/ f16536 1 764002"/>
              <a:gd name="f21526" fmla="*/ f16537 1 1668461"/>
              <a:gd name="f21527" fmla="*/ f16538 1 1668461"/>
              <a:gd name="f21528" fmla="*/ f16539 1 1668461"/>
              <a:gd name="f21529" fmla="*/ f16540 1 764002"/>
              <a:gd name="f21530" fmla="*/ f16541 1 1668461"/>
              <a:gd name="f21531" fmla="*/ f16542 1 1668461"/>
              <a:gd name="f21532" fmla="*/ f16543 1 1668461"/>
              <a:gd name="f21533" fmla="*/ f16544 1 764002"/>
              <a:gd name="f21534" fmla="*/ f16545 1 1668461"/>
              <a:gd name="f21535" fmla="*/ f16546 1 1668461"/>
              <a:gd name="f21536" fmla="*/ f16547 1 764002"/>
              <a:gd name="f21537" fmla="*/ f16548 1 1668461"/>
              <a:gd name="f21538" fmla="*/ f16549 1 764002"/>
              <a:gd name="f21539" fmla="*/ f16550 1 1668461"/>
              <a:gd name="f21540" fmla="*/ f16551 1 764002"/>
              <a:gd name="f21541" fmla="*/ f16552 1 764002"/>
              <a:gd name="f21542" fmla="*/ f16553 1 1668461"/>
              <a:gd name="f21543" fmla="*/ f16554 1 1668461"/>
              <a:gd name="f21544" fmla="*/ f16555 1 1668461"/>
              <a:gd name="f21545" fmla="*/ f16556 1 1668461"/>
              <a:gd name="f21546" fmla="*/ f16557 1 1668461"/>
              <a:gd name="f21547" fmla="*/ f16558 1 1668461"/>
              <a:gd name="f21548" fmla="*/ f16559 1 1668461"/>
              <a:gd name="f21549" fmla="*/ f16560 1 1668461"/>
              <a:gd name="f21550" fmla="*/ f16561 1 1668461"/>
              <a:gd name="f21551" fmla="*/ f16562 1 764002"/>
              <a:gd name="f21552" fmla="*/ f16563 1 1668461"/>
              <a:gd name="f21553" fmla="*/ f16564 1 764002"/>
              <a:gd name="f21554" fmla="*/ f16565 1 1668461"/>
              <a:gd name="f21555" fmla="*/ f16566 1 1668461"/>
              <a:gd name="f21556" fmla="*/ f16567 1 1668461"/>
              <a:gd name="f21557" fmla="*/ f16568 1 1668461"/>
              <a:gd name="f21558" fmla="*/ f16569 1 1668461"/>
              <a:gd name="f21559" fmla="*/ f16570 1 1668461"/>
              <a:gd name="f21560" fmla="*/ f16571 1 1668461"/>
              <a:gd name="f21561" fmla="*/ f16572 1 1668461"/>
              <a:gd name="f21562" fmla="*/ f16573 1 1668461"/>
              <a:gd name="f21563" fmla="*/ f16574 1 1668461"/>
              <a:gd name="f21564" fmla="*/ f16575 1 1668461"/>
              <a:gd name="f21565" fmla="*/ f16576 1 1668461"/>
              <a:gd name="f21566" fmla="*/ f16577 1 1668461"/>
              <a:gd name="f21567" fmla="*/ f16578 1 1668461"/>
              <a:gd name="f21568" fmla="*/ f16579 1 1668461"/>
              <a:gd name="f21569" fmla="*/ f16580 1 1668461"/>
              <a:gd name="f21570" fmla="*/ f16581 1 1668461"/>
              <a:gd name="f21571" fmla="*/ f16582 1 1668461"/>
              <a:gd name="f21572" fmla="*/ f16583 1 1668461"/>
              <a:gd name="f21573" fmla="*/ f16584 1 1668461"/>
              <a:gd name="f21574" fmla="*/ f16585 1 1668461"/>
              <a:gd name="f21575" fmla="*/ f16586 1 1668461"/>
              <a:gd name="f21576" fmla="*/ f16587 1 764002"/>
              <a:gd name="f21577" fmla="*/ f16588 1 1668461"/>
              <a:gd name="f21578" fmla="*/ f16589 1 1668461"/>
              <a:gd name="f21579" fmla="*/ f16590 1 1668461"/>
              <a:gd name="f21580" fmla="*/ f16591 1 1668461"/>
              <a:gd name="f21581" fmla="*/ f16592 1 1668461"/>
              <a:gd name="f21582" fmla="*/ f16593 1 1668461"/>
              <a:gd name="f21583" fmla="*/ f16594 1 1668461"/>
              <a:gd name="f21584" fmla="*/ f16595 1 1668461"/>
              <a:gd name="f21585" fmla="*/ f16596 1 1668461"/>
              <a:gd name="f21586" fmla="*/ f16597 1 1668461"/>
              <a:gd name="f21587" fmla="*/ f16598 1 1668461"/>
              <a:gd name="f21588" fmla="*/ f16599 1 1668461"/>
              <a:gd name="f21589" fmla="*/ f16600 1 1668461"/>
              <a:gd name="f21590" fmla="*/ f16601 1 1668461"/>
              <a:gd name="f21591" fmla="*/ f16602 1 1668461"/>
              <a:gd name="f21592" fmla="*/ f16603 1 764002"/>
              <a:gd name="f21593" fmla="*/ f16604 1 1668461"/>
              <a:gd name="f21594" fmla="*/ f16605 1 1668461"/>
              <a:gd name="f21595" fmla="*/ f16606 1 1668461"/>
              <a:gd name="f21596" fmla="*/ f16607 1 764002"/>
              <a:gd name="f21597" fmla="*/ f16608 1 1668461"/>
              <a:gd name="f21598" fmla="*/ f16609 1 764002"/>
              <a:gd name="f21599" fmla="*/ f16610 1 1668461"/>
              <a:gd name="f21600" fmla="*/ f16611 1 1668461"/>
              <a:gd name="f21601" fmla="*/ f16612 1 1668461"/>
              <a:gd name="f21602" fmla="*/ f16613 1 1668461"/>
              <a:gd name="f21603" fmla="*/ f16614 1 764002"/>
              <a:gd name="f21604" fmla="*/ f16615 1 1668461"/>
              <a:gd name="f21605" fmla="*/ f16616 1 764002"/>
              <a:gd name="f21606" fmla="*/ f16617 1 1668461"/>
              <a:gd name="f21607" fmla="*/ f16618 1 1668461"/>
              <a:gd name="f21608" fmla="*/ f16619 1 1668461"/>
              <a:gd name="f21609" fmla="*/ f16620 1 1668461"/>
              <a:gd name="f21610" fmla="*/ f16621 1 1668461"/>
              <a:gd name="f21611" fmla="*/ f16622 1 1668461"/>
              <a:gd name="f21612" fmla="*/ f16623 1 1668461"/>
              <a:gd name="f21613" fmla="*/ f16624 1 764002"/>
              <a:gd name="f21614" fmla="*/ f16625 1 1668461"/>
              <a:gd name="f21615" fmla="*/ f16626 1 1668461"/>
              <a:gd name="f21616" fmla="*/ f16627 1 1668461"/>
              <a:gd name="f21617" fmla="*/ f16628 1 764002"/>
              <a:gd name="f21618" fmla="*/ f16629 1 1668461"/>
              <a:gd name="f21619" fmla="*/ f16630 1 764002"/>
              <a:gd name="f21620" fmla="*/ f16631 1 1668461"/>
              <a:gd name="f21621" fmla="*/ f16632 1 1668461"/>
              <a:gd name="f21622" fmla="*/ f16633 1 1668461"/>
              <a:gd name="f21623" fmla="*/ f16634 1 1668461"/>
              <a:gd name="f21624" fmla="*/ f16635 1 1668461"/>
              <a:gd name="f21625" fmla="*/ f16636 1 1668461"/>
              <a:gd name="f21626" fmla="*/ f16637 1 1668461"/>
              <a:gd name="f21627" fmla="*/ f16638 1 1668461"/>
              <a:gd name="f21628" fmla="*/ f16639 1 1668461"/>
              <a:gd name="f21629" fmla="*/ f16640 1 1668461"/>
              <a:gd name="f21630" fmla="*/ f16641 1 764002"/>
              <a:gd name="f21631" fmla="*/ f16642 1 1668461"/>
              <a:gd name="f21632" fmla="*/ f16643 1 764002"/>
              <a:gd name="f21633" fmla="*/ f16644 1 1668461"/>
              <a:gd name="f21634" fmla="*/ f16645 1 1668461"/>
              <a:gd name="f21635" fmla="*/ f16646 1 1668461"/>
              <a:gd name="f21636" fmla="*/ f16647 1 1668461"/>
              <a:gd name="f21637" fmla="*/ f16648 1 1668461"/>
              <a:gd name="f21638" fmla="*/ f16649 1 1668461"/>
              <a:gd name="f21639" fmla="*/ f16650 1 1668461"/>
              <a:gd name="f21640" fmla="*/ f16651 1 1668461"/>
              <a:gd name="f21641" fmla="*/ f16652 1 1668461"/>
              <a:gd name="f21642" fmla="*/ f16653 1 1668461"/>
              <a:gd name="f21643" fmla="*/ f16654 1 1668461"/>
              <a:gd name="f21644" fmla="*/ f16655 1 1668461"/>
              <a:gd name="f21645" fmla="*/ f16656 1 1668461"/>
              <a:gd name="f21646" fmla="*/ f16657 1 1668461"/>
              <a:gd name="f21647" fmla="*/ f16658 1 1668461"/>
              <a:gd name="f21648" fmla="*/ f16659 1 764002"/>
              <a:gd name="f21649" fmla="*/ f16660 1 1668461"/>
              <a:gd name="f21650" fmla="*/ f16661 1 1668461"/>
              <a:gd name="f21651" fmla="*/ f16662 1 1668461"/>
              <a:gd name="f21652" fmla="*/ f16663 1 764002"/>
              <a:gd name="f21653" fmla="*/ f16664 1 1668461"/>
              <a:gd name="f21654" fmla="*/ f16665 1 1668461"/>
              <a:gd name="f21655" fmla="*/ f16666 1 1668461"/>
              <a:gd name="f21656" fmla="*/ f16667 1 1668461"/>
              <a:gd name="f21657" fmla="*/ f16668 1 1668461"/>
              <a:gd name="f21658" fmla="*/ f16669 1 1668461"/>
              <a:gd name="f21659" fmla="*/ f16670 1 764002"/>
              <a:gd name="f21660" fmla="*/ f16671 1 1668461"/>
              <a:gd name="f21661" fmla="*/ f16672 1 1668461"/>
              <a:gd name="f21662" fmla="*/ f16673 1 1668461"/>
              <a:gd name="f21663" fmla="*/ f16674 1 764002"/>
              <a:gd name="f21664" fmla="*/ f16675 1 1668461"/>
              <a:gd name="f21665" fmla="*/ f16676 1 764002"/>
              <a:gd name="f21666" fmla="*/ f16677 1 1668461"/>
              <a:gd name="f21667" fmla="*/ f16678 1 1668461"/>
              <a:gd name="f21668" fmla="*/ f16679 1 1668461"/>
              <a:gd name="f21669" fmla="*/ f16680 1 764002"/>
              <a:gd name="f21670" fmla="*/ f16681 1 1668461"/>
              <a:gd name="f21671" fmla="*/ f16682 1 764002"/>
              <a:gd name="f21672" fmla="*/ f16683 1 1668461"/>
              <a:gd name="f21673" fmla="*/ f16684 1 1668461"/>
              <a:gd name="f21674" fmla="*/ f16685 1 1668461"/>
              <a:gd name="f21675" fmla="*/ f16686 1 1668461"/>
              <a:gd name="f21676" fmla="*/ f16687 1 1668461"/>
              <a:gd name="f21677" fmla="*/ f16688 1 1668461"/>
              <a:gd name="f21678" fmla="*/ f16689 1 1668461"/>
              <a:gd name="f21679" fmla="*/ f16690 1 1668461"/>
              <a:gd name="f21680" fmla="*/ f16691 1 1668461"/>
              <a:gd name="f21681" fmla="*/ f16692 1 1668461"/>
              <a:gd name="f21682" fmla="*/ f16693 1 764002"/>
              <a:gd name="f21683" fmla="*/ f16694 1 1668461"/>
              <a:gd name="f21684" fmla="*/ f16695 1 1668461"/>
              <a:gd name="f21685" fmla="*/ f16696 1 1668461"/>
              <a:gd name="f21686" fmla="*/ f16697 1 764002"/>
              <a:gd name="f21687" fmla="*/ f16698 1 1668461"/>
              <a:gd name="f21688" fmla="*/ f16699 1 1668461"/>
              <a:gd name="f21689" fmla="*/ f16700 1 1668461"/>
              <a:gd name="f21690" fmla="*/ f16701 1 1668461"/>
              <a:gd name="f21691" fmla="*/ f16702 1 1668461"/>
              <a:gd name="f21692" fmla="*/ f16703 1 764002"/>
              <a:gd name="f21693" fmla="*/ f16704 1 1668461"/>
              <a:gd name="f21694" fmla="*/ f16705 1 1668461"/>
              <a:gd name="f21695" fmla="*/ f16706 1 1668461"/>
              <a:gd name="f21696" fmla="*/ f16707 1 1668461"/>
              <a:gd name="f21697" fmla="*/ f16708 1 1668461"/>
              <a:gd name="f21698" fmla="*/ f16709 1 1668461"/>
              <a:gd name="f21699" fmla="*/ f16710 1 1668461"/>
              <a:gd name="f21700" fmla="*/ f16711 1 764002"/>
              <a:gd name="f21701" fmla="*/ f16712 1 1668461"/>
              <a:gd name="f21702" fmla="*/ f16713 1 1668461"/>
              <a:gd name="f21703" fmla="*/ f16714 1 1668461"/>
              <a:gd name="f21704" fmla="*/ f16715 1 1668461"/>
              <a:gd name="f21705" fmla="*/ f16716 1 764002"/>
              <a:gd name="f21706" fmla="*/ f16717 1 1668461"/>
              <a:gd name="f21707" fmla="*/ f16718 1 1668461"/>
              <a:gd name="f21708" fmla="*/ f16719 1 1668461"/>
              <a:gd name="f21709" fmla="*/ f16720 1 1668461"/>
              <a:gd name="f21710" fmla="*/ f16721 1 1668461"/>
              <a:gd name="f21711" fmla="*/ f16722 1 764002"/>
              <a:gd name="f21712" fmla="*/ f16723 1 1668461"/>
              <a:gd name="f21713" fmla="*/ f16724 1 1668461"/>
              <a:gd name="f21714" fmla="*/ f16725 1 1668461"/>
              <a:gd name="f21715" fmla="*/ f16726 1 1668461"/>
              <a:gd name="f21716" fmla="*/ f16727 1 1668461"/>
              <a:gd name="f21717" fmla="*/ f16728 1 1668461"/>
              <a:gd name="f21718" fmla="*/ f16729 1 764002"/>
              <a:gd name="f21719" fmla="*/ f16730 1 1668461"/>
              <a:gd name="f21720" fmla="*/ f16731 1 764002"/>
              <a:gd name="f21721" fmla="*/ f16732 1 1668461"/>
              <a:gd name="f21722" fmla="*/ f16733 1 764002"/>
              <a:gd name="f21723" fmla="*/ f16734 1 1668461"/>
              <a:gd name="f21724" fmla="*/ f16735 1 1668461"/>
              <a:gd name="f21725" fmla="*/ f16736 1 1668461"/>
              <a:gd name="f21726" fmla="*/ f16737 1 764002"/>
              <a:gd name="f21727" fmla="*/ f16738 1 1668461"/>
              <a:gd name="f21728" fmla="*/ f16739 1 764002"/>
              <a:gd name="f21729" fmla="*/ f16740 1 1668461"/>
              <a:gd name="f21730" fmla="*/ f16741 1 1668461"/>
              <a:gd name="f21731" fmla="*/ f16742 1 1668461"/>
              <a:gd name="f21732" fmla="*/ f16743 1 1668461"/>
              <a:gd name="f21733" fmla="*/ f16744 1 764002"/>
              <a:gd name="f21734" fmla="*/ f16745 1 1668461"/>
              <a:gd name="f21735" fmla="*/ f16746 1 764002"/>
              <a:gd name="f21736" fmla="*/ f16747 1 1668461"/>
              <a:gd name="f21737" fmla="*/ f16748 1 1668461"/>
              <a:gd name="f21738" fmla="*/ f16749 1 1668461"/>
              <a:gd name="f21739" fmla="*/ f16750 1 764002"/>
              <a:gd name="f21740" fmla="*/ f16751 1 764002"/>
              <a:gd name="f21741" fmla="*/ f16752 1 1668461"/>
              <a:gd name="f21742" fmla="*/ f16753 1 1668461"/>
              <a:gd name="f21743" fmla="*/ f16754 1 1668461"/>
              <a:gd name="f21744" fmla="*/ f16755 1 1668461"/>
              <a:gd name="f21745" fmla="*/ f16756 1 1668461"/>
              <a:gd name="f21746" fmla="*/ f16757 1 1668461"/>
              <a:gd name="f21747" fmla="*/ f16758 1 1668461"/>
              <a:gd name="f21748" fmla="*/ f16759 1 1668461"/>
              <a:gd name="f21749" fmla="*/ f16760 1 1668461"/>
              <a:gd name="f21750" fmla="*/ f16761 1 1668461"/>
              <a:gd name="f21751" fmla="*/ f16762 1 1668461"/>
              <a:gd name="f21752" fmla="*/ f16763 1 1668461"/>
              <a:gd name="f21753" fmla="*/ f16764 1 1668461"/>
              <a:gd name="f21754" fmla="*/ f16765 1 1668461"/>
              <a:gd name="f21755" fmla="*/ f16766 1 764002"/>
              <a:gd name="f21756" fmla="*/ f16767 1 1668461"/>
              <a:gd name="f21757" fmla="*/ f16768 1 764002"/>
              <a:gd name="f21758" fmla="*/ f16769 1 1668461"/>
              <a:gd name="f21759" fmla="*/ f16770 1 1668461"/>
              <a:gd name="f21760" fmla="*/ f16771 1 1668461"/>
              <a:gd name="f21761" fmla="*/ f16772 1 764002"/>
              <a:gd name="f21762" fmla="*/ f16773 1 1668461"/>
              <a:gd name="f21763" fmla="*/ f16774 1 1668461"/>
              <a:gd name="f21764" fmla="*/ f16775 1 1668461"/>
              <a:gd name="f21765" fmla="*/ f16776 1 764002"/>
              <a:gd name="f21766" fmla="*/ f16777 1 1668461"/>
              <a:gd name="f21767" fmla="*/ f16778 1 1668461"/>
              <a:gd name="f21768" fmla="*/ f16779 1 1668461"/>
              <a:gd name="f21769" fmla="*/ f16780 1 1668461"/>
              <a:gd name="f21770" fmla="*/ f16781 1 1668461"/>
              <a:gd name="f21771" fmla="*/ f16782 1 1668461"/>
              <a:gd name="f21772" fmla="*/ f16783 1 1668461"/>
              <a:gd name="f21773" fmla="*/ f16784 1 1668461"/>
              <a:gd name="f21774" fmla="*/ f16785 1 1668461"/>
              <a:gd name="f21775" fmla="*/ f16786 1 1668461"/>
              <a:gd name="f21776" fmla="*/ f16787 1 1668461"/>
              <a:gd name="f21777" fmla="*/ f16788 1 1668461"/>
              <a:gd name="f21778" fmla="*/ f16789 1 1668461"/>
              <a:gd name="f21779" fmla="*/ f16790 1 1668461"/>
              <a:gd name="f21780" fmla="*/ f16791 1 1668461"/>
              <a:gd name="f21781" fmla="*/ f16792 1 1668461"/>
              <a:gd name="f21782" fmla="*/ f16793 1 1668461"/>
              <a:gd name="f21783" fmla="*/ f16794 1 764002"/>
              <a:gd name="f21784" fmla="*/ f16795 1 1668461"/>
              <a:gd name="f21785" fmla="*/ f16796 1 1668461"/>
              <a:gd name="f21786" fmla="*/ f16797 1 764002"/>
              <a:gd name="f21787" fmla="*/ f16798 1 1668461"/>
              <a:gd name="f21788" fmla="*/ f16799 1 1668461"/>
              <a:gd name="f21789" fmla="*/ f16800 1 1668461"/>
              <a:gd name="f21790" fmla="*/ f16801 1 1668461"/>
              <a:gd name="f21791" fmla="*/ f16802 1 1668461"/>
              <a:gd name="f21792" fmla="*/ f16803 1 1668461"/>
              <a:gd name="f21793" fmla="*/ f16804 1 764002"/>
              <a:gd name="f21794" fmla="*/ f16805 1 1668461"/>
              <a:gd name="f21795" fmla="*/ f16806 1 1668461"/>
              <a:gd name="f21796" fmla="*/ f16807 1 1668461"/>
              <a:gd name="f21797" fmla="*/ f16808 1 764002"/>
              <a:gd name="f21798" fmla="*/ f16809 1 1668461"/>
              <a:gd name="f21799" fmla="*/ f16810 1 1668461"/>
              <a:gd name="f21800" fmla="*/ f16811 1 1668461"/>
              <a:gd name="f21801" fmla="*/ f16812 1 764002"/>
              <a:gd name="f21802" fmla="*/ f16813 1 1668461"/>
              <a:gd name="f21803" fmla="*/ f16814 1 1668461"/>
              <a:gd name="f21804" fmla="*/ f16815 1 1668461"/>
              <a:gd name="f21805" fmla="*/ f16816 1 1668461"/>
              <a:gd name="f21806" fmla="*/ f16817 1 1668461"/>
              <a:gd name="f21807" fmla="*/ f16818 1 1668461"/>
              <a:gd name="f21808" fmla="*/ f16819 1 1668461"/>
              <a:gd name="f21809" fmla="*/ f16820 1 1668461"/>
              <a:gd name="f21810" fmla="*/ f16821 1 764002"/>
              <a:gd name="f21811" fmla="*/ f16822 1 1668461"/>
              <a:gd name="f21812" fmla="*/ f16823 1 764002"/>
              <a:gd name="f21813" fmla="*/ f16824 1 1668461"/>
              <a:gd name="f21814" fmla="*/ f16825 1 1668461"/>
              <a:gd name="f21815" fmla="*/ f16826 1 1668461"/>
              <a:gd name="f21816" fmla="*/ f16827 1 1668461"/>
              <a:gd name="f21817" fmla="*/ f16828 1 764002"/>
              <a:gd name="f21818" fmla="*/ f16829 1 1668461"/>
              <a:gd name="f21819" fmla="*/ f16830 1 1668461"/>
              <a:gd name="f21820" fmla="*/ f16831 1 1668461"/>
              <a:gd name="f21821" fmla="*/ f16832 1 1668461"/>
              <a:gd name="f21822" fmla="*/ f16833 1 1668461"/>
              <a:gd name="f21823" fmla="*/ f16834 1 1668461"/>
              <a:gd name="f21824" fmla="*/ f16835 1 1668461"/>
              <a:gd name="f21825" fmla="*/ f16836 1 1668461"/>
              <a:gd name="f21826" fmla="*/ f16837 1 1668461"/>
              <a:gd name="f21827" fmla="*/ f16838 1 1668461"/>
              <a:gd name="f21828" fmla="*/ f16839 1 1668461"/>
              <a:gd name="f21829" fmla="*/ f16840 1 1668461"/>
              <a:gd name="f21830" fmla="*/ f16841 1 1668461"/>
              <a:gd name="f21831" fmla="*/ f16842 1 1668461"/>
              <a:gd name="f21832" fmla="*/ f16843 1 764002"/>
              <a:gd name="f21833" fmla="*/ f16844 1 1668461"/>
              <a:gd name="f21834" fmla="*/ f16845 1 1668461"/>
              <a:gd name="f21835" fmla="*/ f16846 1 1668461"/>
              <a:gd name="f21836" fmla="*/ f16847 1 1668461"/>
              <a:gd name="f21837" fmla="*/ f16848 1 1668461"/>
              <a:gd name="f21838" fmla="*/ f16849 1 1668461"/>
              <a:gd name="f21839" fmla="*/ f16850 1 1668461"/>
              <a:gd name="f21840" fmla="*/ f16851 1 1668461"/>
              <a:gd name="f21841" fmla="*/ f16852 1 1668461"/>
              <a:gd name="f21842" fmla="*/ f16853 1 1668461"/>
              <a:gd name="f21843" fmla="*/ f16854 1 1668461"/>
              <a:gd name="f21844" fmla="*/ f16855 1 1668461"/>
              <a:gd name="f21845" fmla="*/ f16856 1 1668461"/>
              <a:gd name="f21846" fmla="*/ f16857 1 1668461"/>
              <a:gd name="f21847" fmla="*/ f16858 1 1668461"/>
              <a:gd name="f21848" fmla="*/ f16859 1 1668461"/>
              <a:gd name="f21849" fmla="*/ f16860 1 1668461"/>
              <a:gd name="f21850" fmla="*/ f16861 1 1668461"/>
              <a:gd name="f21851" fmla="*/ f16862 1 1668461"/>
              <a:gd name="f21852" fmla="*/ f16863 1 764002"/>
              <a:gd name="f21853" fmla="*/ f16864 1 1668461"/>
              <a:gd name="f21854" fmla="*/ f16865 1 1668461"/>
              <a:gd name="f21855" fmla="*/ f16866 1 1668461"/>
              <a:gd name="f21856" fmla="*/ f16867 1 764002"/>
              <a:gd name="f21857" fmla="*/ f16868 1 1668461"/>
              <a:gd name="f21858" fmla="*/ f16869 1 764002"/>
              <a:gd name="f21859" fmla="*/ f16870 1 1668461"/>
              <a:gd name="f21860" fmla="*/ f16871 1 764002"/>
              <a:gd name="f21861" fmla="*/ f16872 1 1668461"/>
              <a:gd name="f21862" fmla="*/ f16873 1 1668461"/>
              <a:gd name="f21863" fmla="*/ f16874 1 1668461"/>
              <a:gd name="f21864" fmla="*/ f16875 1 1668461"/>
              <a:gd name="f21865" fmla="*/ f16876 1 1668461"/>
              <a:gd name="f21866" fmla="*/ f16877 1 764002"/>
              <a:gd name="f21867" fmla="*/ f16878 1 1668461"/>
              <a:gd name="f21868" fmla="*/ f16879 1 764002"/>
              <a:gd name="f21869" fmla="*/ f16880 1 764002"/>
              <a:gd name="f21870" fmla="*/ f16881 1 1668461"/>
              <a:gd name="f21871" fmla="*/ f16882 1 1668461"/>
              <a:gd name="f21872" fmla="*/ f16883 1 1668461"/>
              <a:gd name="f21873" fmla="*/ f16884 1 764002"/>
              <a:gd name="f21874" fmla="*/ f16885 1 1668461"/>
              <a:gd name="f21875" fmla="*/ f16886 1 1668461"/>
              <a:gd name="f21876" fmla="*/ f16887 1 1668461"/>
              <a:gd name="f21877" fmla="*/ f16888 1 1668461"/>
              <a:gd name="f21878" fmla="*/ f16889 1 764002"/>
              <a:gd name="f21879" fmla="*/ f16890 1 1668461"/>
              <a:gd name="f21880" fmla="*/ f16891 1 1668461"/>
              <a:gd name="f21881" fmla="*/ f16892 1 1668461"/>
              <a:gd name="f21882" fmla="*/ f16893 1 1668461"/>
              <a:gd name="f21883" fmla="*/ f16894 1 1668461"/>
              <a:gd name="f21884" fmla="*/ f16895 1 1668461"/>
              <a:gd name="f21885" fmla="*/ f16896 1 764002"/>
              <a:gd name="f21886" fmla="*/ f16897 1 1668461"/>
              <a:gd name="f21887" fmla="*/ f16898 1 764002"/>
              <a:gd name="f21888" fmla="*/ f16899 1 1668461"/>
              <a:gd name="f21889" fmla="*/ f16900 1 1668461"/>
              <a:gd name="f21890" fmla="*/ f16901 1 1668461"/>
              <a:gd name="f21891" fmla="*/ f16902 1 1668461"/>
              <a:gd name="f21892" fmla="*/ f16903 1 1668461"/>
              <a:gd name="f21893" fmla="*/ f16904 1 1668461"/>
              <a:gd name="f21894" fmla="*/ f16905 1 1668461"/>
              <a:gd name="f21895" fmla="*/ f16906 1 1668461"/>
              <a:gd name="f21896" fmla="*/ f16907 1 1668461"/>
              <a:gd name="f21897" fmla="*/ f16908 1 1668461"/>
              <a:gd name="f21898" fmla="*/ f16909 1 1668461"/>
              <a:gd name="f21899" fmla="*/ f16910 1 1668461"/>
              <a:gd name="f21900" fmla="*/ f16911 1 1668461"/>
              <a:gd name="f21901" fmla="*/ f16912 1 1668461"/>
              <a:gd name="f21902" fmla="*/ f16913 1 1668461"/>
              <a:gd name="f21903" fmla="*/ f16914 1 764002"/>
              <a:gd name="f21904" fmla="*/ f16915 1 1668461"/>
              <a:gd name="f21905" fmla="*/ f16916 1 1668461"/>
              <a:gd name="f21906" fmla="*/ f16917 1 1668461"/>
              <a:gd name="f21907" fmla="*/ f16918 1 1668461"/>
              <a:gd name="f21908" fmla="*/ f16919 1 1668461"/>
              <a:gd name="f21909" fmla="*/ f16920 1 764002"/>
              <a:gd name="f21910" fmla="*/ f16921 1 1668461"/>
              <a:gd name="f21911" fmla="*/ f16922 1 1668461"/>
              <a:gd name="f21912" fmla="*/ f16923 1 764002"/>
              <a:gd name="f21913" fmla="*/ f16924 1 1668461"/>
              <a:gd name="f21914" fmla="*/ f16925 1 764002"/>
              <a:gd name="f21915" fmla="*/ f16926 1 1668461"/>
              <a:gd name="f21916" fmla="*/ f16927 1 1668461"/>
              <a:gd name="f21917" fmla="*/ f16928 1 764002"/>
              <a:gd name="f21918" fmla="*/ f16929 1 1668461"/>
              <a:gd name="f21919" fmla="*/ f16930 1 1668461"/>
              <a:gd name="f21920" fmla="*/ f16931 1 1668461"/>
              <a:gd name="f21921" fmla="*/ f16932 1 1668461"/>
              <a:gd name="f21922" fmla="*/ f16933 1 1668461"/>
              <a:gd name="f21923" fmla="*/ f16934 1 1668461"/>
              <a:gd name="f21924" fmla="*/ f16935 1 1668461"/>
              <a:gd name="f21925" fmla="*/ f16936 1 1668461"/>
              <a:gd name="f21926" fmla="*/ f16937 1 1668461"/>
              <a:gd name="f21927" fmla="*/ f16938 1 764002"/>
              <a:gd name="f21928" fmla="*/ f16939 1 1668461"/>
              <a:gd name="f21929" fmla="*/ f16940 1 1668461"/>
              <a:gd name="f21930" fmla="*/ f16941 1 1668461"/>
              <a:gd name="f21931" fmla="*/ f16942 1 1668461"/>
              <a:gd name="f21932" fmla="*/ f16943 1 1668461"/>
              <a:gd name="f21933" fmla="*/ f16944 1 764002"/>
              <a:gd name="f21934" fmla="*/ f16945 1 1668461"/>
              <a:gd name="f21935" fmla="*/ f16946 1 1668461"/>
              <a:gd name="f21936" fmla="*/ f16947 1 1668461"/>
              <a:gd name="f21937" fmla="*/ f16948 1 764002"/>
              <a:gd name="f21938" fmla="*/ f16949 1 1668461"/>
              <a:gd name="f21939" fmla="*/ f16950 1 1668461"/>
              <a:gd name="f21940" fmla="*/ f16951 1 1668461"/>
              <a:gd name="f21941" fmla="*/ f16952 1 764002"/>
              <a:gd name="f21942" fmla="*/ f16953 1 1668461"/>
              <a:gd name="f21943" fmla="*/ f16954 1 1668461"/>
              <a:gd name="f21944" fmla="*/ f16955 1 1668461"/>
              <a:gd name="f21945" fmla="*/ f16956 1 1668461"/>
              <a:gd name="f21946" fmla="*/ f16957 1 1668461"/>
              <a:gd name="f21947" fmla="*/ f16958 1 1668461"/>
              <a:gd name="f21948" fmla="*/ f16959 1 1668461"/>
              <a:gd name="f21949" fmla="*/ f16960 1 1668461"/>
              <a:gd name="f21950" fmla="*/ f16961 1 1668461"/>
              <a:gd name="f21951" fmla="*/ f16962 1 1668461"/>
              <a:gd name="f21952" fmla="*/ f16963 1 764002"/>
              <a:gd name="f21953" fmla="*/ f16964 1 1668461"/>
              <a:gd name="f21954" fmla="*/ f16965 1 764002"/>
              <a:gd name="f21955" fmla="*/ f16966 1 1668461"/>
              <a:gd name="f21956" fmla="*/ f16967 1 1668461"/>
              <a:gd name="f21957" fmla="*/ f16968 1 764002"/>
              <a:gd name="f21958" fmla="*/ f16969 1 1668461"/>
              <a:gd name="f21959" fmla="*/ f16970 1 1668461"/>
              <a:gd name="f21960" fmla="*/ f16971 1 1668461"/>
              <a:gd name="f21961" fmla="*/ f16972 1 1668461"/>
              <a:gd name="f21962" fmla="*/ f16973 1 764002"/>
              <a:gd name="f21963" fmla="*/ f16974 1 1668461"/>
              <a:gd name="f21964" fmla="*/ f16975 1 1668461"/>
              <a:gd name="f21965" fmla="*/ f16976 1 1668461"/>
              <a:gd name="f21966" fmla="*/ f16977 1 1668461"/>
              <a:gd name="f21967" fmla="*/ f16978 1 764002"/>
              <a:gd name="f21968" fmla="*/ f16979 1 1668461"/>
              <a:gd name="f21969" fmla="*/ f16980 1 1668461"/>
              <a:gd name="f21970" fmla="*/ f16981 1 764002"/>
              <a:gd name="f21971" fmla="*/ f16982 1 1668461"/>
              <a:gd name="f21972" fmla="*/ f16983 1 1668461"/>
              <a:gd name="f21973" fmla="*/ f16984 1 764002"/>
              <a:gd name="f21974" fmla="*/ f16985 1 1668461"/>
              <a:gd name="f21975" fmla="*/ f16986 1 1668461"/>
              <a:gd name="f21976" fmla="*/ f16987 1 1668461"/>
              <a:gd name="f21977" fmla="*/ f16988 1 1668461"/>
              <a:gd name="f21978" fmla="*/ f16989 1 764002"/>
              <a:gd name="f21979" fmla="*/ f16990 1 1668461"/>
              <a:gd name="f21980" fmla="*/ f16991 1 1668461"/>
              <a:gd name="f21981" fmla="*/ f16992 1 1668461"/>
              <a:gd name="f21982" fmla="*/ f16993 1 764002"/>
              <a:gd name="f21983" fmla="*/ f16994 1 1668461"/>
              <a:gd name="f21984" fmla="*/ f16995 1 1668461"/>
              <a:gd name="f21985" fmla="*/ f16996 1 1668461"/>
              <a:gd name="f21986" fmla="*/ f16997 1 764002"/>
              <a:gd name="f21987" fmla="*/ f16998 1 1668461"/>
              <a:gd name="f21988" fmla="*/ f16999 1 1668461"/>
              <a:gd name="f21989" fmla="*/ f17000 1 1668461"/>
              <a:gd name="f21990" fmla="*/ f17001 1 764002"/>
              <a:gd name="f21991" fmla="*/ f17002 1 1668461"/>
              <a:gd name="f21992" fmla="*/ f17003 1 1668461"/>
              <a:gd name="f21993" fmla="*/ f17004 1 1668461"/>
              <a:gd name="f21994" fmla="*/ f17005 1 1668461"/>
              <a:gd name="f21995" fmla="*/ f17006 1 1668461"/>
              <a:gd name="f21996" fmla="*/ f17007 1 764002"/>
              <a:gd name="f21997" fmla="*/ f17008 1 1668461"/>
              <a:gd name="f21998" fmla="*/ f17009 1 1668461"/>
              <a:gd name="f21999" fmla="*/ f17010 1 1668461"/>
              <a:gd name="f22000" fmla="*/ f17011 1 1668461"/>
              <a:gd name="f22001" fmla="*/ f17012 1 1668461"/>
              <a:gd name="f22002" fmla="*/ f17013 1 1668461"/>
              <a:gd name="f22003" fmla="*/ f17014 1 1668461"/>
              <a:gd name="f22004" fmla="*/ f17015 1 1668461"/>
              <a:gd name="f22005" fmla="*/ f17016 1 1668461"/>
              <a:gd name="f22006" fmla="*/ f17017 1 1668461"/>
              <a:gd name="f22007" fmla="*/ f17018 1 1668461"/>
              <a:gd name="f22008" fmla="*/ f17019 1 764002"/>
              <a:gd name="f22009" fmla="*/ f17020 1 1668461"/>
              <a:gd name="f22010" fmla="*/ f17021 1 1668461"/>
              <a:gd name="f22011" fmla="*/ f17022 1 764002"/>
              <a:gd name="f22012" fmla="*/ f17023 1 1668461"/>
              <a:gd name="f22013" fmla="*/ f17024 1 1668461"/>
              <a:gd name="f22014" fmla="*/ f17025 1 1668461"/>
              <a:gd name="f22015" fmla="*/ f17026 1 1668461"/>
              <a:gd name="f22016" fmla="*/ f17027 1 1668461"/>
              <a:gd name="f22017" fmla="*/ f17028 1 1668461"/>
              <a:gd name="f22018" fmla="*/ f17029 1 764002"/>
              <a:gd name="f22019" fmla="*/ f17030 1 1668461"/>
              <a:gd name="f22020" fmla="*/ f17031 1 764002"/>
              <a:gd name="f22021" fmla="*/ f17032 1 1668461"/>
              <a:gd name="f22022" fmla="*/ f17033 1 1668461"/>
              <a:gd name="f22023" fmla="*/ f17034 1 1668461"/>
              <a:gd name="f22024" fmla="*/ f17035 1 764002"/>
              <a:gd name="f22025" fmla="*/ f17036 1 1668461"/>
              <a:gd name="f22026" fmla="*/ f17037 1 764002"/>
              <a:gd name="f22027" fmla="*/ f17038 1 1668461"/>
              <a:gd name="f22028" fmla="*/ f17039 1 1668461"/>
              <a:gd name="f22029" fmla="*/ f17040 1 1668461"/>
              <a:gd name="f22030" fmla="*/ f17041 1 1668461"/>
              <a:gd name="f22031" fmla="*/ f17042 1 1668461"/>
              <a:gd name="f22032" fmla="*/ f17043 1 1668461"/>
              <a:gd name="f22033" fmla="*/ f17044 1 1668461"/>
              <a:gd name="f22034" fmla="*/ f17045 1 1668461"/>
              <a:gd name="f22035" fmla="*/ f17046 1 1668461"/>
              <a:gd name="f22036" fmla="*/ f17047 1 1668461"/>
              <a:gd name="f22037" fmla="*/ f17048 1 1668461"/>
              <a:gd name="f22038" fmla="*/ f17049 1 1668461"/>
              <a:gd name="f22039" fmla="*/ f17050 1 1668461"/>
              <a:gd name="f22040" fmla="*/ f17051 1 1668461"/>
              <a:gd name="f22041" fmla="*/ f17052 1 1668461"/>
              <a:gd name="f22042" fmla="*/ f17053 1 1668461"/>
              <a:gd name="f22043" fmla="*/ f17054 1 1668461"/>
              <a:gd name="f22044" fmla="*/ f17055 1 764002"/>
              <a:gd name="f22045" fmla="*/ f17056 1 1668461"/>
              <a:gd name="f22046" fmla="*/ f17057 1 1668461"/>
              <a:gd name="f22047" fmla="*/ f17058 1 1668461"/>
              <a:gd name="f22048" fmla="*/ f17059 1 1668461"/>
              <a:gd name="f22049" fmla="*/ f17060 1 1668461"/>
              <a:gd name="f22050" fmla="*/ f17061 1 1668461"/>
              <a:gd name="f22051" fmla="*/ f17062 1 1668461"/>
              <a:gd name="f22052" fmla="*/ f17063 1 764002"/>
              <a:gd name="f22053" fmla="*/ f17064 1 1668461"/>
              <a:gd name="f22054" fmla="*/ f17065 1 764002"/>
              <a:gd name="f22055" fmla="*/ f17066 1 1668461"/>
              <a:gd name="f22056" fmla="*/ f17067 1 1668461"/>
              <a:gd name="f22057" fmla="*/ f17068 1 1668461"/>
              <a:gd name="f22058" fmla="*/ f17069 1 1668461"/>
              <a:gd name="f22059" fmla="*/ f17070 1 1668461"/>
              <a:gd name="f22060" fmla="*/ f17071 1 1668461"/>
              <a:gd name="f22061" fmla="*/ f17072 1 1668461"/>
              <a:gd name="f22062" fmla="*/ f17073 1 1668461"/>
              <a:gd name="f22063" fmla="*/ f17074 1 764002"/>
              <a:gd name="f22064" fmla="*/ f17075 1 1668461"/>
              <a:gd name="f22065" fmla="*/ f17076 1 1668461"/>
              <a:gd name="f22066" fmla="*/ f17077 1 1668461"/>
              <a:gd name="f22067" fmla="*/ f17078 1 1668461"/>
              <a:gd name="f22068" fmla="*/ f17079 1 1668461"/>
              <a:gd name="f22069" fmla="*/ f17080 1 1668461"/>
              <a:gd name="f22070" fmla="*/ f17081 1 1668461"/>
              <a:gd name="f22071" fmla="*/ f17082 1 1668461"/>
              <a:gd name="f22072" fmla="*/ f17083 1 1668461"/>
              <a:gd name="f22073" fmla="*/ f17084 1 1668461"/>
              <a:gd name="f22074" fmla="*/ f17085 1 1668461"/>
              <a:gd name="f22075" fmla="*/ f17086 1 1668461"/>
              <a:gd name="f22076" fmla="*/ f17087 1 764002"/>
              <a:gd name="f22077" fmla="*/ f17088 1 1668461"/>
              <a:gd name="f22078" fmla="*/ f17089 1 764002"/>
              <a:gd name="f22079" fmla="*/ f17090 1 1668461"/>
              <a:gd name="f22080" fmla="*/ f17091 1 1668461"/>
              <a:gd name="f22081" fmla="*/ f17092 1 1668461"/>
              <a:gd name="f22082" fmla="*/ f17093 1 1668461"/>
              <a:gd name="f22083" fmla="*/ f17094 1 1668461"/>
              <a:gd name="f22084" fmla="*/ f17095 1 1668461"/>
              <a:gd name="f22085" fmla="*/ f17096 1 1668461"/>
              <a:gd name="f22086" fmla="*/ f17097 1 1668461"/>
              <a:gd name="f22087" fmla="*/ f17098 1 1668461"/>
              <a:gd name="f22088" fmla="*/ f17099 1 1668461"/>
              <a:gd name="f22089" fmla="*/ f17100 1 1668461"/>
              <a:gd name="f22090" fmla="*/ f17101 1 1668461"/>
              <a:gd name="f22091" fmla="*/ f17102 1 1668461"/>
              <a:gd name="f22092" fmla="*/ f17103 1 1668461"/>
              <a:gd name="f22093" fmla="*/ f17104 1 1668461"/>
              <a:gd name="f22094" fmla="*/ f17105 1 1668461"/>
              <a:gd name="f22095" fmla="*/ f17106 1 1668461"/>
              <a:gd name="f22096" fmla="*/ f17107 1 1668461"/>
              <a:gd name="f22097" fmla="*/ f17108 1 1668461"/>
              <a:gd name="f22098" fmla="*/ f17109 1 764002"/>
              <a:gd name="f22099" fmla="*/ f17110 1 1668461"/>
              <a:gd name="f22100" fmla="*/ f17111 1 1668461"/>
              <a:gd name="f22101" fmla="*/ f17112 1 1668461"/>
              <a:gd name="f22102" fmla="*/ f17113 1 1668461"/>
              <a:gd name="f22103" fmla="*/ f17114 1 1668461"/>
              <a:gd name="f22104" fmla="*/ f17115 1 1668461"/>
              <a:gd name="f22105" fmla="*/ f17116 1 1668461"/>
              <a:gd name="f22106" fmla="*/ f17117 1 764002"/>
              <a:gd name="f22107" fmla="*/ f17118 1 1668461"/>
              <a:gd name="f22108" fmla="*/ f17119 1 1668461"/>
              <a:gd name="f22109" fmla="*/ f17120 1 1668461"/>
              <a:gd name="f22110" fmla="*/ f17121 1 764002"/>
              <a:gd name="f22111" fmla="*/ f17122 1 1668461"/>
              <a:gd name="f22112" fmla="*/ f17123 1 1668461"/>
              <a:gd name="f22113" fmla="*/ f17124 1 1668461"/>
              <a:gd name="f22114" fmla="*/ f17125 1 1668461"/>
              <a:gd name="f22115" fmla="*/ f17126 1 1668461"/>
              <a:gd name="f22116" fmla="*/ f17127 1 1668461"/>
              <a:gd name="f22117" fmla="*/ f17128 1 1668461"/>
              <a:gd name="f22118" fmla="*/ f17129 1 1668461"/>
              <a:gd name="f22119" fmla="*/ f17130 1 1668461"/>
              <a:gd name="f22120" fmla="*/ f17131 1 1668461"/>
              <a:gd name="f22121" fmla="*/ f17132 1 764002"/>
              <a:gd name="f22122" fmla="*/ f17133 1 1668461"/>
              <a:gd name="f22123" fmla="*/ f17134 1 764002"/>
              <a:gd name="f22124" fmla="*/ f17135 1 1668461"/>
              <a:gd name="f22125" fmla="*/ f17136 1 1668461"/>
              <a:gd name="f22126" fmla="*/ f17137 1 1668461"/>
              <a:gd name="f22127" fmla="*/ f17138 1 1668461"/>
              <a:gd name="f22128" fmla="*/ f17139 1 1668461"/>
              <a:gd name="f22129" fmla="*/ f17140 1 1668461"/>
              <a:gd name="f22130" fmla="*/ f17141 1 1668461"/>
              <a:gd name="f22131" fmla="*/ f17142 1 1668461"/>
              <a:gd name="f22132" fmla="*/ f17143 1 1668461"/>
              <a:gd name="f22133" fmla="*/ f17144 1 1668461"/>
              <a:gd name="f22134" fmla="*/ f17145 1 1668461"/>
              <a:gd name="f22135" fmla="*/ f17146 1 1668461"/>
              <a:gd name="f22136" fmla="*/ f17147 1 1668461"/>
              <a:gd name="f22137" fmla="*/ f17148 1 1668461"/>
              <a:gd name="f22138" fmla="*/ f17149 1 1668461"/>
              <a:gd name="f22139" fmla="*/ f17150 1 1668461"/>
              <a:gd name="f22140" fmla="*/ f17151 1 1668461"/>
              <a:gd name="f22141" fmla="*/ f17152 1 1668461"/>
              <a:gd name="f22142" fmla="*/ f17153 1 1668461"/>
              <a:gd name="f22143" fmla="*/ f17154 1 1668461"/>
              <a:gd name="f22144" fmla="*/ f17155 1 764002"/>
              <a:gd name="f22145" fmla="*/ f17156 1 1668461"/>
              <a:gd name="f22146" fmla="*/ f17157 1 1668461"/>
              <a:gd name="f22147" fmla="*/ f17158 1 1668461"/>
              <a:gd name="f22148" fmla="*/ f17159 1 1668461"/>
              <a:gd name="f22149" fmla="*/ f17160 1 1668461"/>
              <a:gd name="f22150" fmla="*/ f17161 1 1668461"/>
              <a:gd name="f22151" fmla="*/ f17162 1 1668461"/>
              <a:gd name="f22152" fmla="*/ f17163 1 1668461"/>
              <a:gd name="f22153" fmla="*/ f17164 1 1668461"/>
              <a:gd name="f22154" fmla="*/ f17165 1 1668461"/>
              <a:gd name="f22155" fmla="*/ f17166 1 1668461"/>
              <a:gd name="f22156" fmla="*/ f17167 1 1668461"/>
              <a:gd name="f22157" fmla="*/ f17168 1 1668461"/>
              <a:gd name="f22158" fmla="*/ f17169 1 1668461"/>
              <a:gd name="f22159" fmla="*/ f17170 1 1668461"/>
              <a:gd name="f22160" fmla="*/ f17171 1 1668461"/>
              <a:gd name="f22161" fmla="*/ f17172 1 1668461"/>
              <a:gd name="f22162" fmla="*/ f17173 1 1668461"/>
              <a:gd name="f22163" fmla="*/ f17174 1 1668461"/>
              <a:gd name="f22164" fmla="*/ f17175 1 1668461"/>
              <a:gd name="f22165" fmla="*/ f17176 1 764002"/>
              <a:gd name="f22166" fmla="*/ f17177 1 1668461"/>
              <a:gd name="f22167" fmla="*/ f17178 1 764002"/>
              <a:gd name="f22168" fmla="*/ f17179 1 1668461"/>
              <a:gd name="f22169" fmla="*/ f17180 1 1668461"/>
              <a:gd name="f22170" fmla="*/ f17181 1 1668461"/>
              <a:gd name="f22171" fmla="*/ f17182 1 1668461"/>
              <a:gd name="f22172" fmla="*/ f17183 1 1668461"/>
              <a:gd name="f22173" fmla="*/ f17184 1 1668461"/>
              <a:gd name="f22174" fmla="*/ f17185 1 1668461"/>
              <a:gd name="f22175" fmla="*/ f17186 1 1668461"/>
              <a:gd name="f22176" fmla="*/ f17187 1 1668461"/>
              <a:gd name="f22177" fmla="*/ f17188 1 1668461"/>
              <a:gd name="f22178" fmla="*/ f17189 1 1668461"/>
              <a:gd name="f22179" fmla="*/ f17190 1 1668461"/>
              <a:gd name="f22180" fmla="*/ f17191 1 1668461"/>
              <a:gd name="f22181" fmla="*/ f17192 1 1668461"/>
              <a:gd name="f22182" fmla="*/ f17193 1 1668461"/>
              <a:gd name="f22183" fmla="*/ f17194 1 1668461"/>
              <a:gd name="f22184" fmla="*/ f17195 1 764002"/>
              <a:gd name="f22185" fmla="*/ f17196 1 1668461"/>
              <a:gd name="f22186" fmla="*/ f17197 1 1668461"/>
              <a:gd name="f22187" fmla="*/ f17198 1 1668461"/>
              <a:gd name="f22188" fmla="*/ f17199 1 1668461"/>
              <a:gd name="f22189" fmla="*/ f17200 1 764002"/>
              <a:gd name="f22190" fmla="*/ f17201 1 1668461"/>
              <a:gd name="f22191" fmla="*/ f17202 1 1668461"/>
              <a:gd name="f22192" fmla="*/ f17203 1 1668461"/>
              <a:gd name="f22193" fmla="*/ f17204 1 764002"/>
              <a:gd name="f22194" fmla="*/ f17205 1 1668461"/>
              <a:gd name="f22195" fmla="*/ f17206 1 764002"/>
              <a:gd name="f22196" fmla="*/ f17207 1 1668461"/>
              <a:gd name="f22197" fmla="*/ f17208 1 1668461"/>
              <a:gd name="f22198" fmla="*/ f17209 1 1668461"/>
              <a:gd name="f22199" fmla="*/ f17210 1 1668461"/>
              <a:gd name="f22200" fmla="*/ f17211 1 1668461"/>
              <a:gd name="f22201" fmla="*/ f17212 1 1668461"/>
              <a:gd name="f22202" fmla="*/ f17213 1 1668461"/>
              <a:gd name="f22203" fmla="*/ f17214 1 1668461"/>
              <a:gd name="f22204" fmla="*/ f17215 1 1668461"/>
              <a:gd name="f22205" fmla="*/ f17216 1 1668461"/>
              <a:gd name="f22206" fmla="*/ f17217 1 1668461"/>
              <a:gd name="f22207" fmla="*/ f17218 1 1668461"/>
              <a:gd name="f22208" fmla="*/ f17219 1 1668461"/>
              <a:gd name="f22209" fmla="*/ f17220 1 1668461"/>
              <a:gd name="f22210" fmla="*/ f17221 1 1668461"/>
              <a:gd name="f22211" fmla="*/ f17222 1 1668461"/>
              <a:gd name="f22212" fmla="*/ f17223 1 1668461"/>
              <a:gd name="f22213" fmla="*/ f17224 1 764002"/>
              <a:gd name="f22214" fmla="*/ f17225 1 1668461"/>
              <a:gd name="f22215" fmla="*/ f17226 1 764002"/>
              <a:gd name="f22216" fmla="*/ f17227 1 1668461"/>
              <a:gd name="f22217" fmla="*/ f17228 1 1668461"/>
              <a:gd name="f22218" fmla="*/ f17229 1 1668461"/>
              <a:gd name="f22219" fmla="*/ f17230 1 1668461"/>
              <a:gd name="f22220" fmla="*/ f17231 1 1668461"/>
              <a:gd name="f22221" fmla="*/ f17232 1 1668461"/>
              <a:gd name="f22222" fmla="*/ f17233 1 1668461"/>
              <a:gd name="f22223" fmla="*/ f17234 1 1668461"/>
              <a:gd name="f22224" fmla="*/ f17235 1 1668461"/>
              <a:gd name="f22225" fmla="*/ f17236 1 1668461"/>
              <a:gd name="f22226" fmla="*/ f17237 1 1668461"/>
              <a:gd name="f22227" fmla="*/ f17238 1 1668461"/>
              <a:gd name="f22228" fmla="*/ f17239 1 1668461"/>
              <a:gd name="f22229" fmla="*/ f17240 1 1668461"/>
              <a:gd name="f22230" fmla="*/ f17241 1 1668461"/>
              <a:gd name="f22231" fmla="*/ f17242 1 1668461"/>
              <a:gd name="f22232" fmla="*/ f17243 1 1668461"/>
              <a:gd name="f22233" fmla="*/ f17244 1 1668461"/>
              <a:gd name="f22234" fmla="*/ f17245 1 1668461"/>
              <a:gd name="f22235" fmla="*/ f17246 1 1668461"/>
              <a:gd name="f22236" fmla="*/ f17247 1 764002"/>
              <a:gd name="f22237" fmla="*/ f17248 1 1668461"/>
              <a:gd name="f22238" fmla="*/ f17249 1 1668461"/>
              <a:gd name="f22239" fmla="*/ f17250 1 1668461"/>
              <a:gd name="f22240" fmla="*/ f17251 1 1668461"/>
              <a:gd name="f22241" fmla="*/ f17252 1 1668461"/>
              <a:gd name="f22242" fmla="*/ f17253 1 1668461"/>
              <a:gd name="f22243" fmla="*/ f17254 1 1668461"/>
              <a:gd name="f22244" fmla="*/ f17255 1 1668461"/>
              <a:gd name="f22245" fmla="*/ f17256 1 1668461"/>
              <a:gd name="f22246" fmla="*/ f17257 1 1668461"/>
              <a:gd name="f22247" fmla="*/ f17258 1 764002"/>
              <a:gd name="f22248" fmla="*/ f17259 1 1668461"/>
              <a:gd name="f22249" fmla="*/ f17260 1 764002"/>
              <a:gd name="f22250" fmla="*/ f17261 1 1668461"/>
              <a:gd name="f22251" fmla="*/ f17262 1 764002"/>
              <a:gd name="f22252" fmla="*/ f17263 1 1668461"/>
              <a:gd name="f22253" fmla="*/ f17264 1 1668461"/>
              <a:gd name="f22254" fmla="*/ f17265 1 1668461"/>
              <a:gd name="f22255" fmla="*/ f17266 1 1668461"/>
              <a:gd name="f22256" fmla="*/ f17267 1 1668461"/>
              <a:gd name="f22257" fmla="*/ f17268 1 1668461"/>
              <a:gd name="f22258" fmla="*/ f17269 1 1668461"/>
              <a:gd name="f22259" fmla="*/ f17270 1 1668461"/>
              <a:gd name="f22260" fmla="*/ f17271 1 1668461"/>
              <a:gd name="f22261" fmla="*/ f17272 1 1668461"/>
              <a:gd name="f22262" fmla="*/ f17273 1 1668461"/>
              <a:gd name="f22263" fmla="*/ f17274 1 764002"/>
              <a:gd name="f22264" fmla="*/ f17275 1 1668461"/>
              <a:gd name="f22265" fmla="*/ f17276 1 764002"/>
              <a:gd name="f22266" fmla="*/ f17277 1 1668461"/>
              <a:gd name="f22267" fmla="*/ f17278 1 1668461"/>
              <a:gd name="f22268" fmla="*/ f17279 1 1668461"/>
              <a:gd name="f22269" fmla="*/ f17280 1 764002"/>
              <a:gd name="f22270" fmla="*/ f17281 1 1668461"/>
              <a:gd name="f22271" fmla="*/ f17282 1 764002"/>
              <a:gd name="f22272" fmla="*/ f17283 1 1668461"/>
              <a:gd name="f22273" fmla="*/ f17284 1 764002"/>
              <a:gd name="f22274" fmla="*/ f17285 1 1668461"/>
              <a:gd name="f22275" fmla="*/ f17286 1 1668461"/>
              <a:gd name="f22276" fmla="*/ f17287 1 1668461"/>
              <a:gd name="f22277" fmla="*/ f17288 1 1668461"/>
              <a:gd name="f22278" fmla="*/ f17289 1 1668461"/>
              <a:gd name="f22279" fmla="*/ f17290 1 1668461"/>
              <a:gd name="f22280" fmla="*/ f17291 1 1668461"/>
              <a:gd name="f22281" fmla="*/ f17292 1 1668461"/>
              <a:gd name="f22282" fmla="*/ f17293 1 1668461"/>
              <a:gd name="f22283" fmla="*/ f17294 1 1668461"/>
              <a:gd name="f22284" fmla="*/ f17295 1 1668461"/>
              <a:gd name="f22285" fmla="*/ f17296 1 1668461"/>
              <a:gd name="f22286" fmla="*/ f17297 1 1668461"/>
              <a:gd name="f22287" fmla="*/ f17298 1 1668461"/>
              <a:gd name="f22288" fmla="*/ f17299 1 1668461"/>
              <a:gd name="f22289" fmla="*/ f17300 1 764002"/>
              <a:gd name="f22290" fmla="*/ f17301 1 1668461"/>
              <a:gd name="f22291" fmla="*/ f17302 1 1668461"/>
              <a:gd name="f22292" fmla="*/ f17303 1 1668461"/>
              <a:gd name="f22293" fmla="*/ f17304 1 1668461"/>
              <a:gd name="f22294" fmla="*/ f17305 1 1668461"/>
              <a:gd name="f22295" fmla="*/ f17306 1 1668461"/>
              <a:gd name="f22296" fmla="*/ f17307 1 1668461"/>
              <a:gd name="f22297" fmla="*/ f17308 1 1668461"/>
              <a:gd name="f22298" fmla="*/ f17309 1 1668461"/>
              <a:gd name="f22299" fmla="*/ f17310 1 1668461"/>
              <a:gd name="f22300" fmla="*/ f17311 1 1668461"/>
              <a:gd name="f22301" fmla="*/ f17312 1 764002"/>
              <a:gd name="f22302" fmla="*/ f17313 1 1668461"/>
              <a:gd name="f22303" fmla="*/ f17314 1 1668461"/>
              <a:gd name="f22304" fmla="*/ f17315 1 1668461"/>
              <a:gd name="f22305" fmla="*/ f17316 1 1668461"/>
              <a:gd name="f22306" fmla="*/ f17317 1 1668461"/>
              <a:gd name="f22307" fmla="*/ f17318 1 1668461"/>
              <a:gd name="f22308" fmla="*/ f17319 1 1668461"/>
              <a:gd name="f22309" fmla="*/ f17320 1 1668461"/>
              <a:gd name="f22310" fmla="*/ f17321 1 1668461"/>
              <a:gd name="f22311" fmla="*/ f17322 1 764002"/>
              <a:gd name="f22312" fmla="*/ f17323 1 1668461"/>
              <a:gd name="f22313" fmla="*/ f17324 1 1668461"/>
              <a:gd name="f22314" fmla="*/ f17325 1 1668461"/>
              <a:gd name="f22315" fmla="*/ f17326 1 764002"/>
              <a:gd name="f22316" fmla="*/ f17327 1 1668461"/>
              <a:gd name="f22317" fmla="*/ f17328 1 1668461"/>
              <a:gd name="f22318" fmla="*/ f17329 1 764002"/>
              <a:gd name="f22319" fmla="*/ f17330 1 1668461"/>
              <a:gd name="f22320" fmla="*/ f17331 1 1668461"/>
              <a:gd name="f22321" fmla="*/ f17332 1 764002"/>
              <a:gd name="f22322" fmla="*/ f17333 1 1668461"/>
              <a:gd name="f22323" fmla="*/ f17334 1 764002"/>
              <a:gd name="f22324" fmla="*/ f17335 1 1668461"/>
              <a:gd name="f22325" fmla="*/ f17336 1 1668461"/>
              <a:gd name="f22326" fmla="*/ f17337 1 1668461"/>
              <a:gd name="f22327" fmla="*/ f17338 1 1668461"/>
              <a:gd name="f22328" fmla="*/ f17339 1 764002"/>
              <a:gd name="f22329" fmla="*/ f17340 1 1668461"/>
              <a:gd name="f22330" fmla="*/ f17341 1 1668461"/>
              <a:gd name="f22331" fmla="*/ f17342 1 1668461"/>
              <a:gd name="f22332" fmla="*/ f17343 1 1668461"/>
              <a:gd name="f22333" fmla="*/ f17344 1 1668461"/>
              <a:gd name="f22334" fmla="*/ f17345 1 1668461"/>
              <a:gd name="f22335" fmla="*/ f17346 1 1668461"/>
              <a:gd name="f22336" fmla="*/ f17347 1 1668461"/>
              <a:gd name="f22337" fmla="*/ f17348 1 764002"/>
              <a:gd name="f22338" fmla="*/ f17349 1 1668461"/>
              <a:gd name="f22339" fmla="*/ f17350 1 764002"/>
              <a:gd name="f22340" fmla="*/ f17351 1 1668461"/>
              <a:gd name="f22341" fmla="*/ f17352 1 1668461"/>
              <a:gd name="f22342" fmla="*/ f17353 1 1668461"/>
              <a:gd name="f22343" fmla="*/ f17354 1 1668461"/>
              <a:gd name="f22344" fmla="*/ f17355 1 1668461"/>
              <a:gd name="f22345" fmla="*/ f17356 1 1668461"/>
              <a:gd name="f22346" fmla="*/ f17357 1 1668461"/>
              <a:gd name="f22347" fmla="*/ f17358 1 1668461"/>
              <a:gd name="f22348" fmla="*/ f17359 1 1668461"/>
              <a:gd name="f22349" fmla="*/ f17360 1 1668461"/>
              <a:gd name="f22350" fmla="*/ f17361 1 1668461"/>
              <a:gd name="f22351" fmla="*/ f17362 1 1668461"/>
              <a:gd name="f22352" fmla="*/ f17363 1 1668461"/>
              <a:gd name="f22353" fmla="*/ f17364 1 1668461"/>
              <a:gd name="f22354" fmla="*/ f17365 1 1668461"/>
              <a:gd name="f22355" fmla="*/ f17366 1 1668461"/>
              <a:gd name="f22356" fmla="*/ f17367 1 764002"/>
              <a:gd name="f22357" fmla="*/ f17368 1 1668461"/>
              <a:gd name="f22358" fmla="*/ f17369 1 1668461"/>
              <a:gd name="f22359" fmla="*/ f17370 1 1668461"/>
              <a:gd name="f22360" fmla="*/ f17371 1 1668461"/>
              <a:gd name="f22361" fmla="*/ f17372 1 1668461"/>
              <a:gd name="f22362" fmla="*/ f17373 1 1668461"/>
              <a:gd name="f22363" fmla="*/ f17374 1 1668461"/>
              <a:gd name="f22364" fmla="*/ f17375 1 1668461"/>
              <a:gd name="f22365" fmla="*/ f17376 1 1668461"/>
              <a:gd name="f22366" fmla="*/ f17377 1 1668461"/>
              <a:gd name="f22367" fmla="*/ f17378 1 1668461"/>
              <a:gd name="f22368" fmla="*/ f17379 1 1668461"/>
              <a:gd name="f22369" fmla="*/ f17380 1 1668461"/>
              <a:gd name="f22370" fmla="*/ f17381 1 1668461"/>
              <a:gd name="f22371" fmla="*/ f17382 1 1668461"/>
              <a:gd name="f22372" fmla="*/ f17383 1 1668461"/>
              <a:gd name="f22373" fmla="*/ f17384 1 1668461"/>
              <a:gd name="f22374" fmla="*/ f17385 1 764002"/>
              <a:gd name="f22375" fmla="*/ f17386 1 1668461"/>
              <a:gd name="f22376" fmla="*/ f17387 1 1668461"/>
              <a:gd name="f22377" fmla="*/ f17388 1 764002"/>
              <a:gd name="f22378" fmla="*/ f17389 1 1668461"/>
              <a:gd name="f22379" fmla="*/ f17390 1 764002"/>
              <a:gd name="f22380" fmla="*/ f17391 1 1668461"/>
              <a:gd name="f22381" fmla="*/ f17392 1 764002"/>
              <a:gd name="f22382" fmla="*/ f17393 1 1668461"/>
              <a:gd name="f22383" fmla="*/ f17394 1 764002"/>
              <a:gd name="f22384" fmla="*/ f17395 1 1668461"/>
              <a:gd name="f22385" fmla="*/ f17396 1 1668461"/>
              <a:gd name="f22386" fmla="*/ f17397 1 1668461"/>
              <a:gd name="f22387" fmla="*/ f17398 1 1668461"/>
              <a:gd name="f22388" fmla="*/ f17399 1 1668461"/>
              <a:gd name="f22389" fmla="*/ f17400 1 1668461"/>
              <a:gd name="f22390" fmla="*/ f17401 1 1668461"/>
              <a:gd name="f22391" fmla="*/ f17402 1 764002"/>
              <a:gd name="f22392" fmla="*/ f17403 1 1668461"/>
              <a:gd name="f22393" fmla="*/ f17404 1 764002"/>
              <a:gd name="f22394" fmla="*/ f17405 1 1668461"/>
              <a:gd name="f22395" fmla="*/ f17406 1 1668461"/>
              <a:gd name="f22396" fmla="*/ f17407 1 1668461"/>
              <a:gd name="f22397" fmla="*/ f17408 1 1668461"/>
              <a:gd name="f22398" fmla="*/ f17409 1 1668461"/>
              <a:gd name="f22399" fmla="*/ f17410 1 764002"/>
              <a:gd name="f22400" fmla="*/ f17411 1 1668461"/>
              <a:gd name="f22401" fmla="*/ f17412 1 764002"/>
              <a:gd name="f22402" fmla="*/ f17413 1 1668461"/>
              <a:gd name="f22403" fmla="*/ f17414 1 1668461"/>
              <a:gd name="f22404" fmla="*/ f17415 1 1668461"/>
              <a:gd name="f22405" fmla="*/ f17416 1 1668461"/>
              <a:gd name="f22406" fmla="*/ f17417 1 1668461"/>
              <a:gd name="f22407" fmla="*/ f17418 1 1668461"/>
              <a:gd name="f22408" fmla="*/ f17419 1 1668461"/>
              <a:gd name="f22409" fmla="*/ f17420 1 1668461"/>
              <a:gd name="f22410" fmla="*/ f17421 1 1668461"/>
              <a:gd name="f22411" fmla="*/ f17422 1 1668461"/>
              <a:gd name="f22412" fmla="*/ f17423 1 1668461"/>
              <a:gd name="f22413" fmla="*/ f17424 1 1668461"/>
              <a:gd name="f22414" fmla="*/ f17425 1 1668461"/>
              <a:gd name="f22415" fmla="*/ f17426 1 1668461"/>
              <a:gd name="f22416" fmla="*/ f17427 1 1668461"/>
              <a:gd name="f22417" fmla="*/ f17428 1 1668461"/>
              <a:gd name="f22418" fmla="*/ f17429 1 764002"/>
              <a:gd name="f22419" fmla="*/ f17430 1 1668461"/>
              <a:gd name="f22420" fmla="*/ f17431 1 1668461"/>
              <a:gd name="f22421" fmla="*/ f17432 1 1668461"/>
              <a:gd name="f22422" fmla="*/ f17433 1 764002"/>
              <a:gd name="f22423" fmla="*/ f17434 1 1668461"/>
              <a:gd name="f22424" fmla="*/ f17435 1 1668461"/>
              <a:gd name="f22425" fmla="*/ f17436 1 1668461"/>
              <a:gd name="f22426" fmla="*/ f17437 1 1668461"/>
              <a:gd name="f22427" fmla="*/ f17438 1 1668461"/>
              <a:gd name="f22428" fmla="*/ f17439 1 1668461"/>
              <a:gd name="f22429" fmla="*/ f17440 1 1668461"/>
              <a:gd name="f22430" fmla="*/ f17441 1 1668461"/>
              <a:gd name="f22431" fmla="*/ f17442 1 1668461"/>
              <a:gd name="f22432" fmla="*/ f17443 1 1668461"/>
              <a:gd name="f22433" fmla="*/ f17444 1 1668461"/>
              <a:gd name="f22434" fmla="*/ f17445 1 1668461"/>
              <a:gd name="f22435" fmla="*/ f17446 1 1668461"/>
              <a:gd name="f22436" fmla="*/ f17447 1 1668461"/>
              <a:gd name="f22437" fmla="*/ f17448 1 1668461"/>
              <a:gd name="f22438" fmla="*/ f17449 1 1668461"/>
              <a:gd name="f22439" fmla="*/ f17450 1 764002"/>
              <a:gd name="f22440" fmla="*/ f17451 1 1668461"/>
              <a:gd name="f22441" fmla="*/ f17452 1 1668461"/>
              <a:gd name="f22442" fmla="*/ f17453 1 1668461"/>
              <a:gd name="f22443" fmla="*/ f17454 1 764002"/>
              <a:gd name="f22444" fmla="*/ f17455 1 1668461"/>
              <a:gd name="f22445" fmla="*/ f17456 1 764002"/>
              <a:gd name="f22446" fmla="*/ f17457 1 1668461"/>
              <a:gd name="f22447" fmla="*/ f17458 1 1668461"/>
              <a:gd name="f22448" fmla="*/ f17459 1 1668461"/>
              <a:gd name="f22449" fmla="*/ f17460 1 764002"/>
              <a:gd name="f22450" fmla="*/ f17461 1 1668461"/>
              <a:gd name="f22451" fmla="*/ f17462 1 1668461"/>
              <a:gd name="f22452" fmla="*/ f17463 1 1668461"/>
              <a:gd name="f22453" fmla="*/ f17464 1 1668461"/>
              <a:gd name="f22454" fmla="*/ f17465 1 1668461"/>
              <a:gd name="f22455" fmla="*/ f17466 1 1668461"/>
              <a:gd name="f22456" fmla="*/ f17467 1 764002"/>
              <a:gd name="f22457" fmla="*/ f17468 1 1668461"/>
              <a:gd name="f22458" fmla="*/ f17469 1 764002"/>
              <a:gd name="f22459" fmla="*/ f17470 1 1668461"/>
              <a:gd name="f22460" fmla="*/ f17471 1 1668461"/>
              <a:gd name="f22461" fmla="*/ f17472 1 1668461"/>
              <a:gd name="f22462" fmla="*/ f17473 1 1668461"/>
              <a:gd name="f22463" fmla="*/ f17474 1 1668461"/>
              <a:gd name="f22464" fmla="*/ f17475 1 1668461"/>
              <a:gd name="f22465" fmla="*/ f17476 1 1668461"/>
              <a:gd name="f22466" fmla="*/ f17477 1 1668461"/>
              <a:gd name="f22467" fmla="*/ f17478 1 1668461"/>
              <a:gd name="f22468" fmla="*/ f17479 1 1668461"/>
              <a:gd name="f22469" fmla="*/ f17480 1 1668461"/>
              <a:gd name="f22470" fmla="*/ f17481 1 1668461"/>
              <a:gd name="f22471" fmla="*/ f17482 1 1668461"/>
              <a:gd name="f22472" fmla="*/ f17483 1 1668461"/>
              <a:gd name="f22473" fmla="*/ f17484 1 1668461"/>
              <a:gd name="f22474" fmla="*/ f17485 1 1668461"/>
              <a:gd name="f22475" fmla="*/ f17486 1 1668461"/>
              <a:gd name="f22476" fmla="*/ f17487 1 1668461"/>
              <a:gd name="f22477" fmla="*/ f17488 1 764002"/>
              <a:gd name="f22478" fmla="*/ f17489 1 1668461"/>
              <a:gd name="f22479" fmla="*/ f17490 1 1668461"/>
              <a:gd name="f22480" fmla="*/ f17491 1 1668461"/>
              <a:gd name="f22481" fmla="*/ f17492 1 1668461"/>
              <a:gd name="f22482" fmla="*/ f17493 1 1668461"/>
              <a:gd name="f22483" fmla="*/ f17494 1 1668461"/>
              <a:gd name="f22484" fmla="*/ f17495 1 1668461"/>
              <a:gd name="f22485" fmla="*/ f17496 1 1668461"/>
              <a:gd name="f22486" fmla="*/ f17497 1 1668461"/>
              <a:gd name="f22487" fmla="*/ f17498 1 1668461"/>
              <a:gd name="f22488" fmla="*/ f17499 1 1668461"/>
              <a:gd name="f22489" fmla="*/ f17500 1 1668461"/>
              <a:gd name="f22490" fmla="*/ f17501 1 1668461"/>
              <a:gd name="f22491" fmla="*/ f17502 1 764002"/>
              <a:gd name="f22492" fmla="*/ f17503 1 1668461"/>
              <a:gd name="f22493" fmla="*/ f17504 1 764002"/>
              <a:gd name="f22494" fmla="*/ f17505 1 1668461"/>
              <a:gd name="f22495" fmla="*/ f17506 1 1668461"/>
              <a:gd name="f22496" fmla="*/ f17507 1 1668461"/>
              <a:gd name="f22497" fmla="*/ f17508 1 764002"/>
              <a:gd name="f22498" fmla="*/ f17509 1 1668461"/>
              <a:gd name="f22499" fmla="*/ f17510 1 1668461"/>
              <a:gd name="f22500" fmla="*/ f17511 1 1668461"/>
              <a:gd name="f22501" fmla="*/ f17512 1 1668461"/>
              <a:gd name="f22502" fmla="*/ f17513 1 1668461"/>
              <a:gd name="f22503" fmla="*/ f17514 1 764002"/>
              <a:gd name="f22504" fmla="*/ f17515 1 1668461"/>
              <a:gd name="f22505" fmla="*/ f17516 1 1668461"/>
              <a:gd name="f22506" fmla="*/ f17517 1 1668461"/>
              <a:gd name="f22507" fmla="*/ f17518 1 1668461"/>
              <a:gd name="f22508" fmla="*/ f17519 1 1668461"/>
              <a:gd name="f22509" fmla="*/ f17520 1 1668461"/>
              <a:gd name="f22510" fmla="*/ f17521 1 1668461"/>
              <a:gd name="f22511" fmla="*/ f17522 1 764002"/>
              <a:gd name="f22512" fmla="*/ f17523 1 1668461"/>
              <a:gd name="f22513" fmla="*/ f17524 1 764002"/>
              <a:gd name="f22514" fmla="*/ f17525 1 1668461"/>
              <a:gd name="f22515" fmla="*/ f17526 1 1668461"/>
              <a:gd name="f22516" fmla="*/ f17527 1 1668461"/>
              <a:gd name="f22517" fmla="*/ f17528 1 1668461"/>
              <a:gd name="f22518" fmla="*/ f17529 1 1668461"/>
              <a:gd name="f22519" fmla="*/ f17530 1 1668461"/>
              <a:gd name="f22520" fmla="*/ f17531 1 1668461"/>
              <a:gd name="f22521" fmla="*/ f17532 1 1668461"/>
              <a:gd name="f22522" fmla="*/ f17533 1 1668461"/>
              <a:gd name="f22523" fmla="*/ f17534 1 1668461"/>
              <a:gd name="f22524" fmla="*/ f17535 1 1668461"/>
              <a:gd name="f22525" fmla="*/ f17536 1 1668461"/>
              <a:gd name="f22526" fmla="*/ f17537 1 1668461"/>
              <a:gd name="f22527" fmla="*/ f17538 1 1668461"/>
              <a:gd name="f22528" fmla="*/ f17539 1 1668461"/>
              <a:gd name="f22529" fmla="*/ f17540 1 1668461"/>
              <a:gd name="f22530" fmla="*/ f17541 1 1668461"/>
              <a:gd name="f22531" fmla="*/ f17542 1 1668461"/>
              <a:gd name="f22532" fmla="*/ f17543 1 764002"/>
              <a:gd name="f22533" fmla="*/ f17544 1 1668461"/>
              <a:gd name="f22534" fmla="*/ f17545 1 1668461"/>
              <a:gd name="f22535" fmla="*/ f17546 1 1668461"/>
              <a:gd name="f22536" fmla="*/ f17547 1 1668461"/>
              <a:gd name="f22537" fmla="*/ f17548 1 1668461"/>
              <a:gd name="f22538" fmla="*/ f17549 1 1668461"/>
              <a:gd name="f22539" fmla="*/ f17550 1 1668461"/>
              <a:gd name="f22540" fmla="*/ f17551 1 1668461"/>
              <a:gd name="f22541" fmla="*/ f17552 1 1668461"/>
              <a:gd name="f22542" fmla="*/ f17553 1 1668461"/>
              <a:gd name="f22543" fmla="*/ f17554 1 1668461"/>
              <a:gd name="f22544" fmla="*/ f17555 1 1668461"/>
              <a:gd name="f22545" fmla="*/ f17556 1 1668461"/>
              <a:gd name="f22546" fmla="*/ f17557 1 1668461"/>
              <a:gd name="f22547" fmla="*/ f17558 1 1668461"/>
              <a:gd name="f22548" fmla="*/ f17559 1 1668461"/>
              <a:gd name="f22549" fmla="*/ f17560 1 1668461"/>
              <a:gd name="f22550" fmla="*/ f17561 1 1668461"/>
              <a:gd name="f22551" fmla="*/ f17562 1 1668461"/>
              <a:gd name="f22552" fmla="*/ f17563 1 764002"/>
              <a:gd name="f22553" fmla="*/ f17564 1 1668461"/>
              <a:gd name="f22554" fmla="*/ f17565 1 1668461"/>
              <a:gd name="f22555" fmla="*/ f17566 1 1668461"/>
              <a:gd name="f22556" fmla="*/ f17567 1 1668461"/>
              <a:gd name="f22557" fmla="*/ f17568 1 1668461"/>
              <a:gd name="f22558" fmla="*/ f17569 1 1668461"/>
              <a:gd name="f22559" fmla="*/ f17570 1 1668461"/>
              <a:gd name="f22560" fmla="*/ f17571 1 1668461"/>
              <a:gd name="f22561" fmla="*/ f17572 1 764002"/>
              <a:gd name="f22562" fmla="*/ f17573 1 764002"/>
              <a:gd name="f22563" fmla="*/ f17574 1 1668461"/>
              <a:gd name="f22564" fmla="*/ f17575 1 1668461"/>
              <a:gd name="f22565" fmla="*/ f17576 1 1668461"/>
              <a:gd name="f22566" fmla="*/ f17577 1 1668461"/>
              <a:gd name="f22567" fmla="*/ f17578 1 764002"/>
              <a:gd name="f22568" fmla="*/ f17579 1 1668461"/>
              <a:gd name="f22569" fmla="*/ f17580 1 764002"/>
              <a:gd name="f22570" fmla="*/ f17581 1 1668461"/>
              <a:gd name="f22571" fmla="*/ f17582 1 1668461"/>
              <a:gd name="f22572" fmla="*/ f17583 1 1668461"/>
              <a:gd name="f22573" fmla="*/ f17584 1 1668461"/>
              <a:gd name="f22574" fmla="*/ f17585 1 764002"/>
              <a:gd name="f22575" fmla="*/ f17586 1 1668461"/>
              <a:gd name="f22576" fmla="*/ f17587 1 764002"/>
              <a:gd name="f22577" fmla="*/ f17588 1 1668461"/>
              <a:gd name="f22578" fmla="*/ f17589 1 764002"/>
              <a:gd name="f22579" fmla="*/ f17590 1 1668461"/>
              <a:gd name="f22580" fmla="*/ f17591 1 764002"/>
              <a:gd name="f22581" fmla="*/ f17592 1 1668461"/>
              <a:gd name="f22582" fmla="*/ f17593 1 1668461"/>
              <a:gd name="f22583" fmla="*/ f17594 1 764002"/>
              <a:gd name="f22584" fmla="*/ f17595 1 1668461"/>
              <a:gd name="f22585" fmla="*/ f17596 1 1668461"/>
              <a:gd name="f22586" fmla="*/ f17597 1 1668461"/>
              <a:gd name="f22587" fmla="*/ f17598 1 1668461"/>
              <a:gd name="f22588" fmla="*/ f17599 1 764002"/>
              <a:gd name="f22589" fmla="*/ f17600 1 1668461"/>
              <a:gd name="f22590" fmla="*/ f17601 1 1668461"/>
              <a:gd name="f22591" fmla="*/ f17602 1 1668461"/>
              <a:gd name="f22592" fmla="*/ f17603 1 1668461"/>
              <a:gd name="f22593" fmla="*/ f17604 1 1668461"/>
              <a:gd name="f22594" fmla="*/ f17605 1 1668461"/>
              <a:gd name="f22595" fmla="*/ f17606 1 1668461"/>
              <a:gd name="f22596" fmla="*/ f17607 1 1668461"/>
              <a:gd name="f22597" fmla="*/ f17608 1 1668461"/>
              <a:gd name="f22598" fmla="*/ f17609 1 1668461"/>
              <a:gd name="f22599" fmla="*/ f17610 1 1668461"/>
              <a:gd name="f22600" fmla="*/ f17611 1 1668461"/>
              <a:gd name="f22601" fmla="*/ f17612 1 1668461"/>
              <a:gd name="f22602" fmla="*/ f17613 1 1668461"/>
              <a:gd name="f22603" fmla="*/ f17614 1 1668461"/>
              <a:gd name="f22604" fmla="*/ f17615 1 1668461"/>
              <a:gd name="f22605" fmla="*/ f17616 1 1668461"/>
              <a:gd name="f22606" fmla="*/ f17617 1 1668461"/>
              <a:gd name="f22607" fmla="*/ f17618 1 764002"/>
              <a:gd name="f22608" fmla="*/ f17619 1 1668461"/>
              <a:gd name="f22609" fmla="*/ f17620 1 1668461"/>
              <a:gd name="f22610" fmla="*/ f17621 1 1668461"/>
              <a:gd name="f22611" fmla="*/ f17622 1 1668461"/>
              <a:gd name="f22612" fmla="*/ f17623 1 1668461"/>
              <a:gd name="f22613" fmla="*/ f17624 1 1668461"/>
              <a:gd name="f22614" fmla="*/ f17625 1 1668461"/>
              <a:gd name="f22615" fmla="*/ f17626 1 1668461"/>
              <a:gd name="f22616" fmla="*/ f17627 1 1668461"/>
              <a:gd name="f22617" fmla="*/ f17628 1 1668461"/>
              <a:gd name="f22618" fmla="*/ f17629 1 764002"/>
              <a:gd name="f22619" fmla="*/ f17630 1 1668461"/>
              <a:gd name="f22620" fmla="*/ f17631 1 1668461"/>
              <a:gd name="f22621" fmla="*/ f17632 1 764002"/>
              <a:gd name="f22622" fmla="*/ f17633 1 1668461"/>
              <a:gd name="f22623" fmla="*/ f17634 1 1668461"/>
              <a:gd name="f22624" fmla="*/ f17635 1 764002"/>
              <a:gd name="f22625" fmla="*/ f17636 1 1668461"/>
              <a:gd name="f22626" fmla="*/ f17637 1 764002"/>
              <a:gd name="f22627" fmla="*/ f17638 1 1668461"/>
              <a:gd name="f22628" fmla="*/ f17639 1 1668461"/>
              <a:gd name="f22629" fmla="*/ f17640 1 764002"/>
              <a:gd name="f22630" fmla="*/ f17641 1 764002"/>
              <a:gd name="f22631" fmla="*/ f17642 1 1668461"/>
              <a:gd name="f22632" fmla="*/ f17643 1 1668461"/>
              <a:gd name="f22633" fmla="*/ f17644 1 1668461"/>
              <a:gd name="f22634" fmla="*/ f17645 1 1668461"/>
              <a:gd name="f22635" fmla="*/ f17646 1 764002"/>
              <a:gd name="f22636" fmla="*/ f17647 1 1668461"/>
              <a:gd name="f22637" fmla="*/ f17648 1 1668461"/>
              <a:gd name="f22638" fmla="*/ f17649 1 1668461"/>
              <a:gd name="f22639" fmla="*/ f17650 1 1668461"/>
              <a:gd name="f22640" fmla="*/ f17651 1 764002"/>
              <a:gd name="f22641" fmla="*/ f17652 1 1668461"/>
              <a:gd name="f22642" fmla="*/ f17653 1 1668461"/>
              <a:gd name="f22643" fmla="*/ f17654 1 1668461"/>
              <a:gd name="f22644" fmla="*/ f17655 1 764002"/>
              <a:gd name="f22645" fmla="*/ f17656 1 1668461"/>
              <a:gd name="f22646" fmla="*/ f17657 1 1668461"/>
              <a:gd name="f22647" fmla="*/ f17658 1 1668461"/>
              <a:gd name="f22648" fmla="*/ f17659 1 1668461"/>
              <a:gd name="f22649" fmla="*/ f17660 1 764002"/>
              <a:gd name="f22650" fmla="*/ f17661 1 1668461"/>
              <a:gd name="f22651" fmla="*/ f17662 1 1668461"/>
              <a:gd name="f22652" fmla="*/ f17663 1 1668461"/>
              <a:gd name="f22653" fmla="*/ f17664 1 1668461"/>
              <a:gd name="f22654" fmla="*/ f17665 1 1668461"/>
              <a:gd name="f22655" fmla="*/ f17666 1 1668461"/>
              <a:gd name="f22656" fmla="*/ f17667 1 1668461"/>
              <a:gd name="f22657" fmla="*/ f17668 1 1668461"/>
              <a:gd name="f22658" fmla="*/ f17669 1 1668461"/>
              <a:gd name="f22659" fmla="*/ f17670 1 1668461"/>
              <a:gd name="f22660" fmla="*/ f17671 1 764002"/>
              <a:gd name="f22661" fmla="*/ f17672 1 1668461"/>
              <a:gd name="f22662" fmla="*/ f17673 1 1668461"/>
              <a:gd name="f22663" fmla="*/ f17674 1 1668461"/>
              <a:gd name="f22664" fmla="*/ f17675 1 1668461"/>
              <a:gd name="f22665" fmla="*/ f17676 1 1668461"/>
              <a:gd name="f22666" fmla="*/ f17677 1 1668461"/>
              <a:gd name="f22667" fmla="*/ f17678 1 1668461"/>
              <a:gd name="f22668" fmla="*/ f17679 1 1668461"/>
              <a:gd name="f22669" fmla="*/ f17680 1 1668461"/>
              <a:gd name="f22670" fmla="*/ f17681 1 1668461"/>
              <a:gd name="f22671" fmla="*/ f17682 1 764002"/>
              <a:gd name="f22672" fmla="*/ f17683 1 1668461"/>
              <a:gd name="f22673" fmla="*/ f17684 1 1668461"/>
              <a:gd name="f22674" fmla="*/ f17685 1 1668461"/>
              <a:gd name="f22675" fmla="*/ f17686 1 1668461"/>
              <a:gd name="f22676" fmla="*/ f17687 1 1668461"/>
              <a:gd name="f22677" fmla="*/ f17688 1 1668461"/>
              <a:gd name="f22678" fmla="*/ f17689 1 1668461"/>
              <a:gd name="f22679" fmla="*/ f17690 1 1668461"/>
              <a:gd name="f22680" fmla="*/ f17691 1 1668461"/>
              <a:gd name="f22681" fmla="*/ f17692 1 1668461"/>
              <a:gd name="f22682" fmla="*/ f17693 1 1668461"/>
              <a:gd name="f22683" fmla="*/ f17694 1 764002"/>
              <a:gd name="f22684" fmla="*/ f17695 1 1668461"/>
              <a:gd name="f22685" fmla="*/ f17696 1 764002"/>
              <a:gd name="f22686" fmla="*/ f17697 1 1668461"/>
              <a:gd name="f22687" fmla="*/ f17698 1 1668461"/>
              <a:gd name="f22688" fmla="*/ f17699 1 1668461"/>
              <a:gd name="f22689" fmla="*/ f17700 1 1668461"/>
              <a:gd name="f22690" fmla="*/ f17701 1 1668461"/>
              <a:gd name="f22691" fmla="*/ f17702 1 1668461"/>
              <a:gd name="f22692" fmla="*/ f17703 1 1668461"/>
              <a:gd name="f22693" fmla="*/ f17704 1 1668461"/>
              <a:gd name="f22694" fmla="*/ f17705 1 1668461"/>
              <a:gd name="f22695" fmla="*/ f17706 1 1668461"/>
              <a:gd name="f22696" fmla="*/ f17707 1 1668461"/>
              <a:gd name="f22697" fmla="*/ f17708 1 1668461"/>
              <a:gd name="f22698" fmla="*/ f17709 1 1668461"/>
              <a:gd name="f22699" fmla="*/ f17710 1 1668461"/>
              <a:gd name="f22700" fmla="*/ f17711 1 1668461"/>
              <a:gd name="f22701" fmla="*/ f17712 1 1668461"/>
              <a:gd name="f22702" fmla="*/ f17713 1 1668461"/>
              <a:gd name="f22703" fmla="*/ f17714 1 1668461"/>
              <a:gd name="f22704" fmla="*/ f17715 1 764002"/>
              <a:gd name="f22705" fmla="*/ f17716 1 1668461"/>
              <a:gd name="f22706" fmla="*/ f17717 1 1668461"/>
              <a:gd name="f22707" fmla="*/ f17718 1 1668461"/>
              <a:gd name="f22708" fmla="*/ f17719 1 1668461"/>
              <a:gd name="f22709" fmla="*/ f17720 1 1668461"/>
              <a:gd name="f22710" fmla="*/ f17721 1 1668461"/>
              <a:gd name="f22711" fmla="*/ f17722 1 1668461"/>
              <a:gd name="f22712" fmla="*/ f17723 1 1668461"/>
              <a:gd name="f22713" fmla="*/ f17724 1 1668461"/>
              <a:gd name="f22714" fmla="*/ f17725 1 1668461"/>
              <a:gd name="f22715" fmla="*/ f17726 1 1668461"/>
              <a:gd name="f22716" fmla="*/ f17727 1 764002"/>
              <a:gd name="f22717" fmla="*/ f17728 1 1668461"/>
              <a:gd name="f22718" fmla="*/ f17729 1 764002"/>
              <a:gd name="f22719" fmla="*/ f17730 1 1668461"/>
              <a:gd name="f22720" fmla="*/ f17731 1 1668461"/>
              <a:gd name="f22721" fmla="*/ f17732 1 764002"/>
              <a:gd name="f22722" fmla="*/ f17733 1 1668461"/>
              <a:gd name="f22723" fmla="*/ f17734 1 1668461"/>
              <a:gd name="f22724" fmla="*/ f17735 1 1668461"/>
              <a:gd name="f22725" fmla="*/ f17736 1 1668461"/>
              <a:gd name="f22726" fmla="*/ f17737 1 1668461"/>
              <a:gd name="f22727" fmla="*/ f17738 1 1668461"/>
              <a:gd name="f22728" fmla="*/ f17739 1 1668461"/>
              <a:gd name="f22729" fmla="*/ f17740 1 1668461"/>
              <a:gd name="f22730" fmla="*/ f17741 1 1668461"/>
              <a:gd name="f22731" fmla="*/ f17742 1 1668461"/>
              <a:gd name="f22732" fmla="*/ f17743 1 1668461"/>
              <a:gd name="f22733" fmla="*/ f17744 1 1668461"/>
              <a:gd name="f22734" fmla="*/ f17745 1 1668461"/>
              <a:gd name="f22735" fmla="*/ f17746 1 1668461"/>
              <a:gd name="f22736" fmla="*/ f17747 1 1668461"/>
              <a:gd name="f22737" fmla="*/ f17748 1 1668461"/>
              <a:gd name="f22738" fmla="*/ f17749 1 764002"/>
              <a:gd name="f22739" fmla="*/ f17750 1 1668461"/>
              <a:gd name="f22740" fmla="*/ f17751 1 764002"/>
              <a:gd name="f22741" fmla="*/ f17752 1 1668461"/>
              <a:gd name="f22742" fmla="*/ f17753 1 1668461"/>
              <a:gd name="f22743" fmla="*/ f17754 1 1668461"/>
              <a:gd name="f22744" fmla="*/ f17755 1 1668461"/>
              <a:gd name="f22745" fmla="*/ f17756 1 1668461"/>
              <a:gd name="f22746" fmla="*/ f17757 1 1668461"/>
              <a:gd name="f22747" fmla="*/ f17758 1 1668461"/>
              <a:gd name="f22748" fmla="*/ f17759 1 1668461"/>
              <a:gd name="f22749" fmla="*/ f17760 1 1668461"/>
              <a:gd name="f22750" fmla="*/ f17761 1 1668461"/>
              <a:gd name="f22751" fmla="*/ f17762 1 1668461"/>
              <a:gd name="f22752" fmla="*/ f17763 1 1668461"/>
              <a:gd name="f22753" fmla="*/ f17764 1 1668461"/>
              <a:gd name="f22754" fmla="*/ f17765 1 1668461"/>
              <a:gd name="f22755" fmla="*/ f17766 1 1668461"/>
              <a:gd name="f22756" fmla="*/ f17767 1 1668461"/>
              <a:gd name="f22757" fmla="*/ f17768 1 764002"/>
              <a:gd name="f22758" fmla="*/ f17769 1 1668461"/>
              <a:gd name="f22759" fmla="*/ f17770 1 1668461"/>
              <a:gd name="f22760" fmla="*/ f17771 1 1668461"/>
              <a:gd name="f22761" fmla="*/ f17772 1 764002"/>
              <a:gd name="f22762" fmla="*/ f17773 1 1668461"/>
              <a:gd name="f22763" fmla="*/ f17774 1 764002"/>
              <a:gd name="f22764" fmla="*/ f17775 1 1668461"/>
              <a:gd name="f22765" fmla="*/ f17776 1 1668461"/>
              <a:gd name="f22766" fmla="*/ f17777 1 1668461"/>
              <a:gd name="f22767" fmla="*/ f17778 1 764002"/>
              <a:gd name="f22768" fmla="*/ f17779 1 1668461"/>
              <a:gd name="f22769" fmla="*/ f17780 1 764002"/>
              <a:gd name="f22770" fmla="*/ f17781 1 1668461"/>
              <a:gd name="f22771" fmla="*/ f17782 1 1668461"/>
              <a:gd name="f22772" fmla="*/ f17783 1 1668461"/>
              <a:gd name="f22773" fmla="*/ f17784 1 1668461"/>
              <a:gd name="f22774" fmla="*/ f17785 1 1668461"/>
              <a:gd name="f22775" fmla="*/ f17786 1 1668461"/>
              <a:gd name="f22776" fmla="*/ f17787 1 1668461"/>
              <a:gd name="f22777" fmla="*/ f17788 1 1668461"/>
              <a:gd name="f22778" fmla="*/ f17789 1 1668461"/>
              <a:gd name="f22779" fmla="*/ f17790 1 1668461"/>
              <a:gd name="f22780" fmla="*/ f17791 1 1668461"/>
              <a:gd name="f22781" fmla="*/ f17792 1 1668461"/>
              <a:gd name="f22782" fmla="*/ f17793 1 764002"/>
              <a:gd name="f22783" fmla="*/ f17794 1 764002"/>
              <a:gd name="f22784" fmla="*/ f17795 1 1668461"/>
              <a:gd name="f22785" fmla="*/ f17796 1 764002"/>
              <a:gd name="f22786" fmla="*/ f17797 1 1668461"/>
              <a:gd name="f22787" fmla="*/ f17798 1 1668461"/>
              <a:gd name="f22788" fmla="*/ f17799 1 1668461"/>
              <a:gd name="f22789" fmla="*/ f17800 1 1668461"/>
              <a:gd name="f22790" fmla="*/ f17801 1 1668461"/>
              <a:gd name="f22791" fmla="*/ f17802 1 1668461"/>
              <a:gd name="f22792" fmla="*/ f17803 1 1668461"/>
              <a:gd name="f22793" fmla="*/ f17804 1 1668461"/>
              <a:gd name="f22794" fmla="*/ f17805 1 1668461"/>
              <a:gd name="f22795" fmla="*/ f17806 1 1668461"/>
              <a:gd name="f22796" fmla="*/ f17807 1 1668461"/>
              <a:gd name="f22797" fmla="*/ f17808 1 1668461"/>
              <a:gd name="f22798" fmla="*/ f17809 1 1668461"/>
              <a:gd name="f22799" fmla="*/ f17810 1 1668461"/>
              <a:gd name="f22800" fmla="*/ f17811 1 1668461"/>
              <a:gd name="f22801" fmla="*/ f17812 1 1668461"/>
              <a:gd name="f22802" fmla="*/ f17813 1 1668461"/>
              <a:gd name="f22803" fmla="*/ f17814 1 1668461"/>
              <a:gd name="f22804" fmla="*/ f17815 1 1668461"/>
              <a:gd name="f22805" fmla="*/ f17816 1 764002"/>
              <a:gd name="f22806" fmla="*/ f17817 1 1668461"/>
              <a:gd name="f22807" fmla="*/ f17818 1 764002"/>
              <a:gd name="f22808" fmla="*/ f17819 1 1668461"/>
              <a:gd name="f22809" fmla="*/ f17820 1 1668461"/>
              <a:gd name="f22810" fmla="*/ f17821 1 1668461"/>
              <a:gd name="f22811" fmla="*/ f17822 1 1668461"/>
              <a:gd name="f22812" fmla="*/ f17823 1 1668461"/>
              <a:gd name="f22813" fmla="*/ f17824 1 1668461"/>
              <a:gd name="f22814" fmla="*/ f17825 1 1668461"/>
              <a:gd name="f22815" fmla="*/ f17826 1 1668461"/>
              <a:gd name="f22816" fmla="*/ f17827 1 1668461"/>
              <a:gd name="f22817" fmla="*/ f17828 1 1668461"/>
              <a:gd name="f22818" fmla="*/ f17829 1 1668461"/>
              <a:gd name="f22819" fmla="*/ f17830 1 1668461"/>
              <a:gd name="f22820" fmla="*/ f17831 1 1668461"/>
              <a:gd name="f22821" fmla="*/ f17832 1 1668461"/>
              <a:gd name="f22822" fmla="*/ f17833 1 1668461"/>
              <a:gd name="f22823" fmla="*/ f17834 1 1668461"/>
              <a:gd name="f22824" fmla="*/ f17835 1 764002"/>
              <a:gd name="f22825" fmla="*/ f17836 1 1668461"/>
              <a:gd name="f22826" fmla="*/ f17837 1 1668461"/>
              <a:gd name="f22827" fmla="*/ f17838 1 1668461"/>
              <a:gd name="f22828" fmla="*/ f17839 1 764002"/>
              <a:gd name="f22829" fmla="*/ f17840 1 1668461"/>
              <a:gd name="f22830" fmla="*/ f17841 1 764002"/>
              <a:gd name="f22831" fmla="*/ f17842 1 1668461"/>
              <a:gd name="f22832" fmla="*/ f17843 1 764002"/>
              <a:gd name="f22833" fmla="*/ f17844 1 1668461"/>
              <a:gd name="f22834" fmla="*/ f17845 1 764002"/>
              <a:gd name="f22835" fmla="*/ f17846 1 1668461"/>
              <a:gd name="f22836" fmla="*/ f17847 1 1668461"/>
              <a:gd name="f22837" fmla="*/ f17848 1 1668461"/>
              <a:gd name="f22838" fmla="*/ f17849 1 764002"/>
              <a:gd name="f22839" fmla="*/ f17850 1 1668461"/>
              <a:gd name="f22840" fmla="*/ f17851 1 764002"/>
              <a:gd name="f22841" fmla="*/ f17852 1 764002"/>
              <a:gd name="f22842" fmla="*/ f17853 1 764002"/>
              <a:gd name="f22843" fmla="*/ f17854 1 1668461"/>
              <a:gd name="f22844" fmla="*/ f17855 1 764002"/>
              <a:gd name="f22845" fmla="*/ f17856 1 1668461"/>
              <a:gd name="f22846" fmla="*/ f17857 1 1668461"/>
              <a:gd name="f22847" fmla="*/ f17858 1 764002"/>
              <a:gd name="f22848" fmla="*/ f17859 1 1668461"/>
              <a:gd name="f22849" fmla="*/ f17860 1 1668461"/>
              <a:gd name="f22850" fmla="*/ f17861 1 1668461"/>
              <a:gd name="f22851" fmla="*/ f17862 1 1668461"/>
              <a:gd name="f22852" fmla="*/ f17863 1 1668461"/>
              <a:gd name="f22853" fmla="*/ f17864 1 1668461"/>
              <a:gd name="f22854" fmla="*/ f17865 1 1668461"/>
              <a:gd name="f22855" fmla="*/ f17866 1 1668461"/>
              <a:gd name="f22856" fmla="*/ f17867 1 1668461"/>
              <a:gd name="f22857" fmla="*/ f17868 1 1668461"/>
              <a:gd name="f22858" fmla="*/ f17869 1 1668461"/>
              <a:gd name="f22859" fmla="*/ f17870 1 1668461"/>
              <a:gd name="f22860" fmla="*/ f17871 1 1668461"/>
              <a:gd name="f22861" fmla="*/ f17872 1 1668461"/>
              <a:gd name="f22862" fmla="*/ f17873 1 1668461"/>
              <a:gd name="f22863" fmla="*/ f17874 1 1668461"/>
              <a:gd name="f22864" fmla="*/ f17875 1 1668461"/>
              <a:gd name="f22865" fmla="*/ f17876 1 1668461"/>
              <a:gd name="f22866" fmla="*/ f17877 1 1668461"/>
              <a:gd name="f22867" fmla="*/ f17878 1 1668461"/>
              <a:gd name="f22868" fmla="*/ f17879 1 1668461"/>
              <a:gd name="f22869" fmla="*/ f17880 1 1668461"/>
              <a:gd name="f22870" fmla="*/ f17881 1 1668461"/>
              <a:gd name="f22871" fmla="*/ f17882 1 1668461"/>
              <a:gd name="f22872" fmla="*/ f17883 1 1668461"/>
              <a:gd name="f22873" fmla="*/ f17884 1 764002"/>
              <a:gd name="f22874" fmla="*/ f17885 1 1668461"/>
              <a:gd name="f22875" fmla="*/ f17886 1 764002"/>
              <a:gd name="f22876" fmla="*/ f17887 1 1668461"/>
              <a:gd name="f22877" fmla="*/ f17888 1 1668461"/>
              <a:gd name="f22878" fmla="*/ f17889 1 1668461"/>
              <a:gd name="f22879" fmla="*/ f17890 1 1668461"/>
              <a:gd name="f22880" fmla="*/ f17891 1 1668461"/>
              <a:gd name="f22881" fmla="*/ f17892 1 1668461"/>
              <a:gd name="f22882" fmla="*/ f17893 1 1668461"/>
              <a:gd name="f22883" fmla="*/ f17894 1 1668461"/>
              <a:gd name="f22884" fmla="*/ f17895 1 1668461"/>
              <a:gd name="f22885" fmla="*/ f17896 1 1668461"/>
              <a:gd name="f22886" fmla="*/ f17897 1 1668461"/>
              <a:gd name="f22887" fmla="*/ f17898 1 1668461"/>
              <a:gd name="f22888" fmla="*/ f17899 1 1668461"/>
              <a:gd name="f22889" fmla="*/ f17900 1 1668461"/>
              <a:gd name="f22890" fmla="*/ f17901 1 1668461"/>
              <a:gd name="f22891" fmla="*/ f17902 1 1668461"/>
              <a:gd name="f22892" fmla="*/ f17903 1 1668461"/>
              <a:gd name="f22893" fmla="*/ f17904 1 1668461"/>
              <a:gd name="f22894" fmla="*/ f17905 1 1668461"/>
              <a:gd name="f22895" fmla="*/ f17906 1 1668461"/>
              <a:gd name="f22896" fmla="*/ f17907 1 1668461"/>
              <a:gd name="f22897" fmla="*/ f17908 1 1668461"/>
              <a:gd name="f22898" fmla="*/ f17909 1 1668461"/>
              <a:gd name="f22899" fmla="*/ f17910 1 1668461"/>
              <a:gd name="f22900" fmla="*/ f17911 1 1668461"/>
              <a:gd name="f22901" fmla="*/ f17912 1 1668461"/>
              <a:gd name="f22902" fmla="*/ f17913 1 1668461"/>
              <a:gd name="f22903" fmla="*/ f17914 1 1668461"/>
              <a:gd name="f22904" fmla="*/ f17915 1 1668461"/>
              <a:gd name="f22905" fmla="*/ f17916 1 1668461"/>
              <a:gd name="f22906" fmla="*/ f17917 1 1668461"/>
              <a:gd name="f22907" fmla="*/ f17918 1 1668461"/>
              <a:gd name="f22908" fmla="*/ f17919 1 1668461"/>
              <a:gd name="f22909" fmla="*/ f17920 1 1668461"/>
              <a:gd name="f22910" fmla="*/ f17921 1 1668461"/>
              <a:gd name="f22911" fmla="*/ f17922 1 1668461"/>
              <a:gd name="f22912" fmla="*/ f17923 1 1668461"/>
              <a:gd name="f22913" fmla="*/ f17924 1 1668461"/>
              <a:gd name="f22914" fmla="*/ f17925 1 1668461"/>
              <a:gd name="f22915" fmla="*/ f17926 1 1668461"/>
              <a:gd name="f22916" fmla="*/ f17927 1 1668461"/>
              <a:gd name="f22917" fmla="*/ f17928 1 1668461"/>
              <a:gd name="f22918" fmla="*/ f17929 1 1668461"/>
              <a:gd name="f22919" fmla="*/ f17930 1 764002"/>
              <a:gd name="f22920" fmla="*/ f17931 1 764002"/>
              <a:gd name="f22921" fmla="*/ f17932 1 1668461"/>
              <a:gd name="f22922" fmla="*/ f17933 1 1668461"/>
              <a:gd name="f22923" fmla="*/ f17934 1 1668461"/>
              <a:gd name="f22924" fmla="*/ f17935 1 1668461"/>
              <a:gd name="f22925" fmla="*/ f17936 1 1668461"/>
              <a:gd name="f22926" fmla="*/ f17937 1 1668461"/>
              <a:gd name="f22927" fmla="*/ f17938 1 1668461"/>
              <a:gd name="f22928" fmla="*/ f17939 1 1668461"/>
              <a:gd name="f22929" fmla="*/ f17940 1 1668461"/>
              <a:gd name="f22930" fmla="*/ f17941 1 1668461"/>
              <a:gd name="f22931" fmla="*/ f17942 1 1668461"/>
              <a:gd name="f22932" fmla="*/ f17943 1 1668461"/>
              <a:gd name="f22933" fmla="*/ f17944 1 1668461"/>
              <a:gd name="f22934" fmla="*/ f17945 1 1668461"/>
              <a:gd name="f22935" fmla="*/ f17946 1 1668461"/>
              <a:gd name="f22936" fmla="*/ f17947 1 1668461"/>
              <a:gd name="f22937" fmla="*/ f17948 1 1668461"/>
              <a:gd name="f22938" fmla="*/ f17949 1 1668461"/>
              <a:gd name="f22939" fmla="*/ f17950 1 1668461"/>
              <a:gd name="f22940" fmla="*/ f17951 1 1668461"/>
              <a:gd name="f22941" fmla="*/ f17952 1 764002"/>
              <a:gd name="f22942" fmla="*/ f17953 1 1668461"/>
              <a:gd name="f22943" fmla="*/ f17954 1 1668461"/>
              <a:gd name="f22944" fmla="*/ f17955 1 1668461"/>
              <a:gd name="f22945" fmla="*/ f17956 1 1668461"/>
              <a:gd name="f22946" fmla="*/ f17957 1 1668461"/>
              <a:gd name="f22947" fmla="*/ f17958 1 1668461"/>
              <a:gd name="f22948" fmla="*/ f17959 1 1668461"/>
              <a:gd name="f22949" fmla="*/ f17960 1 1668461"/>
              <a:gd name="f22950" fmla="*/ f17961 1 1668461"/>
              <a:gd name="f22951" fmla="*/ f17962 1 1668461"/>
              <a:gd name="f22952" fmla="*/ f17963 1 1668461"/>
              <a:gd name="f22953" fmla="*/ f17964 1 1668461"/>
              <a:gd name="f22954" fmla="*/ f17965 1 1668461"/>
              <a:gd name="f22955" fmla="*/ f17966 1 1668461"/>
              <a:gd name="f22956" fmla="*/ f17967 1 1668461"/>
              <a:gd name="f22957" fmla="*/ f17968 1 1668461"/>
              <a:gd name="f22958" fmla="*/ f17969 1 1668461"/>
              <a:gd name="f22959" fmla="*/ f17970 1 1668461"/>
              <a:gd name="f22960" fmla="*/ f17971 1 1668461"/>
              <a:gd name="f22961" fmla="*/ f17972 1 764002"/>
              <a:gd name="f22962" fmla="*/ f17973 1 1668461"/>
              <a:gd name="f22963" fmla="*/ f17974 1 764002"/>
              <a:gd name="f22964" fmla="*/ f17975 1 1668461"/>
              <a:gd name="f22965" fmla="*/ f17976 1 1668461"/>
              <a:gd name="f22966" fmla="*/ f17977 1 1668461"/>
              <a:gd name="f22967" fmla="*/ f17978 1 1668461"/>
              <a:gd name="f22968" fmla="*/ f17979 1 764002"/>
              <a:gd name="f22969" fmla="*/ f17980 1 1668461"/>
              <a:gd name="f22970" fmla="*/ f17981 1 764002"/>
              <a:gd name="f22971" fmla="*/ f17982 1 1668461"/>
              <a:gd name="f22972" fmla="*/ f17983 1 1668461"/>
              <a:gd name="f22973" fmla="*/ f17984 1 1668461"/>
              <a:gd name="f22974" fmla="*/ f17985 1 1668461"/>
              <a:gd name="f22975" fmla="*/ f17986 1 764002"/>
              <a:gd name="f22976" fmla="*/ f17987 1 1668461"/>
              <a:gd name="f22977" fmla="*/ f17988 1 1668461"/>
              <a:gd name="f22978" fmla="*/ f17989 1 1668461"/>
              <a:gd name="f22979" fmla="*/ f17990 1 764002"/>
              <a:gd name="f22980" fmla="*/ f17991 1 1668461"/>
              <a:gd name="f22981" fmla="*/ f17992 1 1668461"/>
              <a:gd name="f22982" fmla="*/ f17993 1 1668461"/>
              <a:gd name="f22983" fmla="*/ f17994 1 1668461"/>
              <a:gd name="f22984" fmla="*/ f17995 1 764002"/>
              <a:gd name="f22985" fmla="*/ f17996 1 1668461"/>
              <a:gd name="f22986" fmla="*/ f17997 1 1668461"/>
              <a:gd name="f22987" fmla="*/ f17998 1 1668461"/>
              <a:gd name="f22988" fmla="*/ f17999 1 1668461"/>
              <a:gd name="f22989" fmla="*/ f18000 1 764002"/>
              <a:gd name="f22990" fmla="*/ f18001 1 1668461"/>
              <a:gd name="f22991" fmla="*/ f18002 1 1668461"/>
              <a:gd name="f22992" fmla="*/ f18003 1 1668461"/>
              <a:gd name="f22993" fmla="*/ f18004 1 1668461"/>
              <a:gd name="f22994" fmla="*/ f18005 1 764002"/>
              <a:gd name="f22995" fmla="*/ f18006 1 1668461"/>
              <a:gd name="f22996" fmla="*/ f18007 1 1668461"/>
              <a:gd name="f22997" fmla="*/ f18008 1 1668461"/>
              <a:gd name="f22998" fmla="*/ f18009 1 1668461"/>
              <a:gd name="f22999" fmla="*/ f18010 1 1668461"/>
              <a:gd name="f23000" fmla="*/ f18011 1 1668461"/>
              <a:gd name="f23001" fmla="*/ f18012 1 1668461"/>
              <a:gd name="f23002" fmla="*/ f18013 1 1668461"/>
              <a:gd name="f23003" fmla="*/ f18014 1 1668461"/>
              <a:gd name="f23004" fmla="*/ f18015 1 1668461"/>
              <a:gd name="f23005" fmla="*/ f18016 1 764002"/>
              <a:gd name="f23006" fmla="*/ f18017 1 1668461"/>
              <a:gd name="f23007" fmla="*/ f18018 1 1668461"/>
              <a:gd name="f23008" fmla="*/ f18019 1 764002"/>
              <a:gd name="f23009" fmla="*/ f18020 1 1668461"/>
              <a:gd name="f23010" fmla="*/ f18021 1 764002"/>
              <a:gd name="f23011" fmla="*/ f18022 1 1668461"/>
              <a:gd name="f23012" fmla="*/ f18023 1 1668461"/>
              <a:gd name="f23013" fmla="*/ f18024 1 764002"/>
              <a:gd name="f23014" fmla="*/ f18025 1 1668461"/>
              <a:gd name="f23015" fmla="*/ f18026 1 1668461"/>
              <a:gd name="f23016" fmla="*/ f18027 1 1668461"/>
              <a:gd name="f23017" fmla="*/ f18028 1 764002"/>
              <a:gd name="f23018" fmla="*/ f18029 1 1668461"/>
              <a:gd name="f23019" fmla="*/ f18030 1 1668461"/>
              <a:gd name="f23020" fmla="*/ f18031 1 1668461"/>
              <a:gd name="f23021" fmla="*/ f18032 1 764002"/>
              <a:gd name="f23022" fmla="*/ f18033 1 1668461"/>
              <a:gd name="f23023" fmla="*/ f18034 1 1668461"/>
              <a:gd name="f23024" fmla="*/ f18035 1 1668461"/>
              <a:gd name="f23025" fmla="*/ f18036 1 764002"/>
              <a:gd name="f23026" fmla="*/ f18037 1 1668461"/>
              <a:gd name="f23027" fmla="*/ f18038 1 1668461"/>
              <a:gd name="f23028" fmla="*/ f18039 1 1668461"/>
              <a:gd name="f23029" fmla="*/ f18040 1 1668461"/>
              <a:gd name="f23030" fmla="*/ f18041 1 764002"/>
              <a:gd name="f23031" fmla="*/ f18042 1 1668461"/>
              <a:gd name="f23032" fmla="*/ f18043 1 1668461"/>
              <a:gd name="f23033" fmla="*/ f18044 1 1668461"/>
              <a:gd name="f23034" fmla="*/ f18045 1 1668461"/>
              <a:gd name="f23035" fmla="*/ f18046 1 764002"/>
              <a:gd name="f23036" fmla="*/ f18047 1 1668461"/>
              <a:gd name="f23037" fmla="*/ f18048 1 1668461"/>
              <a:gd name="f23038" fmla="*/ f18049 1 1668461"/>
              <a:gd name="f23039" fmla="*/ f18050 1 1668461"/>
              <a:gd name="f23040" fmla="*/ f18051 1 1668461"/>
              <a:gd name="f23041" fmla="*/ f18052 1 1668461"/>
              <a:gd name="f23042" fmla="*/ f18053 1 1668461"/>
              <a:gd name="f23043" fmla="*/ f18054 1 1668461"/>
              <a:gd name="f23044" fmla="*/ f18055 1 1668461"/>
              <a:gd name="f23045" fmla="*/ f18056 1 1668461"/>
              <a:gd name="f23046" fmla="*/ f18057 1 1668461"/>
              <a:gd name="f23047" fmla="*/ f18058 1 1668461"/>
              <a:gd name="f23048" fmla="*/ f18059 1 1668461"/>
              <a:gd name="f23049" fmla="*/ f18060 1 1668461"/>
              <a:gd name="f23050" fmla="*/ f18061 1 1668461"/>
              <a:gd name="f23051" fmla="*/ f18062 1 1668461"/>
              <a:gd name="f23052" fmla="*/ f18063 1 1668461"/>
              <a:gd name="f23053" fmla="*/ f18064 1 1668461"/>
              <a:gd name="f23054" fmla="*/ f18065 1 1668461"/>
              <a:gd name="f23055" fmla="*/ f18066 1 1668461"/>
              <a:gd name="f23056" fmla="*/ f18067 1 1668461"/>
              <a:gd name="f23057" fmla="*/ f18068 1 1668461"/>
              <a:gd name="f23058" fmla="*/ f18069 1 764002"/>
              <a:gd name="f23059" fmla="*/ f18070 1 1668461"/>
              <a:gd name="f23060" fmla="*/ f18071 1 764002"/>
              <a:gd name="f23061" fmla="*/ f18072 1 1668461"/>
              <a:gd name="f23062" fmla="*/ f18073 1 1668461"/>
              <a:gd name="f23063" fmla="*/ f18074 1 1668461"/>
              <a:gd name="f23064" fmla="*/ f18075 1 1668461"/>
              <a:gd name="f23065" fmla="*/ f18076 1 1668461"/>
              <a:gd name="f23066" fmla="*/ f18077 1 1668461"/>
              <a:gd name="f23067" fmla="*/ f18078 1 1668461"/>
              <a:gd name="f23068" fmla="*/ f18079 1 1668461"/>
              <a:gd name="f23069" fmla="*/ f18080 1 1668461"/>
              <a:gd name="f23070" fmla="*/ f18081 1 1668461"/>
              <a:gd name="f23071" fmla="*/ f18082 1 1668461"/>
              <a:gd name="f23072" fmla="*/ f18083 1 1668461"/>
              <a:gd name="f23073" fmla="*/ f18084 1 1668461"/>
              <a:gd name="f23074" fmla="*/ f18085 1 1668461"/>
              <a:gd name="f23075" fmla="*/ f18086 1 1668461"/>
              <a:gd name="f23076" fmla="*/ f18087 1 1668461"/>
              <a:gd name="f23077" fmla="*/ f18088 1 1668461"/>
              <a:gd name="f23078" fmla="*/ f18089 1 764002"/>
              <a:gd name="f23079" fmla="*/ f18090 1 1668461"/>
              <a:gd name="f23080" fmla="*/ f18091 1 764002"/>
              <a:gd name="f23081" fmla="*/ f18092 1 1668461"/>
              <a:gd name="f23082" fmla="*/ f18093 1 1668461"/>
              <a:gd name="f23083" fmla="*/ f18094 1 1668461"/>
              <a:gd name="f23084" fmla="*/ f18095 1 1668461"/>
              <a:gd name="f23085" fmla="*/ f18096 1 1668461"/>
              <a:gd name="f23086" fmla="*/ f18097 1 1668461"/>
              <a:gd name="f23087" fmla="*/ f18098 1 1668461"/>
              <a:gd name="f23088" fmla="*/ f18099 1 764002"/>
              <a:gd name="f23089" fmla="*/ f18100 1 764002"/>
              <a:gd name="f23090" fmla="*/ f18101 1 1668461"/>
              <a:gd name="f23091" fmla="*/ f18102 1 764002"/>
              <a:gd name="f23092" fmla="*/ f18103 1 1668461"/>
              <a:gd name="f23093" fmla="*/ f18104 1 764002"/>
              <a:gd name="f23094" fmla="*/ f18105 1 1668461"/>
              <a:gd name="f23095" fmla="*/ f18106 1 1668461"/>
              <a:gd name="f23096" fmla="*/ f18107 1 1668461"/>
              <a:gd name="f23097" fmla="*/ f18108 1 1668461"/>
              <a:gd name="f23098" fmla="*/ f18109 1 764002"/>
              <a:gd name="f23099" fmla="*/ f18110 1 1668461"/>
              <a:gd name="f23100" fmla="*/ f18111 1 764002"/>
              <a:gd name="f23101" fmla="*/ f18112 1 1668461"/>
              <a:gd name="f23102" fmla="*/ f18113 1 764002"/>
              <a:gd name="f23103" fmla="*/ f18114 1 1668461"/>
              <a:gd name="f23104" fmla="*/ f18115 1 764002"/>
              <a:gd name="f23105" fmla="*/ f18116 1 1668461"/>
              <a:gd name="f23106" fmla="*/ f18117 1 764002"/>
              <a:gd name="f23107" fmla="*/ f18118 1 1668461"/>
              <a:gd name="f23108" fmla="*/ f18119 1 1668461"/>
              <a:gd name="f23109" fmla="*/ f18120 1 764002"/>
              <a:gd name="f23110" fmla="*/ f18121 1 1668461"/>
              <a:gd name="f23111" fmla="*/ f18122 1 764002"/>
              <a:gd name="f23112" fmla="*/ f18123 1 1668461"/>
              <a:gd name="f23113" fmla="*/ f18124 1 1668461"/>
              <a:gd name="f23114" fmla="*/ f18125 1 1668461"/>
              <a:gd name="f23115" fmla="*/ f18126 1 1668461"/>
              <a:gd name="f23116" fmla="*/ f18127 1 1668461"/>
              <a:gd name="f23117" fmla="*/ f18128 1 1668461"/>
              <a:gd name="f23118" fmla="*/ f18129 1 1668461"/>
              <a:gd name="f23119" fmla="*/ f18130 1 1668461"/>
              <a:gd name="f23120" fmla="*/ f18131 1 1668461"/>
              <a:gd name="f23121" fmla="*/ f18132 1 1668461"/>
              <a:gd name="f23122" fmla="*/ f18133 1 1668461"/>
              <a:gd name="f23123" fmla="*/ f18134 1 1668461"/>
              <a:gd name="f23124" fmla="*/ f18135 1 1668461"/>
              <a:gd name="f23125" fmla="*/ f18136 1 1668461"/>
              <a:gd name="f23126" fmla="*/ f18137 1 1668461"/>
              <a:gd name="f23127" fmla="*/ f18138 1 764002"/>
              <a:gd name="f23128" fmla="*/ f18139 1 1668461"/>
              <a:gd name="f23129" fmla="*/ f18140 1 1668461"/>
              <a:gd name="f23130" fmla="*/ f18141 1 1668461"/>
              <a:gd name="f23131" fmla="*/ f18142 1 764002"/>
              <a:gd name="f23132" fmla="*/ f18143 1 1668461"/>
              <a:gd name="f23133" fmla="*/ f18144 1 764002"/>
              <a:gd name="f23134" fmla="*/ f18145 1 1668461"/>
              <a:gd name="f23135" fmla="*/ f18146 1 764002"/>
              <a:gd name="f23136" fmla="*/ f18147 1 1668461"/>
              <a:gd name="f23137" fmla="*/ f18148 1 1668461"/>
              <a:gd name="f23138" fmla="*/ f18149 1 1668461"/>
              <a:gd name="f23139" fmla="*/ f18150 1 764002"/>
              <a:gd name="f23140" fmla="*/ f18151 1 1668461"/>
              <a:gd name="f23141" fmla="*/ f18152 1 764002"/>
              <a:gd name="f23142" fmla="*/ f18153 1 1668461"/>
              <a:gd name="f23143" fmla="*/ f18154 1 1668461"/>
              <a:gd name="f23144" fmla="*/ f18155 1 1668461"/>
              <a:gd name="f23145" fmla="*/ f18156 1 1668461"/>
              <a:gd name="f23146" fmla="*/ f18157 1 1668461"/>
              <a:gd name="f23147" fmla="*/ f18158 1 1668461"/>
              <a:gd name="f23148" fmla="*/ f18159 1 1668461"/>
              <a:gd name="f23149" fmla="*/ f18160 1 1668461"/>
              <a:gd name="f23150" fmla="*/ f18161 1 1668461"/>
              <a:gd name="f23151" fmla="*/ f18162 1 1668461"/>
              <a:gd name="f23152" fmla="*/ f18163 1 1668461"/>
              <a:gd name="f23153" fmla="*/ f18164 1 1668461"/>
              <a:gd name="f23154" fmla="*/ f18165 1 1668461"/>
              <a:gd name="f23155" fmla="*/ f18166 1 1668461"/>
              <a:gd name="f23156" fmla="*/ f18167 1 764002"/>
              <a:gd name="f23157" fmla="*/ f18168 1 1668461"/>
              <a:gd name="f23158" fmla="*/ f18169 1 1668461"/>
              <a:gd name="f23159" fmla="*/ f18170 1 1668461"/>
              <a:gd name="f23160" fmla="*/ f18171 1 1668461"/>
              <a:gd name="f23161" fmla="*/ f18172 1 1668461"/>
              <a:gd name="f23162" fmla="*/ f18173 1 1668461"/>
              <a:gd name="f23163" fmla="*/ f18174 1 1668461"/>
              <a:gd name="f23164" fmla="*/ f18175 1 1668461"/>
              <a:gd name="f23165" fmla="*/ f18176 1 1668461"/>
              <a:gd name="f23166" fmla="*/ f18177 1 764002"/>
              <a:gd name="f23167" fmla="*/ f18178 1 1668461"/>
              <a:gd name="f23168" fmla="*/ f18179 1 764002"/>
              <a:gd name="f23169" fmla="*/ f18180 1 1668461"/>
              <a:gd name="f23170" fmla="*/ f18181 1 764002"/>
              <a:gd name="f23171" fmla="*/ f18182 1 1668461"/>
              <a:gd name="f23172" fmla="*/ f18183 1 764002"/>
              <a:gd name="f23173" fmla="*/ f18184 1 1668461"/>
              <a:gd name="f23174" fmla="*/ f18185 1 764002"/>
              <a:gd name="f23175" fmla="*/ f18186 1 1668461"/>
              <a:gd name="f23176" fmla="*/ f18187 1 764002"/>
              <a:gd name="f23177" fmla="*/ f18188 1 1668461"/>
              <a:gd name="f23178" fmla="*/ f18189 1 764002"/>
              <a:gd name="f23179" fmla="*/ f18190 1 1668461"/>
              <a:gd name="f23180" fmla="*/ f18191 1 1668461"/>
              <a:gd name="f23181" fmla="*/ f18192 1 1668461"/>
              <a:gd name="f23182" fmla="*/ f18193 1 1668461"/>
              <a:gd name="f23183" fmla="*/ f18194 1 764002"/>
              <a:gd name="f23184" fmla="*/ f18195 1 1668461"/>
              <a:gd name="f23185" fmla="*/ f18196 1 1668461"/>
              <a:gd name="f23186" fmla="*/ f18197 1 764002"/>
              <a:gd name="f23187" fmla="*/ f18198 1 1668461"/>
              <a:gd name="f23188" fmla="*/ f18199 1 1668461"/>
              <a:gd name="f23189" fmla="*/ f18200 1 1668461"/>
              <a:gd name="f23190" fmla="*/ f18201 1 764002"/>
              <a:gd name="f23191" fmla="*/ f18202 1 1668461"/>
              <a:gd name="f23192" fmla="*/ f18203 1 1668461"/>
              <a:gd name="f23193" fmla="*/ f18204 1 1668461"/>
              <a:gd name="f23194" fmla="*/ f18205 1 1668461"/>
              <a:gd name="f23195" fmla="*/ f18206 1 1668461"/>
              <a:gd name="f23196" fmla="*/ f18207 1 764002"/>
              <a:gd name="f23197" fmla="*/ f18208 1 1668461"/>
              <a:gd name="f23198" fmla="*/ f18209 1 1668461"/>
              <a:gd name="f23199" fmla="*/ f18210 1 1668461"/>
              <a:gd name="f23200" fmla="*/ f18211 1 764002"/>
              <a:gd name="f23201" fmla="*/ f18212 1 1668461"/>
              <a:gd name="f23202" fmla="*/ f18213 1 764002"/>
              <a:gd name="f23203" fmla="*/ f18214 1 1668461"/>
              <a:gd name="f23204" fmla="*/ f18215 1 764002"/>
              <a:gd name="f23205" fmla="*/ f18216 1 1668461"/>
              <a:gd name="f23206" fmla="*/ f18217 1 764002"/>
              <a:gd name="f23207" fmla="*/ f18218 1 1668461"/>
              <a:gd name="f23208" fmla="*/ f18219 1 1668461"/>
              <a:gd name="f23209" fmla="*/ f18220 1 1668461"/>
              <a:gd name="f23210" fmla="*/ f18221 1 1668461"/>
              <a:gd name="f23211" fmla="*/ f18222 1 1668461"/>
              <a:gd name="f23212" fmla="*/ f18223 1 1668461"/>
              <a:gd name="f23213" fmla="*/ f18224 1 1668461"/>
              <a:gd name="f23214" fmla="*/ f18225 1 1668461"/>
              <a:gd name="f23215" fmla="*/ f18226 1 764002"/>
              <a:gd name="f23216" fmla="*/ f18227 1 1668461"/>
              <a:gd name="f23217" fmla="*/ f18228 1 764002"/>
              <a:gd name="f23218" fmla="*/ f18229 1 1668461"/>
              <a:gd name="f23219" fmla="*/ f18230 1 764002"/>
              <a:gd name="f23220" fmla="*/ f18231 1 1668461"/>
              <a:gd name="f23221" fmla="*/ f18232 1 1668461"/>
              <a:gd name="f23222" fmla="*/ f18233 1 764002"/>
              <a:gd name="f23223" fmla="*/ f18234 1 1668461"/>
              <a:gd name="f23224" fmla="*/ f18235 1 1668461"/>
              <a:gd name="f23225" fmla="*/ f18236 1 1668461"/>
              <a:gd name="f23226" fmla="*/ f18237 1 764002"/>
              <a:gd name="f23227" fmla="*/ f18238 1 1668461"/>
              <a:gd name="f23228" fmla="*/ f18239 1 1668461"/>
              <a:gd name="f23229" fmla="*/ f18240 1 1668461"/>
              <a:gd name="f23230" fmla="*/ f18241 1 1668461"/>
              <a:gd name="f23231" fmla="*/ f18242 1 764002"/>
              <a:gd name="f23232" fmla="*/ f18243 1 1668461"/>
              <a:gd name="f23233" fmla="*/ f18244 1 764002"/>
              <a:gd name="f23234" fmla="*/ f18245 1 1668461"/>
              <a:gd name="f23235" fmla="*/ f18246 1 1668461"/>
              <a:gd name="f23236" fmla="*/ f18247 1 1668461"/>
              <a:gd name="f23237" fmla="*/ f18248 1 1668461"/>
              <a:gd name="f23238" fmla="*/ f18249 1 1668461"/>
              <a:gd name="f23239" fmla="*/ f18250 1 1668461"/>
              <a:gd name="f23240" fmla="*/ f18251 1 1668461"/>
              <a:gd name="f23241" fmla="*/ f18252 1 1668461"/>
              <a:gd name="f23242" fmla="*/ f18253 1 1668461"/>
              <a:gd name="f23243" fmla="*/ f18254 1 1668461"/>
              <a:gd name="f23244" fmla="*/ f18255 1 764002"/>
              <a:gd name="f23245" fmla="*/ f18256 1 1668461"/>
              <a:gd name="f23246" fmla="*/ f18257 1 764002"/>
              <a:gd name="f23247" fmla="*/ f18258 1 1668461"/>
              <a:gd name="f23248" fmla="*/ f18259 1 1668461"/>
              <a:gd name="f23249" fmla="*/ f18260 1 1668461"/>
              <a:gd name="f23250" fmla="*/ f18261 1 1668461"/>
              <a:gd name="f23251" fmla="*/ f18262 1 764002"/>
              <a:gd name="f23252" fmla="*/ f18263 1 1668461"/>
              <a:gd name="f23253" fmla="*/ f18264 1 1668461"/>
              <a:gd name="f23254" fmla="*/ f18265 1 1668461"/>
              <a:gd name="f23255" fmla="*/ f18266 1 1668461"/>
              <a:gd name="f23256" fmla="*/ f18267 1 1668461"/>
              <a:gd name="f23257" fmla="*/ f18268 1 764002"/>
              <a:gd name="f23258" fmla="*/ f18269 1 1668461"/>
              <a:gd name="f23259" fmla="*/ f18270 1 764002"/>
              <a:gd name="f23260" fmla="*/ f18271 1 1668461"/>
              <a:gd name="f23261" fmla="*/ f18272 1 1668461"/>
              <a:gd name="f23262" fmla="*/ f18273 1 1668461"/>
              <a:gd name="f23263" fmla="*/ f18274 1 764002"/>
              <a:gd name="f23264" fmla="*/ f18275 1 1668461"/>
              <a:gd name="f23265" fmla="*/ f18276 1 1668461"/>
              <a:gd name="f23266" fmla="*/ f18277 1 1668461"/>
              <a:gd name="f23267" fmla="*/ f18278 1 764002"/>
              <a:gd name="f23268" fmla="*/ f18279 1 1668461"/>
              <a:gd name="f23269" fmla="*/ f18280 1 764002"/>
              <a:gd name="f23270" fmla="*/ f18281 1 1668461"/>
              <a:gd name="f23271" fmla="*/ f18282 1 764002"/>
              <a:gd name="f23272" fmla="*/ f18283 1 1668461"/>
              <a:gd name="f23273" fmla="*/ f18284 1 764002"/>
              <a:gd name="f23274" fmla="*/ f18285 1 1668461"/>
              <a:gd name="f23275" fmla="*/ f18286 1 764002"/>
              <a:gd name="f23276" fmla="*/ f18287 1 1668461"/>
              <a:gd name="f23277" fmla="*/ f18288 1 1668461"/>
              <a:gd name="f23278" fmla="*/ f18289 1 1668461"/>
              <a:gd name="f23279" fmla="*/ f18290 1 764002"/>
              <a:gd name="f23280" fmla="*/ f18291 1 1668461"/>
              <a:gd name="f23281" fmla="*/ f18292 1 1668461"/>
              <a:gd name="f23282" fmla="*/ f18293 1 1668461"/>
              <a:gd name="f23283" fmla="*/ f18294 1 764002"/>
              <a:gd name="f23284" fmla="*/ f18295 1 1668461"/>
              <a:gd name="f23285" fmla="*/ f18296 1 1668461"/>
              <a:gd name="f23286" fmla="*/ f18297 1 1668461"/>
              <a:gd name="f23287" fmla="*/ f18298 1 764002"/>
              <a:gd name="f23288" fmla="*/ f18299 1 1668461"/>
              <a:gd name="f23289" fmla="*/ f18300 1 1668461"/>
              <a:gd name="f23290" fmla="*/ f18301 1 1668461"/>
              <a:gd name="f23291" fmla="*/ f18302 1 764002"/>
              <a:gd name="f23292" fmla="*/ f18303 1 1668461"/>
              <a:gd name="f23293" fmla="*/ f18304 1 764002"/>
              <a:gd name="f23294" fmla="*/ f18305 1 1668461"/>
              <a:gd name="f23295" fmla="*/ f18306 1 764002"/>
              <a:gd name="f23296" fmla="*/ f18307 1 1668461"/>
              <a:gd name="f23297" fmla="*/ f18308 1 1668461"/>
              <a:gd name="f23298" fmla="*/ f18309 1 1668461"/>
              <a:gd name="f23299" fmla="*/ f18310 1 1668461"/>
              <a:gd name="f23300" fmla="*/ f18311 1 1668461"/>
              <a:gd name="f23301" fmla="*/ f18312 1 1668461"/>
              <a:gd name="f23302" fmla="*/ f18313 1 764002"/>
              <a:gd name="f23303" fmla="*/ f18314 1 1668461"/>
              <a:gd name="f23304" fmla="*/ f18315 1 764002"/>
              <a:gd name="f23305" fmla="*/ f18316 1 1668461"/>
              <a:gd name="f23306" fmla="*/ f18317 1 1668461"/>
              <a:gd name="f23307" fmla="*/ f18318 1 764002"/>
              <a:gd name="f23308" fmla="*/ f18319 1 1668461"/>
              <a:gd name="f23309" fmla="*/ f18320 1 1668461"/>
              <a:gd name="f23310" fmla="*/ f18321 1 1668461"/>
              <a:gd name="f23311" fmla="*/ f18322 1 1668461"/>
              <a:gd name="f23312" fmla="*/ f18323 1 1668461"/>
              <a:gd name="f23313" fmla="*/ f18324 1 1668461"/>
              <a:gd name="f23314" fmla="*/ f18325 1 764002"/>
              <a:gd name="f23315" fmla="*/ f18326 1 1668461"/>
              <a:gd name="f23316" fmla="*/ f18327 1 1668461"/>
              <a:gd name="f23317" fmla="*/ f18328 1 764002"/>
              <a:gd name="f23318" fmla="*/ f18329 1 1668461"/>
              <a:gd name="f23319" fmla="*/ f18330 1 1668461"/>
              <a:gd name="f23320" fmla="*/ f18331 1 764002"/>
              <a:gd name="f23321" fmla="*/ f18332 1 1668461"/>
              <a:gd name="f23322" fmla="*/ f18333 1 764002"/>
              <a:gd name="f23323" fmla="*/ f18334 1 1668461"/>
              <a:gd name="f23324" fmla="*/ f18335 1 764002"/>
              <a:gd name="f23325" fmla="*/ f18336 1 1668461"/>
              <a:gd name="f23326" fmla="*/ f18337 1 764002"/>
              <a:gd name="f23327" fmla="*/ f18338 1 1668461"/>
              <a:gd name="f23328" fmla="*/ f18339 1 1668461"/>
              <a:gd name="f23329" fmla="*/ f18340 1 1668461"/>
              <a:gd name="f23330" fmla="*/ f18341 1 1668461"/>
              <a:gd name="f23331" fmla="*/ f18342 1 764002"/>
              <a:gd name="f23332" fmla="*/ f18343 1 1668461"/>
              <a:gd name="f23333" fmla="*/ f18344 1 764002"/>
              <a:gd name="f23334" fmla="*/ f18345 1 1668461"/>
              <a:gd name="f23335" fmla="*/ f18346 1 1668461"/>
              <a:gd name="f23336" fmla="*/ f18347 1 764002"/>
              <a:gd name="f23337" fmla="*/ f18348 1 1668461"/>
              <a:gd name="f23338" fmla="*/ f18349 1 764002"/>
              <a:gd name="f23339" fmla="*/ f18350 1 1668461"/>
              <a:gd name="f23340" fmla="*/ f18351 1 764002"/>
              <a:gd name="f23341" fmla="*/ f18352 1 1668461"/>
              <a:gd name="f23342" fmla="*/ f18353 1 1668461"/>
              <a:gd name="f23343" fmla="*/ f18354 1 1668461"/>
              <a:gd name="f23344" fmla="*/ f5 1 f13365"/>
              <a:gd name="f23345" fmla="*/ f6 1 f13365"/>
              <a:gd name="f23346" fmla="*/ f5 1 f13366"/>
              <a:gd name="f23347" fmla="*/ f7 1 f13366"/>
              <a:gd name="f23348" fmla="+- f18355 0 f1"/>
              <a:gd name="f23349" fmla="*/ f18356 1 f13365"/>
              <a:gd name="f23350" fmla="*/ f18357 1 f13366"/>
              <a:gd name="f23351" fmla="*/ f18358 1 f13365"/>
              <a:gd name="f23352" fmla="*/ f18359 1 f13366"/>
              <a:gd name="f23353" fmla="*/ f18360 1 f13365"/>
              <a:gd name="f23354" fmla="*/ f18361 1 f13366"/>
              <a:gd name="f23355" fmla="*/ f18362 1 f13365"/>
              <a:gd name="f23356" fmla="*/ f18363 1 f13365"/>
              <a:gd name="f23357" fmla="*/ f18364 1 f13365"/>
              <a:gd name="f23358" fmla="*/ f18365 1 f13366"/>
              <a:gd name="f23359" fmla="*/ f18366 1 f13365"/>
              <a:gd name="f23360" fmla="*/ f18367 1 f13366"/>
              <a:gd name="f23361" fmla="*/ f18368 1 f13365"/>
              <a:gd name="f23362" fmla="*/ f18369 1 f13366"/>
              <a:gd name="f23363" fmla="*/ f18370 1 f13365"/>
              <a:gd name="f23364" fmla="*/ f18371 1 f13366"/>
              <a:gd name="f23365" fmla="*/ f18372 1 f13365"/>
              <a:gd name="f23366" fmla="*/ f18373 1 f13366"/>
              <a:gd name="f23367" fmla="*/ f18374 1 f13366"/>
              <a:gd name="f23368" fmla="*/ f18375 1 f13365"/>
              <a:gd name="f23369" fmla="*/ f18376 1 f13365"/>
              <a:gd name="f23370" fmla="*/ f18377 1 f13365"/>
              <a:gd name="f23371" fmla="*/ f18378 1 f13365"/>
              <a:gd name="f23372" fmla="*/ f18379 1 f13365"/>
              <a:gd name="f23373" fmla="*/ f18380 1 f13366"/>
              <a:gd name="f23374" fmla="*/ f18381 1 f13365"/>
              <a:gd name="f23375" fmla="*/ f18382 1 f13366"/>
              <a:gd name="f23376" fmla="*/ f18383 1 f13365"/>
              <a:gd name="f23377" fmla="*/ f18384 1 f13365"/>
              <a:gd name="f23378" fmla="*/ f18385 1 f13365"/>
              <a:gd name="f23379" fmla="*/ f18386 1 f13365"/>
              <a:gd name="f23380" fmla="*/ f18387 1 f13366"/>
              <a:gd name="f23381" fmla="*/ f18388 1 f13365"/>
              <a:gd name="f23382" fmla="*/ f18389 1 f13365"/>
              <a:gd name="f23383" fmla="*/ f18390 1 f13365"/>
              <a:gd name="f23384" fmla="*/ f18391 1 f13365"/>
              <a:gd name="f23385" fmla="*/ f18392 1 f13365"/>
              <a:gd name="f23386" fmla="*/ f18393 1 f13365"/>
              <a:gd name="f23387" fmla="*/ f18394 1 f13365"/>
              <a:gd name="f23388" fmla="*/ f18395 1 f13366"/>
              <a:gd name="f23389" fmla="*/ f18396 1 f13365"/>
              <a:gd name="f23390" fmla="*/ f18397 1 f13366"/>
              <a:gd name="f23391" fmla="*/ f18398 1 f13365"/>
              <a:gd name="f23392" fmla="*/ f18399 1 f13365"/>
              <a:gd name="f23393" fmla="*/ f18400 1 f13365"/>
              <a:gd name="f23394" fmla="*/ f18401 1 f13366"/>
              <a:gd name="f23395" fmla="*/ f18402 1 f13365"/>
              <a:gd name="f23396" fmla="*/ f18403 1 f13366"/>
              <a:gd name="f23397" fmla="*/ f18404 1 f13365"/>
              <a:gd name="f23398" fmla="*/ f18405 1 f13366"/>
              <a:gd name="f23399" fmla="*/ f18406 1 f13365"/>
              <a:gd name="f23400" fmla="*/ f18407 1 f13365"/>
              <a:gd name="f23401" fmla="*/ f18408 1 f13365"/>
              <a:gd name="f23402" fmla="*/ f18409 1 f13366"/>
              <a:gd name="f23403" fmla="*/ f18410 1 f13365"/>
              <a:gd name="f23404" fmla="*/ f18411 1 f13365"/>
              <a:gd name="f23405" fmla="*/ f18412 1 f13366"/>
              <a:gd name="f23406" fmla="*/ f18413 1 f13365"/>
              <a:gd name="f23407" fmla="*/ f18414 1 f13365"/>
              <a:gd name="f23408" fmla="*/ f18415 1 f13365"/>
              <a:gd name="f23409" fmla="*/ f18416 1 f13366"/>
              <a:gd name="f23410" fmla="*/ f18417 1 f13365"/>
              <a:gd name="f23411" fmla="*/ f18418 1 f13365"/>
              <a:gd name="f23412" fmla="*/ f18419 1 f13365"/>
              <a:gd name="f23413" fmla="*/ f18420 1 f13366"/>
              <a:gd name="f23414" fmla="*/ f18421 1 f13365"/>
              <a:gd name="f23415" fmla="*/ f18422 1 f13366"/>
              <a:gd name="f23416" fmla="*/ f18423 1 f13365"/>
              <a:gd name="f23417" fmla="*/ f18424 1 f13365"/>
              <a:gd name="f23418" fmla="*/ f18425 1 f13365"/>
              <a:gd name="f23419" fmla="*/ f18426 1 f13365"/>
              <a:gd name="f23420" fmla="*/ f18427 1 f13365"/>
              <a:gd name="f23421" fmla="*/ f18428 1 f13365"/>
              <a:gd name="f23422" fmla="*/ f18429 1 f13365"/>
              <a:gd name="f23423" fmla="*/ f18430 1 f13365"/>
              <a:gd name="f23424" fmla="*/ f18431 1 f13365"/>
              <a:gd name="f23425" fmla="*/ f18432 1 f13366"/>
              <a:gd name="f23426" fmla="*/ f18433 1 f13365"/>
              <a:gd name="f23427" fmla="*/ f18434 1 f13365"/>
              <a:gd name="f23428" fmla="*/ f18435 1 f13366"/>
              <a:gd name="f23429" fmla="*/ f18436 1 f13365"/>
              <a:gd name="f23430" fmla="*/ f18437 1 f13366"/>
              <a:gd name="f23431" fmla="*/ f18438 1 f13365"/>
              <a:gd name="f23432" fmla="*/ f18439 1 f13365"/>
              <a:gd name="f23433" fmla="*/ f18440 1 f13365"/>
              <a:gd name="f23434" fmla="*/ f18441 1 f13366"/>
              <a:gd name="f23435" fmla="*/ f18442 1 f13365"/>
              <a:gd name="f23436" fmla="*/ f18443 1 f13366"/>
              <a:gd name="f23437" fmla="*/ f18444 1 f13365"/>
              <a:gd name="f23438" fmla="*/ f18445 1 f13366"/>
              <a:gd name="f23439" fmla="*/ f18446 1 f13365"/>
              <a:gd name="f23440" fmla="*/ f18447 1 f13366"/>
              <a:gd name="f23441" fmla="*/ f18448 1 f13365"/>
              <a:gd name="f23442" fmla="*/ f18449 1 f13365"/>
              <a:gd name="f23443" fmla="*/ f18450 1 f13365"/>
              <a:gd name="f23444" fmla="*/ f18451 1 f13365"/>
              <a:gd name="f23445" fmla="*/ f18452 1 f13365"/>
              <a:gd name="f23446" fmla="*/ f18453 1 f13365"/>
              <a:gd name="f23447" fmla="*/ f18454 1 f13365"/>
              <a:gd name="f23448" fmla="*/ f18455 1 f13365"/>
              <a:gd name="f23449" fmla="*/ f18456 1 f13365"/>
              <a:gd name="f23450" fmla="*/ f18457 1 f13365"/>
              <a:gd name="f23451" fmla="*/ f18458 1 f13365"/>
              <a:gd name="f23452" fmla="*/ f18459 1 f13365"/>
              <a:gd name="f23453" fmla="*/ f18460 1 f13365"/>
              <a:gd name="f23454" fmla="*/ f18461 1 f13365"/>
              <a:gd name="f23455" fmla="*/ f18462 1 f13366"/>
              <a:gd name="f23456" fmla="*/ f18463 1 f13365"/>
              <a:gd name="f23457" fmla="*/ f18464 1 f13365"/>
              <a:gd name="f23458" fmla="*/ f18465 1 f13365"/>
              <a:gd name="f23459" fmla="*/ f18466 1 f13366"/>
              <a:gd name="f23460" fmla="*/ f18467 1 f13365"/>
              <a:gd name="f23461" fmla="*/ f18468 1 f13365"/>
              <a:gd name="f23462" fmla="*/ f18469 1 f13365"/>
              <a:gd name="f23463" fmla="*/ f18470 1 f13366"/>
              <a:gd name="f23464" fmla="*/ f18471 1 f13365"/>
              <a:gd name="f23465" fmla="*/ f18472 1 f13365"/>
              <a:gd name="f23466" fmla="*/ f18473 1 f13365"/>
              <a:gd name="f23467" fmla="*/ f18474 1 f13365"/>
              <a:gd name="f23468" fmla="*/ f18475 1 f13366"/>
              <a:gd name="f23469" fmla="*/ f18476 1 f13365"/>
              <a:gd name="f23470" fmla="*/ f18477 1 f13365"/>
              <a:gd name="f23471" fmla="*/ f18478 1 f13365"/>
              <a:gd name="f23472" fmla="*/ f18479 1 f13365"/>
              <a:gd name="f23473" fmla="*/ f18480 1 f13365"/>
              <a:gd name="f23474" fmla="*/ f18481 1 f13365"/>
              <a:gd name="f23475" fmla="*/ f18482 1 f13365"/>
              <a:gd name="f23476" fmla="*/ f18483 1 f13365"/>
              <a:gd name="f23477" fmla="*/ f18484 1 f13365"/>
              <a:gd name="f23478" fmla="*/ f18485 1 f13365"/>
              <a:gd name="f23479" fmla="*/ f18486 1 f13365"/>
              <a:gd name="f23480" fmla="*/ f18487 1 f13366"/>
              <a:gd name="f23481" fmla="*/ f18488 1 f13365"/>
              <a:gd name="f23482" fmla="*/ f18489 1 f13366"/>
              <a:gd name="f23483" fmla="*/ f18490 1 f13365"/>
              <a:gd name="f23484" fmla="*/ f18491 1 f13365"/>
              <a:gd name="f23485" fmla="*/ f18492 1 f13365"/>
              <a:gd name="f23486" fmla="*/ f18493 1 f13365"/>
              <a:gd name="f23487" fmla="*/ f18494 1 f13365"/>
              <a:gd name="f23488" fmla="*/ f18495 1 f13365"/>
              <a:gd name="f23489" fmla="*/ f18496 1 f13365"/>
              <a:gd name="f23490" fmla="*/ f18497 1 f13365"/>
              <a:gd name="f23491" fmla="*/ f18498 1 f13366"/>
              <a:gd name="f23492" fmla="*/ f18499 1 f13365"/>
              <a:gd name="f23493" fmla="*/ f18500 1 f13365"/>
              <a:gd name="f23494" fmla="*/ f18501 1 f13365"/>
              <a:gd name="f23495" fmla="*/ f18502 1 f13366"/>
              <a:gd name="f23496" fmla="*/ f18503 1 f13365"/>
              <a:gd name="f23497" fmla="*/ f18504 1 f13365"/>
              <a:gd name="f23498" fmla="*/ f18505 1 f13366"/>
              <a:gd name="f23499" fmla="*/ f18506 1 f13365"/>
              <a:gd name="f23500" fmla="*/ f18507 1 f13365"/>
              <a:gd name="f23501" fmla="*/ f18508 1 f13365"/>
              <a:gd name="f23502" fmla="*/ f18509 1 f13365"/>
              <a:gd name="f23503" fmla="*/ f18510 1 f13366"/>
              <a:gd name="f23504" fmla="*/ f18511 1 f13365"/>
              <a:gd name="f23505" fmla="*/ f18512 1 f13366"/>
              <a:gd name="f23506" fmla="*/ f18513 1 f13365"/>
              <a:gd name="f23507" fmla="*/ f18514 1 f13366"/>
              <a:gd name="f23508" fmla="*/ f18515 1 f13365"/>
              <a:gd name="f23509" fmla="*/ f18516 1 f13365"/>
              <a:gd name="f23510" fmla="*/ f18517 1 f13365"/>
              <a:gd name="f23511" fmla="*/ f18518 1 f13365"/>
              <a:gd name="f23512" fmla="*/ f18519 1 f13366"/>
              <a:gd name="f23513" fmla="*/ f18520 1 f13365"/>
              <a:gd name="f23514" fmla="*/ f18521 1 f13366"/>
              <a:gd name="f23515" fmla="*/ f18522 1 f13365"/>
              <a:gd name="f23516" fmla="*/ f18523 1 f13365"/>
              <a:gd name="f23517" fmla="*/ f18524 1 f13365"/>
              <a:gd name="f23518" fmla="*/ f18525 1 f13366"/>
              <a:gd name="f23519" fmla="*/ f18526 1 f13365"/>
              <a:gd name="f23520" fmla="*/ f18527 1 f13366"/>
              <a:gd name="f23521" fmla="*/ f18528 1 f13365"/>
              <a:gd name="f23522" fmla="*/ f18529 1 f13366"/>
              <a:gd name="f23523" fmla="*/ f18530 1 f13365"/>
              <a:gd name="f23524" fmla="*/ f18531 1 f13366"/>
              <a:gd name="f23525" fmla="*/ f18532 1 f13365"/>
              <a:gd name="f23526" fmla="*/ f18533 1 f13366"/>
              <a:gd name="f23527" fmla="*/ f18534 1 f13365"/>
              <a:gd name="f23528" fmla="*/ f18535 1 f13365"/>
              <a:gd name="f23529" fmla="*/ f18536 1 f13365"/>
              <a:gd name="f23530" fmla="*/ f18537 1 f13365"/>
              <a:gd name="f23531" fmla="*/ f18538 1 f13365"/>
              <a:gd name="f23532" fmla="*/ f18539 1 f13366"/>
              <a:gd name="f23533" fmla="*/ f18540 1 f13365"/>
              <a:gd name="f23534" fmla="*/ f18541 1 f13365"/>
              <a:gd name="f23535" fmla="*/ f18542 1 f13365"/>
              <a:gd name="f23536" fmla="*/ f18543 1 f13366"/>
              <a:gd name="f23537" fmla="*/ f18544 1 f13365"/>
              <a:gd name="f23538" fmla="*/ f18545 1 f13366"/>
              <a:gd name="f23539" fmla="*/ f18546 1 f13365"/>
              <a:gd name="f23540" fmla="*/ f18547 1 f13366"/>
              <a:gd name="f23541" fmla="*/ f18548 1 f13365"/>
              <a:gd name="f23542" fmla="*/ f18549 1 f13365"/>
              <a:gd name="f23543" fmla="*/ f18550 1 f13365"/>
              <a:gd name="f23544" fmla="*/ f18551 1 f13365"/>
              <a:gd name="f23545" fmla="*/ f18552 1 f13365"/>
              <a:gd name="f23546" fmla="*/ f18553 1 f13365"/>
              <a:gd name="f23547" fmla="*/ f18554 1 f13365"/>
              <a:gd name="f23548" fmla="*/ f18555 1 f13365"/>
              <a:gd name="f23549" fmla="*/ f18556 1 f13365"/>
              <a:gd name="f23550" fmla="*/ f18557 1 f13366"/>
              <a:gd name="f23551" fmla="*/ f18558 1 f13365"/>
              <a:gd name="f23552" fmla="*/ f18559 1 f13366"/>
              <a:gd name="f23553" fmla="*/ f18560 1 f13365"/>
              <a:gd name="f23554" fmla="*/ f18561 1 f13366"/>
              <a:gd name="f23555" fmla="*/ f18562 1 f13365"/>
              <a:gd name="f23556" fmla="*/ f18563 1 f13365"/>
              <a:gd name="f23557" fmla="*/ f18564 1 f13365"/>
              <a:gd name="f23558" fmla="*/ f18565 1 f13365"/>
              <a:gd name="f23559" fmla="*/ f18566 1 f13365"/>
              <a:gd name="f23560" fmla="*/ f18567 1 f13365"/>
              <a:gd name="f23561" fmla="*/ f18568 1 f13365"/>
              <a:gd name="f23562" fmla="*/ f18569 1 f13365"/>
              <a:gd name="f23563" fmla="*/ f18570 1 f13365"/>
              <a:gd name="f23564" fmla="*/ f18571 1 f13365"/>
              <a:gd name="f23565" fmla="*/ f18572 1 f13366"/>
              <a:gd name="f23566" fmla="*/ f18573 1 f13365"/>
              <a:gd name="f23567" fmla="*/ f18574 1 f13365"/>
              <a:gd name="f23568" fmla="*/ f18575 1 f13365"/>
              <a:gd name="f23569" fmla="*/ f18576 1 f13366"/>
              <a:gd name="f23570" fmla="*/ f18577 1 f13365"/>
              <a:gd name="f23571" fmla="*/ f18578 1 f13365"/>
              <a:gd name="f23572" fmla="*/ f18579 1 f13365"/>
              <a:gd name="f23573" fmla="*/ f18580 1 f13366"/>
              <a:gd name="f23574" fmla="*/ f18581 1 f13365"/>
              <a:gd name="f23575" fmla="*/ f18582 1 f13365"/>
              <a:gd name="f23576" fmla="*/ f18583 1 f13365"/>
              <a:gd name="f23577" fmla="*/ f18584 1 f13366"/>
              <a:gd name="f23578" fmla="*/ f18585 1 f13365"/>
              <a:gd name="f23579" fmla="*/ f18586 1 f13366"/>
              <a:gd name="f23580" fmla="*/ f18587 1 f13365"/>
              <a:gd name="f23581" fmla="*/ f18588 1 f13365"/>
              <a:gd name="f23582" fmla="*/ f18589 1 f13366"/>
              <a:gd name="f23583" fmla="*/ f18590 1 f13365"/>
              <a:gd name="f23584" fmla="*/ f18591 1 f13365"/>
              <a:gd name="f23585" fmla="*/ f18592 1 f13365"/>
              <a:gd name="f23586" fmla="*/ f18593 1 f13366"/>
              <a:gd name="f23587" fmla="*/ f18594 1 f13365"/>
              <a:gd name="f23588" fmla="*/ f18595 1 f13366"/>
              <a:gd name="f23589" fmla="*/ f18596 1 f13365"/>
              <a:gd name="f23590" fmla="*/ f18597 1 f13365"/>
              <a:gd name="f23591" fmla="*/ f18598 1 f13365"/>
              <a:gd name="f23592" fmla="*/ f18599 1 f13366"/>
              <a:gd name="f23593" fmla="*/ f18600 1 f13365"/>
              <a:gd name="f23594" fmla="*/ f18601 1 f13365"/>
              <a:gd name="f23595" fmla="*/ f18602 1 f13365"/>
              <a:gd name="f23596" fmla="*/ f18603 1 f13366"/>
              <a:gd name="f23597" fmla="*/ f18604 1 f13365"/>
              <a:gd name="f23598" fmla="*/ f18605 1 f13365"/>
              <a:gd name="f23599" fmla="*/ f18606 1 f13366"/>
              <a:gd name="f23600" fmla="*/ f18607 1 f13365"/>
              <a:gd name="f23601" fmla="*/ f18608 1 f13366"/>
              <a:gd name="f23602" fmla="*/ f18609 1 f13365"/>
              <a:gd name="f23603" fmla="*/ f18610 1 f13366"/>
              <a:gd name="f23604" fmla="*/ f18611 1 f13365"/>
              <a:gd name="f23605" fmla="*/ f18612 1 f13365"/>
              <a:gd name="f23606" fmla="*/ f18613 1 f13366"/>
              <a:gd name="f23607" fmla="*/ f18614 1 f13365"/>
              <a:gd name="f23608" fmla="*/ f18615 1 f13365"/>
              <a:gd name="f23609" fmla="*/ f18616 1 f13365"/>
              <a:gd name="f23610" fmla="*/ f18617 1 f13366"/>
              <a:gd name="f23611" fmla="*/ f18618 1 f13365"/>
              <a:gd name="f23612" fmla="*/ f18619 1 f13366"/>
              <a:gd name="f23613" fmla="*/ f18620 1 f13365"/>
              <a:gd name="f23614" fmla="*/ f18621 1 f13365"/>
              <a:gd name="f23615" fmla="*/ f18622 1 f13365"/>
              <a:gd name="f23616" fmla="*/ f18623 1 f13366"/>
              <a:gd name="f23617" fmla="*/ f18624 1 f13365"/>
              <a:gd name="f23618" fmla="*/ f18625 1 f13366"/>
              <a:gd name="f23619" fmla="*/ f18626 1 f13365"/>
              <a:gd name="f23620" fmla="*/ f18627 1 f13366"/>
              <a:gd name="f23621" fmla="*/ f18628 1 f13365"/>
              <a:gd name="f23622" fmla="*/ f18629 1 f13365"/>
              <a:gd name="f23623" fmla="*/ f18630 1 f13366"/>
              <a:gd name="f23624" fmla="*/ f18631 1 f13365"/>
              <a:gd name="f23625" fmla="*/ f18632 1 f13366"/>
              <a:gd name="f23626" fmla="*/ f18633 1 f13365"/>
              <a:gd name="f23627" fmla="*/ f18634 1 f13366"/>
              <a:gd name="f23628" fmla="*/ f18635 1 f13365"/>
              <a:gd name="f23629" fmla="*/ f18636 1 f13365"/>
              <a:gd name="f23630" fmla="*/ f18637 1 f13365"/>
              <a:gd name="f23631" fmla="*/ f18638 1 f13365"/>
              <a:gd name="f23632" fmla="*/ f18639 1 f13366"/>
              <a:gd name="f23633" fmla="*/ f18640 1 f13365"/>
              <a:gd name="f23634" fmla="*/ f18641 1 f13365"/>
              <a:gd name="f23635" fmla="*/ f18642 1 f13365"/>
              <a:gd name="f23636" fmla="*/ f18643 1 f13366"/>
              <a:gd name="f23637" fmla="*/ f18644 1 f13365"/>
              <a:gd name="f23638" fmla="*/ f18645 1 f13366"/>
              <a:gd name="f23639" fmla="*/ f18646 1 f13365"/>
              <a:gd name="f23640" fmla="*/ f18647 1 f13366"/>
              <a:gd name="f23641" fmla="*/ f18648 1 f13365"/>
              <a:gd name="f23642" fmla="*/ f18649 1 f13366"/>
              <a:gd name="f23643" fmla="*/ f18650 1 f13365"/>
              <a:gd name="f23644" fmla="*/ f18651 1 f13365"/>
              <a:gd name="f23645" fmla="*/ f18652 1 f13366"/>
              <a:gd name="f23646" fmla="*/ f18653 1 f13365"/>
              <a:gd name="f23647" fmla="*/ f18654 1 f13365"/>
              <a:gd name="f23648" fmla="*/ f18655 1 f13365"/>
              <a:gd name="f23649" fmla="*/ f18656 1 f13366"/>
              <a:gd name="f23650" fmla="*/ f18657 1 f13365"/>
              <a:gd name="f23651" fmla="*/ f18658 1 f13365"/>
              <a:gd name="f23652" fmla="*/ f18659 1 f13365"/>
              <a:gd name="f23653" fmla="*/ f18660 1 f13366"/>
              <a:gd name="f23654" fmla="*/ f18661 1 f13365"/>
              <a:gd name="f23655" fmla="*/ f18662 1 f13366"/>
              <a:gd name="f23656" fmla="*/ f18663 1 f13365"/>
              <a:gd name="f23657" fmla="*/ f18664 1 f13365"/>
              <a:gd name="f23658" fmla="*/ f18665 1 f13365"/>
              <a:gd name="f23659" fmla="*/ f18666 1 f13366"/>
              <a:gd name="f23660" fmla="*/ f18667 1 f13365"/>
              <a:gd name="f23661" fmla="*/ f18668 1 f13366"/>
              <a:gd name="f23662" fmla="*/ f18669 1 f13365"/>
              <a:gd name="f23663" fmla="*/ f18670 1 f13365"/>
              <a:gd name="f23664" fmla="*/ f18671 1 f13365"/>
              <a:gd name="f23665" fmla="*/ f18672 1 f13365"/>
              <a:gd name="f23666" fmla="*/ f18673 1 f13366"/>
              <a:gd name="f23667" fmla="*/ f18674 1 f13365"/>
              <a:gd name="f23668" fmla="*/ f18675 1 f13366"/>
              <a:gd name="f23669" fmla="*/ f18676 1 f13365"/>
              <a:gd name="f23670" fmla="*/ f18677 1 f13365"/>
              <a:gd name="f23671" fmla="*/ f18678 1 f13365"/>
              <a:gd name="f23672" fmla="*/ f18679 1 f13365"/>
              <a:gd name="f23673" fmla="*/ f18680 1 f13365"/>
              <a:gd name="f23674" fmla="*/ f18681 1 f13366"/>
              <a:gd name="f23675" fmla="*/ f18682 1 f13365"/>
              <a:gd name="f23676" fmla="*/ f18683 1 f13365"/>
              <a:gd name="f23677" fmla="*/ f18684 1 f13365"/>
              <a:gd name="f23678" fmla="*/ f18685 1 f13366"/>
              <a:gd name="f23679" fmla="*/ f18686 1 f13365"/>
              <a:gd name="f23680" fmla="*/ f18687 1 f13365"/>
              <a:gd name="f23681" fmla="*/ f18688 1 f13365"/>
              <a:gd name="f23682" fmla="*/ f18689 1 f13366"/>
              <a:gd name="f23683" fmla="*/ f18690 1 f13365"/>
              <a:gd name="f23684" fmla="*/ f18691 1 f13366"/>
              <a:gd name="f23685" fmla="*/ f18692 1 f13365"/>
              <a:gd name="f23686" fmla="*/ f18693 1 f13365"/>
              <a:gd name="f23687" fmla="*/ f18694 1 f13365"/>
              <a:gd name="f23688" fmla="*/ f18695 1 f13366"/>
              <a:gd name="f23689" fmla="*/ f18696 1 f13365"/>
              <a:gd name="f23690" fmla="*/ f18697 1 f13365"/>
              <a:gd name="f23691" fmla="*/ f18698 1 f13366"/>
              <a:gd name="f23692" fmla="*/ f18699 1 f13365"/>
              <a:gd name="f23693" fmla="*/ f18700 1 f13365"/>
              <a:gd name="f23694" fmla="*/ f18701 1 f13365"/>
              <a:gd name="f23695" fmla="*/ f18702 1 f13366"/>
              <a:gd name="f23696" fmla="*/ f18703 1 f13365"/>
              <a:gd name="f23697" fmla="*/ f18704 1 f13365"/>
              <a:gd name="f23698" fmla="*/ f18705 1 f13365"/>
              <a:gd name="f23699" fmla="*/ f18706 1 f13365"/>
              <a:gd name="f23700" fmla="*/ f18707 1 f13365"/>
              <a:gd name="f23701" fmla="*/ f18708 1 f13365"/>
              <a:gd name="f23702" fmla="*/ f18709 1 f13366"/>
              <a:gd name="f23703" fmla="*/ f18710 1 f13365"/>
              <a:gd name="f23704" fmla="*/ f18711 1 f13366"/>
              <a:gd name="f23705" fmla="*/ f18712 1 f13365"/>
              <a:gd name="f23706" fmla="*/ f18713 1 f13365"/>
              <a:gd name="f23707" fmla="*/ f18714 1 f13365"/>
              <a:gd name="f23708" fmla="*/ f18715 1 f13365"/>
              <a:gd name="f23709" fmla="*/ f18716 1 f13366"/>
              <a:gd name="f23710" fmla="*/ f18717 1 f13365"/>
              <a:gd name="f23711" fmla="*/ f18718 1 f13366"/>
              <a:gd name="f23712" fmla="*/ f18719 1 f13365"/>
              <a:gd name="f23713" fmla="*/ f18720 1 f13365"/>
              <a:gd name="f23714" fmla="*/ f18721 1 f13366"/>
              <a:gd name="f23715" fmla="*/ f18722 1 f13365"/>
              <a:gd name="f23716" fmla="*/ f18723 1 f13365"/>
              <a:gd name="f23717" fmla="*/ f18724 1 f13365"/>
              <a:gd name="f23718" fmla="*/ f18725 1 f13366"/>
              <a:gd name="f23719" fmla="*/ f18726 1 f13365"/>
              <a:gd name="f23720" fmla="*/ f18727 1 f13366"/>
              <a:gd name="f23721" fmla="*/ f18728 1 f13365"/>
              <a:gd name="f23722" fmla="*/ f18729 1 f13366"/>
              <a:gd name="f23723" fmla="*/ f18730 1 f13365"/>
              <a:gd name="f23724" fmla="*/ f18731 1 f13365"/>
              <a:gd name="f23725" fmla="*/ f18732 1 f13365"/>
              <a:gd name="f23726" fmla="*/ f18733 1 f13365"/>
              <a:gd name="f23727" fmla="*/ f18734 1 f13365"/>
              <a:gd name="f23728" fmla="*/ f18735 1 f13366"/>
              <a:gd name="f23729" fmla="*/ f18736 1 f13365"/>
              <a:gd name="f23730" fmla="*/ f18737 1 f13365"/>
              <a:gd name="f23731" fmla="*/ f18738 1 f13365"/>
              <a:gd name="f23732" fmla="*/ f18739 1 f13365"/>
              <a:gd name="f23733" fmla="*/ f18740 1 f13365"/>
              <a:gd name="f23734" fmla="*/ f18741 1 f13366"/>
              <a:gd name="f23735" fmla="*/ f18742 1 f13365"/>
              <a:gd name="f23736" fmla="*/ f18743 1 f13365"/>
              <a:gd name="f23737" fmla="*/ f18744 1 f13365"/>
              <a:gd name="f23738" fmla="*/ f18745 1 f13365"/>
              <a:gd name="f23739" fmla="*/ f18746 1 f13365"/>
              <a:gd name="f23740" fmla="*/ f18747 1 f13365"/>
              <a:gd name="f23741" fmla="*/ f18748 1 f13365"/>
              <a:gd name="f23742" fmla="*/ f18749 1 f13365"/>
              <a:gd name="f23743" fmla="*/ f18750 1 f13365"/>
              <a:gd name="f23744" fmla="*/ f18751 1 f13365"/>
              <a:gd name="f23745" fmla="*/ f18752 1 f13365"/>
              <a:gd name="f23746" fmla="*/ f18753 1 f13366"/>
              <a:gd name="f23747" fmla="*/ f18754 1 f13365"/>
              <a:gd name="f23748" fmla="*/ f18755 1 f13366"/>
              <a:gd name="f23749" fmla="*/ f18756 1 f13365"/>
              <a:gd name="f23750" fmla="*/ f18757 1 f13365"/>
              <a:gd name="f23751" fmla="*/ f18758 1 f13365"/>
              <a:gd name="f23752" fmla="*/ f18759 1 f13365"/>
              <a:gd name="f23753" fmla="*/ f18760 1 f13366"/>
              <a:gd name="f23754" fmla="*/ f18761 1 f13365"/>
              <a:gd name="f23755" fmla="*/ f18762 1 f13365"/>
              <a:gd name="f23756" fmla="*/ f18763 1 f13366"/>
              <a:gd name="f23757" fmla="*/ f18764 1 f13365"/>
              <a:gd name="f23758" fmla="*/ f18765 1 f13365"/>
              <a:gd name="f23759" fmla="*/ f18766 1 f13365"/>
              <a:gd name="f23760" fmla="*/ f18767 1 f13366"/>
              <a:gd name="f23761" fmla="*/ f18768 1 f13365"/>
              <a:gd name="f23762" fmla="*/ f18769 1 f13366"/>
              <a:gd name="f23763" fmla="*/ f18770 1 f13365"/>
              <a:gd name="f23764" fmla="*/ f18771 1 f13365"/>
              <a:gd name="f23765" fmla="*/ f18772 1 f13366"/>
              <a:gd name="f23766" fmla="*/ f18773 1 f13365"/>
              <a:gd name="f23767" fmla="*/ f18774 1 f13366"/>
              <a:gd name="f23768" fmla="*/ f18775 1 f13365"/>
              <a:gd name="f23769" fmla="*/ f18776 1 f13365"/>
              <a:gd name="f23770" fmla="*/ f18777 1 f13365"/>
              <a:gd name="f23771" fmla="*/ f18778 1 f13365"/>
              <a:gd name="f23772" fmla="*/ f18779 1 f13365"/>
              <a:gd name="f23773" fmla="*/ f18780 1 f13365"/>
              <a:gd name="f23774" fmla="*/ f18781 1 f13366"/>
              <a:gd name="f23775" fmla="*/ f18782 1 f13365"/>
              <a:gd name="f23776" fmla="*/ f18783 1 f13365"/>
              <a:gd name="f23777" fmla="*/ f18784 1 f13365"/>
              <a:gd name="f23778" fmla="*/ f18785 1 f13366"/>
              <a:gd name="f23779" fmla="*/ f18786 1 f13365"/>
              <a:gd name="f23780" fmla="*/ f18787 1 f13366"/>
              <a:gd name="f23781" fmla="*/ f18788 1 f13365"/>
              <a:gd name="f23782" fmla="*/ f18789 1 f13365"/>
              <a:gd name="f23783" fmla="*/ f18790 1 f13365"/>
              <a:gd name="f23784" fmla="*/ f18791 1 f13366"/>
              <a:gd name="f23785" fmla="*/ f18792 1 f13365"/>
              <a:gd name="f23786" fmla="*/ f18793 1 f13366"/>
              <a:gd name="f23787" fmla="*/ f18794 1 f13365"/>
              <a:gd name="f23788" fmla="*/ f18795 1 f13365"/>
              <a:gd name="f23789" fmla="*/ f18796 1 f13365"/>
              <a:gd name="f23790" fmla="*/ f18797 1 f13365"/>
              <a:gd name="f23791" fmla="*/ f18798 1 f13365"/>
              <a:gd name="f23792" fmla="*/ f18799 1 f13365"/>
              <a:gd name="f23793" fmla="*/ f18800 1 f13365"/>
              <a:gd name="f23794" fmla="*/ f18801 1 f13366"/>
              <a:gd name="f23795" fmla="*/ f18802 1 f13365"/>
              <a:gd name="f23796" fmla="*/ f18803 1 f13366"/>
              <a:gd name="f23797" fmla="*/ f18804 1 f13365"/>
              <a:gd name="f23798" fmla="*/ f18805 1 f13365"/>
              <a:gd name="f23799" fmla="*/ f18806 1 f13365"/>
              <a:gd name="f23800" fmla="*/ f18807 1 f13366"/>
              <a:gd name="f23801" fmla="*/ f18808 1 f13366"/>
              <a:gd name="f23802" fmla="*/ f18809 1 f13365"/>
              <a:gd name="f23803" fmla="*/ f18810 1 f13365"/>
              <a:gd name="f23804" fmla="*/ f18811 1 f13365"/>
              <a:gd name="f23805" fmla="*/ f18812 1 f13366"/>
              <a:gd name="f23806" fmla="*/ f18813 1 f13365"/>
              <a:gd name="f23807" fmla="*/ f18814 1 f13365"/>
              <a:gd name="f23808" fmla="*/ f18815 1 f13366"/>
              <a:gd name="f23809" fmla="*/ f18816 1 f13365"/>
              <a:gd name="f23810" fmla="*/ f18817 1 f13365"/>
              <a:gd name="f23811" fmla="*/ f18818 1 f13365"/>
              <a:gd name="f23812" fmla="*/ f18819 1 f13365"/>
              <a:gd name="f23813" fmla="*/ f18820 1 f13365"/>
              <a:gd name="f23814" fmla="*/ f18821 1 f13366"/>
              <a:gd name="f23815" fmla="*/ f18822 1 f13365"/>
              <a:gd name="f23816" fmla="*/ f18823 1 f13365"/>
              <a:gd name="f23817" fmla="*/ f18824 1 f13366"/>
              <a:gd name="f23818" fmla="*/ f18825 1 f13365"/>
              <a:gd name="f23819" fmla="*/ f18826 1 f13365"/>
              <a:gd name="f23820" fmla="*/ f18827 1 f13365"/>
              <a:gd name="f23821" fmla="*/ f18828 1 f13365"/>
              <a:gd name="f23822" fmla="*/ f18829 1 f13365"/>
              <a:gd name="f23823" fmla="*/ f18830 1 f13365"/>
              <a:gd name="f23824" fmla="*/ f18831 1 f13365"/>
              <a:gd name="f23825" fmla="*/ f18832 1 f13365"/>
              <a:gd name="f23826" fmla="*/ f18833 1 f13366"/>
              <a:gd name="f23827" fmla="*/ f18834 1 f13365"/>
              <a:gd name="f23828" fmla="*/ f18835 1 f13366"/>
              <a:gd name="f23829" fmla="*/ f18836 1 f13365"/>
              <a:gd name="f23830" fmla="*/ f18837 1 f13365"/>
              <a:gd name="f23831" fmla="*/ f18838 1 f13365"/>
              <a:gd name="f23832" fmla="*/ f18839 1 f13365"/>
              <a:gd name="f23833" fmla="*/ f18840 1 f13366"/>
              <a:gd name="f23834" fmla="*/ f18841 1 f13365"/>
              <a:gd name="f23835" fmla="*/ f18842 1 f13365"/>
              <a:gd name="f23836" fmla="*/ f18843 1 f13365"/>
              <a:gd name="f23837" fmla="*/ f18844 1 f13365"/>
              <a:gd name="f23838" fmla="*/ f18845 1 f13365"/>
              <a:gd name="f23839" fmla="*/ f18846 1 f13366"/>
              <a:gd name="f23840" fmla="*/ f18847 1 f13365"/>
              <a:gd name="f23841" fmla="*/ f18848 1 f13366"/>
              <a:gd name="f23842" fmla="*/ f18849 1 f13365"/>
              <a:gd name="f23843" fmla="*/ f18850 1 f13365"/>
              <a:gd name="f23844" fmla="*/ f18851 1 f13365"/>
              <a:gd name="f23845" fmla="*/ f18852 1 f13366"/>
              <a:gd name="f23846" fmla="*/ f18853 1 f13365"/>
              <a:gd name="f23847" fmla="*/ f18854 1 f13366"/>
              <a:gd name="f23848" fmla="*/ f18855 1 f13365"/>
              <a:gd name="f23849" fmla="*/ f18856 1 f13365"/>
              <a:gd name="f23850" fmla="*/ f18857 1 f13365"/>
              <a:gd name="f23851" fmla="*/ f18858 1 f13366"/>
              <a:gd name="f23852" fmla="*/ f18859 1 f13365"/>
              <a:gd name="f23853" fmla="*/ f18860 1 f13365"/>
              <a:gd name="f23854" fmla="*/ f18861 1 f13366"/>
              <a:gd name="f23855" fmla="*/ f18862 1 f13365"/>
              <a:gd name="f23856" fmla="*/ f18863 1 f13366"/>
              <a:gd name="f23857" fmla="*/ f18864 1 f13365"/>
              <a:gd name="f23858" fmla="*/ f18865 1 f13366"/>
              <a:gd name="f23859" fmla="*/ f18866 1 f13365"/>
              <a:gd name="f23860" fmla="*/ f18867 1 f13365"/>
              <a:gd name="f23861" fmla="*/ f18868 1 f13365"/>
              <a:gd name="f23862" fmla="*/ f18869 1 f13365"/>
              <a:gd name="f23863" fmla="*/ f18870 1 f13365"/>
              <a:gd name="f23864" fmla="*/ f18871 1 f13365"/>
              <a:gd name="f23865" fmla="*/ f18872 1 f13365"/>
              <a:gd name="f23866" fmla="*/ f18873 1 f13365"/>
              <a:gd name="f23867" fmla="*/ f18874 1 f13365"/>
              <a:gd name="f23868" fmla="*/ f18875 1 f13365"/>
              <a:gd name="f23869" fmla="*/ f18876 1 f13366"/>
              <a:gd name="f23870" fmla="*/ f18877 1 f13365"/>
              <a:gd name="f23871" fmla="*/ f18878 1 f13365"/>
              <a:gd name="f23872" fmla="*/ f18879 1 f13366"/>
              <a:gd name="f23873" fmla="*/ f18880 1 f13365"/>
              <a:gd name="f23874" fmla="*/ f18881 1 f13365"/>
              <a:gd name="f23875" fmla="*/ f18882 1 f13365"/>
              <a:gd name="f23876" fmla="*/ f18883 1 f13365"/>
              <a:gd name="f23877" fmla="*/ f18884 1 f13366"/>
              <a:gd name="f23878" fmla="*/ f18885 1 f13365"/>
              <a:gd name="f23879" fmla="*/ f18886 1 f13366"/>
              <a:gd name="f23880" fmla="*/ f18887 1 f13365"/>
              <a:gd name="f23881" fmla="*/ f18888 1 f13365"/>
              <a:gd name="f23882" fmla="*/ f18889 1 f13366"/>
              <a:gd name="f23883" fmla="*/ f18890 1 f13365"/>
              <a:gd name="f23884" fmla="*/ f18891 1 f13366"/>
              <a:gd name="f23885" fmla="*/ f18892 1 f13365"/>
              <a:gd name="f23886" fmla="*/ f18893 1 f13365"/>
              <a:gd name="f23887" fmla="*/ f18894 1 f13365"/>
              <a:gd name="f23888" fmla="*/ f18895 1 f13365"/>
              <a:gd name="f23889" fmla="*/ f18896 1 f13366"/>
              <a:gd name="f23890" fmla="*/ f18897 1 f13365"/>
              <a:gd name="f23891" fmla="*/ f18898 1 f13365"/>
              <a:gd name="f23892" fmla="*/ f18899 1 f13365"/>
              <a:gd name="f23893" fmla="*/ f18900 1 f13365"/>
              <a:gd name="f23894" fmla="*/ f18901 1 f13365"/>
              <a:gd name="f23895" fmla="*/ f18902 1 f13365"/>
              <a:gd name="f23896" fmla="*/ f18903 1 f13366"/>
              <a:gd name="f23897" fmla="*/ f18904 1 f13365"/>
              <a:gd name="f23898" fmla="*/ f18905 1 f13365"/>
              <a:gd name="f23899" fmla="*/ f18906 1 f13365"/>
              <a:gd name="f23900" fmla="*/ f18907 1 f13365"/>
              <a:gd name="f23901" fmla="*/ f18908 1 f13365"/>
              <a:gd name="f23902" fmla="*/ f18909 1 f13365"/>
              <a:gd name="f23903" fmla="*/ f18910 1 f13365"/>
              <a:gd name="f23904" fmla="*/ f18911 1 f13365"/>
              <a:gd name="f23905" fmla="*/ f18912 1 f13365"/>
              <a:gd name="f23906" fmla="*/ f18913 1 f13365"/>
              <a:gd name="f23907" fmla="*/ f18914 1 f13366"/>
              <a:gd name="f23908" fmla="*/ f18915 1 f13365"/>
              <a:gd name="f23909" fmla="*/ f18916 1 f13366"/>
              <a:gd name="f23910" fmla="*/ f18917 1 f13365"/>
              <a:gd name="f23911" fmla="*/ f18918 1 f13365"/>
              <a:gd name="f23912" fmla="*/ f18919 1 f13365"/>
              <a:gd name="f23913" fmla="*/ f18920 1 f13365"/>
              <a:gd name="f23914" fmla="*/ f18921 1 f13366"/>
              <a:gd name="f23915" fmla="*/ f18922 1 f13365"/>
              <a:gd name="f23916" fmla="*/ f18923 1 f13365"/>
              <a:gd name="f23917" fmla="*/ f18924 1 f13365"/>
              <a:gd name="f23918" fmla="*/ f18925 1 f13366"/>
              <a:gd name="f23919" fmla="*/ f18926 1 f13365"/>
              <a:gd name="f23920" fmla="*/ f18927 1 f13365"/>
              <a:gd name="f23921" fmla="*/ f18928 1 f13365"/>
              <a:gd name="f23922" fmla="*/ f18929 1 f13365"/>
              <a:gd name="f23923" fmla="*/ f18930 1 f13365"/>
              <a:gd name="f23924" fmla="*/ f18931 1 f13366"/>
              <a:gd name="f23925" fmla="*/ f18932 1 f13365"/>
              <a:gd name="f23926" fmla="*/ f18933 1 f13365"/>
              <a:gd name="f23927" fmla="*/ f18934 1 f13365"/>
              <a:gd name="f23928" fmla="*/ f18935 1 f13365"/>
              <a:gd name="f23929" fmla="*/ f18936 1 f13365"/>
              <a:gd name="f23930" fmla="*/ f18937 1 f13365"/>
              <a:gd name="f23931" fmla="*/ f18938 1 f13365"/>
              <a:gd name="f23932" fmla="*/ f18939 1 f13365"/>
              <a:gd name="f23933" fmla="*/ f18940 1 f13365"/>
              <a:gd name="f23934" fmla="*/ f18941 1 f13365"/>
              <a:gd name="f23935" fmla="*/ f18942 1 f13365"/>
              <a:gd name="f23936" fmla="*/ f18943 1 f13366"/>
              <a:gd name="f23937" fmla="*/ f18944 1 f13365"/>
              <a:gd name="f23938" fmla="*/ f18945 1 f13365"/>
              <a:gd name="f23939" fmla="*/ f18946 1 f13365"/>
              <a:gd name="f23940" fmla="*/ f18947 1 f13365"/>
              <a:gd name="f23941" fmla="*/ f18948 1 f13365"/>
              <a:gd name="f23942" fmla="*/ f18949 1 f13365"/>
              <a:gd name="f23943" fmla="*/ f18950 1 f13365"/>
              <a:gd name="f23944" fmla="*/ f18951 1 f13365"/>
              <a:gd name="f23945" fmla="*/ f18952 1 f13365"/>
              <a:gd name="f23946" fmla="*/ f18953 1 f13366"/>
              <a:gd name="f23947" fmla="*/ f18954 1 f13365"/>
              <a:gd name="f23948" fmla="*/ f18955 1 f13365"/>
              <a:gd name="f23949" fmla="*/ f18956 1 f13365"/>
              <a:gd name="f23950" fmla="*/ f18957 1 f13365"/>
              <a:gd name="f23951" fmla="*/ f18958 1 f13365"/>
              <a:gd name="f23952" fmla="*/ f18959 1 f13365"/>
              <a:gd name="f23953" fmla="*/ f18960 1 f13365"/>
              <a:gd name="f23954" fmla="*/ f18961 1 f13365"/>
              <a:gd name="f23955" fmla="*/ f18962 1 f13365"/>
              <a:gd name="f23956" fmla="*/ f18963 1 f13365"/>
              <a:gd name="f23957" fmla="*/ f18964 1 f13365"/>
              <a:gd name="f23958" fmla="*/ f18965 1 f13366"/>
              <a:gd name="f23959" fmla="*/ f18966 1 f13365"/>
              <a:gd name="f23960" fmla="*/ f18967 1 f13366"/>
              <a:gd name="f23961" fmla="*/ f18968 1 f13365"/>
              <a:gd name="f23962" fmla="*/ f18969 1 f13366"/>
              <a:gd name="f23963" fmla="*/ f18970 1 f13365"/>
              <a:gd name="f23964" fmla="*/ f18971 1 f13365"/>
              <a:gd name="f23965" fmla="*/ f18972 1 f13366"/>
              <a:gd name="f23966" fmla="*/ f18973 1 f13365"/>
              <a:gd name="f23967" fmla="*/ f18974 1 f13365"/>
              <a:gd name="f23968" fmla="*/ f18975 1 f13365"/>
              <a:gd name="f23969" fmla="*/ f18976 1 f13365"/>
              <a:gd name="f23970" fmla="*/ f18977 1 f13366"/>
              <a:gd name="f23971" fmla="*/ f18978 1 f13365"/>
              <a:gd name="f23972" fmla="*/ f18979 1 f13366"/>
              <a:gd name="f23973" fmla="*/ f18980 1 f13365"/>
              <a:gd name="f23974" fmla="*/ f18981 1 f13365"/>
              <a:gd name="f23975" fmla="*/ f18982 1 f13365"/>
              <a:gd name="f23976" fmla="*/ f18983 1 f13366"/>
              <a:gd name="f23977" fmla="*/ f18984 1 f13365"/>
              <a:gd name="f23978" fmla="*/ f18985 1 f13365"/>
              <a:gd name="f23979" fmla="*/ f18986 1 f13366"/>
              <a:gd name="f23980" fmla="*/ f18987 1 f13365"/>
              <a:gd name="f23981" fmla="*/ f18988 1 f13365"/>
              <a:gd name="f23982" fmla="*/ f18989 1 f13365"/>
              <a:gd name="f23983" fmla="*/ f18990 1 f13365"/>
              <a:gd name="f23984" fmla="*/ f18991 1 f13365"/>
              <a:gd name="f23985" fmla="*/ f18992 1 f13365"/>
              <a:gd name="f23986" fmla="*/ f18993 1 f13366"/>
              <a:gd name="f23987" fmla="*/ f18994 1 f13365"/>
              <a:gd name="f23988" fmla="*/ f18995 1 f13366"/>
              <a:gd name="f23989" fmla="*/ f18996 1 f13365"/>
              <a:gd name="f23990" fmla="*/ f18997 1 f13365"/>
              <a:gd name="f23991" fmla="*/ f18998 1 f13365"/>
              <a:gd name="f23992" fmla="*/ f18999 1 f13365"/>
              <a:gd name="f23993" fmla="*/ f19000 1 f13365"/>
              <a:gd name="f23994" fmla="*/ f19001 1 f13365"/>
              <a:gd name="f23995" fmla="*/ f19002 1 f13365"/>
              <a:gd name="f23996" fmla="*/ f19003 1 f13365"/>
              <a:gd name="f23997" fmla="*/ f19004 1 f13366"/>
              <a:gd name="f23998" fmla="*/ f19005 1 f13366"/>
              <a:gd name="f23999" fmla="*/ f19006 1 f13365"/>
              <a:gd name="f24000" fmla="*/ f19007 1 f13365"/>
              <a:gd name="f24001" fmla="*/ f19008 1 f13365"/>
              <a:gd name="f24002" fmla="*/ f19009 1 f13365"/>
              <a:gd name="f24003" fmla="*/ f19010 1 f13365"/>
              <a:gd name="f24004" fmla="*/ f19011 1 f13365"/>
              <a:gd name="f24005" fmla="*/ f19012 1 f13365"/>
              <a:gd name="f24006" fmla="*/ f19013 1 f13366"/>
              <a:gd name="f24007" fmla="*/ f19014 1 f13365"/>
              <a:gd name="f24008" fmla="*/ f19015 1 f13366"/>
              <a:gd name="f24009" fmla="*/ f19016 1 f13365"/>
              <a:gd name="f24010" fmla="*/ f19017 1 f13365"/>
              <a:gd name="f24011" fmla="*/ f19018 1 f13365"/>
              <a:gd name="f24012" fmla="*/ f19019 1 f13366"/>
              <a:gd name="f24013" fmla="*/ f19020 1 f13365"/>
              <a:gd name="f24014" fmla="*/ f19021 1 f13366"/>
              <a:gd name="f24015" fmla="*/ f19022 1 f13365"/>
              <a:gd name="f24016" fmla="*/ f19023 1 f13365"/>
              <a:gd name="f24017" fmla="*/ f19024 1 f13365"/>
              <a:gd name="f24018" fmla="*/ f19025 1 f13365"/>
              <a:gd name="f24019" fmla="*/ f19026 1 f13365"/>
              <a:gd name="f24020" fmla="*/ f19027 1 f13365"/>
              <a:gd name="f24021" fmla="*/ f19028 1 f13365"/>
              <a:gd name="f24022" fmla="*/ f19029 1 f13365"/>
              <a:gd name="f24023" fmla="*/ f19030 1 f13365"/>
              <a:gd name="f24024" fmla="*/ f19031 1 f13365"/>
              <a:gd name="f24025" fmla="*/ f19032 1 f13365"/>
              <a:gd name="f24026" fmla="*/ f19033 1 f13365"/>
              <a:gd name="f24027" fmla="*/ f19034 1 f13365"/>
              <a:gd name="f24028" fmla="*/ f19035 1 f13365"/>
              <a:gd name="f24029" fmla="*/ f19036 1 f13365"/>
              <a:gd name="f24030" fmla="*/ f19037 1 f13365"/>
              <a:gd name="f24031" fmla="*/ f19038 1 f13365"/>
              <a:gd name="f24032" fmla="*/ f19039 1 f13365"/>
              <a:gd name="f24033" fmla="*/ f19040 1 f13365"/>
              <a:gd name="f24034" fmla="*/ f19041 1 f13365"/>
              <a:gd name="f24035" fmla="*/ f19042 1 f13365"/>
              <a:gd name="f24036" fmla="*/ f19043 1 f13365"/>
              <a:gd name="f24037" fmla="*/ f19044 1 f13365"/>
              <a:gd name="f24038" fmla="*/ f19045 1 f13365"/>
              <a:gd name="f24039" fmla="*/ f19046 1 f13365"/>
              <a:gd name="f24040" fmla="*/ f19047 1 f13365"/>
              <a:gd name="f24041" fmla="*/ f19048 1 f13365"/>
              <a:gd name="f24042" fmla="*/ f19049 1 f13366"/>
              <a:gd name="f24043" fmla="*/ f19050 1 f13365"/>
              <a:gd name="f24044" fmla="*/ f19051 1 f13366"/>
              <a:gd name="f24045" fmla="*/ f19052 1 f13365"/>
              <a:gd name="f24046" fmla="*/ f19053 1 f13365"/>
              <a:gd name="f24047" fmla="*/ f19054 1 f13365"/>
              <a:gd name="f24048" fmla="*/ f19055 1 f13365"/>
              <a:gd name="f24049" fmla="*/ f19056 1 f13365"/>
              <a:gd name="f24050" fmla="*/ f19057 1 f13365"/>
              <a:gd name="f24051" fmla="*/ f19058 1 f13365"/>
              <a:gd name="f24052" fmla="*/ f19059 1 f13365"/>
              <a:gd name="f24053" fmla="*/ f19060 1 f13365"/>
              <a:gd name="f24054" fmla="*/ f19061 1 f13365"/>
              <a:gd name="f24055" fmla="*/ f19062 1 f13366"/>
              <a:gd name="f24056" fmla="*/ f19063 1 f13365"/>
              <a:gd name="f24057" fmla="*/ f19064 1 f13366"/>
              <a:gd name="f24058" fmla="*/ f19065 1 f13365"/>
              <a:gd name="f24059" fmla="*/ f19066 1 f13365"/>
              <a:gd name="f24060" fmla="*/ f19067 1 f13365"/>
              <a:gd name="f24061" fmla="*/ f19068 1 f13366"/>
              <a:gd name="f24062" fmla="*/ f19069 1 f13365"/>
              <a:gd name="f24063" fmla="*/ f19070 1 f13366"/>
              <a:gd name="f24064" fmla="*/ f19071 1 f13365"/>
              <a:gd name="f24065" fmla="*/ f19072 1 f13366"/>
              <a:gd name="f24066" fmla="*/ f19073 1 f13365"/>
              <a:gd name="f24067" fmla="*/ f19074 1 f13366"/>
              <a:gd name="f24068" fmla="*/ f19075 1 f13365"/>
              <a:gd name="f24069" fmla="*/ f19076 1 f13366"/>
              <a:gd name="f24070" fmla="*/ f19077 1 f13365"/>
              <a:gd name="f24071" fmla="*/ f19078 1 f13365"/>
              <a:gd name="f24072" fmla="*/ f19079 1 f13365"/>
              <a:gd name="f24073" fmla="*/ f19080 1 f13365"/>
              <a:gd name="f24074" fmla="*/ f19081 1 f13365"/>
              <a:gd name="f24075" fmla="*/ f19082 1 f13365"/>
              <a:gd name="f24076" fmla="*/ f19083 1 f13365"/>
              <a:gd name="f24077" fmla="*/ f19084 1 f13366"/>
              <a:gd name="f24078" fmla="*/ f19085 1 f13365"/>
              <a:gd name="f24079" fmla="*/ f19086 1 f13365"/>
              <a:gd name="f24080" fmla="*/ f19087 1 f13365"/>
              <a:gd name="f24081" fmla="*/ f19088 1 f13366"/>
              <a:gd name="f24082" fmla="*/ f19089 1 f13365"/>
              <a:gd name="f24083" fmla="*/ f19090 1 f13366"/>
              <a:gd name="f24084" fmla="*/ f19091 1 f13365"/>
              <a:gd name="f24085" fmla="*/ f19092 1 f13365"/>
              <a:gd name="f24086" fmla="*/ f19093 1 f13365"/>
              <a:gd name="f24087" fmla="*/ f19094 1 f13365"/>
              <a:gd name="f24088" fmla="*/ f19095 1 f13365"/>
              <a:gd name="f24089" fmla="*/ f19096 1 f13365"/>
              <a:gd name="f24090" fmla="*/ f19097 1 f13365"/>
              <a:gd name="f24091" fmla="*/ f19098 1 f13365"/>
              <a:gd name="f24092" fmla="*/ f19099 1 f13365"/>
              <a:gd name="f24093" fmla="*/ f19100 1 f13365"/>
              <a:gd name="f24094" fmla="*/ f19101 1 f13365"/>
              <a:gd name="f24095" fmla="*/ f19102 1 f13365"/>
              <a:gd name="f24096" fmla="*/ f19103 1 f13366"/>
              <a:gd name="f24097" fmla="*/ f19104 1 f13365"/>
              <a:gd name="f24098" fmla="*/ f19105 1 f13366"/>
              <a:gd name="f24099" fmla="*/ f19106 1 f13365"/>
              <a:gd name="f24100" fmla="*/ f19107 1 f13365"/>
              <a:gd name="f24101" fmla="*/ f19108 1 f13365"/>
              <a:gd name="f24102" fmla="*/ f19109 1 f13365"/>
              <a:gd name="f24103" fmla="*/ f19110 1 f13365"/>
              <a:gd name="f24104" fmla="*/ f19111 1 f13365"/>
              <a:gd name="f24105" fmla="*/ f19112 1 f13365"/>
              <a:gd name="f24106" fmla="*/ f19113 1 f13365"/>
              <a:gd name="f24107" fmla="*/ f19114 1 f13365"/>
              <a:gd name="f24108" fmla="*/ f19115 1 f13365"/>
              <a:gd name="f24109" fmla="*/ f19116 1 f13365"/>
              <a:gd name="f24110" fmla="*/ f19117 1 f13365"/>
              <a:gd name="f24111" fmla="*/ f19118 1 f13365"/>
              <a:gd name="f24112" fmla="*/ f19119 1 f13365"/>
              <a:gd name="f24113" fmla="*/ f19120 1 f13366"/>
              <a:gd name="f24114" fmla="*/ f19121 1 f13365"/>
              <a:gd name="f24115" fmla="*/ f19122 1 f13365"/>
              <a:gd name="f24116" fmla="*/ f19123 1 f13365"/>
              <a:gd name="f24117" fmla="*/ f19124 1 f13366"/>
              <a:gd name="f24118" fmla="*/ f19125 1 f13365"/>
              <a:gd name="f24119" fmla="*/ f19126 1 f13365"/>
              <a:gd name="f24120" fmla="*/ f19127 1 f13365"/>
              <a:gd name="f24121" fmla="*/ f19128 1 f13365"/>
              <a:gd name="f24122" fmla="*/ f19129 1 f13365"/>
              <a:gd name="f24123" fmla="*/ f19130 1 f13365"/>
              <a:gd name="f24124" fmla="*/ f19131 1 f13365"/>
              <a:gd name="f24125" fmla="*/ f19132 1 f13366"/>
              <a:gd name="f24126" fmla="*/ f19133 1 f13365"/>
              <a:gd name="f24127" fmla="*/ f19134 1 f13365"/>
              <a:gd name="f24128" fmla="*/ f19135 1 f13365"/>
              <a:gd name="f24129" fmla="*/ f19136 1 f13366"/>
              <a:gd name="f24130" fmla="*/ f19137 1 f13365"/>
              <a:gd name="f24131" fmla="*/ f19138 1 f13365"/>
              <a:gd name="f24132" fmla="*/ f19139 1 f13365"/>
              <a:gd name="f24133" fmla="*/ f19140 1 f13366"/>
              <a:gd name="f24134" fmla="*/ f19141 1 f13365"/>
              <a:gd name="f24135" fmla="*/ f19142 1 f13366"/>
              <a:gd name="f24136" fmla="*/ f19143 1 f13365"/>
              <a:gd name="f24137" fmla="*/ f19144 1 f13365"/>
              <a:gd name="f24138" fmla="*/ f19145 1 f13365"/>
              <a:gd name="f24139" fmla="*/ f19146 1 f13366"/>
              <a:gd name="f24140" fmla="*/ f19147 1 f13365"/>
              <a:gd name="f24141" fmla="*/ f19148 1 f13366"/>
              <a:gd name="f24142" fmla="*/ f19149 1 f13365"/>
              <a:gd name="f24143" fmla="*/ f19150 1 f13365"/>
              <a:gd name="f24144" fmla="*/ f19151 1 f13365"/>
              <a:gd name="f24145" fmla="*/ f19152 1 f13365"/>
              <a:gd name="f24146" fmla="*/ f19153 1 f13365"/>
              <a:gd name="f24147" fmla="*/ f19154 1 f13365"/>
              <a:gd name="f24148" fmla="*/ f19155 1 f13365"/>
              <a:gd name="f24149" fmla="*/ f19156 1 f13365"/>
              <a:gd name="f24150" fmla="*/ f19157 1 f13365"/>
              <a:gd name="f24151" fmla="*/ f19158 1 f13365"/>
              <a:gd name="f24152" fmla="*/ f19159 1 f13365"/>
              <a:gd name="f24153" fmla="*/ f19160 1 f13365"/>
              <a:gd name="f24154" fmla="*/ f19161 1 f13365"/>
              <a:gd name="f24155" fmla="*/ f19162 1 f13365"/>
              <a:gd name="f24156" fmla="*/ f19163 1 f13365"/>
              <a:gd name="f24157" fmla="*/ f19164 1 f13365"/>
              <a:gd name="f24158" fmla="*/ f19165 1 f13365"/>
              <a:gd name="f24159" fmla="*/ f19166 1 f13365"/>
              <a:gd name="f24160" fmla="*/ f19167 1 f13365"/>
              <a:gd name="f24161" fmla="*/ f19168 1 f13365"/>
              <a:gd name="f24162" fmla="*/ f19169 1 f13366"/>
              <a:gd name="f24163" fmla="*/ f19170 1 f13365"/>
              <a:gd name="f24164" fmla="*/ f19171 1 f13366"/>
              <a:gd name="f24165" fmla="*/ f19172 1 f13365"/>
              <a:gd name="f24166" fmla="*/ f19173 1 f13365"/>
              <a:gd name="f24167" fmla="*/ f19174 1 f13365"/>
              <a:gd name="f24168" fmla="*/ f19175 1 f13365"/>
              <a:gd name="f24169" fmla="*/ f19176 1 f13365"/>
              <a:gd name="f24170" fmla="*/ f19177 1 f13365"/>
              <a:gd name="f24171" fmla="*/ f19178 1 f13365"/>
              <a:gd name="f24172" fmla="*/ f19179 1 f13365"/>
              <a:gd name="f24173" fmla="*/ f19180 1 f13365"/>
              <a:gd name="f24174" fmla="*/ f19181 1 f13365"/>
              <a:gd name="f24175" fmla="*/ f19182 1 f13365"/>
              <a:gd name="f24176" fmla="*/ f19183 1 f13365"/>
              <a:gd name="f24177" fmla="*/ f19184 1 f13365"/>
              <a:gd name="f24178" fmla="*/ f19185 1 f13366"/>
              <a:gd name="f24179" fmla="*/ f19186 1 f13365"/>
              <a:gd name="f24180" fmla="*/ f19187 1 f13365"/>
              <a:gd name="f24181" fmla="*/ f19188 1 f13365"/>
              <a:gd name="f24182" fmla="*/ f19189 1 f13365"/>
              <a:gd name="f24183" fmla="*/ f19190 1 f13365"/>
              <a:gd name="f24184" fmla="*/ f19191 1 f13365"/>
              <a:gd name="f24185" fmla="*/ f19192 1 f13365"/>
              <a:gd name="f24186" fmla="*/ f19193 1 f13365"/>
              <a:gd name="f24187" fmla="*/ f19194 1 f13366"/>
              <a:gd name="f24188" fmla="*/ f19195 1 f13365"/>
              <a:gd name="f24189" fmla="*/ f19196 1 f13365"/>
              <a:gd name="f24190" fmla="*/ f19197 1 f13366"/>
              <a:gd name="f24191" fmla="*/ f19198 1 f13365"/>
              <a:gd name="f24192" fmla="*/ f19199 1 f13366"/>
              <a:gd name="f24193" fmla="*/ f19200 1 f13365"/>
              <a:gd name="f24194" fmla="*/ f19201 1 f13365"/>
              <a:gd name="f24195" fmla="*/ f19202 1 f13365"/>
              <a:gd name="f24196" fmla="*/ f19203 1 f13365"/>
              <a:gd name="f24197" fmla="*/ f19204 1 f13365"/>
              <a:gd name="f24198" fmla="*/ f19205 1 f13366"/>
              <a:gd name="f24199" fmla="*/ f19206 1 f13365"/>
              <a:gd name="f24200" fmla="*/ f19207 1 f13365"/>
              <a:gd name="f24201" fmla="*/ f19208 1 f13365"/>
              <a:gd name="f24202" fmla="*/ f19209 1 f13365"/>
              <a:gd name="f24203" fmla="*/ f19210 1 f13365"/>
              <a:gd name="f24204" fmla="*/ f19211 1 f13365"/>
              <a:gd name="f24205" fmla="*/ f19212 1 f13365"/>
              <a:gd name="f24206" fmla="*/ f19213 1 f13365"/>
              <a:gd name="f24207" fmla="*/ f19214 1 f13365"/>
              <a:gd name="f24208" fmla="*/ f19215 1 f13365"/>
              <a:gd name="f24209" fmla="*/ f19216 1 f13365"/>
              <a:gd name="f24210" fmla="*/ f19217 1 f13365"/>
              <a:gd name="f24211" fmla="*/ f19218 1 f13366"/>
              <a:gd name="f24212" fmla="*/ f19219 1 f13365"/>
              <a:gd name="f24213" fmla="*/ f19220 1 f13366"/>
              <a:gd name="f24214" fmla="*/ f19221 1 f13365"/>
              <a:gd name="f24215" fmla="*/ f19222 1 f13365"/>
              <a:gd name="f24216" fmla="*/ f19223 1 f13365"/>
              <a:gd name="f24217" fmla="*/ f19224 1 f13365"/>
              <a:gd name="f24218" fmla="*/ f19225 1 f13365"/>
              <a:gd name="f24219" fmla="*/ f19226 1 f13365"/>
              <a:gd name="f24220" fmla="*/ f19227 1 f13365"/>
              <a:gd name="f24221" fmla="*/ f19228 1 f13365"/>
              <a:gd name="f24222" fmla="*/ f19229 1 f13365"/>
              <a:gd name="f24223" fmla="*/ f19230 1 f13365"/>
              <a:gd name="f24224" fmla="*/ f19231 1 f13365"/>
              <a:gd name="f24225" fmla="*/ f19232 1 f13365"/>
              <a:gd name="f24226" fmla="*/ f19233 1 f13365"/>
              <a:gd name="f24227" fmla="*/ f19234 1 f13365"/>
              <a:gd name="f24228" fmla="*/ f19235 1 f13366"/>
              <a:gd name="f24229" fmla="*/ f19236 1 f13365"/>
              <a:gd name="f24230" fmla="*/ f19237 1 f13366"/>
              <a:gd name="f24231" fmla="*/ f19238 1 f13365"/>
              <a:gd name="f24232" fmla="*/ f19239 1 f13365"/>
              <a:gd name="f24233" fmla="*/ f19240 1 f13365"/>
              <a:gd name="f24234" fmla="*/ f19241 1 f13365"/>
              <a:gd name="f24235" fmla="*/ f19242 1 f13365"/>
              <a:gd name="f24236" fmla="*/ f19243 1 f13365"/>
              <a:gd name="f24237" fmla="*/ f19244 1 f13365"/>
              <a:gd name="f24238" fmla="*/ f19245 1 f13366"/>
              <a:gd name="f24239" fmla="*/ f19246 1 f13365"/>
              <a:gd name="f24240" fmla="*/ f19247 1 f13365"/>
              <a:gd name="f24241" fmla="*/ f19248 1 f13365"/>
              <a:gd name="f24242" fmla="*/ f19249 1 f13366"/>
              <a:gd name="f24243" fmla="*/ f19250 1 f13365"/>
              <a:gd name="f24244" fmla="*/ f19251 1 f13366"/>
              <a:gd name="f24245" fmla="*/ f19252 1 f13365"/>
              <a:gd name="f24246" fmla="*/ f19253 1 f13365"/>
              <a:gd name="f24247" fmla="*/ f19254 1 f13365"/>
              <a:gd name="f24248" fmla="*/ f19255 1 f13365"/>
              <a:gd name="f24249" fmla="*/ f19256 1 f13365"/>
              <a:gd name="f24250" fmla="*/ f19257 1 f13365"/>
              <a:gd name="f24251" fmla="*/ f19258 1 f13365"/>
              <a:gd name="f24252" fmla="*/ f19259 1 f13366"/>
              <a:gd name="f24253" fmla="*/ f19260 1 f13365"/>
              <a:gd name="f24254" fmla="*/ f19261 1 f13365"/>
              <a:gd name="f24255" fmla="*/ f19262 1 f13366"/>
              <a:gd name="f24256" fmla="*/ f19263 1 f13365"/>
              <a:gd name="f24257" fmla="*/ f19264 1 f13365"/>
              <a:gd name="f24258" fmla="*/ f19265 1 f13365"/>
              <a:gd name="f24259" fmla="*/ f19266 1 f13365"/>
              <a:gd name="f24260" fmla="*/ f19267 1 f13365"/>
              <a:gd name="f24261" fmla="*/ f19268 1 f13365"/>
              <a:gd name="f24262" fmla="*/ f19269 1 f13365"/>
              <a:gd name="f24263" fmla="*/ f19270 1 f13365"/>
              <a:gd name="f24264" fmla="*/ f19271 1 f13366"/>
              <a:gd name="f24265" fmla="*/ f19272 1 f13365"/>
              <a:gd name="f24266" fmla="*/ f19273 1 f13365"/>
              <a:gd name="f24267" fmla="*/ f19274 1 f13365"/>
              <a:gd name="f24268" fmla="*/ f19275 1 f13365"/>
              <a:gd name="f24269" fmla="*/ f19276 1 f13365"/>
              <a:gd name="f24270" fmla="*/ f19277 1 f13365"/>
              <a:gd name="f24271" fmla="*/ f19278 1 f13365"/>
              <a:gd name="f24272" fmla="*/ f19279 1 f13365"/>
              <a:gd name="f24273" fmla="*/ f19280 1 f13365"/>
              <a:gd name="f24274" fmla="*/ f19281 1 f13365"/>
              <a:gd name="f24275" fmla="*/ f19282 1 f13365"/>
              <a:gd name="f24276" fmla="*/ f19283 1 f13365"/>
              <a:gd name="f24277" fmla="*/ f19284 1 f13365"/>
              <a:gd name="f24278" fmla="*/ f19285 1 f13365"/>
              <a:gd name="f24279" fmla="*/ f19286 1 f13365"/>
              <a:gd name="f24280" fmla="*/ f19287 1 f13365"/>
              <a:gd name="f24281" fmla="*/ f19288 1 f13365"/>
              <a:gd name="f24282" fmla="*/ f19289 1 f13365"/>
              <a:gd name="f24283" fmla="*/ f19290 1 f13365"/>
              <a:gd name="f24284" fmla="*/ f19291 1 f13366"/>
              <a:gd name="f24285" fmla="*/ f19292 1 f13365"/>
              <a:gd name="f24286" fmla="*/ f19293 1 f13366"/>
              <a:gd name="f24287" fmla="*/ f19294 1 f13365"/>
              <a:gd name="f24288" fmla="*/ f19295 1 f13365"/>
              <a:gd name="f24289" fmla="*/ f19296 1 f13365"/>
              <a:gd name="f24290" fmla="*/ f19297 1 f13365"/>
              <a:gd name="f24291" fmla="*/ f19298 1 f13365"/>
              <a:gd name="f24292" fmla="*/ f19299 1 f13365"/>
              <a:gd name="f24293" fmla="*/ f19300 1 f13365"/>
              <a:gd name="f24294" fmla="*/ f19301 1 f13365"/>
              <a:gd name="f24295" fmla="*/ f19302 1 f13365"/>
              <a:gd name="f24296" fmla="*/ f19303 1 f13365"/>
              <a:gd name="f24297" fmla="*/ f19304 1 f13365"/>
              <a:gd name="f24298" fmla="*/ f19305 1 f13365"/>
              <a:gd name="f24299" fmla="*/ f19306 1 f13366"/>
              <a:gd name="f24300" fmla="*/ f19307 1 f13365"/>
              <a:gd name="f24301" fmla="*/ f19308 1 f13365"/>
              <a:gd name="f24302" fmla="*/ f19309 1 f13365"/>
              <a:gd name="f24303" fmla="*/ f19310 1 f13366"/>
              <a:gd name="f24304" fmla="*/ f19311 1 f13365"/>
              <a:gd name="f24305" fmla="*/ f19312 1 f13366"/>
              <a:gd name="f24306" fmla="*/ f19313 1 f13365"/>
              <a:gd name="f24307" fmla="*/ f19314 1 f13365"/>
              <a:gd name="f24308" fmla="*/ f19315 1 f13365"/>
              <a:gd name="f24309" fmla="*/ f19316 1 f13365"/>
              <a:gd name="f24310" fmla="*/ f19317 1 f13365"/>
              <a:gd name="f24311" fmla="*/ f19318 1 f13365"/>
              <a:gd name="f24312" fmla="*/ f19319 1 f13365"/>
              <a:gd name="f24313" fmla="*/ f19320 1 f13365"/>
              <a:gd name="f24314" fmla="*/ f19321 1 f13365"/>
              <a:gd name="f24315" fmla="*/ f19322 1 f13365"/>
              <a:gd name="f24316" fmla="*/ f19323 1 f13366"/>
              <a:gd name="f24317" fmla="*/ f19324 1 f13365"/>
              <a:gd name="f24318" fmla="*/ f19325 1 f13366"/>
              <a:gd name="f24319" fmla="*/ f19326 1 f13365"/>
              <a:gd name="f24320" fmla="*/ f19327 1 f13366"/>
              <a:gd name="f24321" fmla="*/ f19328 1 f13365"/>
              <a:gd name="f24322" fmla="*/ f19329 1 f13366"/>
              <a:gd name="f24323" fmla="*/ f19330 1 f13365"/>
              <a:gd name="f24324" fmla="*/ f19331 1 f13366"/>
              <a:gd name="f24325" fmla="*/ f19332 1 f13365"/>
              <a:gd name="f24326" fmla="*/ f19333 1 f13366"/>
              <a:gd name="f24327" fmla="*/ f19334 1 f13365"/>
              <a:gd name="f24328" fmla="*/ f19335 1 f13365"/>
              <a:gd name="f24329" fmla="*/ f19336 1 f13365"/>
              <a:gd name="f24330" fmla="*/ f19337 1 f13365"/>
              <a:gd name="f24331" fmla="*/ f19338 1 f13365"/>
              <a:gd name="f24332" fmla="*/ f19339 1 f13366"/>
              <a:gd name="f24333" fmla="*/ f19340 1 f13365"/>
              <a:gd name="f24334" fmla="*/ f19341 1 f13366"/>
              <a:gd name="f24335" fmla="*/ f19342 1 f13365"/>
              <a:gd name="f24336" fmla="*/ f19343 1 f13365"/>
              <a:gd name="f24337" fmla="*/ f19344 1 f13365"/>
              <a:gd name="f24338" fmla="*/ f19345 1 f13365"/>
              <a:gd name="f24339" fmla="*/ f19346 1 f13365"/>
              <a:gd name="f24340" fmla="*/ f19347 1 f13365"/>
              <a:gd name="f24341" fmla="*/ f19348 1 f13365"/>
              <a:gd name="f24342" fmla="*/ f19349 1 f13365"/>
              <a:gd name="f24343" fmla="*/ f19350 1 f13365"/>
              <a:gd name="f24344" fmla="*/ f19351 1 f13365"/>
              <a:gd name="f24345" fmla="*/ f19352 1 f13365"/>
              <a:gd name="f24346" fmla="*/ f19353 1 f13365"/>
              <a:gd name="f24347" fmla="*/ f19354 1 f13365"/>
              <a:gd name="f24348" fmla="*/ f19355 1 f13365"/>
              <a:gd name="f24349" fmla="*/ f19356 1 f13365"/>
              <a:gd name="f24350" fmla="*/ f19357 1 f13365"/>
              <a:gd name="f24351" fmla="*/ f19358 1 f13365"/>
              <a:gd name="f24352" fmla="*/ f19359 1 f13365"/>
              <a:gd name="f24353" fmla="*/ f19360 1 f13366"/>
              <a:gd name="f24354" fmla="*/ f19361 1 f13365"/>
              <a:gd name="f24355" fmla="*/ f19362 1 f13366"/>
              <a:gd name="f24356" fmla="*/ f19363 1 f13365"/>
              <a:gd name="f24357" fmla="*/ f19364 1 f13365"/>
              <a:gd name="f24358" fmla="*/ f19365 1 f13365"/>
              <a:gd name="f24359" fmla="*/ f19366 1 f13365"/>
              <a:gd name="f24360" fmla="*/ f19367 1 f13365"/>
              <a:gd name="f24361" fmla="*/ f19368 1 f13365"/>
              <a:gd name="f24362" fmla="*/ f19369 1 f13365"/>
              <a:gd name="f24363" fmla="*/ f19370 1 f13365"/>
              <a:gd name="f24364" fmla="*/ f19371 1 f13365"/>
              <a:gd name="f24365" fmla="*/ f19372 1 f13365"/>
              <a:gd name="f24366" fmla="*/ f19373 1 f13365"/>
              <a:gd name="f24367" fmla="*/ f19374 1 f13365"/>
              <a:gd name="f24368" fmla="*/ f19375 1 f13365"/>
              <a:gd name="f24369" fmla="*/ f19376 1 f13366"/>
              <a:gd name="f24370" fmla="*/ f19377 1 f13365"/>
              <a:gd name="f24371" fmla="*/ f19378 1 f13365"/>
              <a:gd name="f24372" fmla="*/ f19379 1 f13365"/>
              <a:gd name="f24373" fmla="*/ f19380 1 f13365"/>
              <a:gd name="f24374" fmla="*/ f19381 1 f13365"/>
              <a:gd name="f24375" fmla="*/ f19382 1 f13365"/>
              <a:gd name="f24376" fmla="*/ f19383 1 f13365"/>
              <a:gd name="f24377" fmla="*/ f19384 1 f13366"/>
              <a:gd name="f24378" fmla="*/ f19385 1 f13365"/>
              <a:gd name="f24379" fmla="*/ f19386 1 f13366"/>
              <a:gd name="f24380" fmla="*/ f19387 1 f13365"/>
              <a:gd name="f24381" fmla="*/ f19388 1 f13365"/>
              <a:gd name="f24382" fmla="*/ f19389 1 f13365"/>
              <a:gd name="f24383" fmla="*/ f19390 1 f13365"/>
              <a:gd name="f24384" fmla="*/ f19391 1 f13365"/>
              <a:gd name="f24385" fmla="*/ f19392 1 f13366"/>
              <a:gd name="f24386" fmla="*/ f19393 1 f13366"/>
              <a:gd name="f24387" fmla="*/ f19394 1 f13365"/>
              <a:gd name="f24388" fmla="*/ f19395 1 f13365"/>
              <a:gd name="f24389" fmla="*/ f19396 1 f13366"/>
              <a:gd name="f24390" fmla="*/ f19397 1 f13365"/>
              <a:gd name="f24391" fmla="*/ f19398 1 f13366"/>
              <a:gd name="f24392" fmla="*/ f19399 1 f13365"/>
              <a:gd name="f24393" fmla="*/ f19400 1 f13365"/>
              <a:gd name="f24394" fmla="*/ f19401 1 f13365"/>
              <a:gd name="f24395" fmla="*/ f19402 1 f13366"/>
              <a:gd name="f24396" fmla="*/ f19403 1 f13365"/>
              <a:gd name="f24397" fmla="*/ f19404 1 f13365"/>
              <a:gd name="f24398" fmla="*/ f19405 1 f13365"/>
              <a:gd name="f24399" fmla="*/ f19406 1 f13366"/>
              <a:gd name="f24400" fmla="*/ f19407 1 f13365"/>
              <a:gd name="f24401" fmla="*/ f19408 1 f13365"/>
              <a:gd name="f24402" fmla="*/ f19409 1 f13366"/>
              <a:gd name="f24403" fmla="*/ f19410 1 f13365"/>
              <a:gd name="f24404" fmla="*/ f19411 1 f13365"/>
              <a:gd name="f24405" fmla="*/ f19412 1 f13365"/>
              <a:gd name="f24406" fmla="*/ f19413 1 f13366"/>
              <a:gd name="f24407" fmla="*/ f19414 1 f13365"/>
              <a:gd name="f24408" fmla="*/ f19415 1 f13366"/>
              <a:gd name="f24409" fmla="*/ f19416 1 f13365"/>
              <a:gd name="f24410" fmla="*/ f19417 1 f13366"/>
              <a:gd name="f24411" fmla="*/ f19418 1 f13365"/>
              <a:gd name="f24412" fmla="*/ f19419 1 f13365"/>
              <a:gd name="f24413" fmla="*/ f19420 1 f13365"/>
              <a:gd name="f24414" fmla="*/ f19421 1 f13366"/>
              <a:gd name="f24415" fmla="*/ f19422 1 f13365"/>
              <a:gd name="f24416" fmla="*/ f19423 1 f13365"/>
              <a:gd name="f24417" fmla="*/ f19424 1 f13365"/>
              <a:gd name="f24418" fmla="*/ f19425 1 f13365"/>
              <a:gd name="f24419" fmla="*/ f19426 1 f13365"/>
              <a:gd name="f24420" fmla="*/ f19427 1 f13366"/>
              <a:gd name="f24421" fmla="*/ f19428 1 f13365"/>
              <a:gd name="f24422" fmla="*/ f19429 1 f13366"/>
              <a:gd name="f24423" fmla="*/ f19430 1 f13365"/>
              <a:gd name="f24424" fmla="*/ f19431 1 f13365"/>
              <a:gd name="f24425" fmla="*/ f19432 1 f13365"/>
              <a:gd name="f24426" fmla="*/ f19433 1 f13365"/>
              <a:gd name="f24427" fmla="*/ f19434 1 f13365"/>
              <a:gd name="f24428" fmla="*/ f19435 1 f13365"/>
              <a:gd name="f24429" fmla="*/ f19436 1 f13365"/>
              <a:gd name="f24430" fmla="*/ f19437 1 f13365"/>
              <a:gd name="f24431" fmla="*/ f19438 1 f13365"/>
              <a:gd name="f24432" fmla="*/ f19439 1 f13365"/>
              <a:gd name="f24433" fmla="*/ f19440 1 f13365"/>
              <a:gd name="f24434" fmla="*/ f19441 1 f13365"/>
              <a:gd name="f24435" fmla="*/ f19442 1 f13365"/>
              <a:gd name="f24436" fmla="*/ f19443 1 f13365"/>
              <a:gd name="f24437" fmla="*/ f19444 1 f13366"/>
              <a:gd name="f24438" fmla="*/ f19445 1 f13365"/>
              <a:gd name="f24439" fmla="*/ f19446 1 f13366"/>
              <a:gd name="f24440" fmla="*/ f19447 1 f13365"/>
              <a:gd name="f24441" fmla="*/ f19448 1 f13365"/>
              <a:gd name="f24442" fmla="*/ f19449 1 f13365"/>
              <a:gd name="f24443" fmla="*/ f19450 1 f13365"/>
              <a:gd name="f24444" fmla="*/ f19451 1 f13365"/>
              <a:gd name="f24445" fmla="*/ f19452 1 f13365"/>
              <a:gd name="f24446" fmla="*/ f19453 1 f13365"/>
              <a:gd name="f24447" fmla="*/ f19454 1 f13365"/>
              <a:gd name="f24448" fmla="*/ f19455 1 f13365"/>
              <a:gd name="f24449" fmla="*/ f19456 1 f13365"/>
              <a:gd name="f24450" fmla="*/ f19457 1 f13365"/>
              <a:gd name="f24451" fmla="*/ f19458 1 f13365"/>
              <a:gd name="f24452" fmla="*/ f19459 1 f13366"/>
              <a:gd name="f24453" fmla="*/ f19460 1 f13365"/>
              <a:gd name="f24454" fmla="*/ f19461 1 f13365"/>
              <a:gd name="f24455" fmla="*/ f19462 1 f13365"/>
              <a:gd name="f24456" fmla="*/ f19463 1 f13366"/>
              <a:gd name="f24457" fmla="*/ f19464 1 f13365"/>
              <a:gd name="f24458" fmla="*/ f19465 1 f13365"/>
              <a:gd name="f24459" fmla="*/ f19466 1 f13365"/>
              <a:gd name="f24460" fmla="*/ f19467 1 f13365"/>
              <a:gd name="f24461" fmla="*/ f19468 1 f13365"/>
              <a:gd name="f24462" fmla="*/ f19469 1 f13365"/>
              <a:gd name="f24463" fmla="*/ f19470 1 f13365"/>
              <a:gd name="f24464" fmla="*/ f19471 1 f13365"/>
              <a:gd name="f24465" fmla="*/ f19472 1 f13366"/>
              <a:gd name="f24466" fmla="*/ f19473 1 f13365"/>
              <a:gd name="f24467" fmla="*/ f19474 1 f13366"/>
              <a:gd name="f24468" fmla="*/ f19475 1 f13365"/>
              <a:gd name="f24469" fmla="*/ f19476 1 f13366"/>
              <a:gd name="f24470" fmla="*/ f19477 1 f13365"/>
              <a:gd name="f24471" fmla="*/ f19478 1 f13365"/>
              <a:gd name="f24472" fmla="*/ f19479 1 f13366"/>
              <a:gd name="f24473" fmla="*/ f19480 1 f13365"/>
              <a:gd name="f24474" fmla="*/ f19481 1 f13365"/>
              <a:gd name="f24475" fmla="*/ f19482 1 f13365"/>
              <a:gd name="f24476" fmla="*/ f19483 1 f13366"/>
              <a:gd name="f24477" fmla="*/ f19484 1 f13365"/>
              <a:gd name="f24478" fmla="*/ f19485 1 f13366"/>
              <a:gd name="f24479" fmla="*/ f19486 1 f13365"/>
              <a:gd name="f24480" fmla="*/ f19487 1 f13365"/>
              <a:gd name="f24481" fmla="*/ f19488 1 f13365"/>
              <a:gd name="f24482" fmla="*/ f19489 1 f13366"/>
              <a:gd name="f24483" fmla="*/ f19490 1 f13366"/>
              <a:gd name="f24484" fmla="*/ f19491 1 f13365"/>
              <a:gd name="f24485" fmla="*/ f19492 1 f13366"/>
              <a:gd name="f24486" fmla="*/ f19493 1 f13365"/>
              <a:gd name="f24487" fmla="*/ f19494 1 f13365"/>
              <a:gd name="f24488" fmla="*/ f19495 1 f13365"/>
              <a:gd name="f24489" fmla="*/ f19496 1 f13365"/>
              <a:gd name="f24490" fmla="*/ f19497 1 f13365"/>
              <a:gd name="f24491" fmla="*/ f19498 1 f13365"/>
              <a:gd name="f24492" fmla="*/ f19499 1 f13365"/>
              <a:gd name="f24493" fmla="*/ f19500 1 f13365"/>
              <a:gd name="f24494" fmla="*/ f19501 1 f13366"/>
              <a:gd name="f24495" fmla="*/ f19502 1 f13365"/>
              <a:gd name="f24496" fmla="*/ f19503 1 f13365"/>
              <a:gd name="f24497" fmla="*/ f19504 1 f13365"/>
              <a:gd name="f24498" fmla="*/ f19505 1 f13365"/>
              <a:gd name="f24499" fmla="*/ f19506 1 f13365"/>
              <a:gd name="f24500" fmla="*/ f19507 1 f13365"/>
              <a:gd name="f24501" fmla="*/ f19508 1 f13365"/>
              <a:gd name="f24502" fmla="*/ f19509 1 f13365"/>
              <a:gd name="f24503" fmla="*/ f19510 1 f13365"/>
              <a:gd name="f24504" fmla="*/ f19511 1 f13365"/>
              <a:gd name="f24505" fmla="*/ f19512 1 f13365"/>
              <a:gd name="f24506" fmla="*/ f19513 1 f13365"/>
              <a:gd name="f24507" fmla="*/ f19514 1 f13365"/>
              <a:gd name="f24508" fmla="*/ f19515 1 f13365"/>
              <a:gd name="f24509" fmla="*/ f19516 1 f13365"/>
              <a:gd name="f24510" fmla="*/ f19517 1 f13365"/>
              <a:gd name="f24511" fmla="*/ f19518 1 f13365"/>
              <a:gd name="f24512" fmla="*/ f19519 1 f13365"/>
              <a:gd name="f24513" fmla="*/ f19520 1 f13365"/>
              <a:gd name="f24514" fmla="*/ f19521 1 f13365"/>
              <a:gd name="f24515" fmla="*/ f19522 1 f13366"/>
              <a:gd name="f24516" fmla="*/ f19523 1 f13365"/>
              <a:gd name="f24517" fmla="*/ f19524 1 f13366"/>
              <a:gd name="f24518" fmla="*/ f19525 1 f13365"/>
              <a:gd name="f24519" fmla="*/ f19526 1 f13365"/>
              <a:gd name="f24520" fmla="*/ f19527 1 f13365"/>
              <a:gd name="f24521" fmla="*/ f19528 1 f13366"/>
              <a:gd name="f24522" fmla="*/ f19529 1 f13365"/>
              <a:gd name="f24523" fmla="*/ f19530 1 f13366"/>
              <a:gd name="f24524" fmla="*/ f19531 1 f13365"/>
              <a:gd name="f24525" fmla="*/ f19532 1 f13366"/>
              <a:gd name="f24526" fmla="*/ f19533 1 f13365"/>
              <a:gd name="f24527" fmla="*/ f19534 1 f13365"/>
              <a:gd name="f24528" fmla="*/ f19535 1 f13365"/>
              <a:gd name="f24529" fmla="*/ f19536 1 f13365"/>
              <a:gd name="f24530" fmla="*/ f19537 1 f13365"/>
              <a:gd name="f24531" fmla="*/ f19538 1 f13365"/>
              <a:gd name="f24532" fmla="*/ f19539 1 f13365"/>
              <a:gd name="f24533" fmla="*/ f19540 1 f13365"/>
              <a:gd name="f24534" fmla="*/ f19541 1 f13365"/>
              <a:gd name="f24535" fmla="*/ f19542 1 f13365"/>
              <a:gd name="f24536" fmla="*/ f19543 1 f13365"/>
              <a:gd name="f24537" fmla="*/ f19544 1 f13365"/>
              <a:gd name="f24538" fmla="*/ f19545 1 f13366"/>
              <a:gd name="f24539" fmla="*/ f19546 1 f13365"/>
              <a:gd name="f24540" fmla="*/ f19547 1 f13365"/>
              <a:gd name="f24541" fmla="*/ f19548 1 f13365"/>
              <a:gd name="f24542" fmla="*/ f19549 1 f13365"/>
              <a:gd name="f24543" fmla="*/ f19550 1 f13365"/>
              <a:gd name="f24544" fmla="*/ f19551 1 f13365"/>
              <a:gd name="f24545" fmla="*/ f19552 1 f13365"/>
              <a:gd name="f24546" fmla="*/ f19553 1 f13365"/>
              <a:gd name="f24547" fmla="*/ f19554 1 f13365"/>
              <a:gd name="f24548" fmla="*/ f19555 1 f13365"/>
              <a:gd name="f24549" fmla="*/ f19556 1 f13366"/>
              <a:gd name="f24550" fmla="*/ f19557 1 f13365"/>
              <a:gd name="f24551" fmla="*/ f19558 1 f13365"/>
              <a:gd name="f24552" fmla="*/ f19559 1 f13365"/>
              <a:gd name="f24553" fmla="*/ f19560 1 f13366"/>
              <a:gd name="f24554" fmla="*/ f19561 1 f13365"/>
              <a:gd name="f24555" fmla="*/ f19562 1 f13366"/>
              <a:gd name="f24556" fmla="*/ f19563 1 f13365"/>
              <a:gd name="f24557" fmla="*/ f19564 1 f13365"/>
              <a:gd name="f24558" fmla="*/ f19565 1 f13365"/>
              <a:gd name="f24559" fmla="*/ f19566 1 f13366"/>
              <a:gd name="f24560" fmla="*/ f19567 1 f13365"/>
              <a:gd name="f24561" fmla="*/ f19568 1 f13365"/>
              <a:gd name="f24562" fmla="*/ f19569 1 f13365"/>
              <a:gd name="f24563" fmla="*/ f19570 1 f13365"/>
              <a:gd name="f24564" fmla="*/ f19571 1 f13366"/>
              <a:gd name="f24565" fmla="*/ f19572 1 f13365"/>
              <a:gd name="f24566" fmla="*/ f19573 1 f13366"/>
              <a:gd name="f24567" fmla="*/ f19574 1 f13365"/>
              <a:gd name="f24568" fmla="*/ f19575 1 f13365"/>
              <a:gd name="f24569" fmla="*/ f19576 1 f13365"/>
              <a:gd name="f24570" fmla="*/ f19577 1 f13366"/>
              <a:gd name="f24571" fmla="*/ f19578 1 f13365"/>
              <a:gd name="f24572" fmla="*/ f19579 1 f13366"/>
              <a:gd name="f24573" fmla="*/ f19580 1 f13365"/>
              <a:gd name="f24574" fmla="*/ f19581 1 f13365"/>
              <a:gd name="f24575" fmla="*/ f19582 1 f13365"/>
              <a:gd name="f24576" fmla="*/ f19583 1 f13366"/>
              <a:gd name="f24577" fmla="*/ f19584 1 f13365"/>
              <a:gd name="f24578" fmla="*/ f19585 1 f13366"/>
              <a:gd name="f24579" fmla="*/ f19586 1 f13365"/>
              <a:gd name="f24580" fmla="*/ f19587 1 f13365"/>
              <a:gd name="f24581" fmla="*/ f19588 1 f13365"/>
              <a:gd name="f24582" fmla="*/ f19589 1 f13365"/>
              <a:gd name="f24583" fmla="*/ f19590 1 f13365"/>
              <a:gd name="f24584" fmla="*/ f19591 1 f13365"/>
              <a:gd name="f24585" fmla="*/ f19592 1 f13365"/>
              <a:gd name="f24586" fmla="*/ f19593 1 f13365"/>
              <a:gd name="f24587" fmla="*/ f19594 1 f13365"/>
              <a:gd name="f24588" fmla="*/ f19595 1 f13365"/>
              <a:gd name="f24589" fmla="*/ f19596 1 f13365"/>
              <a:gd name="f24590" fmla="*/ f19597 1 f13365"/>
              <a:gd name="f24591" fmla="*/ f19598 1 f13365"/>
              <a:gd name="f24592" fmla="*/ f19599 1 f13365"/>
              <a:gd name="f24593" fmla="*/ f19600 1 f13365"/>
              <a:gd name="f24594" fmla="*/ f19601 1 f13366"/>
              <a:gd name="f24595" fmla="*/ f19602 1 f13365"/>
              <a:gd name="f24596" fmla="*/ f19603 1 f13366"/>
              <a:gd name="f24597" fmla="*/ f19604 1 f13365"/>
              <a:gd name="f24598" fmla="*/ f19605 1 f13365"/>
              <a:gd name="f24599" fmla="*/ f19606 1 f13365"/>
              <a:gd name="f24600" fmla="*/ f19607 1 f13365"/>
              <a:gd name="f24601" fmla="*/ f19608 1 f13365"/>
              <a:gd name="f24602" fmla="*/ f19609 1 f13365"/>
              <a:gd name="f24603" fmla="*/ f19610 1 f13365"/>
              <a:gd name="f24604" fmla="*/ f19611 1 f13365"/>
              <a:gd name="f24605" fmla="*/ f19612 1 f13365"/>
              <a:gd name="f24606" fmla="*/ f19613 1 f13365"/>
              <a:gd name="f24607" fmla="*/ f19614 1 f13366"/>
              <a:gd name="f24608" fmla="*/ f19615 1 f13365"/>
              <a:gd name="f24609" fmla="*/ f19616 1 f13366"/>
              <a:gd name="f24610" fmla="*/ f19617 1 f13365"/>
              <a:gd name="f24611" fmla="*/ f19618 1 f13365"/>
              <a:gd name="f24612" fmla="*/ f19619 1 f13365"/>
              <a:gd name="f24613" fmla="*/ f19620 1 f13365"/>
              <a:gd name="f24614" fmla="*/ f19621 1 f13365"/>
              <a:gd name="f24615" fmla="*/ f19622 1 f13365"/>
              <a:gd name="f24616" fmla="*/ f19623 1 f13365"/>
              <a:gd name="f24617" fmla="*/ f19624 1 f13365"/>
              <a:gd name="f24618" fmla="*/ f19625 1 f13365"/>
              <a:gd name="f24619" fmla="*/ f19626 1 f13365"/>
              <a:gd name="f24620" fmla="*/ f19627 1 f13366"/>
              <a:gd name="f24621" fmla="*/ f19628 1 f13365"/>
              <a:gd name="f24622" fmla="*/ f19629 1 f13366"/>
              <a:gd name="f24623" fmla="*/ f19630 1 f13365"/>
              <a:gd name="f24624" fmla="*/ f19631 1 f13366"/>
              <a:gd name="f24625" fmla="*/ f19632 1 f13365"/>
              <a:gd name="f24626" fmla="*/ f19633 1 f13365"/>
              <a:gd name="f24627" fmla="*/ f19634 1 f13365"/>
              <a:gd name="f24628" fmla="*/ f19635 1 f13365"/>
              <a:gd name="f24629" fmla="*/ f19636 1 f13366"/>
              <a:gd name="f24630" fmla="*/ f19637 1 f13365"/>
              <a:gd name="f24631" fmla="*/ f19638 1 f13366"/>
              <a:gd name="f24632" fmla="*/ f19639 1 f13365"/>
              <a:gd name="f24633" fmla="*/ f19640 1 f13365"/>
              <a:gd name="f24634" fmla="*/ f19641 1 f13365"/>
              <a:gd name="f24635" fmla="*/ f19642 1 f13365"/>
              <a:gd name="f24636" fmla="*/ f19643 1 f13365"/>
              <a:gd name="f24637" fmla="*/ f19644 1 f13365"/>
              <a:gd name="f24638" fmla="*/ f19645 1 f13365"/>
              <a:gd name="f24639" fmla="*/ f19646 1 f13365"/>
              <a:gd name="f24640" fmla="*/ f19647 1 f13365"/>
              <a:gd name="f24641" fmla="*/ f19648 1 f13365"/>
              <a:gd name="f24642" fmla="*/ f19649 1 f13365"/>
              <a:gd name="f24643" fmla="*/ f19650 1 f13365"/>
              <a:gd name="f24644" fmla="*/ f19651 1 f13365"/>
              <a:gd name="f24645" fmla="*/ f19652 1 f13365"/>
              <a:gd name="f24646" fmla="*/ f19653 1 f13365"/>
              <a:gd name="f24647" fmla="*/ f19654 1 f13366"/>
              <a:gd name="f24648" fmla="*/ f19655 1 f13365"/>
              <a:gd name="f24649" fmla="*/ f19656 1 f13366"/>
              <a:gd name="f24650" fmla="*/ f19657 1 f13365"/>
              <a:gd name="f24651" fmla="*/ f19658 1 f13365"/>
              <a:gd name="f24652" fmla="*/ f19659 1 f13365"/>
              <a:gd name="f24653" fmla="*/ f19660 1 f13365"/>
              <a:gd name="f24654" fmla="*/ f19661 1 f13366"/>
              <a:gd name="f24655" fmla="*/ f19662 1 f13365"/>
              <a:gd name="f24656" fmla="*/ f19663 1 f13365"/>
              <a:gd name="f24657" fmla="*/ f19664 1 f13365"/>
              <a:gd name="f24658" fmla="*/ f19665 1 f13365"/>
              <a:gd name="f24659" fmla="*/ f19666 1 f13366"/>
              <a:gd name="f24660" fmla="*/ f19667 1 f13365"/>
              <a:gd name="f24661" fmla="*/ f19668 1 f13365"/>
              <a:gd name="f24662" fmla="*/ f19669 1 f13365"/>
              <a:gd name="f24663" fmla="*/ f19670 1 f13365"/>
              <a:gd name="f24664" fmla="*/ f19671 1 f13366"/>
              <a:gd name="f24665" fmla="*/ f19672 1 f13365"/>
              <a:gd name="f24666" fmla="*/ f19673 1 f13365"/>
              <a:gd name="f24667" fmla="*/ f19674 1 f13365"/>
              <a:gd name="f24668" fmla="*/ f19675 1 f13365"/>
              <a:gd name="f24669" fmla="*/ f19676 1 f13366"/>
              <a:gd name="f24670" fmla="*/ f19677 1 f13365"/>
              <a:gd name="f24671" fmla="*/ f19678 1 f13366"/>
              <a:gd name="f24672" fmla="*/ f19679 1 f13365"/>
              <a:gd name="f24673" fmla="*/ f19680 1 f13366"/>
              <a:gd name="f24674" fmla="*/ f19681 1 f13365"/>
              <a:gd name="f24675" fmla="*/ f19682 1 f13366"/>
              <a:gd name="f24676" fmla="*/ f19683 1 f13365"/>
              <a:gd name="f24677" fmla="*/ f19684 1 f13365"/>
              <a:gd name="f24678" fmla="*/ f19685 1 f13365"/>
              <a:gd name="f24679" fmla="*/ f19686 1 f13365"/>
              <a:gd name="f24680" fmla="*/ f19687 1 f13366"/>
              <a:gd name="f24681" fmla="*/ f19688 1 f13365"/>
              <a:gd name="f24682" fmla="*/ f19689 1 f13365"/>
              <a:gd name="f24683" fmla="*/ f19690 1 f13365"/>
              <a:gd name="f24684" fmla="*/ f19691 1 f13365"/>
              <a:gd name="f24685" fmla="*/ f19692 1 f13365"/>
              <a:gd name="f24686" fmla="*/ f19693 1 f13365"/>
              <a:gd name="f24687" fmla="*/ f19694 1 f13365"/>
              <a:gd name="f24688" fmla="*/ f19695 1 f13365"/>
              <a:gd name="f24689" fmla="*/ f19696 1 f13365"/>
              <a:gd name="f24690" fmla="*/ f19697 1 f13366"/>
              <a:gd name="f24691" fmla="*/ f19698 1 f13365"/>
              <a:gd name="f24692" fmla="*/ f19699 1 f13365"/>
              <a:gd name="f24693" fmla="*/ f19700 1 f13365"/>
              <a:gd name="f24694" fmla="*/ f19701 1 f13365"/>
              <a:gd name="f24695" fmla="*/ f19702 1 f13365"/>
              <a:gd name="f24696" fmla="*/ f19703 1 f13365"/>
              <a:gd name="f24697" fmla="*/ f19704 1 f13365"/>
              <a:gd name="f24698" fmla="*/ f19705 1 f13365"/>
              <a:gd name="f24699" fmla="*/ f19706 1 f13365"/>
              <a:gd name="f24700" fmla="*/ f19707 1 f13365"/>
              <a:gd name="f24701" fmla="*/ f19708 1 f13365"/>
              <a:gd name="f24702" fmla="*/ f19709 1 f13365"/>
              <a:gd name="f24703" fmla="*/ f19710 1 f13365"/>
              <a:gd name="f24704" fmla="*/ f19711 1 f13365"/>
              <a:gd name="f24705" fmla="*/ f19712 1 f13365"/>
              <a:gd name="f24706" fmla="*/ f19713 1 f13366"/>
              <a:gd name="f24707" fmla="*/ f19714 1 f13365"/>
              <a:gd name="f24708" fmla="*/ f19715 1 f13365"/>
              <a:gd name="f24709" fmla="*/ f19716 1 f13365"/>
              <a:gd name="f24710" fmla="*/ f19717 1 f13366"/>
              <a:gd name="f24711" fmla="*/ f19718 1 f13365"/>
              <a:gd name="f24712" fmla="*/ f19719 1 f13366"/>
              <a:gd name="f24713" fmla="*/ f19720 1 f13365"/>
              <a:gd name="f24714" fmla="*/ f19721 1 f13365"/>
              <a:gd name="f24715" fmla="*/ f19722 1 f13366"/>
              <a:gd name="f24716" fmla="*/ f19723 1 f13365"/>
              <a:gd name="f24717" fmla="*/ f19724 1 f13365"/>
              <a:gd name="f24718" fmla="*/ f19725 1 f13365"/>
              <a:gd name="f24719" fmla="*/ f19726 1 f13365"/>
              <a:gd name="f24720" fmla="*/ f19727 1 f13365"/>
              <a:gd name="f24721" fmla="*/ f19728 1 f13365"/>
              <a:gd name="f24722" fmla="*/ f19729 1 f13365"/>
              <a:gd name="f24723" fmla="*/ f19730 1 f13366"/>
              <a:gd name="f24724" fmla="*/ f19731 1 f13365"/>
              <a:gd name="f24725" fmla="*/ f19732 1 f13366"/>
              <a:gd name="f24726" fmla="*/ f19733 1 f13365"/>
              <a:gd name="f24727" fmla="*/ f19734 1 f13365"/>
              <a:gd name="f24728" fmla="*/ f19735 1 f13365"/>
              <a:gd name="f24729" fmla="*/ f19736 1 f13365"/>
              <a:gd name="f24730" fmla="*/ f19737 1 f13365"/>
              <a:gd name="f24731" fmla="*/ f19738 1 f13365"/>
              <a:gd name="f24732" fmla="*/ f19739 1 f13365"/>
              <a:gd name="f24733" fmla="*/ f19740 1 f13365"/>
              <a:gd name="f24734" fmla="*/ f19741 1 f13365"/>
              <a:gd name="f24735" fmla="*/ f19742 1 f13365"/>
              <a:gd name="f24736" fmla="*/ f19743 1 f13365"/>
              <a:gd name="f24737" fmla="*/ f19744 1 f13366"/>
              <a:gd name="f24738" fmla="*/ f19745 1 f13365"/>
              <a:gd name="f24739" fmla="*/ f19746 1 f13365"/>
              <a:gd name="f24740" fmla="*/ f19747 1 f13365"/>
              <a:gd name="f24741" fmla="*/ f19748 1 f13365"/>
              <a:gd name="f24742" fmla="*/ f19749 1 f13365"/>
              <a:gd name="f24743" fmla="*/ f19750 1 f13366"/>
              <a:gd name="f24744" fmla="*/ f19751 1 f13365"/>
              <a:gd name="f24745" fmla="*/ f19752 1 f13366"/>
              <a:gd name="f24746" fmla="*/ f19753 1 f13365"/>
              <a:gd name="f24747" fmla="*/ f19754 1 f13365"/>
              <a:gd name="f24748" fmla="*/ f19755 1 f13365"/>
              <a:gd name="f24749" fmla="*/ f19756 1 f13366"/>
              <a:gd name="f24750" fmla="*/ f19757 1 f13365"/>
              <a:gd name="f24751" fmla="*/ f19758 1 f13365"/>
              <a:gd name="f24752" fmla="*/ f19759 1 f13365"/>
              <a:gd name="f24753" fmla="*/ f19760 1 f13365"/>
              <a:gd name="f24754" fmla="*/ f19761 1 f13365"/>
              <a:gd name="f24755" fmla="*/ f19762 1 f13365"/>
              <a:gd name="f24756" fmla="*/ f19763 1 f13365"/>
              <a:gd name="f24757" fmla="*/ f19764 1 f13365"/>
              <a:gd name="f24758" fmla="*/ f19765 1 f13365"/>
              <a:gd name="f24759" fmla="*/ f19766 1 f13366"/>
              <a:gd name="f24760" fmla="*/ f19767 1 f13365"/>
              <a:gd name="f24761" fmla="*/ f19768 1 f13366"/>
              <a:gd name="f24762" fmla="*/ f19769 1 f13365"/>
              <a:gd name="f24763" fmla="*/ f19770 1 f13365"/>
              <a:gd name="f24764" fmla="*/ f19771 1 f13365"/>
              <a:gd name="f24765" fmla="*/ f19772 1 f13365"/>
              <a:gd name="f24766" fmla="*/ f19773 1 f13365"/>
              <a:gd name="f24767" fmla="*/ f19774 1 f13365"/>
              <a:gd name="f24768" fmla="*/ f19775 1 f13365"/>
              <a:gd name="f24769" fmla="*/ f19776 1 f13365"/>
              <a:gd name="f24770" fmla="*/ f19777 1 f13365"/>
              <a:gd name="f24771" fmla="*/ f19778 1 f13365"/>
              <a:gd name="f24772" fmla="*/ f19779 1 f13365"/>
              <a:gd name="f24773" fmla="*/ f19780 1 f13365"/>
              <a:gd name="f24774" fmla="*/ f19781 1 f13365"/>
              <a:gd name="f24775" fmla="*/ f19782 1 f13365"/>
              <a:gd name="f24776" fmla="*/ f19783 1 f13366"/>
              <a:gd name="f24777" fmla="*/ f19784 1 f13365"/>
              <a:gd name="f24778" fmla="*/ f19785 1 f13365"/>
              <a:gd name="f24779" fmla="*/ f19786 1 f13365"/>
              <a:gd name="f24780" fmla="*/ f19787 1 f13366"/>
              <a:gd name="f24781" fmla="*/ f19788 1 f13365"/>
              <a:gd name="f24782" fmla="*/ f19789 1 f13366"/>
              <a:gd name="f24783" fmla="*/ f19790 1 f13365"/>
              <a:gd name="f24784" fmla="*/ f19791 1 f13365"/>
              <a:gd name="f24785" fmla="*/ f19792 1 f13365"/>
              <a:gd name="f24786" fmla="*/ f19793 1 f13366"/>
              <a:gd name="f24787" fmla="*/ f19794 1 f13365"/>
              <a:gd name="f24788" fmla="*/ f19795 1 f13365"/>
              <a:gd name="f24789" fmla="*/ f19796 1 f13365"/>
              <a:gd name="f24790" fmla="*/ f19797 1 f13366"/>
              <a:gd name="f24791" fmla="*/ f19798 1 f13365"/>
              <a:gd name="f24792" fmla="*/ f19799 1 f13365"/>
              <a:gd name="f24793" fmla="*/ f19800 1 f13365"/>
              <a:gd name="f24794" fmla="*/ f19801 1 f13365"/>
              <a:gd name="f24795" fmla="*/ f19802 1 f13365"/>
              <a:gd name="f24796" fmla="*/ f19803 1 f13366"/>
              <a:gd name="f24797" fmla="*/ f19804 1 f13365"/>
              <a:gd name="f24798" fmla="*/ f19805 1 f13366"/>
              <a:gd name="f24799" fmla="*/ f19806 1 f13365"/>
              <a:gd name="f24800" fmla="*/ f19807 1 f13365"/>
              <a:gd name="f24801" fmla="*/ f19808 1 f13365"/>
              <a:gd name="f24802" fmla="*/ f19809 1 f13366"/>
              <a:gd name="f24803" fmla="*/ f19810 1 f13365"/>
              <a:gd name="f24804" fmla="*/ f19811 1 f13365"/>
              <a:gd name="f24805" fmla="*/ f19812 1 f13365"/>
              <a:gd name="f24806" fmla="*/ f19813 1 f13365"/>
              <a:gd name="f24807" fmla="*/ f19814 1 f13366"/>
              <a:gd name="f24808" fmla="*/ f19815 1 f13365"/>
              <a:gd name="f24809" fmla="*/ f19816 1 f13366"/>
              <a:gd name="f24810" fmla="*/ f19817 1 f13365"/>
              <a:gd name="f24811" fmla="*/ f19818 1 f13365"/>
              <a:gd name="f24812" fmla="*/ f19819 1 f13365"/>
              <a:gd name="f24813" fmla="*/ f19820 1 f13365"/>
              <a:gd name="f24814" fmla="*/ f19821 1 f13365"/>
              <a:gd name="f24815" fmla="*/ f19822 1 f13365"/>
              <a:gd name="f24816" fmla="*/ f19823 1 f13365"/>
              <a:gd name="f24817" fmla="*/ f19824 1 f13365"/>
              <a:gd name="f24818" fmla="*/ f19825 1 f13365"/>
              <a:gd name="f24819" fmla="*/ f19826 1 f13365"/>
              <a:gd name="f24820" fmla="*/ f19827 1 f13365"/>
              <a:gd name="f24821" fmla="*/ f19828 1 f13365"/>
              <a:gd name="f24822" fmla="*/ f19829 1 f13365"/>
              <a:gd name="f24823" fmla="*/ f19830 1 f13365"/>
              <a:gd name="f24824" fmla="*/ f19831 1 f13366"/>
              <a:gd name="f24825" fmla="*/ f19832 1 f13365"/>
              <a:gd name="f24826" fmla="*/ f19833 1 f13366"/>
              <a:gd name="f24827" fmla="*/ f19834 1 f13365"/>
              <a:gd name="f24828" fmla="*/ f19835 1 f13365"/>
              <a:gd name="f24829" fmla="*/ f19836 1 f13365"/>
              <a:gd name="f24830" fmla="*/ f19837 1 f13365"/>
              <a:gd name="f24831" fmla="*/ f19838 1 f13365"/>
              <a:gd name="f24832" fmla="*/ f19839 1 f13365"/>
              <a:gd name="f24833" fmla="*/ f19840 1 f13365"/>
              <a:gd name="f24834" fmla="*/ f19841 1 f13365"/>
              <a:gd name="f24835" fmla="*/ f19842 1 f13366"/>
              <a:gd name="f24836" fmla="*/ f19843 1 f13365"/>
              <a:gd name="f24837" fmla="*/ f19844 1 f13365"/>
              <a:gd name="f24838" fmla="*/ f19845 1 f13365"/>
              <a:gd name="f24839" fmla="*/ f19846 1 f13366"/>
              <a:gd name="f24840" fmla="*/ f19847 1 f13366"/>
              <a:gd name="f24841" fmla="*/ f19848 1 f13365"/>
              <a:gd name="f24842" fmla="*/ f19849 1 f13366"/>
              <a:gd name="f24843" fmla="*/ f19850 1 f13365"/>
              <a:gd name="f24844" fmla="*/ f19851 1 f13365"/>
              <a:gd name="f24845" fmla="*/ f19852 1 f13365"/>
              <a:gd name="f24846" fmla="*/ f19853 1 f13365"/>
              <a:gd name="f24847" fmla="*/ f19854 1 f13365"/>
              <a:gd name="f24848" fmla="*/ f19855 1 f13365"/>
              <a:gd name="f24849" fmla="*/ f19856 1 f13365"/>
              <a:gd name="f24850" fmla="*/ f19857 1 f13366"/>
              <a:gd name="f24851" fmla="*/ f19858 1 f13365"/>
              <a:gd name="f24852" fmla="*/ f19859 1 f13365"/>
              <a:gd name="f24853" fmla="*/ f19860 1 f13365"/>
              <a:gd name="f24854" fmla="*/ f19861 1 f13366"/>
              <a:gd name="f24855" fmla="*/ f19862 1 f13365"/>
              <a:gd name="f24856" fmla="*/ f19863 1 f13365"/>
              <a:gd name="f24857" fmla="*/ f19864 1 f13365"/>
              <a:gd name="f24858" fmla="*/ f19865 1 f13366"/>
              <a:gd name="f24859" fmla="*/ f19866 1 f13365"/>
              <a:gd name="f24860" fmla="*/ f19867 1 f13365"/>
              <a:gd name="f24861" fmla="*/ f19868 1 f13365"/>
              <a:gd name="f24862" fmla="*/ f19869 1 f13366"/>
              <a:gd name="f24863" fmla="*/ f19870 1 f13365"/>
              <a:gd name="f24864" fmla="*/ f19871 1 f13366"/>
              <a:gd name="f24865" fmla="*/ f19872 1 f13365"/>
              <a:gd name="f24866" fmla="*/ f19873 1 f13366"/>
              <a:gd name="f24867" fmla="*/ f19874 1 f13365"/>
              <a:gd name="f24868" fmla="*/ f19875 1 f13365"/>
              <a:gd name="f24869" fmla="*/ f19876 1 f13365"/>
              <a:gd name="f24870" fmla="*/ f19877 1 f13366"/>
              <a:gd name="f24871" fmla="*/ f19878 1 f13365"/>
              <a:gd name="f24872" fmla="*/ f19879 1 f13366"/>
              <a:gd name="f24873" fmla="*/ f19880 1 f13365"/>
              <a:gd name="f24874" fmla="*/ f19881 1 f13366"/>
              <a:gd name="f24875" fmla="*/ f19882 1 f13365"/>
              <a:gd name="f24876" fmla="*/ f19883 1 f13366"/>
              <a:gd name="f24877" fmla="*/ f19884 1 f13365"/>
              <a:gd name="f24878" fmla="*/ f19885 1 f13365"/>
              <a:gd name="f24879" fmla="*/ f19886 1 f13365"/>
              <a:gd name="f24880" fmla="*/ f19887 1 f13365"/>
              <a:gd name="f24881" fmla="*/ f19888 1 f13365"/>
              <a:gd name="f24882" fmla="*/ f19889 1 f13365"/>
              <a:gd name="f24883" fmla="*/ f19890 1 f13365"/>
              <a:gd name="f24884" fmla="*/ f19891 1 f13365"/>
              <a:gd name="f24885" fmla="*/ f19892 1 f13365"/>
              <a:gd name="f24886" fmla="*/ f19893 1 f13365"/>
              <a:gd name="f24887" fmla="*/ f19894 1 f13365"/>
              <a:gd name="f24888" fmla="*/ f19895 1 f13366"/>
              <a:gd name="f24889" fmla="*/ f19896 1 f13365"/>
              <a:gd name="f24890" fmla="*/ f19897 1 f13365"/>
              <a:gd name="f24891" fmla="*/ f19898 1 f13365"/>
              <a:gd name="f24892" fmla="*/ f19899 1 f13366"/>
              <a:gd name="f24893" fmla="*/ f19900 1 f13365"/>
              <a:gd name="f24894" fmla="*/ f19901 1 f13366"/>
              <a:gd name="f24895" fmla="*/ f19902 1 f13365"/>
              <a:gd name="f24896" fmla="*/ f19903 1 f13365"/>
              <a:gd name="f24897" fmla="*/ f19904 1 f13365"/>
              <a:gd name="f24898" fmla="*/ f19905 1 f13365"/>
              <a:gd name="f24899" fmla="*/ f19906 1 f13365"/>
              <a:gd name="f24900" fmla="*/ f19907 1 f13365"/>
              <a:gd name="f24901" fmla="*/ f19908 1 f13365"/>
              <a:gd name="f24902" fmla="*/ f19909 1 f13365"/>
              <a:gd name="f24903" fmla="*/ f19910 1 f13365"/>
              <a:gd name="f24904" fmla="*/ f19911 1 f13365"/>
              <a:gd name="f24905" fmla="*/ f19912 1 f13365"/>
              <a:gd name="f24906" fmla="*/ f19913 1 f13365"/>
              <a:gd name="f24907" fmla="*/ f19914 1 f13365"/>
              <a:gd name="f24908" fmla="*/ f19915 1 f13365"/>
              <a:gd name="f24909" fmla="*/ f19916 1 f13365"/>
              <a:gd name="f24910" fmla="*/ f19917 1 f13365"/>
              <a:gd name="f24911" fmla="*/ f19918 1 f13366"/>
              <a:gd name="f24912" fmla="*/ f19919 1 f13365"/>
              <a:gd name="f24913" fmla="*/ f19920 1 f13366"/>
              <a:gd name="f24914" fmla="*/ f19921 1 f13365"/>
              <a:gd name="f24915" fmla="*/ f19922 1 f13365"/>
              <a:gd name="f24916" fmla="*/ f19923 1 f13365"/>
              <a:gd name="f24917" fmla="*/ f19924 1 f13365"/>
              <a:gd name="f24918" fmla="*/ f19925 1 f13365"/>
              <a:gd name="f24919" fmla="*/ f19926 1 f13365"/>
              <a:gd name="f24920" fmla="*/ f19927 1 f13365"/>
              <a:gd name="f24921" fmla="*/ f19928 1 f13365"/>
              <a:gd name="f24922" fmla="*/ f19929 1 f13366"/>
              <a:gd name="f24923" fmla="*/ f19930 1 f13365"/>
              <a:gd name="f24924" fmla="*/ f19931 1 f13365"/>
              <a:gd name="f24925" fmla="*/ f19932 1 f13365"/>
              <a:gd name="f24926" fmla="*/ f19933 1 f13365"/>
              <a:gd name="f24927" fmla="*/ f19934 1 f13365"/>
              <a:gd name="f24928" fmla="*/ f19935 1 f13365"/>
              <a:gd name="f24929" fmla="*/ f19936 1 f13365"/>
              <a:gd name="f24930" fmla="*/ f19937 1 f13365"/>
              <a:gd name="f24931" fmla="*/ f19938 1 f13366"/>
              <a:gd name="f24932" fmla="*/ f19939 1 f13365"/>
              <a:gd name="f24933" fmla="*/ f19940 1 f13365"/>
              <a:gd name="f24934" fmla="*/ f19941 1 f13365"/>
              <a:gd name="f24935" fmla="*/ f19942 1 f13365"/>
              <a:gd name="f24936" fmla="*/ f19943 1 f13365"/>
              <a:gd name="f24937" fmla="*/ f19944 1 f13365"/>
              <a:gd name="f24938" fmla="*/ f19945 1 f13365"/>
              <a:gd name="f24939" fmla="*/ f19946 1 f13366"/>
              <a:gd name="f24940" fmla="*/ f19947 1 f13365"/>
              <a:gd name="f24941" fmla="*/ f19948 1 f13366"/>
              <a:gd name="f24942" fmla="*/ f19949 1 f13365"/>
              <a:gd name="f24943" fmla="*/ f19950 1 f13366"/>
              <a:gd name="f24944" fmla="*/ f19951 1 f13365"/>
              <a:gd name="f24945" fmla="*/ f19952 1 f13366"/>
              <a:gd name="f24946" fmla="*/ f19953 1 f13365"/>
              <a:gd name="f24947" fmla="*/ f19954 1 f13365"/>
              <a:gd name="f24948" fmla="*/ f19955 1 f13365"/>
              <a:gd name="f24949" fmla="*/ f19956 1 f13366"/>
              <a:gd name="f24950" fmla="*/ f19957 1 f13365"/>
              <a:gd name="f24951" fmla="*/ f19958 1 f13366"/>
              <a:gd name="f24952" fmla="*/ f19959 1 f13365"/>
              <a:gd name="f24953" fmla="*/ f19960 1 f13365"/>
              <a:gd name="f24954" fmla="*/ f19961 1 f13365"/>
              <a:gd name="f24955" fmla="*/ f19962 1 f13365"/>
              <a:gd name="f24956" fmla="*/ f19963 1 f13365"/>
              <a:gd name="f24957" fmla="*/ f19964 1 f13365"/>
              <a:gd name="f24958" fmla="*/ f19965 1 f13365"/>
              <a:gd name="f24959" fmla="*/ f19966 1 f13365"/>
              <a:gd name="f24960" fmla="*/ f19967 1 f13365"/>
              <a:gd name="f24961" fmla="*/ f19968 1 f13365"/>
              <a:gd name="f24962" fmla="*/ f19969 1 f13365"/>
              <a:gd name="f24963" fmla="*/ f19970 1 f13366"/>
              <a:gd name="f24964" fmla="*/ f19971 1 f13365"/>
              <a:gd name="f24965" fmla="*/ f19972 1 f13366"/>
              <a:gd name="f24966" fmla="*/ f19973 1 f13365"/>
              <a:gd name="f24967" fmla="*/ f19974 1 f13365"/>
              <a:gd name="f24968" fmla="*/ f19975 1 f13365"/>
              <a:gd name="f24969" fmla="*/ f19976 1 f13366"/>
              <a:gd name="f24970" fmla="*/ f19977 1 f13365"/>
              <a:gd name="f24971" fmla="*/ f19978 1 f13366"/>
              <a:gd name="f24972" fmla="*/ f19979 1 f13365"/>
              <a:gd name="f24973" fmla="*/ f19980 1 f13365"/>
              <a:gd name="f24974" fmla="*/ f19981 1 f13365"/>
              <a:gd name="f24975" fmla="*/ f19982 1 f13366"/>
              <a:gd name="f24976" fmla="*/ f19983 1 f13365"/>
              <a:gd name="f24977" fmla="*/ f19984 1 f13365"/>
              <a:gd name="f24978" fmla="*/ f19985 1 f13365"/>
              <a:gd name="f24979" fmla="*/ f19986 1 f13366"/>
              <a:gd name="f24980" fmla="*/ f19987 1 f13365"/>
              <a:gd name="f24981" fmla="*/ f19988 1 f13366"/>
              <a:gd name="f24982" fmla="*/ f19989 1 f13365"/>
              <a:gd name="f24983" fmla="*/ f19990 1 f13366"/>
              <a:gd name="f24984" fmla="*/ f19991 1 f13365"/>
              <a:gd name="f24985" fmla="*/ f19992 1 f13365"/>
              <a:gd name="f24986" fmla="*/ f19993 1 f13365"/>
              <a:gd name="f24987" fmla="*/ f19994 1 f13365"/>
              <a:gd name="f24988" fmla="*/ f19995 1 f13365"/>
              <a:gd name="f24989" fmla="*/ f19996 1 f13365"/>
              <a:gd name="f24990" fmla="*/ f19997 1 f13365"/>
              <a:gd name="f24991" fmla="*/ f19998 1 f13366"/>
              <a:gd name="f24992" fmla="*/ f19999 1 f13365"/>
              <a:gd name="f24993" fmla="*/ f20000 1 f13365"/>
              <a:gd name="f24994" fmla="*/ f20001 1 f13365"/>
              <a:gd name="f24995" fmla="*/ f20002 1 f13365"/>
              <a:gd name="f24996" fmla="*/ f20003 1 f13365"/>
              <a:gd name="f24997" fmla="*/ f20004 1 f13365"/>
              <a:gd name="f24998" fmla="*/ f20005 1 f13365"/>
              <a:gd name="f24999" fmla="*/ f20006 1 f13365"/>
              <a:gd name="f25000" fmla="*/ f20007 1 f13365"/>
              <a:gd name="f25001" fmla="*/ f20008 1 f13365"/>
              <a:gd name="f25002" fmla="*/ f20009 1 f13365"/>
              <a:gd name="f25003" fmla="*/ f20010 1 f13365"/>
              <a:gd name="f25004" fmla="*/ f20011 1 f13365"/>
              <a:gd name="f25005" fmla="*/ f20012 1 f13365"/>
              <a:gd name="f25006" fmla="*/ f20013 1 f13366"/>
              <a:gd name="f25007" fmla="*/ f20014 1 f13365"/>
              <a:gd name="f25008" fmla="*/ f20015 1 f13366"/>
              <a:gd name="f25009" fmla="*/ f20016 1 f13365"/>
              <a:gd name="f25010" fmla="*/ f20017 1 f13365"/>
              <a:gd name="f25011" fmla="*/ f20018 1 f13365"/>
              <a:gd name="f25012" fmla="*/ f20019 1 f13365"/>
              <a:gd name="f25013" fmla="*/ f20020 1 f13365"/>
              <a:gd name="f25014" fmla="*/ f20021 1 f13365"/>
              <a:gd name="f25015" fmla="*/ f20022 1 f13365"/>
              <a:gd name="f25016" fmla="*/ f20023 1 f13366"/>
              <a:gd name="f25017" fmla="*/ f20024 1 f13365"/>
              <a:gd name="f25018" fmla="*/ f20025 1 f13365"/>
              <a:gd name="f25019" fmla="*/ f20026 1 f13365"/>
              <a:gd name="f25020" fmla="*/ f20027 1 f13366"/>
              <a:gd name="f25021" fmla="*/ f20028 1 f13365"/>
              <a:gd name="f25022" fmla="*/ f20029 1 f13365"/>
              <a:gd name="f25023" fmla="*/ f20030 1 f13365"/>
              <a:gd name="f25024" fmla="*/ f20031 1 f13365"/>
              <a:gd name="f25025" fmla="*/ f20032 1 f13365"/>
              <a:gd name="f25026" fmla="*/ f20033 1 f13365"/>
              <a:gd name="f25027" fmla="*/ f20034 1 f13365"/>
              <a:gd name="f25028" fmla="*/ f20035 1 f13366"/>
              <a:gd name="f25029" fmla="*/ f20036 1 f13365"/>
              <a:gd name="f25030" fmla="*/ f20037 1 f13365"/>
              <a:gd name="f25031" fmla="*/ f20038 1 f13365"/>
              <a:gd name="f25032" fmla="*/ f20039 1 f13365"/>
              <a:gd name="f25033" fmla="*/ f20040 1 f13365"/>
              <a:gd name="f25034" fmla="*/ f20041 1 f13366"/>
              <a:gd name="f25035" fmla="*/ f20042 1 f13365"/>
              <a:gd name="f25036" fmla="*/ f20043 1 f13366"/>
              <a:gd name="f25037" fmla="*/ f20044 1 f13365"/>
              <a:gd name="f25038" fmla="*/ f20045 1 f13365"/>
              <a:gd name="f25039" fmla="*/ f20046 1 f13365"/>
              <a:gd name="f25040" fmla="*/ f20047 1 f13365"/>
              <a:gd name="f25041" fmla="*/ f20048 1 f13365"/>
              <a:gd name="f25042" fmla="*/ f20049 1 f13365"/>
              <a:gd name="f25043" fmla="*/ f20050 1 f13366"/>
              <a:gd name="f25044" fmla="*/ f20051 1 f13365"/>
              <a:gd name="f25045" fmla="*/ f20052 1 f13366"/>
              <a:gd name="f25046" fmla="*/ f20053 1 f13365"/>
              <a:gd name="f25047" fmla="*/ f20054 1 f13366"/>
              <a:gd name="f25048" fmla="*/ f20055 1 f13365"/>
              <a:gd name="f25049" fmla="*/ f20056 1 f13365"/>
              <a:gd name="f25050" fmla="*/ f20057 1 f13365"/>
              <a:gd name="f25051" fmla="*/ f20058 1 f13365"/>
              <a:gd name="f25052" fmla="*/ f20059 1 f13366"/>
              <a:gd name="f25053" fmla="*/ f20060 1 f13365"/>
              <a:gd name="f25054" fmla="*/ f20061 1 f13365"/>
              <a:gd name="f25055" fmla="*/ f20062 1 f13365"/>
              <a:gd name="f25056" fmla="*/ f20063 1 f13365"/>
              <a:gd name="f25057" fmla="*/ f20064 1 f13365"/>
              <a:gd name="f25058" fmla="*/ f20065 1 f13365"/>
              <a:gd name="f25059" fmla="*/ f20066 1 f13365"/>
              <a:gd name="f25060" fmla="*/ f20067 1 f13365"/>
              <a:gd name="f25061" fmla="*/ f20068 1 f13366"/>
              <a:gd name="f25062" fmla="*/ f20069 1 f13365"/>
              <a:gd name="f25063" fmla="*/ f20070 1 f13366"/>
              <a:gd name="f25064" fmla="*/ f20071 1 f13366"/>
              <a:gd name="f25065" fmla="*/ f20072 1 f13365"/>
              <a:gd name="f25066" fmla="*/ f20073 1 f13365"/>
              <a:gd name="f25067" fmla="*/ f20074 1 f13365"/>
              <a:gd name="f25068" fmla="*/ f20075 1 f13366"/>
              <a:gd name="f25069" fmla="*/ f20076 1 f13365"/>
              <a:gd name="f25070" fmla="*/ f20077 1 f13365"/>
              <a:gd name="f25071" fmla="*/ f20078 1 f13365"/>
              <a:gd name="f25072" fmla="*/ f20079 1 f13365"/>
              <a:gd name="f25073" fmla="*/ f20080 1 f13365"/>
              <a:gd name="f25074" fmla="*/ f20081 1 f13365"/>
              <a:gd name="f25075" fmla="*/ f20082 1 f13365"/>
              <a:gd name="f25076" fmla="*/ f20083 1 f13365"/>
              <a:gd name="f25077" fmla="*/ f20084 1 f13365"/>
              <a:gd name="f25078" fmla="*/ f20085 1 f13365"/>
              <a:gd name="f25079" fmla="*/ f20086 1 f13365"/>
              <a:gd name="f25080" fmla="*/ f20087 1 f13366"/>
              <a:gd name="f25081" fmla="*/ f20088 1 f13365"/>
              <a:gd name="f25082" fmla="*/ f20089 1 f13365"/>
              <a:gd name="f25083" fmla="*/ f20090 1 f13365"/>
              <a:gd name="f25084" fmla="*/ f20091 1 f13366"/>
              <a:gd name="f25085" fmla="*/ f20092 1 f13365"/>
              <a:gd name="f25086" fmla="*/ f20093 1 f13365"/>
              <a:gd name="f25087" fmla="*/ f20094 1 f13365"/>
              <a:gd name="f25088" fmla="*/ f20095 1 f13365"/>
              <a:gd name="f25089" fmla="*/ f20096 1 f13365"/>
              <a:gd name="f25090" fmla="*/ f20097 1 f13365"/>
              <a:gd name="f25091" fmla="*/ f20098 1 f13365"/>
              <a:gd name="f25092" fmla="*/ f20099 1 f13365"/>
              <a:gd name="f25093" fmla="*/ f20100 1 f13365"/>
              <a:gd name="f25094" fmla="*/ f20101 1 f13366"/>
              <a:gd name="f25095" fmla="*/ f20102 1 f13365"/>
              <a:gd name="f25096" fmla="*/ f20103 1 f13366"/>
              <a:gd name="f25097" fmla="*/ f20104 1 f13365"/>
              <a:gd name="f25098" fmla="*/ f20105 1 f13365"/>
              <a:gd name="f25099" fmla="*/ f20106 1 f13365"/>
              <a:gd name="f25100" fmla="*/ f20107 1 f13366"/>
              <a:gd name="f25101" fmla="*/ f20108 1 f13365"/>
              <a:gd name="f25102" fmla="*/ f20109 1 f13365"/>
              <a:gd name="f25103" fmla="*/ f20110 1 f13365"/>
              <a:gd name="f25104" fmla="*/ f20111 1 f13365"/>
              <a:gd name="f25105" fmla="*/ f20112 1 f13365"/>
              <a:gd name="f25106" fmla="*/ f20113 1 f13365"/>
              <a:gd name="f25107" fmla="*/ f20114 1 f13365"/>
              <a:gd name="f25108" fmla="*/ f20115 1 f13365"/>
              <a:gd name="f25109" fmla="*/ f20116 1 f13365"/>
              <a:gd name="f25110" fmla="*/ f20117 1 f13365"/>
              <a:gd name="f25111" fmla="*/ f20118 1 f13365"/>
              <a:gd name="f25112" fmla="*/ f20119 1 f13365"/>
              <a:gd name="f25113" fmla="*/ f20120 1 f13365"/>
              <a:gd name="f25114" fmla="*/ f20121 1 f13365"/>
              <a:gd name="f25115" fmla="*/ f20122 1 f13365"/>
              <a:gd name="f25116" fmla="*/ f20123 1 f13365"/>
              <a:gd name="f25117" fmla="*/ f20124 1 f13365"/>
              <a:gd name="f25118" fmla="*/ f20125 1 f13366"/>
              <a:gd name="f25119" fmla="*/ f20126 1 f13365"/>
              <a:gd name="f25120" fmla="*/ f20127 1 f13366"/>
              <a:gd name="f25121" fmla="*/ f20128 1 f13365"/>
              <a:gd name="f25122" fmla="*/ f20129 1 f13365"/>
              <a:gd name="f25123" fmla="*/ f20130 1 f13365"/>
              <a:gd name="f25124" fmla="*/ f20131 1 f13365"/>
              <a:gd name="f25125" fmla="*/ f20132 1 f13365"/>
              <a:gd name="f25126" fmla="*/ f20133 1 f13365"/>
              <a:gd name="f25127" fmla="*/ f20134 1 f13365"/>
              <a:gd name="f25128" fmla="*/ f20135 1 f13365"/>
              <a:gd name="f25129" fmla="*/ f20136 1 f13366"/>
              <a:gd name="f25130" fmla="*/ f20137 1 f13365"/>
              <a:gd name="f25131" fmla="*/ f20138 1 f13366"/>
              <a:gd name="f25132" fmla="*/ f20139 1 f13365"/>
              <a:gd name="f25133" fmla="*/ f20140 1 f13366"/>
              <a:gd name="f25134" fmla="*/ f20141 1 f13365"/>
              <a:gd name="f25135" fmla="*/ f20142 1 f13365"/>
              <a:gd name="f25136" fmla="*/ f20143 1 f13365"/>
              <a:gd name="f25137" fmla="*/ f20144 1 f13365"/>
              <a:gd name="f25138" fmla="*/ f20145 1 f13365"/>
              <a:gd name="f25139" fmla="*/ f20146 1 f13365"/>
              <a:gd name="f25140" fmla="*/ f20147 1 f13365"/>
              <a:gd name="f25141" fmla="*/ f20148 1 f13365"/>
              <a:gd name="f25142" fmla="*/ f20149 1 f13365"/>
              <a:gd name="f25143" fmla="*/ f20150 1 f13366"/>
              <a:gd name="f25144" fmla="*/ f20151 1 f13365"/>
              <a:gd name="f25145" fmla="*/ f20152 1 f13366"/>
              <a:gd name="f25146" fmla="*/ f20153 1 f13365"/>
              <a:gd name="f25147" fmla="*/ f20154 1 f13366"/>
              <a:gd name="f25148" fmla="*/ f20155 1 f13365"/>
              <a:gd name="f25149" fmla="*/ f20156 1 f13365"/>
              <a:gd name="f25150" fmla="*/ f20157 1 f13365"/>
              <a:gd name="f25151" fmla="*/ f20158 1 f13365"/>
              <a:gd name="f25152" fmla="*/ f20159 1 f13365"/>
              <a:gd name="f25153" fmla="*/ f20160 1 f13366"/>
              <a:gd name="f25154" fmla="*/ f20161 1 f13365"/>
              <a:gd name="f25155" fmla="*/ f20162 1 f13365"/>
              <a:gd name="f25156" fmla="*/ f20163 1 f13365"/>
              <a:gd name="f25157" fmla="*/ f20164 1 f13366"/>
              <a:gd name="f25158" fmla="*/ f20165 1 f13365"/>
              <a:gd name="f25159" fmla="*/ f20166 1 f13365"/>
              <a:gd name="f25160" fmla="*/ f20167 1 f13365"/>
              <a:gd name="f25161" fmla="*/ f20168 1 f13365"/>
              <a:gd name="f25162" fmla="*/ f20169 1 f13365"/>
              <a:gd name="f25163" fmla="*/ f20170 1 f13365"/>
              <a:gd name="f25164" fmla="*/ f20171 1 f13365"/>
              <a:gd name="f25165" fmla="*/ f20172 1 f13365"/>
              <a:gd name="f25166" fmla="*/ f20173 1 f13365"/>
              <a:gd name="f25167" fmla="*/ f20174 1 f13365"/>
              <a:gd name="f25168" fmla="*/ f20175 1 f13365"/>
              <a:gd name="f25169" fmla="*/ f20176 1 f13366"/>
              <a:gd name="f25170" fmla="*/ f20177 1 f13365"/>
              <a:gd name="f25171" fmla="*/ f20178 1 f13365"/>
              <a:gd name="f25172" fmla="*/ f20179 1 f13365"/>
              <a:gd name="f25173" fmla="*/ f20180 1 f13366"/>
              <a:gd name="f25174" fmla="*/ f20181 1 f13365"/>
              <a:gd name="f25175" fmla="*/ f20182 1 f13365"/>
              <a:gd name="f25176" fmla="*/ f20183 1 f13365"/>
              <a:gd name="f25177" fmla="*/ f20184 1 f13365"/>
              <a:gd name="f25178" fmla="*/ f20185 1 f13365"/>
              <a:gd name="f25179" fmla="*/ f20186 1 f13365"/>
              <a:gd name="f25180" fmla="*/ f20187 1 f13365"/>
              <a:gd name="f25181" fmla="*/ f20188 1 f13365"/>
              <a:gd name="f25182" fmla="*/ f20189 1 f13365"/>
              <a:gd name="f25183" fmla="*/ f20190 1 f13365"/>
              <a:gd name="f25184" fmla="*/ f20191 1 f13365"/>
              <a:gd name="f25185" fmla="*/ f20192 1 f13365"/>
              <a:gd name="f25186" fmla="*/ f20193 1 f13365"/>
              <a:gd name="f25187" fmla="*/ f20194 1 f13365"/>
              <a:gd name="f25188" fmla="*/ f20195 1 f13366"/>
              <a:gd name="f25189" fmla="*/ f20196 1 f13365"/>
              <a:gd name="f25190" fmla="*/ f20197 1 f13366"/>
              <a:gd name="f25191" fmla="*/ f20198 1 f13365"/>
              <a:gd name="f25192" fmla="*/ f20199 1 f13365"/>
              <a:gd name="f25193" fmla="*/ f20200 1 f13365"/>
              <a:gd name="f25194" fmla="*/ f20201 1 f13365"/>
              <a:gd name="f25195" fmla="*/ f20202 1 f13365"/>
              <a:gd name="f25196" fmla="*/ f20203 1 f13365"/>
              <a:gd name="f25197" fmla="*/ f20204 1 f13365"/>
              <a:gd name="f25198" fmla="*/ f20205 1 f13365"/>
              <a:gd name="f25199" fmla="*/ f20206 1 f13366"/>
              <a:gd name="f25200" fmla="*/ f20207 1 f13365"/>
              <a:gd name="f25201" fmla="*/ f20208 1 f13365"/>
              <a:gd name="f25202" fmla="*/ f20209 1 f13365"/>
              <a:gd name="f25203" fmla="*/ f20210 1 f13365"/>
              <a:gd name="f25204" fmla="*/ f20211 1 f13365"/>
              <a:gd name="f25205" fmla="*/ f20212 1 f13365"/>
              <a:gd name="f25206" fmla="*/ f20213 1 f13365"/>
              <a:gd name="f25207" fmla="*/ f20214 1 f13365"/>
              <a:gd name="f25208" fmla="*/ f20215 1 f13365"/>
              <a:gd name="f25209" fmla="*/ f20216 1 f13365"/>
              <a:gd name="f25210" fmla="*/ f20217 1 f13365"/>
              <a:gd name="f25211" fmla="*/ f20218 1 f13365"/>
              <a:gd name="f25212" fmla="*/ f20219 1 f13365"/>
              <a:gd name="f25213" fmla="*/ f20220 1 f13365"/>
              <a:gd name="f25214" fmla="*/ f20221 1 f13366"/>
              <a:gd name="f25215" fmla="*/ f20222 1 f13365"/>
              <a:gd name="f25216" fmla="*/ f20223 1 f13366"/>
              <a:gd name="f25217" fmla="*/ f20224 1 f13365"/>
              <a:gd name="f25218" fmla="*/ f20225 1 f13365"/>
              <a:gd name="f25219" fmla="*/ f20226 1 f13365"/>
              <a:gd name="f25220" fmla="*/ f20227 1 f13365"/>
              <a:gd name="f25221" fmla="*/ f20228 1 f13365"/>
              <a:gd name="f25222" fmla="*/ f20229 1 f13365"/>
              <a:gd name="f25223" fmla="*/ f20230 1 f13365"/>
              <a:gd name="f25224" fmla="*/ f20231 1 f13365"/>
              <a:gd name="f25225" fmla="*/ f20232 1 f13365"/>
              <a:gd name="f25226" fmla="*/ f20233 1 f13365"/>
              <a:gd name="f25227" fmla="*/ f20234 1 f13365"/>
              <a:gd name="f25228" fmla="*/ f20235 1 f13365"/>
              <a:gd name="f25229" fmla="*/ f20236 1 f13365"/>
              <a:gd name="f25230" fmla="*/ f20237 1 f13365"/>
              <a:gd name="f25231" fmla="*/ f20238 1 f13365"/>
              <a:gd name="f25232" fmla="*/ f20239 1 f13365"/>
              <a:gd name="f25233" fmla="*/ f20240 1 f13365"/>
              <a:gd name="f25234" fmla="*/ f20241 1 f13365"/>
              <a:gd name="f25235" fmla="*/ f20242 1 f13366"/>
              <a:gd name="f25236" fmla="*/ f20243 1 f13365"/>
              <a:gd name="f25237" fmla="*/ f20244 1 f13365"/>
              <a:gd name="f25238" fmla="*/ f20245 1 f13365"/>
              <a:gd name="f25239" fmla="*/ f20246 1 f13365"/>
              <a:gd name="f25240" fmla="*/ f20247 1 f13365"/>
              <a:gd name="f25241" fmla="*/ f20248 1 f13365"/>
              <a:gd name="f25242" fmla="*/ f20249 1 f13365"/>
              <a:gd name="f25243" fmla="*/ f20250 1 f13366"/>
              <a:gd name="f25244" fmla="*/ f20251 1 f13365"/>
              <a:gd name="f25245" fmla="*/ f20252 1 f13365"/>
              <a:gd name="f25246" fmla="*/ f20253 1 f13365"/>
              <a:gd name="f25247" fmla="*/ f20254 1 f13366"/>
              <a:gd name="f25248" fmla="*/ f20255 1 f13365"/>
              <a:gd name="f25249" fmla="*/ f20256 1 f13365"/>
              <a:gd name="f25250" fmla="*/ f20257 1 f13366"/>
              <a:gd name="f25251" fmla="*/ f20258 1 f13365"/>
              <a:gd name="f25252" fmla="*/ f20259 1 f13366"/>
              <a:gd name="f25253" fmla="*/ f20260 1 f13365"/>
              <a:gd name="f25254" fmla="*/ f20261 1 f13365"/>
              <a:gd name="f25255" fmla="*/ f20262 1 f13365"/>
              <a:gd name="f25256" fmla="*/ f20263 1 f13366"/>
              <a:gd name="f25257" fmla="*/ f20264 1 f13365"/>
              <a:gd name="f25258" fmla="*/ f20265 1 f13366"/>
              <a:gd name="f25259" fmla="*/ f20266 1 f13365"/>
              <a:gd name="f25260" fmla="*/ f20267 1 f13365"/>
              <a:gd name="f25261" fmla="*/ f20268 1 f13365"/>
              <a:gd name="f25262" fmla="*/ f20269 1 f13365"/>
              <a:gd name="f25263" fmla="*/ f20270 1 f13365"/>
              <a:gd name="f25264" fmla="*/ f20271 1 f13365"/>
              <a:gd name="f25265" fmla="*/ f20272 1 f13365"/>
              <a:gd name="f25266" fmla="*/ f20273 1 f13365"/>
              <a:gd name="f25267" fmla="*/ f20274 1 f13365"/>
              <a:gd name="f25268" fmla="*/ f20275 1 f13365"/>
              <a:gd name="f25269" fmla="*/ f20276 1 f13366"/>
              <a:gd name="f25270" fmla="*/ f20277 1 f13365"/>
              <a:gd name="f25271" fmla="*/ f20278 1 f13366"/>
              <a:gd name="f25272" fmla="*/ f20279 1 f13365"/>
              <a:gd name="f25273" fmla="*/ f20280 1 f13365"/>
              <a:gd name="f25274" fmla="*/ f20281 1 f13365"/>
              <a:gd name="f25275" fmla="*/ f20282 1 f13365"/>
              <a:gd name="f25276" fmla="*/ f20283 1 f13365"/>
              <a:gd name="f25277" fmla="*/ f20284 1 f13365"/>
              <a:gd name="f25278" fmla="*/ f20285 1 f13365"/>
              <a:gd name="f25279" fmla="*/ f20286 1 f13365"/>
              <a:gd name="f25280" fmla="*/ f20287 1 f13365"/>
              <a:gd name="f25281" fmla="*/ f20288 1 f13365"/>
              <a:gd name="f25282" fmla="*/ f20289 1 f13365"/>
              <a:gd name="f25283" fmla="*/ f20290 1 f13366"/>
              <a:gd name="f25284" fmla="*/ f20291 1 f13365"/>
              <a:gd name="f25285" fmla="*/ f20292 1 f13365"/>
              <a:gd name="f25286" fmla="*/ f20293 1 f13365"/>
              <a:gd name="f25287" fmla="*/ f20294 1 f13366"/>
              <a:gd name="f25288" fmla="*/ f20295 1 f13365"/>
              <a:gd name="f25289" fmla="*/ f20296 1 f13365"/>
              <a:gd name="f25290" fmla="*/ f20297 1 f13365"/>
              <a:gd name="f25291" fmla="*/ f20298 1 f13365"/>
              <a:gd name="f25292" fmla="*/ f20299 1 f13365"/>
              <a:gd name="f25293" fmla="*/ f20300 1 f13365"/>
              <a:gd name="f25294" fmla="*/ f20301 1 f13365"/>
              <a:gd name="f25295" fmla="*/ f20302 1 f13365"/>
              <a:gd name="f25296" fmla="*/ f20303 1 f13365"/>
              <a:gd name="f25297" fmla="*/ f20304 1 f13365"/>
              <a:gd name="f25298" fmla="*/ f20305 1 f13365"/>
              <a:gd name="f25299" fmla="*/ f20306 1 f13365"/>
              <a:gd name="f25300" fmla="*/ f20307 1 f13365"/>
              <a:gd name="f25301" fmla="*/ f20308 1 f13365"/>
              <a:gd name="f25302" fmla="*/ f20309 1 f13366"/>
              <a:gd name="f25303" fmla="*/ f20310 1 f13365"/>
              <a:gd name="f25304" fmla="*/ f20311 1 f13366"/>
              <a:gd name="f25305" fmla="*/ f20312 1 f13365"/>
              <a:gd name="f25306" fmla="*/ f20313 1 f13365"/>
              <a:gd name="f25307" fmla="*/ f20314 1 f13365"/>
              <a:gd name="f25308" fmla="*/ f20315 1 f13365"/>
              <a:gd name="f25309" fmla="*/ f20316 1 f13365"/>
              <a:gd name="f25310" fmla="*/ f20317 1 f13365"/>
              <a:gd name="f25311" fmla="*/ f20318 1 f13365"/>
              <a:gd name="f25312" fmla="*/ f20319 1 f13365"/>
              <a:gd name="f25313" fmla="*/ f20320 1 f13365"/>
              <a:gd name="f25314" fmla="*/ f20321 1 f13365"/>
              <a:gd name="f25315" fmla="*/ f20322 1 f13365"/>
              <a:gd name="f25316" fmla="*/ f20323 1 f13365"/>
              <a:gd name="f25317" fmla="*/ f20324 1 f13365"/>
              <a:gd name="f25318" fmla="*/ f20325 1 f13365"/>
              <a:gd name="f25319" fmla="*/ f20326 1 f13365"/>
              <a:gd name="f25320" fmla="*/ f20327 1 f13365"/>
              <a:gd name="f25321" fmla="*/ f20328 1 f13365"/>
              <a:gd name="f25322" fmla="*/ f20329 1 f13366"/>
              <a:gd name="f25323" fmla="*/ f20330 1 f13365"/>
              <a:gd name="f25324" fmla="*/ f20331 1 f13365"/>
              <a:gd name="f25325" fmla="*/ f20332 1 f13365"/>
              <a:gd name="f25326" fmla="*/ f20333 1 f13365"/>
              <a:gd name="f25327" fmla="*/ f20334 1 f13365"/>
              <a:gd name="f25328" fmla="*/ f20335 1 f13365"/>
              <a:gd name="f25329" fmla="*/ f20336 1 f13365"/>
              <a:gd name="f25330" fmla="*/ f20337 1 f13365"/>
              <a:gd name="f25331" fmla="*/ f20338 1 f13365"/>
              <a:gd name="f25332" fmla="*/ f20339 1 f13365"/>
              <a:gd name="f25333" fmla="*/ f20340 1 f13366"/>
              <a:gd name="f25334" fmla="*/ f20341 1 f13365"/>
              <a:gd name="f25335" fmla="*/ f20342 1 f13365"/>
              <a:gd name="f25336" fmla="*/ f20343 1 f13365"/>
              <a:gd name="f25337" fmla="*/ f20344 1 f13366"/>
              <a:gd name="f25338" fmla="*/ f20345 1 f13365"/>
              <a:gd name="f25339" fmla="*/ f20346 1 f13366"/>
              <a:gd name="f25340" fmla="*/ f20347 1 f13365"/>
              <a:gd name="f25341" fmla="*/ f20348 1 f13365"/>
              <a:gd name="f25342" fmla="*/ f20349 1 f13365"/>
              <a:gd name="f25343" fmla="*/ f20350 1 f13365"/>
              <a:gd name="f25344" fmla="*/ f20351 1 f13365"/>
              <a:gd name="f25345" fmla="*/ f20352 1 f13365"/>
              <a:gd name="f25346" fmla="*/ f20353 1 f13365"/>
              <a:gd name="f25347" fmla="*/ f20354 1 f13366"/>
              <a:gd name="f25348" fmla="*/ f20355 1 f13365"/>
              <a:gd name="f25349" fmla="*/ f20356 1 f13365"/>
              <a:gd name="f25350" fmla="*/ f20357 1 f13365"/>
              <a:gd name="f25351" fmla="*/ f20358 1 f13366"/>
              <a:gd name="f25352" fmla="*/ f20359 1 f13365"/>
              <a:gd name="f25353" fmla="*/ f20360 1 f13365"/>
              <a:gd name="f25354" fmla="*/ f20361 1 f13365"/>
              <a:gd name="f25355" fmla="*/ f20362 1 f13365"/>
              <a:gd name="f25356" fmla="*/ f20363 1 f13365"/>
              <a:gd name="f25357" fmla="*/ f20364 1 f13365"/>
              <a:gd name="f25358" fmla="*/ f20365 1 f13365"/>
              <a:gd name="f25359" fmla="*/ f20366 1 f13365"/>
              <a:gd name="f25360" fmla="*/ f20367 1 f13365"/>
              <a:gd name="f25361" fmla="*/ f20368 1 f13365"/>
              <a:gd name="f25362" fmla="*/ f20369 1 f13366"/>
              <a:gd name="f25363" fmla="*/ f20370 1 f13365"/>
              <a:gd name="f25364" fmla="*/ f20371 1 f13365"/>
              <a:gd name="f25365" fmla="*/ f20372 1 f13366"/>
              <a:gd name="f25366" fmla="*/ f20373 1 f13365"/>
              <a:gd name="f25367" fmla="*/ f20374 1 f13365"/>
              <a:gd name="f25368" fmla="*/ f20375 1 f13365"/>
              <a:gd name="f25369" fmla="*/ f20376 1 f13365"/>
              <a:gd name="f25370" fmla="*/ f20377 1 f13365"/>
              <a:gd name="f25371" fmla="*/ f20378 1 f13365"/>
              <a:gd name="f25372" fmla="*/ f20379 1 f13365"/>
              <a:gd name="f25373" fmla="*/ f20380 1 f13365"/>
              <a:gd name="f25374" fmla="*/ f20381 1 f13365"/>
              <a:gd name="f25375" fmla="*/ f20382 1 f13365"/>
              <a:gd name="f25376" fmla="*/ f20383 1 f13365"/>
              <a:gd name="f25377" fmla="*/ f20384 1 f13365"/>
              <a:gd name="f25378" fmla="*/ f20385 1 f13365"/>
              <a:gd name="f25379" fmla="*/ f20386 1 f13365"/>
              <a:gd name="f25380" fmla="*/ f20387 1 f13365"/>
              <a:gd name="f25381" fmla="*/ f20388 1 f13366"/>
              <a:gd name="f25382" fmla="*/ f20389 1 f13366"/>
              <a:gd name="f25383" fmla="*/ f20390 1 f13365"/>
              <a:gd name="f25384" fmla="*/ f20391 1 f13366"/>
              <a:gd name="f25385" fmla="*/ f20392 1 f13365"/>
              <a:gd name="f25386" fmla="*/ f20393 1 f13366"/>
              <a:gd name="f25387" fmla="*/ f20394 1 f13365"/>
              <a:gd name="f25388" fmla="*/ f20395 1 f13365"/>
              <a:gd name="f25389" fmla="*/ f20396 1 f13365"/>
              <a:gd name="f25390" fmla="*/ f20397 1 f13365"/>
              <a:gd name="f25391" fmla="*/ f20398 1 f13365"/>
              <a:gd name="f25392" fmla="*/ f20399 1 f13365"/>
              <a:gd name="f25393" fmla="*/ f20400 1 f13365"/>
              <a:gd name="f25394" fmla="*/ f20401 1 f13365"/>
              <a:gd name="f25395" fmla="*/ f20402 1 f13365"/>
              <a:gd name="f25396" fmla="*/ f20403 1 f13365"/>
              <a:gd name="f25397" fmla="*/ f20404 1 f13365"/>
              <a:gd name="f25398" fmla="*/ f20405 1 f13365"/>
              <a:gd name="f25399" fmla="*/ f20406 1 f13365"/>
              <a:gd name="f25400" fmla="*/ f20407 1 f13365"/>
              <a:gd name="f25401" fmla="*/ f20408 1 f13365"/>
              <a:gd name="f25402" fmla="*/ f20409 1 f13365"/>
              <a:gd name="f25403" fmla="*/ f20410 1 f13366"/>
              <a:gd name="f25404" fmla="*/ f20411 1 f13365"/>
              <a:gd name="f25405" fmla="*/ f20412 1 f13365"/>
              <a:gd name="f25406" fmla="*/ f20413 1 f13365"/>
              <a:gd name="f25407" fmla="*/ f20414 1 f13366"/>
              <a:gd name="f25408" fmla="*/ f20415 1 f13365"/>
              <a:gd name="f25409" fmla="*/ f20416 1 f13365"/>
              <a:gd name="f25410" fmla="*/ f20417 1 f13366"/>
              <a:gd name="f25411" fmla="*/ f20418 1 f13365"/>
              <a:gd name="f25412" fmla="*/ f20419 1 f13365"/>
              <a:gd name="f25413" fmla="*/ f20420 1 f13365"/>
              <a:gd name="f25414" fmla="*/ f20421 1 f13366"/>
              <a:gd name="f25415" fmla="*/ f20422 1 f13365"/>
              <a:gd name="f25416" fmla="*/ f20423 1 f13366"/>
              <a:gd name="f25417" fmla="*/ f20424 1 f13365"/>
              <a:gd name="f25418" fmla="*/ f20425 1 f13366"/>
              <a:gd name="f25419" fmla="*/ f20426 1 f13365"/>
              <a:gd name="f25420" fmla="*/ f20427 1 f13365"/>
              <a:gd name="f25421" fmla="*/ f20428 1 f13365"/>
              <a:gd name="f25422" fmla="*/ f20429 1 f13366"/>
              <a:gd name="f25423" fmla="*/ f20430 1 f13365"/>
              <a:gd name="f25424" fmla="*/ f20431 1 f13365"/>
              <a:gd name="f25425" fmla="*/ f20432 1 f13365"/>
              <a:gd name="f25426" fmla="*/ f20433 1 f13365"/>
              <a:gd name="f25427" fmla="*/ f20434 1 f13365"/>
              <a:gd name="f25428" fmla="*/ f20435 1 f13365"/>
              <a:gd name="f25429" fmla="*/ f20436 1 f13365"/>
              <a:gd name="f25430" fmla="*/ f20437 1 f13365"/>
              <a:gd name="f25431" fmla="*/ f20438 1 f13365"/>
              <a:gd name="f25432" fmla="*/ f20439 1 f13365"/>
              <a:gd name="f25433" fmla="*/ f20440 1 f13365"/>
              <a:gd name="f25434" fmla="*/ f20441 1 f13366"/>
              <a:gd name="f25435" fmla="*/ f20442 1 f13365"/>
              <a:gd name="f25436" fmla="*/ f20443 1 f13365"/>
              <a:gd name="f25437" fmla="*/ f20444 1 f13365"/>
              <a:gd name="f25438" fmla="*/ f20445 1 f13365"/>
              <a:gd name="f25439" fmla="*/ f20446 1 f13365"/>
              <a:gd name="f25440" fmla="*/ f20447 1 f13365"/>
              <a:gd name="f25441" fmla="*/ f20448 1 f13365"/>
              <a:gd name="f25442" fmla="*/ f20449 1 f13365"/>
              <a:gd name="f25443" fmla="*/ f20450 1 f13365"/>
              <a:gd name="f25444" fmla="*/ f20451 1 f13365"/>
              <a:gd name="f25445" fmla="*/ f20452 1 f13365"/>
              <a:gd name="f25446" fmla="*/ f20453 1 f13365"/>
              <a:gd name="f25447" fmla="*/ f20454 1 f13365"/>
              <a:gd name="f25448" fmla="*/ f20455 1 f13365"/>
              <a:gd name="f25449" fmla="*/ f20456 1 f13365"/>
              <a:gd name="f25450" fmla="*/ f20457 1 f13365"/>
              <a:gd name="f25451" fmla="*/ f20458 1 f13366"/>
              <a:gd name="f25452" fmla="*/ f20459 1 f13365"/>
              <a:gd name="f25453" fmla="*/ f20460 1 f13365"/>
              <a:gd name="f25454" fmla="*/ f20461 1 f13365"/>
              <a:gd name="f25455" fmla="*/ f20462 1 f13365"/>
              <a:gd name="f25456" fmla="*/ f20463 1 f13365"/>
              <a:gd name="f25457" fmla="*/ f20464 1 f13365"/>
              <a:gd name="f25458" fmla="*/ f20465 1 f13365"/>
              <a:gd name="f25459" fmla="*/ f20466 1 f13365"/>
              <a:gd name="f25460" fmla="*/ f20467 1 f13365"/>
              <a:gd name="f25461" fmla="*/ f20468 1 f13365"/>
              <a:gd name="f25462" fmla="*/ f20469 1 f13365"/>
              <a:gd name="f25463" fmla="*/ f20470 1 f13365"/>
              <a:gd name="f25464" fmla="*/ f20471 1 f13365"/>
              <a:gd name="f25465" fmla="*/ f20472 1 f13365"/>
              <a:gd name="f25466" fmla="*/ f20473 1 f13365"/>
              <a:gd name="f25467" fmla="*/ f20474 1 f13365"/>
              <a:gd name="f25468" fmla="*/ f20475 1 f13365"/>
              <a:gd name="f25469" fmla="*/ f20476 1 f13365"/>
              <a:gd name="f25470" fmla="*/ f20477 1 f13365"/>
              <a:gd name="f25471" fmla="*/ f20478 1 f13365"/>
              <a:gd name="f25472" fmla="*/ f20479 1 f13365"/>
              <a:gd name="f25473" fmla="*/ f20480 1 f13366"/>
              <a:gd name="f25474" fmla="*/ f20481 1 f13365"/>
              <a:gd name="f25475" fmla="*/ f20482 1 f13365"/>
              <a:gd name="f25476" fmla="*/ f20483 1 f13365"/>
              <a:gd name="f25477" fmla="*/ f20484 1 f13366"/>
              <a:gd name="f25478" fmla="*/ f20485 1 f13365"/>
              <a:gd name="f25479" fmla="*/ f20486 1 f13366"/>
              <a:gd name="f25480" fmla="*/ f20487 1 f13365"/>
              <a:gd name="f25481" fmla="*/ f20488 1 f13365"/>
              <a:gd name="f25482" fmla="*/ f20489 1 f13365"/>
              <a:gd name="f25483" fmla="*/ f20490 1 f13365"/>
              <a:gd name="f25484" fmla="*/ f20491 1 f13365"/>
              <a:gd name="f25485" fmla="*/ f20492 1 f13365"/>
              <a:gd name="f25486" fmla="*/ f20493 1 f13365"/>
              <a:gd name="f25487" fmla="*/ f20494 1 f13365"/>
              <a:gd name="f25488" fmla="*/ f20495 1 f13365"/>
              <a:gd name="f25489" fmla="*/ f20496 1 f13365"/>
              <a:gd name="f25490" fmla="*/ f20497 1 f13365"/>
              <a:gd name="f25491" fmla="*/ f20498 1 f13365"/>
              <a:gd name="f25492" fmla="*/ f20499 1 f13365"/>
              <a:gd name="f25493" fmla="*/ f20500 1 f13365"/>
              <a:gd name="f25494" fmla="*/ f20501 1 f13365"/>
              <a:gd name="f25495" fmla="*/ f20502 1 f13365"/>
              <a:gd name="f25496" fmla="*/ f20503 1 f13366"/>
              <a:gd name="f25497" fmla="*/ f20504 1 f13365"/>
              <a:gd name="f25498" fmla="*/ f20505 1 f13365"/>
              <a:gd name="f25499" fmla="*/ f20506 1 f13365"/>
              <a:gd name="f25500" fmla="*/ f20507 1 f13365"/>
              <a:gd name="f25501" fmla="*/ f20508 1 f13365"/>
              <a:gd name="f25502" fmla="*/ f20509 1 f13366"/>
              <a:gd name="f25503" fmla="*/ f20510 1 f13365"/>
              <a:gd name="f25504" fmla="*/ f20511 1 f13365"/>
              <a:gd name="f25505" fmla="*/ f20512 1 f13365"/>
              <a:gd name="f25506" fmla="*/ f20513 1 f13365"/>
              <a:gd name="f25507" fmla="*/ f20514 1 f13365"/>
              <a:gd name="f25508" fmla="*/ f20515 1 f13365"/>
              <a:gd name="f25509" fmla="*/ f20516 1 f13365"/>
              <a:gd name="f25510" fmla="*/ f20517 1 f13365"/>
              <a:gd name="f25511" fmla="*/ f20518 1 f13365"/>
              <a:gd name="f25512" fmla="*/ f20519 1 f13365"/>
              <a:gd name="f25513" fmla="*/ f20520 1 f13365"/>
              <a:gd name="f25514" fmla="*/ f20521 1 f13365"/>
              <a:gd name="f25515" fmla="*/ f20522 1 f13365"/>
              <a:gd name="f25516" fmla="*/ f20523 1 f13365"/>
              <a:gd name="f25517" fmla="*/ f20524 1 f13365"/>
              <a:gd name="f25518" fmla="*/ f20525 1 f13365"/>
              <a:gd name="f25519" fmla="*/ f20526 1 f13365"/>
              <a:gd name="f25520" fmla="*/ f20527 1 f13365"/>
              <a:gd name="f25521" fmla="*/ f20528 1 f13365"/>
              <a:gd name="f25522" fmla="*/ f20529 1 f13365"/>
              <a:gd name="f25523" fmla="*/ f20530 1 f13365"/>
              <a:gd name="f25524" fmla="*/ f20531 1 f13365"/>
              <a:gd name="f25525" fmla="*/ f20532 1 f13366"/>
              <a:gd name="f25526" fmla="*/ f20533 1 f13366"/>
              <a:gd name="f25527" fmla="*/ f20534 1 f13365"/>
              <a:gd name="f25528" fmla="*/ f20535 1 f13365"/>
              <a:gd name="f25529" fmla="*/ f20536 1 f13365"/>
              <a:gd name="f25530" fmla="*/ f20537 1 f13366"/>
              <a:gd name="f25531" fmla="*/ f20538 1 f13365"/>
              <a:gd name="f25532" fmla="*/ f20539 1 f13365"/>
              <a:gd name="f25533" fmla="*/ f20540 1 f13366"/>
              <a:gd name="f25534" fmla="*/ f20541 1 f13365"/>
              <a:gd name="f25535" fmla="*/ f20542 1 f13365"/>
              <a:gd name="f25536" fmla="*/ f20543 1 f13365"/>
              <a:gd name="f25537" fmla="*/ f20544 1 f13365"/>
              <a:gd name="f25538" fmla="*/ f20545 1 f13365"/>
              <a:gd name="f25539" fmla="*/ f20546 1 f13366"/>
              <a:gd name="f25540" fmla="*/ f20547 1 f13365"/>
              <a:gd name="f25541" fmla="*/ f20548 1 f13365"/>
              <a:gd name="f25542" fmla="*/ f20549 1 f13365"/>
              <a:gd name="f25543" fmla="*/ f20550 1 f13365"/>
              <a:gd name="f25544" fmla="*/ f20551 1 f13365"/>
              <a:gd name="f25545" fmla="*/ f20552 1 f13365"/>
              <a:gd name="f25546" fmla="*/ f20553 1 f13365"/>
              <a:gd name="f25547" fmla="*/ f20554 1 f13365"/>
              <a:gd name="f25548" fmla="*/ f20555 1 f13365"/>
              <a:gd name="f25549" fmla="*/ f20556 1 f13365"/>
              <a:gd name="f25550" fmla="*/ f20557 1 f13365"/>
              <a:gd name="f25551" fmla="*/ f20558 1 f13365"/>
              <a:gd name="f25552" fmla="*/ f20559 1 f13365"/>
              <a:gd name="f25553" fmla="*/ f20560 1 f13365"/>
              <a:gd name="f25554" fmla="*/ f20561 1 f13366"/>
              <a:gd name="f25555" fmla="*/ f20562 1 f13365"/>
              <a:gd name="f25556" fmla="*/ f20563 1 f13365"/>
              <a:gd name="f25557" fmla="*/ f20564 1 f13365"/>
              <a:gd name="f25558" fmla="*/ f20565 1 f13365"/>
              <a:gd name="f25559" fmla="*/ f20566 1 f13366"/>
              <a:gd name="f25560" fmla="*/ f20567 1 f13365"/>
              <a:gd name="f25561" fmla="*/ f20568 1 f13366"/>
              <a:gd name="f25562" fmla="*/ f20569 1 f13365"/>
              <a:gd name="f25563" fmla="*/ f20570 1 f13365"/>
              <a:gd name="f25564" fmla="*/ f20571 1 f13365"/>
              <a:gd name="f25565" fmla="*/ f20572 1 f13365"/>
              <a:gd name="f25566" fmla="*/ f20573 1 f13365"/>
              <a:gd name="f25567" fmla="*/ f20574 1 f13365"/>
              <a:gd name="f25568" fmla="*/ f20575 1 f13365"/>
              <a:gd name="f25569" fmla="*/ f20576 1 f13365"/>
              <a:gd name="f25570" fmla="*/ f20577 1 f13365"/>
              <a:gd name="f25571" fmla="*/ f20578 1 f13365"/>
              <a:gd name="f25572" fmla="*/ f20579 1 f13365"/>
              <a:gd name="f25573" fmla="*/ f20580 1 f13365"/>
              <a:gd name="f25574" fmla="*/ f20581 1 f13365"/>
              <a:gd name="f25575" fmla="*/ f20582 1 f13365"/>
              <a:gd name="f25576" fmla="*/ f20583 1 f13365"/>
              <a:gd name="f25577" fmla="*/ f20584 1 f13366"/>
              <a:gd name="f25578" fmla="*/ f20585 1 f13365"/>
              <a:gd name="f25579" fmla="*/ f20586 1 f13365"/>
              <a:gd name="f25580" fmla="*/ f20587 1 f13365"/>
              <a:gd name="f25581" fmla="*/ f20588 1 f13366"/>
              <a:gd name="f25582" fmla="*/ f20589 1 f13365"/>
              <a:gd name="f25583" fmla="*/ f20590 1 f13365"/>
              <a:gd name="f25584" fmla="*/ f20591 1 f13365"/>
              <a:gd name="f25585" fmla="*/ f20592 1 f13365"/>
              <a:gd name="f25586" fmla="*/ f20593 1 f13365"/>
              <a:gd name="f25587" fmla="*/ f20594 1 f13365"/>
              <a:gd name="f25588" fmla="*/ f20595 1 f13365"/>
              <a:gd name="f25589" fmla="*/ f20596 1 f13366"/>
              <a:gd name="f25590" fmla="*/ f20597 1 f13365"/>
              <a:gd name="f25591" fmla="*/ f20598 1 f13365"/>
              <a:gd name="f25592" fmla="*/ f20599 1 f13365"/>
              <a:gd name="f25593" fmla="*/ f20600 1 f13365"/>
              <a:gd name="f25594" fmla="*/ f20601 1 f13365"/>
              <a:gd name="f25595" fmla="*/ f20602 1 f13365"/>
              <a:gd name="f25596" fmla="*/ f20603 1 f13365"/>
              <a:gd name="f25597" fmla="*/ f20604 1 f13365"/>
              <a:gd name="f25598" fmla="*/ f20605 1 f13365"/>
              <a:gd name="f25599" fmla="*/ f20606 1 f13365"/>
              <a:gd name="f25600" fmla="*/ f20607 1 f13365"/>
              <a:gd name="f25601" fmla="*/ f20608 1 f13365"/>
              <a:gd name="f25602" fmla="*/ f20609 1 f13365"/>
              <a:gd name="f25603" fmla="*/ f20610 1 f13366"/>
              <a:gd name="f25604" fmla="*/ f20611 1 f13365"/>
              <a:gd name="f25605" fmla="*/ f20612 1 f13365"/>
              <a:gd name="f25606" fmla="*/ f20613 1 f13365"/>
              <a:gd name="f25607" fmla="*/ f20614 1 f13365"/>
              <a:gd name="f25608" fmla="*/ f20615 1 f13365"/>
              <a:gd name="f25609" fmla="*/ f20616 1 f13365"/>
              <a:gd name="f25610" fmla="*/ f20617 1 f13365"/>
              <a:gd name="f25611" fmla="*/ f20618 1 f13366"/>
              <a:gd name="f25612" fmla="*/ f20619 1 f13365"/>
              <a:gd name="f25613" fmla="*/ f20620 1 f13365"/>
              <a:gd name="f25614" fmla="*/ f20621 1 f13365"/>
              <a:gd name="f25615" fmla="*/ f20622 1 f13365"/>
              <a:gd name="f25616" fmla="*/ f20623 1 f13365"/>
              <a:gd name="f25617" fmla="*/ f20624 1 f13365"/>
              <a:gd name="f25618" fmla="*/ f20625 1 f13365"/>
              <a:gd name="f25619" fmla="*/ f20626 1 f13366"/>
              <a:gd name="f25620" fmla="*/ f20627 1 f13365"/>
              <a:gd name="f25621" fmla="*/ f20628 1 f13365"/>
              <a:gd name="f25622" fmla="*/ f20629 1 f13365"/>
              <a:gd name="f25623" fmla="*/ f20630 1 f13365"/>
              <a:gd name="f25624" fmla="*/ f20631 1 f13365"/>
              <a:gd name="f25625" fmla="*/ f20632 1 f13365"/>
              <a:gd name="f25626" fmla="*/ f20633 1 f13365"/>
              <a:gd name="f25627" fmla="*/ f20634 1 f13365"/>
              <a:gd name="f25628" fmla="*/ f20635 1 f13365"/>
              <a:gd name="f25629" fmla="*/ f20636 1 f13365"/>
              <a:gd name="f25630" fmla="*/ f20637 1 f13365"/>
              <a:gd name="f25631" fmla="*/ f20638 1 f13365"/>
              <a:gd name="f25632" fmla="*/ f20639 1 f13365"/>
              <a:gd name="f25633" fmla="*/ f20640 1 f13365"/>
              <a:gd name="f25634" fmla="*/ f20641 1 f13365"/>
              <a:gd name="f25635" fmla="*/ f20642 1 f13365"/>
              <a:gd name="f25636" fmla="*/ f20643 1 f13366"/>
              <a:gd name="f25637" fmla="*/ f20644 1 f13365"/>
              <a:gd name="f25638" fmla="*/ f20645 1 f13366"/>
              <a:gd name="f25639" fmla="*/ f20646 1 f13365"/>
              <a:gd name="f25640" fmla="*/ f20647 1 f13365"/>
              <a:gd name="f25641" fmla="*/ f20648 1 f13365"/>
              <a:gd name="f25642" fmla="*/ f20649 1 f13365"/>
              <a:gd name="f25643" fmla="*/ f20650 1 f13365"/>
              <a:gd name="f25644" fmla="*/ f20651 1 f13365"/>
              <a:gd name="f25645" fmla="*/ f20652 1 f13365"/>
              <a:gd name="f25646" fmla="*/ f20653 1 f13365"/>
              <a:gd name="f25647" fmla="*/ f20654 1 f13365"/>
              <a:gd name="f25648" fmla="*/ f20655 1 f13365"/>
              <a:gd name="f25649" fmla="*/ f20656 1 f13365"/>
              <a:gd name="f25650" fmla="*/ f20657 1 f13365"/>
              <a:gd name="f25651" fmla="*/ f20658 1 f13365"/>
              <a:gd name="f25652" fmla="*/ f20659 1 f13365"/>
              <a:gd name="f25653" fmla="*/ f20660 1 f13365"/>
              <a:gd name="f25654" fmla="*/ f20661 1 f13365"/>
              <a:gd name="f25655" fmla="*/ f20662 1 f13366"/>
              <a:gd name="f25656" fmla="*/ f20663 1 f13365"/>
              <a:gd name="f25657" fmla="*/ f20664 1 f13365"/>
              <a:gd name="f25658" fmla="*/ f20665 1 f13365"/>
              <a:gd name="f25659" fmla="*/ f20666 1 f13366"/>
              <a:gd name="f25660" fmla="*/ f20667 1 f13365"/>
              <a:gd name="f25661" fmla="*/ f20668 1 f13366"/>
              <a:gd name="f25662" fmla="*/ f20669 1 f13365"/>
              <a:gd name="f25663" fmla="*/ f20670 1 f13365"/>
              <a:gd name="f25664" fmla="*/ f20671 1 f13365"/>
              <a:gd name="f25665" fmla="*/ f20672 1 f13365"/>
              <a:gd name="f25666" fmla="*/ f20673 1 f13365"/>
              <a:gd name="f25667" fmla="*/ f20674 1 f13365"/>
              <a:gd name="f25668" fmla="*/ f20675 1 f13365"/>
              <a:gd name="f25669" fmla="*/ f20676 1 f13365"/>
              <a:gd name="f25670" fmla="*/ f20677 1 f13365"/>
              <a:gd name="f25671" fmla="*/ f20678 1 f13365"/>
              <a:gd name="f25672" fmla="*/ f20679 1 f13365"/>
              <a:gd name="f25673" fmla="*/ f20680 1 f13365"/>
              <a:gd name="f25674" fmla="*/ f20681 1 f13365"/>
              <a:gd name="f25675" fmla="*/ f20682 1 f13366"/>
              <a:gd name="f25676" fmla="*/ f20683 1 f13365"/>
              <a:gd name="f25677" fmla="*/ f20684 1 f13366"/>
              <a:gd name="f25678" fmla="*/ f20685 1 f13365"/>
              <a:gd name="f25679" fmla="*/ f20686 1 f13365"/>
              <a:gd name="f25680" fmla="*/ f20687 1 f13365"/>
              <a:gd name="f25681" fmla="*/ f20688 1 f13366"/>
              <a:gd name="f25682" fmla="*/ f20689 1 f13365"/>
              <a:gd name="f25683" fmla="*/ f20690 1 f13365"/>
              <a:gd name="f25684" fmla="*/ f20691 1 f13365"/>
              <a:gd name="f25685" fmla="*/ f20692 1 f13366"/>
              <a:gd name="f25686" fmla="*/ f20693 1 f13365"/>
              <a:gd name="f25687" fmla="*/ f20694 1 f13365"/>
              <a:gd name="f25688" fmla="*/ f20695 1 f13365"/>
              <a:gd name="f25689" fmla="*/ f20696 1 f13365"/>
              <a:gd name="f25690" fmla="*/ f20697 1 f13365"/>
              <a:gd name="f25691" fmla="*/ f20698 1 f13366"/>
              <a:gd name="f25692" fmla="*/ f20699 1 f13365"/>
              <a:gd name="f25693" fmla="*/ f20700 1 f13366"/>
              <a:gd name="f25694" fmla="*/ f20701 1 f13365"/>
              <a:gd name="f25695" fmla="*/ f20702 1 f13365"/>
              <a:gd name="f25696" fmla="*/ f20703 1 f13365"/>
              <a:gd name="f25697" fmla="*/ f20704 1 f13366"/>
              <a:gd name="f25698" fmla="*/ f20705 1 f13365"/>
              <a:gd name="f25699" fmla="*/ f20706 1 f13365"/>
              <a:gd name="f25700" fmla="*/ f20707 1 f13365"/>
              <a:gd name="f25701" fmla="*/ f20708 1 f13366"/>
              <a:gd name="f25702" fmla="*/ f20709 1 f13365"/>
              <a:gd name="f25703" fmla="*/ f20710 1 f13366"/>
              <a:gd name="f25704" fmla="*/ f20711 1 f13365"/>
              <a:gd name="f25705" fmla="*/ f20712 1 f13366"/>
              <a:gd name="f25706" fmla="*/ f20713 1 f13365"/>
              <a:gd name="f25707" fmla="*/ f20714 1 f13365"/>
              <a:gd name="f25708" fmla="*/ f20715 1 f13365"/>
              <a:gd name="f25709" fmla="*/ f20716 1 f13366"/>
              <a:gd name="f25710" fmla="*/ f20717 1 f13366"/>
              <a:gd name="f25711" fmla="*/ f20718 1 f13365"/>
              <a:gd name="f25712" fmla="*/ f20719 1 f13365"/>
              <a:gd name="f25713" fmla="*/ f20720 1 f13365"/>
              <a:gd name="f25714" fmla="*/ f20721 1 f13365"/>
              <a:gd name="f25715" fmla="*/ f20722 1 f13365"/>
              <a:gd name="f25716" fmla="*/ f20723 1 f13365"/>
              <a:gd name="f25717" fmla="*/ f20724 1 f13365"/>
              <a:gd name="f25718" fmla="*/ f20725 1 f13365"/>
              <a:gd name="f25719" fmla="*/ f20726 1 f13365"/>
              <a:gd name="f25720" fmla="*/ f20727 1 f13365"/>
              <a:gd name="f25721" fmla="*/ f20728 1 f13365"/>
              <a:gd name="f25722" fmla="*/ f20729 1 f13365"/>
              <a:gd name="f25723" fmla="*/ f20730 1 f13365"/>
              <a:gd name="f25724" fmla="*/ f20731 1 f13365"/>
              <a:gd name="f25725" fmla="*/ f20732 1 f13365"/>
              <a:gd name="f25726" fmla="*/ f20733 1 f13365"/>
              <a:gd name="f25727" fmla="*/ f20734 1 f13365"/>
              <a:gd name="f25728" fmla="*/ f20735 1 f13365"/>
              <a:gd name="f25729" fmla="*/ f20736 1 f13366"/>
              <a:gd name="f25730" fmla="*/ f20737 1 f13365"/>
              <a:gd name="f25731" fmla="*/ f20738 1 f13366"/>
              <a:gd name="f25732" fmla="*/ f20739 1 f13365"/>
              <a:gd name="f25733" fmla="*/ f20740 1 f13365"/>
              <a:gd name="f25734" fmla="*/ f20741 1 f13365"/>
              <a:gd name="f25735" fmla="*/ f20742 1 f13365"/>
              <a:gd name="f25736" fmla="*/ f20743 1 f13365"/>
              <a:gd name="f25737" fmla="*/ f20744 1 f13365"/>
              <a:gd name="f25738" fmla="*/ f20745 1 f13365"/>
              <a:gd name="f25739" fmla="*/ f20746 1 f13365"/>
              <a:gd name="f25740" fmla="*/ f20747 1 f13365"/>
              <a:gd name="f25741" fmla="*/ f20748 1 f13365"/>
              <a:gd name="f25742" fmla="*/ f20749 1 f13365"/>
              <a:gd name="f25743" fmla="*/ f20750 1 f13365"/>
              <a:gd name="f25744" fmla="*/ f20751 1 f13365"/>
              <a:gd name="f25745" fmla="*/ f20752 1 f13365"/>
              <a:gd name="f25746" fmla="*/ f20753 1 f13365"/>
              <a:gd name="f25747" fmla="*/ f20754 1 f13365"/>
              <a:gd name="f25748" fmla="*/ f20755 1 f13365"/>
              <a:gd name="f25749" fmla="*/ f20756 1 f13365"/>
              <a:gd name="f25750" fmla="*/ f20757 1 f13365"/>
              <a:gd name="f25751" fmla="*/ f20758 1 f13366"/>
              <a:gd name="f25752" fmla="*/ f20759 1 f13365"/>
              <a:gd name="f25753" fmla="*/ f20760 1 f13365"/>
              <a:gd name="f25754" fmla="*/ f20761 1 f13365"/>
              <a:gd name="f25755" fmla="*/ f20762 1 f13365"/>
              <a:gd name="f25756" fmla="*/ f20763 1 f13365"/>
              <a:gd name="f25757" fmla="*/ f20764 1 f13365"/>
              <a:gd name="f25758" fmla="*/ f20765 1 f13366"/>
              <a:gd name="f25759" fmla="*/ f20766 1 f13365"/>
              <a:gd name="f25760" fmla="*/ f20767 1 f13365"/>
              <a:gd name="f25761" fmla="*/ f20768 1 f13365"/>
              <a:gd name="f25762" fmla="*/ f20769 1 f13365"/>
              <a:gd name="f25763" fmla="*/ f20770 1 f13365"/>
              <a:gd name="f25764" fmla="*/ f20771 1 f13365"/>
              <a:gd name="f25765" fmla="*/ f20772 1 f13365"/>
              <a:gd name="f25766" fmla="*/ f20773 1 f13365"/>
              <a:gd name="f25767" fmla="*/ f20774 1 f13365"/>
              <a:gd name="f25768" fmla="*/ f20775 1 f13366"/>
              <a:gd name="f25769" fmla="*/ f20776 1 f13365"/>
              <a:gd name="f25770" fmla="*/ f20777 1 f13365"/>
              <a:gd name="f25771" fmla="*/ f20778 1 f13365"/>
              <a:gd name="f25772" fmla="*/ f20779 1 f13365"/>
              <a:gd name="f25773" fmla="*/ f20780 1 f13365"/>
              <a:gd name="f25774" fmla="*/ f20781 1 f13366"/>
              <a:gd name="f25775" fmla="*/ f20782 1 f13365"/>
              <a:gd name="f25776" fmla="*/ f20783 1 f13365"/>
              <a:gd name="f25777" fmla="*/ f20784 1 f13365"/>
              <a:gd name="f25778" fmla="*/ f20785 1 f13365"/>
              <a:gd name="f25779" fmla="*/ f20786 1 f13365"/>
              <a:gd name="f25780" fmla="*/ f20787 1 f13365"/>
              <a:gd name="f25781" fmla="*/ f20788 1 f13365"/>
              <a:gd name="f25782" fmla="*/ f20789 1 f13366"/>
              <a:gd name="f25783" fmla="*/ f20790 1 f13365"/>
              <a:gd name="f25784" fmla="*/ f20791 1 f13365"/>
              <a:gd name="f25785" fmla="*/ f20792 1 f13365"/>
              <a:gd name="f25786" fmla="*/ f20793 1 f13366"/>
              <a:gd name="f25787" fmla="*/ f20794 1 f13365"/>
              <a:gd name="f25788" fmla="*/ f20795 1 f13366"/>
              <a:gd name="f25789" fmla="*/ f20796 1 f13365"/>
              <a:gd name="f25790" fmla="*/ f20797 1 f13366"/>
              <a:gd name="f25791" fmla="*/ f20798 1 f13365"/>
              <a:gd name="f25792" fmla="*/ f20799 1 f13365"/>
              <a:gd name="f25793" fmla="*/ f20800 1 f13365"/>
              <a:gd name="f25794" fmla="*/ f20801 1 f13366"/>
              <a:gd name="f25795" fmla="*/ f20802 1 f13365"/>
              <a:gd name="f25796" fmla="*/ f20803 1 f13365"/>
              <a:gd name="f25797" fmla="*/ f20804 1 f13365"/>
              <a:gd name="f25798" fmla="*/ f20805 1 f13365"/>
              <a:gd name="f25799" fmla="*/ f20806 1 f13365"/>
              <a:gd name="f25800" fmla="*/ f20807 1 f13365"/>
              <a:gd name="f25801" fmla="*/ f20808 1 f13365"/>
              <a:gd name="f25802" fmla="*/ f20809 1 f13365"/>
              <a:gd name="f25803" fmla="*/ f20810 1 f13365"/>
              <a:gd name="f25804" fmla="*/ f20811 1 f13365"/>
              <a:gd name="f25805" fmla="*/ f20812 1 f13365"/>
              <a:gd name="f25806" fmla="*/ f20813 1 f13365"/>
              <a:gd name="f25807" fmla="*/ f20814 1 f13365"/>
              <a:gd name="f25808" fmla="*/ f20815 1 f13366"/>
              <a:gd name="f25809" fmla="*/ f20816 1 f13365"/>
              <a:gd name="f25810" fmla="*/ f20817 1 f13366"/>
              <a:gd name="f25811" fmla="*/ f20818 1 f13365"/>
              <a:gd name="f25812" fmla="*/ f20819 1 f13365"/>
              <a:gd name="f25813" fmla="*/ f20820 1 f13365"/>
              <a:gd name="f25814" fmla="*/ f20821 1 f13365"/>
              <a:gd name="f25815" fmla="*/ f20822 1 f13365"/>
              <a:gd name="f25816" fmla="*/ f20823 1 f13365"/>
              <a:gd name="f25817" fmla="*/ f20824 1 f13365"/>
              <a:gd name="f25818" fmla="*/ f20825 1 f13365"/>
              <a:gd name="f25819" fmla="*/ f20826 1 f13365"/>
              <a:gd name="f25820" fmla="*/ f20827 1 f13365"/>
              <a:gd name="f25821" fmla="*/ f20828 1 f13365"/>
              <a:gd name="f25822" fmla="*/ f20829 1 f13365"/>
              <a:gd name="f25823" fmla="*/ f20830 1 f13365"/>
              <a:gd name="f25824" fmla="*/ f20831 1 f13365"/>
              <a:gd name="f25825" fmla="*/ f20832 1 f13365"/>
              <a:gd name="f25826" fmla="*/ f20833 1 f13366"/>
              <a:gd name="f25827" fmla="*/ f20834 1 f13365"/>
              <a:gd name="f25828" fmla="*/ f20835 1 f13365"/>
              <a:gd name="f25829" fmla="*/ f20836 1 f13365"/>
              <a:gd name="f25830" fmla="*/ f20837 1 f13365"/>
              <a:gd name="f25831" fmla="*/ f20838 1 f13365"/>
              <a:gd name="f25832" fmla="*/ f20839 1 f13366"/>
              <a:gd name="f25833" fmla="*/ f20840 1 f13365"/>
              <a:gd name="f25834" fmla="*/ f20841 1 f13365"/>
              <a:gd name="f25835" fmla="*/ f20842 1 f13365"/>
              <a:gd name="f25836" fmla="*/ f20843 1 f13366"/>
              <a:gd name="f25837" fmla="*/ f20844 1 f13365"/>
              <a:gd name="f25838" fmla="*/ f20845 1 f13366"/>
              <a:gd name="f25839" fmla="*/ f20846 1 f13365"/>
              <a:gd name="f25840" fmla="*/ f20847 1 f13366"/>
              <a:gd name="f25841" fmla="*/ f20848 1 f13365"/>
              <a:gd name="f25842" fmla="*/ f20849 1 f13365"/>
              <a:gd name="f25843" fmla="*/ f20850 1 f13365"/>
              <a:gd name="f25844" fmla="*/ f20851 1 f13365"/>
              <a:gd name="f25845" fmla="*/ f20852 1 f13366"/>
              <a:gd name="f25846" fmla="*/ f20853 1 f13365"/>
              <a:gd name="f25847" fmla="*/ f20854 1 f13365"/>
              <a:gd name="f25848" fmla="*/ f20855 1 f13365"/>
              <a:gd name="f25849" fmla="*/ f20856 1 f13365"/>
              <a:gd name="f25850" fmla="*/ f20857 1 f13365"/>
              <a:gd name="f25851" fmla="*/ f20858 1 f13365"/>
              <a:gd name="f25852" fmla="*/ f20859 1 f13365"/>
              <a:gd name="f25853" fmla="*/ f20860 1 f13365"/>
              <a:gd name="f25854" fmla="*/ f20861 1 f13365"/>
              <a:gd name="f25855" fmla="*/ f20862 1 f13366"/>
              <a:gd name="f25856" fmla="*/ f20863 1 f13365"/>
              <a:gd name="f25857" fmla="*/ f20864 1 f13365"/>
              <a:gd name="f25858" fmla="*/ f20865 1 f13365"/>
              <a:gd name="f25859" fmla="*/ f20866 1 f13365"/>
              <a:gd name="f25860" fmla="*/ f20867 1 f13365"/>
              <a:gd name="f25861" fmla="*/ f20868 1 f13365"/>
              <a:gd name="f25862" fmla="*/ f20869 1 f13365"/>
              <a:gd name="f25863" fmla="*/ f20870 1 f13365"/>
              <a:gd name="f25864" fmla="*/ f20871 1 f13365"/>
              <a:gd name="f25865" fmla="*/ f20872 1 f13366"/>
              <a:gd name="f25866" fmla="*/ f20873 1 f13365"/>
              <a:gd name="f25867" fmla="*/ f20874 1 f13365"/>
              <a:gd name="f25868" fmla="*/ f20875 1 f13365"/>
              <a:gd name="f25869" fmla="*/ f20876 1 f13365"/>
              <a:gd name="f25870" fmla="*/ f20877 1 f13365"/>
              <a:gd name="f25871" fmla="*/ f20878 1 f13365"/>
              <a:gd name="f25872" fmla="*/ f20879 1 f13365"/>
              <a:gd name="f25873" fmla="*/ f20880 1 f13365"/>
              <a:gd name="f25874" fmla="*/ f20881 1 f13365"/>
              <a:gd name="f25875" fmla="*/ f20882 1 f13365"/>
              <a:gd name="f25876" fmla="*/ f20883 1 f13365"/>
              <a:gd name="f25877" fmla="*/ f20884 1 f13365"/>
              <a:gd name="f25878" fmla="*/ f20885 1 f13365"/>
              <a:gd name="f25879" fmla="*/ f20886 1 f13365"/>
              <a:gd name="f25880" fmla="*/ f20887 1 f13366"/>
              <a:gd name="f25881" fmla="*/ f20888 1 f13365"/>
              <a:gd name="f25882" fmla="*/ f20889 1 f13365"/>
              <a:gd name="f25883" fmla="*/ f20890 1 f13365"/>
              <a:gd name="f25884" fmla="*/ f20891 1 f13366"/>
              <a:gd name="f25885" fmla="*/ f20892 1 f13365"/>
              <a:gd name="f25886" fmla="*/ f20893 1 f13366"/>
              <a:gd name="f25887" fmla="*/ f20894 1 f13365"/>
              <a:gd name="f25888" fmla="*/ f20895 1 f13365"/>
              <a:gd name="f25889" fmla="*/ f20896 1 f13365"/>
              <a:gd name="f25890" fmla="*/ f20897 1 f13366"/>
              <a:gd name="f25891" fmla="*/ f20898 1 f13365"/>
              <a:gd name="f25892" fmla="*/ f20899 1 f13366"/>
              <a:gd name="f25893" fmla="*/ f20900 1 f13365"/>
              <a:gd name="f25894" fmla="*/ f20901 1 f13365"/>
              <a:gd name="f25895" fmla="*/ f20902 1 f13365"/>
              <a:gd name="f25896" fmla="*/ f20903 1 f13365"/>
              <a:gd name="f25897" fmla="*/ f20904 1 f13365"/>
              <a:gd name="f25898" fmla="*/ f20905 1 f13365"/>
              <a:gd name="f25899" fmla="*/ f20906 1 f13366"/>
              <a:gd name="f25900" fmla="*/ f20907 1 f13365"/>
              <a:gd name="f25901" fmla="*/ f20908 1 f13365"/>
              <a:gd name="f25902" fmla="*/ f20909 1 f13365"/>
              <a:gd name="f25903" fmla="*/ f20910 1 f13365"/>
              <a:gd name="f25904" fmla="*/ f20911 1 f13365"/>
              <a:gd name="f25905" fmla="*/ f20912 1 f13365"/>
              <a:gd name="f25906" fmla="*/ f20913 1 f13365"/>
              <a:gd name="f25907" fmla="*/ f20914 1 f13365"/>
              <a:gd name="f25908" fmla="*/ f20915 1 f13365"/>
              <a:gd name="f25909" fmla="*/ f20916 1 f13365"/>
              <a:gd name="f25910" fmla="*/ f20917 1 f13365"/>
              <a:gd name="f25911" fmla="*/ f20918 1 f13366"/>
              <a:gd name="f25912" fmla="*/ f20919 1 f13365"/>
              <a:gd name="f25913" fmla="*/ f20920 1 f13366"/>
              <a:gd name="f25914" fmla="*/ f20921 1 f13365"/>
              <a:gd name="f25915" fmla="*/ f20922 1 f13365"/>
              <a:gd name="f25916" fmla="*/ f20923 1 f13365"/>
              <a:gd name="f25917" fmla="*/ f20924 1 f13366"/>
              <a:gd name="f25918" fmla="*/ f20925 1 f13365"/>
              <a:gd name="f25919" fmla="*/ f20926 1 f13366"/>
              <a:gd name="f25920" fmla="*/ f20927 1 f13365"/>
              <a:gd name="f25921" fmla="*/ f20928 1 f13365"/>
              <a:gd name="f25922" fmla="*/ f20929 1 f13366"/>
              <a:gd name="f25923" fmla="*/ f20930 1 f13365"/>
              <a:gd name="f25924" fmla="*/ f20931 1 f13366"/>
              <a:gd name="f25925" fmla="*/ f20932 1 f13365"/>
              <a:gd name="f25926" fmla="*/ f20933 1 f13365"/>
              <a:gd name="f25927" fmla="*/ f20934 1 f13365"/>
              <a:gd name="f25928" fmla="*/ f20935 1 f13365"/>
              <a:gd name="f25929" fmla="*/ f20936 1 f13366"/>
              <a:gd name="f25930" fmla="*/ f20937 1 f13366"/>
              <a:gd name="f25931" fmla="*/ f20938 1 f13365"/>
              <a:gd name="f25932" fmla="*/ f20939 1 f13365"/>
              <a:gd name="f25933" fmla="*/ f20940 1 f13365"/>
              <a:gd name="f25934" fmla="*/ f20941 1 f13365"/>
              <a:gd name="f25935" fmla="*/ f20942 1 f13365"/>
              <a:gd name="f25936" fmla="*/ f20943 1 f13365"/>
              <a:gd name="f25937" fmla="*/ f20944 1 f13365"/>
              <a:gd name="f25938" fmla="*/ f20945 1 f13366"/>
              <a:gd name="f25939" fmla="*/ f20946 1 f13365"/>
              <a:gd name="f25940" fmla="*/ f20947 1 f13366"/>
              <a:gd name="f25941" fmla="*/ f20948 1 f13365"/>
              <a:gd name="f25942" fmla="*/ f20949 1 f13365"/>
              <a:gd name="f25943" fmla="*/ f20950 1 f13365"/>
              <a:gd name="f25944" fmla="*/ f20951 1 f13366"/>
              <a:gd name="f25945" fmla="*/ f20952 1 f13365"/>
              <a:gd name="f25946" fmla="*/ f20953 1 f13366"/>
              <a:gd name="f25947" fmla="*/ f20954 1 f13365"/>
              <a:gd name="f25948" fmla="*/ f20955 1 f13365"/>
              <a:gd name="f25949" fmla="*/ f20956 1 f13365"/>
              <a:gd name="f25950" fmla="*/ f20957 1 f13365"/>
              <a:gd name="f25951" fmla="*/ f20958 1 f13365"/>
              <a:gd name="f25952" fmla="*/ f20959 1 f13365"/>
              <a:gd name="f25953" fmla="*/ f20960 1 f13366"/>
              <a:gd name="f25954" fmla="*/ f20961 1 f13365"/>
              <a:gd name="f25955" fmla="*/ f20962 1 f13365"/>
              <a:gd name="f25956" fmla="*/ f20963 1 f13365"/>
              <a:gd name="f25957" fmla="*/ f20964 1 f13366"/>
              <a:gd name="f25958" fmla="*/ f20965 1 f13365"/>
              <a:gd name="f25959" fmla="*/ f20966 1 f13365"/>
              <a:gd name="f25960" fmla="*/ f20967 1 f13366"/>
              <a:gd name="f25961" fmla="*/ f20968 1 f13365"/>
              <a:gd name="f25962" fmla="*/ f20969 1 f13366"/>
              <a:gd name="f25963" fmla="*/ f20970 1 f13365"/>
              <a:gd name="f25964" fmla="*/ f20971 1 f13365"/>
              <a:gd name="f25965" fmla="*/ f20972 1 f13365"/>
              <a:gd name="f25966" fmla="*/ f20973 1 f13365"/>
              <a:gd name="f25967" fmla="*/ f20974 1 f13365"/>
              <a:gd name="f25968" fmla="*/ f20975 1 f13365"/>
              <a:gd name="f25969" fmla="*/ f20976 1 f13365"/>
              <a:gd name="f25970" fmla="*/ f20977 1 f13365"/>
              <a:gd name="f25971" fmla="*/ f20978 1 f13365"/>
              <a:gd name="f25972" fmla="*/ f20979 1 f13365"/>
              <a:gd name="f25973" fmla="*/ f20980 1 f13365"/>
              <a:gd name="f25974" fmla="*/ f20981 1 f13365"/>
              <a:gd name="f25975" fmla="*/ f20982 1 f13365"/>
              <a:gd name="f25976" fmla="*/ f20983 1 f13366"/>
              <a:gd name="f25977" fmla="*/ f20984 1 f13365"/>
              <a:gd name="f25978" fmla="*/ f20985 1 f13366"/>
              <a:gd name="f25979" fmla="*/ f20986 1 f13365"/>
              <a:gd name="f25980" fmla="*/ f20987 1 f13365"/>
              <a:gd name="f25981" fmla="*/ f20988 1 f13365"/>
              <a:gd name="f25982" fmla="*/ f20989 1 f13365"/>
              <a:gd name="f25983" fmla="*/ f20990 1 f13365"/>
              <a:gd name="f25984" fmla="*/ f20991 1 f13365"/>
              <a:gd name="f25985" fmla="*/ f20992 1 f13366"/>
              <a:gd name="f25986" fmla="*/ f20993 1 f13365"/>
              <a:gd name="f25987" fmla="*/ f20994 1 f13365"/>
              <a:gd name="f25988" fmla="*/ f20995 1 f13365"/>
              <a:gd name="f25989" fmla="*/ f20996 1 f13365"/>
              <a:gd name="f25990" fmla="*/ f20997 1 f13365"/>
              <a:gd name="f25991" fmla="*/ f20998 1 f13365"/>
              <a:gd name="f25992" fmla="*/ f20999 1 f13365"/>
              <a:gd name="f25993" fmla="*/ f21000 1 f13365"/>
              <a:gd name="f25994" fmla="*/ f21001 1 f13365"/>
              <a:gd name="f25995" fmla="*/ f21002 1 f13365"/>
              <a:gd name="f25996" fmla="*/ f21003 1 f13366"/>
              <a:gd name="f25997" fmla="*/ f21004 1 f13365"/>
              <a:gd name="f25998" fmla="*/ f21005 1 f13366"/>
              <a:gd name="f25999" fmla="*/ f21006 1 f13366"/>
              <a:gd name="f26000" fmla="*/ f21007 1 f13365"/>
              <a:gd name="f26001" fmla="*/ f21008 1 f13365"/>
              <a:gd name="f26002" fmla="*/ f21009 1 f13365"/>
              <a:gd name="f26003" fmla="*/ f21010 1 f13366"/>
              <a:gd name="f26004" fmla="*/ f21011 1 f13365"/>
              <a:gd name="f26005" fmla="*/ f21012 1 f13365"/>
              <a:gd name="f26006" fmla="*/ f21013 1 f13365"/>
              <a:gd name="f26007" fmla="*/ f21014 1 f13366"/>
              <a:gd name="f26008" fmla="*/ f21015 1 f13365"/>
              <a:gd name="f26009" fmla="*/ f21016 1 f13365"/>
              <a:gd name="f26010" fmla="*/ f21017 1 f13365"/>
              <a:gd name="f26011" fmla="*/ f21018 1 f13365"/>
              <a:gd name="f26012" fmla="*/ f21019 1 f13365"/>
              <a:gd name="f26013" fmla="*/ f21020 1 f13365"/>
              <a:gd name="f26014" fmla="*/ f21021 1 f13365"/>
              <a:gd name="f26015" fmla="*/ f21022 1 f13365"/>
              <a:gd name="f26016" fmla="*/ f21023 1 f13366"/>
              <a:gd name="f26017" fmla="*/ f21024 1 f13365"/>
              <a:gd name="f26018" fmla="*/ f21025 1 f13365"/>
              <a:gd name="f26019" fmla="*/ f21026 1 f13365"/>
              <a:gd name="f26020" fmla="*/ f21027 1 f13366"/>
              <a:gd name="f26021" fmla="*/ f21028 1 f13365"/>
              <a:gd name="f26022" fmla="*/ f21029 1 f13365"/>
              <a:gd name="f26023" fmla="*/ f21030 1 f13365"/>
              <a:gd name="f26024" fmla="*/ f21031 1 f13365"/>
              <a:gd name="f26025" fmla="*/ f21032 1 f13366"/>
              <a:gd name="f26026" fmla="*/ f21033 1 f13365"/>
              <a:gd name="f26027" fmla="*/ f21034 1 f13365"/>
              <a:gd name="f26028" fmla="*/ f21035 1 f13365"/>
              <a:gd name="f26029" fmla="*/ f21036 1 f13366"/>
              <a:gd name="f26030" fmla="*/ f21037 1 f13365"/>
              <a:gd name="f26031" fmla="*/ f21038 1 f13365"/>
              <a:gd name="f26032" fmla="*/ f21039 1 f13365"/>
              <a:gd name="f26033" fmla="*/ f21040 1 f13365"/>
              <a:gd name="f26034" fmla="*/ f21041 1 f13365"/>
              <a:gd name="f26035" fmla="*/ f21042 1 f13365"/>
              <a:gd name="f26036" fmla="*/ f21043 1 f13365"/>
              <a:gd name="f26037" fmla="*/ f21044 1 f13366"/>
              <a:gd name="f26038" fmla="*/ f21045 1 f13365"/>
              <a:gd name="f26039" fmla="*/ f21046 1 f13365"/>
              <a:gd name="f26040" fmla="*/ f21047 1 f13365"/>
              <a:gd name="f26041" fmla="*/ f21048 1 f13365"/>
              <a:gd name="f26042" fmla="*/ f21049 1 f13365"/>
              <a:gd name="f26043" fmla="*/ f21050 1 f13365"/>
              <a:gd name="f26044" fmla="*/ f21051 1 f13365"/>
              <a:gd name="f26045" fmla="*/ f21052 1 f13366"/>
              <a:gd name="f26046" fmla="*/ f21053 1 f13365"/>
              <a:gd name="f26047" fmla="*/ f21054 1 f13365"/>
              <a:gd name="f26048" fmla="*/ f21055 1 f13365"/>
              <a:gd name="f26049" fmla="*/ f21056 1 f13365"/>
              <a:gd name="f26050" fmla="*/ f21057 1 f13365"/>
              <a:gd name="f26051" fmla="*/ f21058 1 f13365"/>
              <a:gd name="f26052" fmla="*/ f21059 1 f13366"/>
              <a:gd name="f26053" fmla="*/ f21060 1 f13365"/>
              <a:gd name="f26054" fmla="*/ f21061 1 f13366"/>
              <a:gd name="f26055" fmla="*/ f21062 1 f13365"/>
              <a:gd name="f26056" fmla="*/ f21063 1 f13365"/>
              <a:gd name="f26057" fmla="*/ f21064 1 f13365"/>
              <a:gd name="f26058" fmla="*/ f21065 1 f13365"/>
              <a:gd name="f26059" fmla="*/ f21066 1 f13365"/>
              <a:gd name="f26060" fmla="*/ f21067 1 f13365"/>
              <a:gd name="f26061" fmla="*/ f21068 1 f13365"/>
              <a:gd name="f26062" fmla="*/ f21069 1 f13365"/>
              <a:gd name="f26063" fmla="*/ f21070 1 f13365"/>
              <a:gd name="f26064" fmla="*/ f21071 1 f13365"/>
              <a:gd name="f26065" fmla="*/ f21072 1 f13365"/>
              <a:gd name="f26066" fmla="*/ f21073 1 f13365"/>
              <a:gd name="f26067" fmla="*/ f21074 1 f13365"/>
              <a:gd name="f26068" fmla="*/ f21075 1 f13365"/>
              <a:gd name="f26069" fmla="*/ f21076 1 f13365"/>
              <a:gd name="f26070" fmla="*/ f21077 1 f13366"/>
              <a:gd name="f26071" fmla="*/ f21078 1 f13365"/>
              <a:gd name="f26072" fmla="*/ f21079 1 f13365"/>
              <a:gd name="f26073" fmla="*/ f21080 1 f13365"/>
              <a:gd name="f26074" fmla="*/ f21081 1 f13366"/>
              <a:gd name="f26075" fmla="*/ f21082 1 f13365"/>
              <a:gd name="f26076" fmla="*/ f21083 1 f13366"/>
              <a:gd name="f26077" fmla="*/ f21084 1 f13365"/>
              <a:gd name="f26078" fmla="*/ f21085 1 f13365"/>
              <a:gd name="f26079" fmla="*/ f21086 1 f13365"/>
              <a:gd name="f26080" fmla="*/ f21087 1 f13365"/>
              <a:gd name="f26081" fmla="*/ f21088 1 f13365"/>
              <a:gd name="f26082" fmla="*/ f21089 1 f13365"/>
              <a:gd name="f26083" fmla="*/ f21090 1 f13365"/>
              <a:gd name="f26084" fmla="*/ f21091 1 f13365"/>
              <a:gd name="f26085" fmla="*/ f21092 1 f13365"/>
              <a:gd name="f26086" fmla="*/ f21093 1 f13365"/>
              <a:gd name="f26087" fmla="*/ f21094 1 f13365"/>
              <a:gd name="f26088" fmla="*/ f21095 1 f13365"/>
              <a:gd name="f26089" fmla="*/ f21096 1 f13365"/>
              <a:gd name="f26090" fmla="*/ f21097 1 f13365"/>
              <a:gd name="f26091" fmla="*/ f21098 1 f13365"/>
              <a:gd name="f26092" fmla="*/ f21099 1 f13365"/>
              <a:gd name="f26093" fmla="*/ f21100 1 f13366"/>
              <a:gd name="f26094" fmla="*/ f21101 1 f13365"/>
              <a:gd name="f26095" fmla="*/ f21102 1 f13365"/>
              <a:gd name="f26096" fmla="*/ f21103 1 f13365"/>
              <a:gd name="f26097" fmla="*/ f21104 1 f13366"/>
              <a:gd name="f26098" fmla="*/ f21105 1 f13366"/>
              <a:gd name="f26099" fmla="*/ f21106 1 f13365"/>
              <a:gd name="f26100" fmla="*/ f21107 1 f13365"/>
              <a:gd name="f26101" fmla="*/ f21108 1 f13365"/>
              <a:gd name="f26102" fmla="*/ f21109 1 f13366"/>
              <a:gd name="f26103" fmla="*/ f21110 1 f13365"/>
              <a:gd name="f26104" fmla="*/ f21111 1 f13365"/>
              <a:gd name="f26105" fmla="*/ f21112 1 f13366"/>
              <a:gd name="f26106" fmla="*/ f21113 1 f13365"/>
              <a:gd name="f26107" fmla="*/ f21114 1 f13365"/>
              <a:gd name="f26108" fmla="*/ f21115 1 f13365"/>
              <a:gd name="f26109" fmla="*/ f21116 1 f13366"/>
              <a:gd name="f26110" fmla="*/ f21117 1 f13365"/>
              <a:gd name="f26111" fmla="*/ f21118 1 f13365"/>
              <a:gd name="f26112" fmla="*/ f21119 1 f13365"/>
              <a:gd name="f26113" fmla="*/ f21120 1 f13365"/>
              <a:gd name="f26114" fmla="*/ f21121 1 f13365"/>
              <a:gd name="f26115" fmla="*/ f21122 1 f13365"/>
              <a:gd name="f26116" fmla="*/ f21123 1 f13365"/>
              <a:gd name="f26117" fmla="*/ f21124 1 f13365"/>
              <a:gd name="f26118" fmla="*/ f21125 1 f13365"/>
              <a:gd name="f26119" fmla="*/ f21126 1 f13365"/>
              <a:gd name="f26120" fmla="*/ f21127 1 f13366"/>
              <a:gd name="f26121" fmla="*/ f21128 1 f13366"/>
              <a:gd name="f26122" fmla="*/ f21129 1 f13365"/>
              <a:gd name="f26123" fmla="*/ f21130 1 f13365"/>
              <a:gd name="f26124" fmla="*/ f21131 1 f13365"/>
              <a:gd name="f26125" fmla="*/ f21132 1 f13365"/>
              <a:gd name="f26126" fmla="*/ f21133 1 f13365"/>
              <a:gd name="f26127" fmla="*/ f21134 1 f13365"/>
              <a:gd name="f26128" fmla="*/ f21135 1 f13365"/>
              <a:gd name="f26129" fmla="*/ f21136 1 f13365"/>
              <a:gd name="f26130" fmla="*/ f21137 1 f13365"/>
              <a:gd name="f26131" fmla="*/ f21138 1 f13365"/>
              <a:gd name="f26132" fmla="*/ f21139 1 f13365"/>
              <a:gd name="f26133" fmla="*/ f21140 1 f13365"/>
              <a:gd name="f26134" fmla="*/ f21141 1 f13365"/>
              <a:gd name="f26135" fmla="*/ f21142 1 f13365"/>
              <a:gd name="f26136" fmla="*/ f21143 1 f13365"/>
              <a:gd name="f26137" fmla="*/ f21144 1 f13365"/>
              <a:gd name="f26138" fmla="*/ f21145 1 f13365"/>
              <a:gd name="f26139" fmla="*/ f21146 1 f13366"/>
              <a:gd name="f26140" fmla="*/ f21147 1 f13365"/>
              <a:gd name="f26141" fmla="*/ f21148 1 f13365"/>
              <a:gd name="f26142" fmla="*/ f21149 1 f13365"/>
              <a:gd name="f26143" fmla="*/ f21150 1 f13365"/>
              <a:gd name="f26144" fmla="*/ f21151 1 f13365"/>
              <a:gd name="f26145" fmla="*/ f21152 1 f13365"/>
              <a:gd name="f26146" fmla="*/ f21153 1 f13365"/>
              <a:gd name="f26147" fmla="*/ f21154 1 f13365"/>
              <a:gd name="f26148" fmla="*/ f21155 1 f13365"/>
              <a:gd name="f26149" fmla="*/ f21156 1 f13365"/>
              <a:gd name="f26150" fmla="*/ f21157 1 f13365"/>
              <a:gd name="f26151" fmla="*/ f21158 1 f13365"/>
              <a:gd name="f26152" fmla="*/ f21159 1 f13365"/>
              <a:gd name="f26153" fmla="*/ f21160 1 f13366"/>
              <a:gd name="f26154" fmla="*/ f21161 1 f13365"/>
              <a:gd name="f26155" fmla="*/ f21162 1 f13365"/>
              <a:gd name="f26156" fmla="*/ f21163 1 f13365"/>
              <a:gd name="f26157" fmla="*/ f21164 1 f13366"/>
              <a:gd name="f26158" fmla="*/ f21165 1 f13366"/>
              <a:gd name="f26159" fmla="*/ f21166 1 f13365"/>
              <a:gd name="f26160" fmla="*/ f21167 1 f13366"/>
              <a:gd name="f26161" fmla="*/ f21168 1 f13365"/>
              <a:gd name="f26162" fmla="*/ f21169 1 f13365"/>
              <a:gd name="f26163" fmla="*/ f21170 1 f13365"/>
              <a:gd name="f26164" fmla="*/ f21171 1 f13366"/>
              <a:gd name="f26165" fmla="*/ f21172 1 f13365"/>
              <a:gd name="f26166" fmla="*/ f21173 1 f13365"/>
              <a:gd name="f26167" fmla="*/ f21174 1 f13365"/>
              <a:gd name="f26168" fmla="*/ f21175 1 f13366"/>
              <a:gd name="f26169" fmla="*/ f21176 1 f13365"/>
              <a:gd name="f26170" fmla="*/ f21177 1 f13366"/>
              <a:gd name="f26171" fmla="*/ f21178 1 f13365"/>
              <a:gd name="f26172" fmla="*/ f21179 1 f13366"/>
              <a:gd name="f26173" fmla="*/ f21180 1 f13365"/>
              <a:gd name="f26174" fmla="*/ f21181 1 f13366"/>
              <a:gd name="f26175" fmla="*/ f21182 1 f13365"/>
              <a:gd name="f26176" fmla="*/ f21183 1 f13365"/>
              <a:gd name="f26177" fmla="*/ f21184 1 f13365"/>
              <a:gd name="f26178" fmla="*/ f21185 1 f13366"/>
              <a:gd name="f26179" fmla="*/ f21186 1 f13365"/>
              <a:gd name="f26180" fmla="*/ f21187 1 f13365"/>
              <a:gd name="f26181" fmla="*/ f21188 1 f13366"/>
              <a:gd name="f26182" fmla="*/ f21189 1 f13365"/>
              <a:gd name="f26183" fmla="*/ f21190 1 f13366"/>
              <a:gd name="f26184" fmla="*/ f21191 1 f13365"/>
              <a:gd name="f26185" fmla="*/ f21192 1 f13366"/>
              <a:gd name="f26186" fmla="*/ f21193 1 f13365"/>
              <a:gd name="f26187" fmla="*/ f21194 1 f13365"/>
              <a:gd name="f26188" fmla="*/ f21195 1 f13365"/>
              <a:gd name="f26189" fmla="*/ f21196 1 f13365"/>
              <a:gd name="f26190" fmla="*/ f21197 1 f13365"/>
              <a:gd name="f26191" fmla="*/ f21198 1 f13365"/>
              <a:gd name="f26192" fmla="*/ f21199 1 f13365"/>
              <a:gd name="f26193" fmla="*/ f21200 1 f13365"/>
              <a:gd name="f26194" fmla="*/ f21201 1 f13365"/>
              <a:gd name="f26195" fmla="*/ f21202 1 f13365"/>
              <a:gd name="f26196" fmla="*/ f21203 1 f13366"/>
              <a:gd name="f26197" fmla="*/ f21204 1 f13365"/>
              <a:gd name="f26198" fmla="*/ f21205 1 f13366"/>
              <a:gd name="f26199" fmla="*/ f21206 1 f13365"/>
              <a:gd name="f26200" fmla="*/ f21207 1 f13365"/>
              <a:gd name="f26201" fmla="*/ f21208 1 f13365"/>
              <a:gd name="f26202" fmla="*/ f21209 1 f13365"/>
              <a:gd name="f26203" fmla="*/ f21210 1 f13365"/>
              <a:gd name="f26204" fmla="*/ f21211 1 f13365"/>
              <a:gd name="f26205" fmla="*/ f21212 1 f13365"/>
              <a:gd name="f26206" fmla="*/ f21213 1 f13365"/>
              <a:gd name="f26207" fmla="*/ f21214 1 f13365"/>
              <a:gd name="f26208" fmla="*/ f21215 1 f13365"/>
              <a:gd name="f26209" fmla="*/ f21216 1 f13365"/>
              <a:gd name="f26210" fmla="*/ f21217 1 f13365"/>
              <a:gd name="f26211" fmla="*/ f21218 1 f13365"/>
              <a:gd name="f26212" fmla="*/ f21219 1 f13365"/>
              <a:gd name="f26213" fmla="*/ f21220 1 f13365"/>
              <a:gd name="f26214" fmla="*/ f21221 1 f13365"/>
              <a:gd name="f26215" fmla="*/ f21222 1 f13366"/>
              <a:gd name="f26216" fmla="*/ f21223 1 f13365"/>
              <a:gd name="f26217" fmla="*/ f21224 1 f13365"/>
              <a:gd name="f26218" fmla="*/ f21225 1 f13365"/>
              <a:gd name="f26219" fmla="*/ f21226 1 f13365"/>
              <a:gd name="f26220" fmla="*/ f21227 1 f13365"/>
              <a:gd name="f26221" fmla="*/ f21228 1 f13365"/>
              <a:gd name="f26222" fmla="*/ f21229 1 f13365"/>
              <a:gd name="f26223" fmla="*/ f21230 1 f13366"/>
              <a:gd name="f26224" fmla="*/ f21231 1 f13365"/>
              <a:gd name="f26225" fmla="*/ f21232 1 f13365"/>
              <a:gd name="f26226" fmla="*/ f21233 1 f13365"/>
              <a:gd name="f26227" fmla="*/ f21234 1 f13365"/>
              <a:gd name="f26228" fmla="*/ f21235 1 f13365"/>
              <a:gd name="f26229" fmla="*/ f21236 1 f13366"/>
              <a:gd name="f26230" fmla="*/ f21237 1 f13365"/>
              <a:gd name="f26231" fmla="*/ f21238 1 f13365"/>
              <a:gd name="f26232" fmla="*/ f21239 1 f13365"/>
              <a:gd name="f26233" fmla="*/ f21240 1 f13366"/>
              <a:gd name="f26234" fmla="*/ f21241 1 f13365"/>
              <a:gd name="f26235" fmla="*/ f21242 1 f13365"/>
              <a:gd name="f26236" fmla="*/ f21243 1 f13365"/>
              <a:gd name="f26237" fmla="*/ f21244 1 f13365"/>
              <a:gd name="f26238" fmla="*/ f21245 1 f13365"/>
              <a:gd name="f26239" fmla="*/ f21246 1 f13366"/>
              <a:gd name="f26240" fmla="*/ f21247 1 f13365"/>
              <a:gd name="f26241" fmla="*/ f21248 1 f13366"/>
              <a:gd name="f26242" fmla="*/ f21249 1 f13365"/>
              <a:gd name="f26243" fmla="*/ f21250 1 f13366"/>
              <a:gd name="f26244" fmla="*/ f21251 1 f13365"/>
              <a:gd name="f26245" fmla="*/ f21252 1 f13366"/>
              <a:gd name="f26246" fmla="*/ f21253 1 f13365"/>
              <a:gd name="f26247" fmla="*/ f21254 1 f13366"/>
              <a:gd name="f26248" fmla="*/ f21255 1 f13365"/>
              <a:gd name="f26249" fmla="*/ f21256 1 f13366"/>
              <a:gd name="f26250" fmla="*/ f21257 1 f13365"/>
              <a:gd name="f26251" fmla="*/ f21258 1 f13366"/>
              <a:gd name="f26252" fmla="*/ f21259 1 f13365"/>
              <a:gd name="f26253" fmla="*/ f21260 1 f13365"/>
              <a:gd name="f26254" fmla="*/ f21261 1 f13365"/>
              <a:gd name="f26255" fmla="*/ f21262 1 f13365"/>
              <a:gd name="f26256" fmla="*/ f21263 1 f13365"/>
              <a:gd name="f26257" fmla="*/ f21264 1 f13365"/>
              <a:gd name="f26258" fmla="*/ f21265 1 f13365"/>
              <a:gd name="f26259" fmla="*/ f21266 1 f13365"/>
              <a:gd name="f26260" fmla="*/ f21267 1 f13366"/>
              <a:gd name="f26261" fmla="*/ f21268 1 f13365"/>
              <a:gd name="f26262" fmla="*/ f21269 1 f13365"/>
              <a:gd name="f26263" fmla="*/ f21270 1 f13366"/>
              <a:gd name="f26264" fmla="*/ f21271 1 f13365"/>
              <a:gd name="f26265" fmla="*/ f21272 1 f13365"/>
              <a:gd name="f26266" fmla="*/ f21273 1 f13366"/>
              <a:gd name="f26267" fmla="*/ f21274 1 f13365"/>
              <a:gd name="f26268" fmla="*/ f21275 1 f13365"/>
              <a:gd name="f26269" fmla="*/ f21276 1 f13365"/>
              <a:gd name="f26270" fmla="*/ f21277 1 f13365"/>
              <a:gd name="f26271" fmla="*/ f21278 1 f13366"/>
              <a:gd name="f26272" fmla="*/ f21279 1 f13365"/>
              <a:gd name="f26273" fmla="*/ f21280 1 f13366"/>
              <a:gd name="f26274" fmla="*/ f21281 1 f13365"/>
              <a:gd name="f26275" fmla="*/ f21282 1 f13365"/>
              <a:gd name="f26276" fmla="*/ f21283 1 f13365"/>
              <a:gd name="f26277" fmla="*/ f21284 1 f13365"/>
              <a:gd name="f26278" fmla="*/ f21285 1 f13365"/>
              <a:gd name="f26279" fmla="*/ f21286 1 f13365"/>
              <a:gd name="f26280" fmla="*/ f21287 1 f13365"/>
              <a:gd name="f26281" fmla="*/ f21288 1 f13365"/>
              <a:gd name="f26282" fmla="*/ f21289 1 f13365"/>
              <a:gd name="f26283" fmla="*/ f21290 1 f13365"/>
              <a:gd name="f26284" fmla="*/ f21291 1 f13366"/>
              <a:gd name="f26285" fmla="*/ f21292 1 f13365"/>
              <a:gd name="f26286" fmla="*/ f21293 1 f13366"/>
              <a:gd name="f26287" fmla="*/ f21294 1 f13365"/>
              <a:gd name="f26288" fmla="*/ f21295 1 f13365"/>
              <a:gd name="f26289" fmla="*/ f21296 1 f13365"/>
              <a:gd name="f26290" fmla="*/ f21297 1 f13365"/>
              <a:gd name="f26291" fmla="*/ f21298 1 f13365"/>
              <a:gd name="f26292" fmla="*/ f21299 1 f13365"/>
              <a:gd name="f26293" fmla="*/ f21300 1 f13365"/>
              <a:gd name="f26294" fmla="*/ f21301 1 f13365"/>
              <a:gd name="f26295" fmla="*/ f21302 1 f13365"/>
              <a:gd name="f26296" fmla="*/ f21303 1 f13365"/>
              <a:gd name="f26297" fmla="*/ f21304 1 f13365"/>
              <a:gd name="f26298" fmla="*/ f21305 1 f13365"/>
              <a:gd name="f26299" fmla="*/ f21306 1 f13365"/>
              <a:gd name="f26300" fmla="*/ f21307 1 f13365"/>
              <a:gd name="f26301" fmla="*/ f21308 1 f13365"/>
              <a:gd name="f26302" fmla="*/ f21309 1 f13365"/>
              <a:gd name="f26303" fmla="*/ f21310 1 f13365"/>
              <a:gd name="f26304" fmla="*/ f21311 1 f13365"/>
              <a:gd name="f26305" fmla="*/ f21312 1 f13365"/>
              <a:gd name="f26306" fmla="*/ f21313 1 f13365"/>
              <a:gd name="f26307" fmla="*/ f21314 1 f13366"/>
              <a:gd name="f26308" fmla="*/ f21315 1 f13365"/>
              <a:gd name="f26309" fmla="*/ f21316 1 f13365"/>
              <a:gd name="f26310" fmla="*/ f21317 1 f13365"/>
              <a:gd name="f26311" fmla="*/ f21318 1 f13365"/>
              <a:gd name="f26312" fmla="*/ f21319 1 f13365"/>
              <a:gd name="f26313" fmla="*/ f21320 1 f13365"/>
              <a:gd name="f26314" fmla="*/ f21321 1 f13365"/>
              <a:gd name="f26315" fmla="*/ f21322 1 f13365"/>
              <a:gd name="f26316" fmla="*/ f21323 1 f13366"/>
              <a:gd name="f26317" fmla="*/ f21324 1 f13365"/>
              <a:gd name="f26318" fmla="*/ f21325 1 f13365"/>
              <a:gd name="f26319" fmla="*/ f21326 1 f13365"/>
              <a:gd name="f26320" fmla="*/ f21327 1 f13366"/>
              <a:gd name="f26321" fmla="*/ f21328 1 f13365"/>
              <a:gd name="f26322" fmla="*/ f21329 1 f13366"/>
              <a:gd name="f26323" fmla="*/ f21330 1 f13365"/>
              <a:gd name="f26324" fmla="*/ f21331 1 f13365"/>
              <a:gd name="f26325" fmla="*/ f21332 1 f13365"/>
              <a:gd name="f26326" fmla="*/ f21333 1 f13366"/>
              <a:gd name="f26327" fmla="*/ f21334 1 f13365"/>
              <a:gd name="f26328" fmla="*/ f21335 1 f13366"/>
              <a:gd name="f26329" fmla="*/ f21336 1 f13365"/>
              <a:gd name="f26330" fmla="*/ f21337 1 f13365"/>
              <a:gd name="f26331" fmla="*/ f21338 1 f13365"/>
              <a:gd name="f26332" fmla="*/ f21339 1 f13365"/>
              <a:gd name="f26333" fmla="*/ f21340 1 f13365"/>
              <a:gd name="f26334" fmla="*/ f21341 1 f13365"/>
              <a:gd name="f26335" fmla="*/ f21342 1 f13366"/>
              <a:gd name="f26336" fmla="*/ f21343 1 f13365"/>
              <a:gd name="f26337" fmla="*/ f21344 1 f13365"/>
              <a:gd name="f26338" fmla="*/ f21345 1 f13365"/>
              <a:gd name="f26339" fmla="*/ f21346 1 f13366"/>
              <a:gd name="f26340" fmla="*/ f21347 1 f13365"/>
              <a:gd name="f26341" fmla="*/ f21348 1 f13365"/>
              <a:gd name="f26342" fmla="*/ f21349 1 f13365"/>
              <a:gd name="f26343" fmla="*/ f21350 1 f13365"/>
              <a:gd name="f26344" fmla="*/ f21351 1 f13366"/>
              <a:gd name="f26345" fmla="*/ f21352 1 f13365"/>
              <a:gd name="f26346" fmla="*/ f21353 1 f13365"/>
              <a:gd name="f26347" fmla="*/ f21354 1 f13365"/>
              <a:gd name="f26348" fmla="*/ f21355 1 f13366"/>
              <a:gd name="f26349" fmla="*/ f21356 1 f13365"/>
              <a:gd name="f26350" fmla="*/ f21357 1 f13366"/>
              <a:gd name="f26351" fmla="*/ f21358 1 f13365"/>
              <a:gd name="f26352" fmla="*/ f21359 1 f13366"/>
              <a:gd name="f26353" fmla="*/ f21360 1 f13365"/>
              <a:gd name="f26354" fmla="*/ f21361 1 f13365"/>
              <a:gd name="f26355" fmla="*/ f21362 1 f13365"/>
              <a:gd name="f26356" fmla="*/ f21363 1 f13366"/>
              <a:gd name="f26357" fmla="*/ f21364 1 f13365"/>
              <a:gd name="f26358" fmla="*/ f21365 1 f13365"/>
              <a:gd name="f26359" fmla="*/ f21366 1 f13365"/>
              <a:gd name="f26360" fmla="*/ f21367 1 f13365"/>
              <a:gd name="f26361" fmla="*/ f21368 1 f13365"/>
              <a:gd name="f26362" fmla="*/ f21369 1 f13365"/>
              <a:gd name="f26363" fmla="*/ f21370 1 f13365"/>
              <a:gd name="f26364" fmla="*/ f21371 1 f13365"/>
              <a:gd name="f26365" fmla="*/ f21372 1 f13365"/>
              <a:gd name="f26366" fmla="*/ f21373 1 f13365"/>
              <a:gd name="f26367" fmla="*/ f21374 1 f13366"/>
              <a:gd name="f26368" fmla="*/ f21375 1 f13365"/>
              <a:gd name="f26369" fmla="*/ f21376 1 f13366"/>
              <a:gd name="f26370" fmla="*/ f21377 1 f13365"/>
              <a:gd name="f26371" fmla="*/ f21378 1 f13365"/>
              <a:gd name="f26372" fmla="*/ f21379 1 f13365"/>
              <a:gd name="f26373" fmla="*/ f21380 1 f13365"/>
              <a:gd name="f26374" fmla="*/ f21381 1 f13365"/>
              <a:gd name="f26375" fmla="*/ f21382 1 f13365"/>
              <a:gd name="f26376" fmla="*/ f21383 1 f13365"/>
              <a:gd name="f26377" fmla="*/ f21384 1 f13365"/>
              <a:gd name="f26378" fmla="*/ f21385 1 f13365"/>
              <a:gd name="f26379" fmla="*/ f21386 1 f13365"/>
              <a:gd name="f26380" fmla="*/ f21387 1 f13365"/>
              <a:gd name="f26381" fmla="*/ f21388 1 f13365"/>
              <a:gd name="f26382" fmla="*/ f21389 1 f13365"/>
              <a:gd name="f26383" fmla="*/ f21390 1 f13365"/>
              <a:gd name="f26384" fmla="*/ f21391 1 f13365"/>
              <a:gd name="f26385" fmla="*/ f21392 1 f13366"/>
              <a:gd name="f26386" fmla="*/ f21393 1 f13365"/>
              <a:gd name="f26387" fmla="*/ f21394 1 f13366"/>
              <a:gd name="f26388" fmla="*/ f21395 1 f13365"/>
              <a:gd name="f26389" fmla="*/ f21396 1 f13365"/>
              <a:gd name="f26390" fmla="*/ f21397 1 f13365"/>
              <a:gd name="f26391" fmla="*/ f21398 1 f13365"/>
              <a:gd name="f26392" fmla="*/ f21399 1 f13365"/>
              <a:gd name="f26393" fmla="*/ f21400 1 f13365"/>
              <a:gd name="f26394" fmla="*/ f21401 1 f13365"/>
              <a:gd name="f26395" fmla="*/ f21402 1 f13365"/>
              <a:gd name="f26396" fmla="*/ f21403 1 f13365"/>
              <a:gd name="f26397" fmla="*/ f21404 1 f13365"/>
              <a:gd name="f26398" fmla="*/ f21405 1 f13365"/>
              <a:gd name="f26399" fmla="*/ f21406 1 f13365"/>
              <a:gd name="f26400" fmla="*/ f21407 1 f13365"/>
              <a:gd name="f26401" fmla="*/ f21408 1 f13366"/>
              <a:gd name="f26402" fmla="*/ f21409 1 f13365"/>
              <a:gd name="f26403" fmla="*/ f21410 1 f13366"/>
              <a:gd name="f26404" fmla="*/ f21411 1 f13365"/>
              <a:gd name="f26405" fmla="*/ f21412 1 f13366"/>
              <a:gd name="f26406" fmla="*/ f21413 1 f13365"/>
              <a:gd name="f26407" fmla="*/ f21414 1 f13365"/>
              <a:gd name="f26408" fmla="*/ f21415 1 f13365"/>
              <a:gd name="f26409" fmla="*/ f21416 1 f13366"/>
              <a:gd name="f26410" fmla="*/ f21417 1 f13365"/>
              <a:gd name="f26411" fmla="*/ f21418 1 f13365"/>
              <a:gd name="f26412" fmla="*/ f21419 1 f13365"/>
              <a:gd name="f26413" fmla="*/ f21420 1 f13366"/>
              <a:gd name="f26414" fmla="*/ f21421 1 f13365"/>
              <a:gd name="f26415" fmla="*/ f21422 1 f13365"/>
              <a:gd name="f26416" fmla="*/ f21423 1 f13365"/>
              <a:gd name="f26417" fmla="*/ f21424 1 f13366"/>
              <a:gd name="f26418" fmla="*/ f21425 1 f13365"/>
              <a:gd name="f26419" fmla="*/ f21426 1 f13365"/>
              <a:gd name="f26420" fmla="*/ f21427 1 f13365"/>
              <a:gd name="f26421" fmla="*/ f21428 1 f13366"/>
              <a:gd name="f26422" fmla="*/ f21429 1 f13365"/>
              <a:gd name="f26423" fmla="*/ f21430 1 f13365"/>
              <a:gd name="f26424" fmla="*/ f21431 1 f13365"/>
              <a:gd name="f26425" fmla="*/ f21432 1 f13366"/>
              <a:gd name="f26426" fmla="*/ f21433 1 f13365"/>
              <a:gd name="f26427" fmla="*/ f21434 1 f13366"/>
              <a:gd name="f26428" fmla="*/ f21435 1 f13365"/>
              <a:gd name="f26429" fmla="*/ f21436 1 f13365"/>
              <a:gd name="f26430" fmla="*/ f21437 1 f13365"/>
              <a:gd name="f26431" fmla="*/ f21438 1 f13365"/>
              <a:gd name="f26432" fmla="*/ f21439 1 f13366"/>
              <a:gd name="f26433" fmla="*/ f21440 1 f13365"/>
              <a:gd name="f26434" fmla="*/ f21441 1 f13365"/>
              <a:gd name="f26435" fmla="*/ f21442 1 f13365"/>
              <a:gd name="f26436" fmla="*/ f21443 1 f13365"/>
              <a:gd name="f26437" fmla="*/ f21444 1 f13365"/>
              <a:gd name="f26438" fmla="*/ f21445 1 f13366"/>
              <a:gd name="f26439" fmla="*/ f21446 1 f13365"/>
              <a:gd name="f26440" fmla="*/ f21447 1 f13365"/>
              <a:gd name="f26441" fmla="*/ f21448 1 f13365"/>
              <a:gd name="f26442" fmla="*/ f21449 1 f13365"/>
              <a:gd name="f26443" fmla="*/ f21450 1 f13365"/>
              <a:gd name="f26444" fmla="*/ f21451 1 f13365"/>
              <a:gd name="f26445" fmla="*/ f21452 1 f13365"/>
              <a:gd name="f26446" fmla="*/ f21453 1 f13365"/>
              <a:gd name="f26447" fmla="*/ f21454 1 f13365"/>
              <a:gd name="f26448" fmla="*/ f21455 1 f13365"/>
              <a:gd name="f26449" fmla="*/ f21456 1 f13366"/>
              <a:gd name="f26450" fmla="*/ f21457 1 f13365"/>
              <a:gd name="f26451" fmla="*/ f21458 1 f13365"/>
              <a:gd name="f26452" fmla="*/ f21459 1 f13365"/>
              <a:gd name="f26453" fmla="*/ f21460 1 f13366"/>
              <a:gd name="f26454" fmla="*/ f21461 1 f13365"/>
              <a:gd name="f26455" fmla="*/ f21462 1 f13366"/>
              <a:gd name="f26456" fmla="*/ f21463 1 f13365"/>
              <a:gd name="f26457" fmla="*/ f21464 1 f13366"/>
              <a:gd name="f26458" fmla="*/ f21465 1 f13365"/>
              <a:gd name="f26459" fmla="*/ f21466 1 f13365"/>
              <a:gd name="f26460" fmla="*/ f21467 1 f13365"/>
              <a:gd name="f26461" fmla="*/ f21468 1 f13365"/>
              <a:gd name="f26462" fmla="*/ f21469 1 f13365"/>
              <a:gd name="f26463" fmla="*/ f21470 1 f13365"/>
              <a:gd name="f26464" fmla="*/ f21471 1 f13365"/>
              <a:gd name="f26465" fmla="*/ f21472 1 f13365"/>
              <a:gd name="f26466" fmla="*/ f21473 1 f13365"/>
              <a:gd name="f26467" fmla="*/ f21474 1 f13365"/>
              <a:gd name="f26468" fmla="*/ f21475 1 f13365"/>
              <a:gd name="f26469" fmla="*/ f21476 1 f13365"/>
              <a:gd name="f26470" fmla="*/ f21477 1 f13365"/>
              <a:gd name="f26471" fmla="*/ f21478 1 f13365"/>
              <a:gd name="f26472" fmla="*/ f21479 1 f13365"/>
              <a:gd name="f26473" fmla="*/ f21480 1 f13365"/>
              <a:gd name="f26474" fmla="*/ f21481 1 f13366"/>
              <a:gd name="f26475" fmla="*/ f21482 1 f13365"/>
              <a:gd name="f26476" fmla="*/ f21483 1 f13365"/>
              <a:gd name="f26477" fmla="*/ f21484 1 f13365"/>
              <a:gd name="f26478" fmla="*/ f21485 1 f13365"/>
              <a:gd name="f26479" fmla="*/ f21486 1 f13366"/>
              <a:gd name="f26480" fmla="*/ f21487 1 f13365"/>
              <a:gd name="f26481" fmla="*/ f21488 1 f13365"/>
              <a:gd name="f26482" fmla="*/ f21489 1 f13365"/>
              <a:gd name="f26483" fmla="*/ f21490 1 f13365"/>
              <a:gd name="f26484" fmla="*/ f21491 1 f13366"/>
              <a:gd name="f26485" fmla="*/ f21492 1 f13365"/>
              <a:gd name="f26486" fmla="*/ f21493 1 f13365"/>
              <a:gd name="f26487" fmla="*/ f21494 1 f13365"/>
              <a:gd name="f26488" fmla="*/ f21495 1 f13365"/>
              <a:gd name="f26489" fmla="*/ f21496 1 f13365"/>
              <a:gd name="f26490" fmla="*/ f21497 1 f13365"/>
              <a:gd name="f26491" fmla="*/ f21498 1 f13365"/>
              <a:gd name="f26492" fmla="*/ f21499 1 f13365"/>
              <a:gd name="f26493" fmla="*/ f21500 1 f13365"/>
              <a:gd name="f26494" fmla="*/ f21501 1 f13365"/>
              <a:gd name="f26495" fmla="*/ f21502 1 f13365"/>
              <a:gd name="f26496" fmla="*/ f21503 1 f13365"/>
              <a:gd name="f26497" fmla="*/ f21504 1 f13366"/>
              <a:gd name="f26498" fmla="*/ f21505 1 f13365"/>
              <a:gd name="f26499" fmla="*/ f21506 1 f13365"/>
              <a:gd name="f26500" fmla="*/ f21507 1 f13365"/>
              <a:gd name="f26501" fmla="*/ f21508 1 f13366"/>
              <a:gd name="f26502" fmla="*/ f21509 1 f13365"/>
              <a:gd name="f26503" fmla="*/ f21510 1 f13365"/>
              <a:gd name="f26504" fmla="*/ f21511 1 f13365"/>
              <a:gd name="f26505" fmla="*/ f21512 1 f13366"/>
              <a:gd name="f26506" fmla="*/ f21513 1 f13365"/>
              <a:gd name="f26507" fmla="*/ f21514 1 f13365"/>
              <a:gd name="f26508" fmla="*/ f21515 1 f13365"/>
              <a:gd name="f26509" fmla="*/ f21516 1 f13366"/>
              <a:gd name="f26510" fmla="*/ f21517 1 f13365"/>
              <a:gd name="f26511" fmla="*/ f21518 1 f13365"/>
              <a:gd name="f26512" fmla="*/ f21519 1 f13365"/>
              <a:gd name="f26513" fmla="*/ f21520 1 f13365"/>
              <a:gd name="f26514" fmla="*/ f21521 1 f13365"/>
              <a:gd name="f26515" fmla="*/ f21522 1 f13365"/>
              <a:gd name="f26516" fmla="*/ f21523 1 f13365"/>
              <a:gd name="f26517" fmla="*/ f21524 1 f13365"/>
              <a:gd name="f26518" fmla="*/ f21525 1 f13366"/>
              <a:gd name="f26519" fmla="*/ f21526 1 f13365"/>
              <a:gd name="f26520" fmla="*/ f21527 1 f13365"/>
              <a:gd name="f26521" fmla="*/ f21528 1 f13365"/>
              <a:gd name="f26522" fmla="*/ f21529 1 f13366"/>
              <a:gd name="f26523" fmla="*/ f21530 1 f13365"/>
              <a:gd name="f26524" fmla="*/ f21531 1 f13365"/>
              <a:gd name="f26525" fmla="*/ f21532 1 f13365"/>
              <a:gd name="f26526" fmla="*/ f21533 1 f13366"/>
              <a:gd name="f26527" fmla="*/ f21534 1 f13365"/>
              <a:gd name="f26528" fmla="*/ f21535 1 f13365"/>
              <a:gd name="f26529" fmla="*/ f21536 1 f13366"/>
              <a:gd name="f26530" fmla="*/ f21537 1 f13365"/>
              <a:gd name="f26531" fmla="*/ f21538 1 f13366"/>
              <a:gd name="f26532" fmla="*/ f21539 1 f13365"/>
              <a:gd name="f26533" fmla="*/ f21540 1 f13366"/>
              <a:gd name="f26534" fmla="*/ f21541 1 f13366"/>
              <a:gd name="f26535" fmla="*/ f21542 1 f13365"/>
              <a:gd name="f26536" fmla="*/ f21543 1 f13365"/>
              <a:gd name="f26537" fmla="*/ f21544 1 f13365"/>
              <a:gd name="f26538" fmla="*/ f21545 1 f13365"/>
              <a:gd name="f26539" fmla="*/ f21546 1 f13365"/>
              <a:gd name="f26540" fmla="*/ f21547 1 f13365"/>
              <a:gd name="f26541" fmla="*/ f21548 1 f13365"/>
              <a:gd name="f26542" fmla="*/ f21549 1 f13365"/>
              <a:gd name="f26543" fmla="*/ f21550 1 f13365"/>
              <a:gd name="f26544" fmla="*/ f21551 1 f13366"/>
              <a:gd name="f26545" fmla="*/ f21552 1 f13365"/>
              <a:gd name="f26546" fmla="*/ f21553 1 f13366"/>
              <a:gd name="f26547" fmla="*/ f21554 1 f13365"/>
              <a:gd name="f26548" fmla="*/ f21555 1 f13365"/>
              <a:gd name="f26549" fmla="*/ f21556 1 f13365"/>
              <a:gd name="f26550" fmla="*/ f21557 1 f13365"/>
              <a:gd name="f26551" fmla="*/ f21558 1 f13365"/>
              <a:gd name="f26552" fmla="*/ f21559 1 f13365"/>
              <a:gd name="f26553" fmla="*/ f21560 1 f13365"/>
              <a:gd name="f26554" fmla="*/ f21561 1 f13365"/>
              <a:gd name="f26555" fmla="*/ f21562 1 f13365"/>
              <a:gd name="f26556" fmla="*/ f21563 1 f13365"/>
              <a:gd name="f26557" fmla="*/ f21564 1 f13365"/>
              <a:gd name="f26558" fmla="*/ f21565 1 f13365"/>
              <a:gd name="f26559" fmla="*/ f21566 1 f13365"/>
              <a:gd name="f26560" fmla="*/ f21567 1 f13365"/>
              <a:gd name="f26561" fmla="*/ f21568 1 f13365"/>
              <a:gd name="f26562" fmla="*/ f21569 1 f13365"/>
              <a:gd name="f26563" fmla="*/ f21570 1 f13365"/>
              <a:gd name="f26564" fmla="*/ f21571 1 f13365"/>
              <a:gd name="f26565" fmla="*/ f21572 1 f13365"/>
              <a:gd name="f26566" fmla="*/ f21573 1 f13365"/>
              <a:gd name="f26567" fmla="*/ f21574 1 f13365"/>
              <a:gd name="f26568" fmla="*/ f21575 1 f13365"/>
              <a:gd name="f26569" fmla="*/ f21576 1 f13366"/>
              <a:gd name="f26570" fmla="*/ f21577 1 f13365"/>
              <a:gd name="f26571" fmla="*/ f21578 1 f13365"/>
              <a:gd name="f26572" fmla="*/ f21579 1 f13365"/>
              <a:gd name="f26573" fmla="*/ f21580 1 f13365"/>
              <a:gd name="f26574" fmla="*/ f21581 1 f13365"/>
              <a:gd name="f26575" fmla="*/ f21582 1 f13365"/>
              <a:gd name="f26576" fmla="*/ f21583 1 f13365"/>
              <a:gd name="f26577" fmla="*/ f21584 1 f13365"/>
              <a:gd name="f26578" fmla="*/ f21585 1 f13365"/>
              <a:gd name="f26579" fmla="*/ f21586 1 f13365"/>
              <a:gd name="f26580" fmla="*/ f21587 1 f13365"/>
              <a:gd name="f26581" fmla="*/ f21588 1 f13365"/>
              <a:gd name="f26582" fmla="*/ f21589 1 f13365"/>
              <a:gd name="f26583" fmla="*/ f21590 1 f13365"/>
              <a:gd name="f26584" fmla="*/ f21591 1 f13365"/>
              <a:gd name="f26585" fmla="*/ f21592 1 f13366"/>
              <a:gd name="f26586" fmla="*/ f21593 1 f13365"/>
              <a:gd name="f26587" fmla="*/ f21594 1 f13365"/>
              <a:gd name="f26588" fmla="*/ f21595 1 f13365"/>
              <a:gd name="f26589" fmla="*/ f21596 1 f13366"/>
              <a:gd name="f26590" fmla="*/ f21597 1 f13365"/>
              <a:gd name="f26591" fmla="*/ f21598 1 f13366"/>
              <a:gd name="f26592" fmla="*/ f21599 1 f13365"/>
              <a:gd name="f26593" fmla="*/ f21600 1 f13365"/>
              <a:gd name="f26594" fmla="*/ f21601 1 f13365"/>
              <a:gd name="f26595" fmla="*/ f21602 1 f13365"/>
              <a:gd name="f26596" fmla="*/ f21603 1 f13366"/>
              <a:gd name="f26597" fmla="*/ f21604 1 f13365"/>
              <a:gd name="f26598" fmla="*/ f21605 1 f13366"/>
              <a:gd name="f26599" fmla="*/ f21606 1 f13365"/>
              <a:gd name="f26600" fmla="*/ f21607 1 f13365"/>
              <a:gd name="f26601" fmla="*/ f21608 1 f13365"/>
              <a:gd name="f26602" fmla="*/ f21609 1 f13365"/>
              <a:gd name="f26603" fmla="*/ f21610 1 f13365"/>
              <a:gd name="f26604" fmla="*/ f21611 1 f13365"/>
              <a:gd name="f26605" fmla="*/ f21612 1 f13365"/>
              <a:gd name="f26606" fmla="*/ f21613 1 f13366"/>
              <a:gd name="f26607" fmla="*/ f21614 1 f13365"/>
              <a:gd name="f26608" fmla="*/ f21615 1 f13365"/>
              <a:gd name="f26609" fmla="*/ f21616 1 f13365"/>
              <a:gd name="f26610" fmla="*/ f21617 1 f13366"/>
              <a:gd name="f26611" fmla="*/ f21618 1 f13365"/>
              <a:gd name="f26612" fmla="*/ f21619 1 f13366"/>
              <a:gd name="f26613" fmla="*/ f21620 1 f13365"/>
              <a:gd name="f26614" fmla="*/ f21621 1 f13365"/>
              <a:gd name="f26615" fmla="*/ f21622 1 f13365"/>
              <a:gd name="f26616" fmla="*/ f21623 1 f13365"/>
              <a:gd name="f26617" fmla="*/ f21624 1 f13365"/>
              <a:gd name="f26618" fmla="*/ f21625 1 f13365"/>
              <a:gd name="f26619" fmla="*/ f21626 1 f13365"/>
              <a:gd name="f26620" fmla="*/ f21627 1 f13365"/>
              <a:gd name="f26621" fmla="*/ f21628 1 f13365"/>
              <a:gd name="f26622" fmla="*/ f21629 1 f13365"/>
              <a:gd name="f26623" fmla="*/ f21630 1 f13366"/>
              <a:gd name="f26624" fmla="*/ f21631 1 f13365"/>
              <a:gd name="f26625" fmla="*/ f21632 1 f13366"/>
              <a:gd name="f26626" fmla="*/ f21633 1 f13365"/>
              <a:gd name="f26627" fmla="*/ f21634 1 f13365"/>
              <a:gd name="f26628" fmla="*/ f21635 1 f13365"/>
              <a:gd name="f26629" fmla="*/ f21636 1 f13365"/>
              <a:gd name="f26630" fmla="*/ f21637 1 f13365"/>
              <a:gd name="f26631" fmla="*/ f21638 1 f13365"/>
              <a:gd name="f26632" fmla="*/ f21639 1 f13365"/>
              <a:gd name="f26633" fmla="*/ f21640 1 f13365"/>
              <a:gd name="f26634" fmla="*/ f21641 1 f13365"/>
              <a:gd name="f26635" fmla="*/ f21642 1 f13365"/>
              <a:gd name="f26636" fmla="*/ f21643 1 f13365"/>
              <a:gd name="f26637" fmla="*/ f21644 1 f13365"/>
              <a:gd name="f26638" fmla="*/ f21645 1 f13365"/>
              <a:gd name="f26639" fmla="*/ f21646 1 f13365"/>
              <a:gd name="f26640" fmla="*/ f21647 1 f13365"/>
              <a:gd name="f26641" fmla="*/ f21648 1 f13366"/>
              <a:gd name="f26642" fmla="*/ f21649 1 f13365"/>
              <a:gd name="f26643" fmla="*/ f21650 1 f13365"/>
              <a:gd name="f26644" fmla="*/ f21651 1 f13365"/>
              <a:gd name="f26645" fmla="*/ f21652 1 f13366"/>
              <a:gd name="f26646" fmla="*/ f21653 1 f13365"/>
              <a:gd name="f26647" fmla="*/ f21654 1 f13365"/>
              <a:gd name="f26648" fmla="*/ f21655 1 f13365"/>
              <a:gd name="f26649" fmla="*/ f21656 1 f13365"/>
              <a:gd name="f26650" fmla="*/ f21657 1 f13365"/>
              <a:gd name="f26651" fmla="*/ f21658 1 f13365"/>
              <a:gd name="f26652" fmla="*/ f21659 1 f13366"/>
              <a:gd name="f26653" fmla="*/ f21660 1 f13365"/>
              <a:gd name="f26654" fmla="*/ f21661 1 f13365"/>
              <a:gd name="f26655" fmla="*/ f21662 1 f13365"/>
              <a:gd name="f26656" fmla="*/ f21663 1 f13366"/>
              <a:gd name="f26657" fmla="*/ f21664 1 f13365"/>
              <a:gd name="f26658" fmla="*/ f21665 1 f13366"/>
              <a:gd name="f26659" fmla="*/ f21666 1 f13365"/>
              <a:gd name="f26660" fmla="*/ f21667 1 f13365"/>
              <a:gd name="f26661" fmla="*/ f21668 1 f13365"/>
              <a:gd name="f26662" fmla="*/ f21669 1 f13366"/>
              <a:gd name="f26663" fmla="*/ f21670 1 f13365"/>
              <a:gd name="f26664" fmla="*/ f21671 1 f13366"/>
              <a:gd name="f26665" fmla="*/ f21672 1 f13365"/>
              <a:gd name="f26666" fmla="*/ f21673 1 f13365"/>
              <a:gd name="f26667" fmla="*/ f21674 1 f13365"/>
              <a:gd name="f26668" fmla="*/ f21675 1 f13365"/>
              <a:gd name="f26669" fmla="*/ f21676 1 f13365"/>
              <a:gd name="f26670" fmla="*/ f21677 1 f13365"/>
              <a:gd name="f26671" fmla="*/ f21678 1 f13365"/>
              <a:gd name="f26672" fmla="*/ f21679 1 f13365"/>
              <a:gd name="f26673" fmla="*/ f21680 1 f13365"/>
              <a:gd name="f26674" fmla="*/ f21681 1 f13365"/>
              <a:gd name="f26675" fmla="*/ f21682 1 f13366"/>
              <a:gd name="f26676" fmla="*/ f21683 1 f13365"/>
              <a:gd name="f26677" fmla="*/ f21684 1 f13365"/>
              <a:gd name="f26678" fmla="*/ f21685 1 f13365"/>
              <a:gd name="f26679" fmla="*/ f21686 1 f13366"/>
              <a:gd name="f26680" fmla="*/ f21687 1 f13365"/>
              <a:gd name="f26681" fmla="*/ f21688 1 f13365"/>
              <a:gd name="f26682" fmla="*/ f21689 1 f13365"/>
              <a:gd name="f26683" fmla="*/ f21690 1 f13365"/>
              <a:gd name="f26684" fmla="*/ f21691 1 f13365"/>
              <a:gd name="f26685" fmla="*/ f21692 1 f13366"/>
              <a:gd name="f26686" fmla="*/ f21693 1 f13365"/>
              <a:gd name="f26687" fmla="*/ f21694 1 f13365"/>
              <a:gd name="f26688" fmla="*/ f21695 1 f13365"/>
              <a:gd name="f26689" fmla="*/ f21696 1 f13365"/>
              <a:gd name="f26690" fmla="*/ f21697 1 f13365"/>
              <a:gd name="f26691" fmla="*/ f21698 1 f13365"/>
              <a:gd name="f26692" fmla="*/ f21699 1 f13365"/>
              <a:gd name="f26693" fmla="*/ f21700 1 f13366"/>
              <a:gd name="f26694" fmla="*/ f21701 1 f13365"/>
              <a:gd name="f26695" fmla="*/ f21702 1 f13365"/>
              <a:gd name="f26696" fmla="*/ f21703 1 f13365"/>
              <a:gd name="f26697" fmla="*/ f21704 1 f13365"/>
              <a:gd name="f26698" fmla="*/ f21705 1 f13366"/>
              <a:gd name="f26699" fmla="*/ f21706 1 f13365"/>
              <a:gd name="f26700" fmla="*/ f21707 1 f13365"/>
              <a:gd name="f26701" fmla="*/ f21708 1 f13365"/>
              <a:gd name="f26702" fmla="*/ f21709 1 f13365"/>
              <a:gd name="f26703" fmla="*/ f21710 1 f13365"/>
              <a:gd name="f26704" fmla="*/ f21711 1 f13366"/>
              <a:gd name="f26705" fmla="*/ f21712 1 f13365"/>
              <a:gd name="f26706" fmla="*/ f21713 1 f13365"/>
              <a:gd name="f26707" fmla="*/ f21714 1 f13365"/>
              <a:gd name="f26708" fmla="*/ f21715 1 f13365"/>
              <a:gd name="f26709" fmla="*/ f21716 1 f13365"/>
              <a:gd name="f26710" fmla="*/ f21717 1 f13365"/>
              <a:gd name="f26711" fmla="*/ f21718 1 f13366"/>
              <a:gd name="f26712" fmla="*/ f21719 1 f13365"/>
              <a:gd name="f26713" fmla="*/ f21720 1 f13366"/>
              <a:gd name="f26714" fmla="*/ f21721 1 f13365"/>
              <a:gd name="f26715" fmla="*/ f21722 1 f13366"/>
              <a:gd name="f26716" fmla="*/ f21723 1 f13365"/>
              <a:gd name="f26717" fmla="*/ f21724 1 f13365"/>
              <a:gd name="f26718" fmla="*/ f21725 1 f13365"/>
              <a:gd name="f26719" fmla="*/ f21726 1 f13366"/>
              <a:gd name="f26720" fmla="*/ f21727 1 f13365"/>
              <a:gd name="f26721" fmla="*/ f21728 1 f13366"/>
              <a:gd name="f26722" fmla="*/ f21729 1 f13365"/>
              <a:gd name="f26723" fmla="*/ f21730 1 f13365"/>
              <a:gd name="f26724" fmla="*/ f21731 1 f13365"/>
              <a:gd name="f26725" fmla="*/ f21732 1 f13365"/>
              <a:gd name="f26726" fmla="*/ f21733 1 f13366"/>
              <a:gd name="f26727" fmla="*/ f21734 1 f13365"/>
              <a:gd name="f26728" fmla="*/ f21735 1 f13366"/>
              <a:gd name="f26729" fmla="*/ f21736 1 f13365"/>
              <a:gd name="f26730" fmla="*/ f21737 1 f13365"/>
              <a:gd name="f26731" fmla="*/ f21738 1 f13365"/>
              <a:gd name="f26732" fmla="*/ f21739 1 f13366"/>
              <a:gd name="f26733" fmla="*/ f21740 1 f13366"/>
              <a:gd name="f26734" fmla="*/ f21741 1 f13365"/>
              <a:gd name="f26735" fmla="*/ f21742 1 f13365"/>
              <a:gd name="f26736" fmla="*/ f21743 1 f13365"/>
              <a:gd name="f26737" fmla="*/ f21744 1 f13365"/>
              <a:gd name="f26738" fmla="*/ f21745 1 f13365"/>
              <a:gd name="f26739" fmla="*/ f21746 1 f13365"/>
              <a:gd name="f26740" fmla="*/ f21747 1 f13365"/>
              <a:gd name="f26741" fmla="*/ f21748 1 f13365"/>
              <a:gd name="f26742" fmla="*/ f21749 1 f13365"/>
              <a:gd name="f26743" fmla="*/ f21750 1 f13365"/>
              <a:gd name="f26744" fmla="*/ f21751 1 f13365"/>
              <a:gd name="f26745" fmla="*/ f21752 1 f13365"/>
              <a:gd name="f26746" fmla="*/ f21753 1 f13365"/>
              <a:gd name="f26747" fmla="*/ f21754 1 f13365"/>
              <a:gd name="f26748" fmla="*/ f21755 1 f13366"/>
              <a:gd name="f26749" fmla="*/ f21756 1 f13365"/>
              <a:gd name="f26750" fmla="*/ f21757 1 f13366"/>
              <a:gd name="f26751" fmla="*/ f21758 1 f13365"/>
              <a:gd name="f26752" fmla="*/ f21759 1 f13365"/>
              <a:gd name="f26753" fmla="*/ f21760 1 f13365"/>
              <a:gd name="f26754" fmla="*/ f21761 1 f13366"/>
              <a:gd name="f26755" fmla="*/ f21762 1 f13365"/>
              <a:gd name="f26756" fmla="*/ f21763 1 f13365"/>
              <a:gd name="f26757" fmla="*/ f21764 1 f13365"/>
              <a:gd name="f26758" fmla="*/ f21765 1 f13366"/>
              <a:gd name="f26759" fmla="*/ f21766 1 f13365"/>
              <a:gd name="f26760" fmla="*/ f21767 1 f13365"/>
              <a:gd name="f26761" fmla="*/ f21768 1 f13365"/>
              <a:gd name="f26762" fmla="*/ f21769 1 f13365"/>
              <a:gd name="f26763" fmla="*/ f21770 1 f13365"/>
              <a:gd name="f26764" fmla="*/ f21771 1 f13365"/>
              <a:gd name="f26765" fmla="*/ f21772 1 f13365"/>
              <a:gd name="f26766" fmla="*/ f21773 1 f13365"/>
              <a:gd name="f26767" fmla="*/ f21774 1 f13365"/>
              <a:gd name="f26768" fmla="*/ f21775 1 f13365"/>
              <a:gd name="f26769" fmla="*/ f21776 1 f13365"/>
              <a:gd name="f26770" fmla="*/ f21777 1 f13365"/>
              <a:gd name="f26771" fmla="*/ f21778 1 f13365"/>
              <a:gd name="f26772" fmla="*/ f21779 1 f13365"/>
              <a:gd name="f26773" fmla="*/ f21780 1 f13365"/>
              <a:gd name="f26774" fmla="*/ f21781 1 f13365"/>
              <a:gd name="f26775" fmla="*/ f21782 1 f13365"/>
              <a:gd name="f26776" fmla="*/ f21783 1 f13366"/>
              <a:gd name="f26777" fmla="*/ f21784 1 f13365"/>
              <a:gd name="f26778" fmla="*/ f21785 1 f13365"/>
              <a:gd name="f26779" fmla="*/ f21786 1 f13366"/>
              <a:gd name="f26780" fmla="*/ f21787 1 f13365"/>
              <a:gd name="f26781" fmla="*/ f21788 1 f13365"/>
              <a:gd name="f26782" fmla="*/ f21789 1 f13365"/>
              <a:gd name="f26783" fmla="*/ f21790 1 f13365"/>
              <a:gd name="f26784" fmla="*/ f21791 1 f13365"/>
              <a:gd name="f26785" fmla="*/ f21792 1 f13365"/>
              <a:gd name="f26786" fmla="*/ f21793 1 f13366"/>
              <a:gd name="f26787" fmla="*/ f21794 1 f13365"/>
              <a:gd name="f26788" fmla="*/ f21795 1 f13365"/>
              <a:gd name="f26789" fmla="*/ f21796 1 f13365"/>
              <a:gd name="f26790" fmla="*/ f21797 1 f13366"/>
              <a:gd name="f26791" fmla="*/ f21798 1 f13365"/>
              <a:gd name="f26792" fmla="*/ f21799 1 f13365"/>
              <a:gd name="f26793" fmla="*/ f21800 1 f13365"/>
              <a:gd name="f26794" fmla="*/ f21801 1 f13366"/>
              <a:gd name="f26795" fmla="*/ f21802 1 f13365"/>
              <a:gd name="f26796" fmla="*/ f21803 1 f13365"/>
              <a:gd name="f26797" fmla="*/ f21804 1 f13365"/>
              <a:gd name="f26798" fmla="*/ f21805 1 f13365"/>
              <a:gd name="f26799" fmla="*/ f21806 1 f13365"/>
              <a:gd name="f26800" fmla="*/ f21807 1 f13365"/>
              <a:gd name="f26801" fmla="*/ f21808 1 f13365"/>
              <a:gd name="f26802" fmla="*/ f21809 1 f13365"/>
              <a:gd name="f26803" fmla="*/ f21810 1 f13366"/>
              <a:gd name="f26804" fmla="*/ f21811 1 f13365"/>
              <a:gd name="f26805" fmla="*/ f21812 1 f13366"/>
              <a:gd name="f26806" fmla="*/ f21813 1 f13365"/>
              <a:gd name="f26807" fmla="*/ f21814 1 f13365"/>
              <a:gd name="f26808" fmla="*/ f21815 1 f13365"/>
              <a:gd name="f26809" fmla="*/ f21816 1 f13365"/>
              <a:gd name="f26810" fmla="*/ f21817 1 f13366"/>
              <a:gd name="f26811" fmla="*/ f21818 1 f13365"/>
              <a:gd name="f26812" fmla="*/ f21819 1 f13365"/>
              <a:gd name="f26813" fmla="*/ f21820 1 f13365"/>
              <a:gd name="f26814" fmla="*/ f21821 1 f13365"/>
              <a:gd name="f26815" fmla="*/ f21822 1 f13365"/>
              <a:gd name="f26816" fmla="*/ f21823 1 f13365"/>
              <a:gd name="f26817" fmla="*/ f21824 1 f13365"/>
              <a:gd name="f26818" fmla="*/ f21825 1 f13365"/>
              <a:gd name="f26819" fmla="*/ f21826 1 f13365"/>
              <a:gd name="f26820" fmla="*/ f21827 1 f13365"/>
              <a:gd name="f26821" fmla="*/ f21828 1 f13365"/>
              <a:gd name="f26822" fmla="*/ f21829 1 f13365"/>
              <a:gd name="f26823" fmla="*/ f21830 1 f13365"/>
              <a:gd name="f26824" fmla="*/ f21831 1 f13365"/>
              <a:gd name="f26825" fmla="*/ f21832 1 f13366"/>
              <a:gd name="f26826" fmla="*/ f21833 1 f13365"/>
              <a:gd name="f26827" fmla="*/ f21834 1 f13365"/>
              <a:gd name="f26828" fmla="*/ f21835 1 f13365"/>
              <a:gd name="f26829" fmla="*/ f21836 1 f13365"/>
              <a:gd name="f26830" fmla="*/ f21837 1 f13365"/>
              <a:gd name="f26831" fmla="*/ f21838 1 f13365"/>
              <a:gd name="f26832" fmla="*/ f21839 1 f13365"/>
              <a:gd name="f26833" fmla="*/ f21840 1 f13365"/>
              <a:gd name="f26834" fmla="*/ f21841 1 f13365"/>
              <a:gd name="f26835" fmla="*/ f21842 1 f13365"/>
              <a:gd name="f26836" fmla="*/ f21843 1 f13365"/>
              <a:gd name="f26837" fmla="*/ f21844 1 f13365"/>
              <a:gd name="f26838" fmla="*/ f21845 1 f13365"/>
              <a:gd name="f26839" fmla="*/ f21846 1 f13365"/>
              <a:gd name="f26840" fmla="*/ f21847 1 f13365"/>
              <a:gd name="f26841" fmla="*/ f21848 1 f13365"/>
              <a:gd name="f26842" fmla="*/ f21849 1 f13365"/>
              <a:gd name="f26843" fmla="*/ f21850 1 f13365"/>
              <a:gd name="f26844" fmla="*/ f21851 1 f13365"/>
              <a:gd name="f26845" fmla="*/ f21852 1 f13366"/>
              <a:gd name="f26846" fmla="*/ f21853 1 f13365"/>
              <a:gd name="f26847" fmla="*/ f21854 1 f13365"/>
              <a:gd name="f26848" fmla="*/ f21855 1 f13365"/>
              <a:gd name="f26849" fmla="*/ f21856 1 f13366"/>
              <a:gd name="f26850" fmla="*/ f21857 1 f13365"/>
              <a:gd name="f26851" fmla="*/ f21858 1 f13366"/>
              <a:gd name="f26852" fmla="*/ f21859 1 f13365"/>
              <a:gd name="f26853" fmla="*/ f21860 1 f13366"/>
              <a:gd name="f26854" fmla="*/ f21861 1 f13365"/>
              <a:gd name="f26855" fmla="*/ f21862 1 f13365"/>
              <a:gd name="f26856" fmla="*/ f21863 1 f13365"/>
              <a:gd name="f26857" fmla="*/ f21864 1 f13365"/>
              <a:gd name="f26858" fmla="*/ f21865 1 f13365"/>
              <a:gd name="f26859" fmla="*/ f21866 1 f13366"/>
              <a:gd name="f26860" fmla="*/ f21867 1 f13365"/>
              <a:gd name="f26861" fmla="*/ f21868 1 f13366"/>
              <a:gd name="f26862" fmla="*/ f21869 1 f13366"/>
              <a:gd name="f26863" fmla="*/ f21870 1 f13365"/>
              <a:gd name="f26864" fmla="*/ f21871 1 f13365"/>
              <a:gd name="f26865" fmla="*/ f21872 1 f13365"/>
              <a:gd name="f26866" fmla="*/ f21873 1 f13366"/>
              <a:gd name="f26867" fmla="*/ f21874 1 f13365"/>
              <a:gd name="f26868" fmla="*/ f21875 1 f13365"/>
              <a:gd name="f26869" fmla="*/ f21876 1 f13365"/>
              <a:gd name="f26870" fmla="*/ f21877 1 f13365"/>
              <a:gd name="f26871" fmla="*/ f21878 1 f13366"/>
              <a:gd name="f26872" fmla="*/ f21879 1 f13365"/>
              <a:gd name="f26873" fmla="*/ f21880 1 f13365"/>
              <a:gd name="f26874" fmla="*/ f21881 1 f13365"/>
              <a:gd name="f26875" fmla="*/ f21882 1 f13365"/>
              <a:gd name="f26876" fmla="*/ f21883 1 f13365"/>
              <a:gd name="f26877" fmla="*/ f21884 1 f13365"/>
              <a:gd name="f26878" fmla="*/ f21885 1 f13366"/>
              <a:gd name="f26879" fmla="*/ f21886 1 f13365"/>
              <a:gd name="f26880" fmla="*/ f21887 1 f13366"/>
              <a:gd name="f26881" fmla="*/ f21888 1 f13365"/>
              <a:gd name="f26882" fmla="*/ f21889 1 f13365"/>
              <a:gd name="f26883" fmla="*/ f21890 1 f13365"/>
              <a:gd name="f26884" fmla="*/ f21891 1 f13365"/>
              <a:gd name="f26885" fmla="*/ f21892 1 f13365"/>
              <a:gd name="f26886" fmla="*/ f21893 1 f13365"/>
              <a:gd name="f26887" fmla="*/ f21894 1 f13365"/>
              <a:gd name="f26888" fmla="*/ f21895 1 f13365"/>
              <a:gd name="f26889" fmla="*/ f21896 1 f13365"/>
              <a:gd name="f26890" fmla="*/ f21897 1 f13365"/>
              <a:gd name="f26891" fmla="*/ f21898 1 f13365"/>
              <a:gd name="f26892" fmla="*/ f21899 1 f13365"/>
              <a:gd name="f26893" fmla="*/ f21900 1 f13365"/>
              <a:gd name="f26894" fmla="*/ f21901 1 f13365"/>
              <a:gd name="f26895" fmla="*/ f21902 1 f13365"/>
              <a:gd name="f26896" fmla="*/ f21903 1 f13366"/>
              <a:gd name="f26897" fmla="*/ f21904 1 f13365"/>
              <a:gd name="f26898" fmla="*/ f21905 1 f13365"/>
              <a:gd name="f26899" fmla="*/ f21906 1 f13365"/>
              <a:gd name="f26900" fmla="*/ f21907 1 f13365"/>
              <a:gd name="f26901" fmla="*/ f21908 1 f13365"/>
              <a:gd name="f26902" fmla="*/ f21909 1 f13366"/>
              <a:gd name="f26903" fmla="*/ f21910 1 f13365"/>
              <a:gd name="f26904" fmla="*/ f21911 1 f13365"/>
              <a:gd name="f26905" fmla="*/ f21912 1 f13366"/>
              <a:gd name="f26906" fmla="*/ f21913 1 f13365"/>
              <a:gd name="f26907" fmla="*/ f21914 1 f13366"/>
              <a:gd name="f26908" fmla="*/ f21915 1 f13365"/>
              <a:gd name="f26909" fmla="*/ f21916 1 f13365"/>
              <a:gd name="f26910" fmla="*/ f21917 1 f13366"/>
              <a:gd name="f26911" fmla="*/ f21918 1 f13365"/>
              <a:gd name="f26912" fmla="*/ f21919 1 f13365"/>
              <a:gd name="f26913" fmla="*/ f21920 1 f13365"/>
              <a:gd name="f26914" fmla="*/ f21921 1 f13365"/>
              <a:gd name="f26915" fmla="*/ f21922 1 f13365"/>
              <a:gd name="f26916" fmla="*/ f21923 1 f13365"/>
              <a:gd name="f26917" fmla="*/ f21924 1 f13365"/>
              <a:gd name="f26918" fmla="*/ f21925 1 f13365"/>
              <a:gd name="f26919" fmla="*/ f21926 1 f13365"/>
              <a:gd name="f26920" fmla="*/ f21927 1 f13366"/>
              <a:gd name="f26921" fmla="*/ f21928 1 f13365"/>
              <a:gd name="f26922" fmla="*/ f21929 1 f13365"/>
              <a:gd name="f26923" fmla="*/ f21930 1 f13365"/>
              <a:gd name="f26924" fmla="*/ f21931 1 f13365"/>
              <a:gd name="f26925" fmla="*/ f21932 1 f13365"/>
              <a:gd name="f26926" fmla="*/ f21933 1 f13366"/>
              <a:gd name="f26927" fmla="*/ f21934 1 f13365"/>
              <a:gd name="f26928" fmla="*/ f21935 1 f13365"/>
              <a:gd name="f26929" fmla="*/ f21936 1 f13365"/>
              <a:gd name="f26930" fmla="*/ f21937 1 f13366"/>
              <a:gd name="f26931" fmla="*/ f21938 1 f13365"/>
              <a:gd name="f26932" fmla="*/ f21939 1 f13365"/>
              <a:gd name="f26933" fmla="*/ f21940 1 f13365"/>
              <a:gd name="f26934" fmla="*/ f21941 1 f13366"/>
              <a:gd name="f26935" fmla="*/ f21942 1 f13365"/>
              <a:gd name="f26936" fmla="*/ f21943 1 f13365"/>
              <a:gd name="f26937" fmla="*/ f21944 1 f13365"/>
              <a:gd name="f26938" fmla="*/ f21945 1 f13365"/>
              <a:gd name="f26939" fmla="*/ f21946 1 f13365"/>
              <a:gd name="f26940" fmla="*/ f21947 1 f13365"/>
              <a:gd name="f26941" fmla="*/ f21948 1 f13365"/>
              <a:gd name="f26942" fmla="*/ f21949 1 f13365"/>
              <a:gd name="f26943" fmla="*/ f21950 1 f13365"/>
              <a:gd name="f26944" fmla="*/ f21951 1 f13365"/>
              <a:gd name="f26945" fmla="*/ f21952 1 f13366"/>
              <a:gd name="f26946" fmla="*/ f21953 1 f13365"/>
              <a:gd name="f26947" fmla="*/ f21954 1 f13366"/>
              <a:gd name="f26948" fmla="*/ f21955 1 f13365"/>
              <a:gd name="f26949" fmla="*/ f21956 1 f13365"/>
              <a:gd name="f26950" fmla="*/ f21957 1 f13366"/>
              <a:gd name="f26951" fmla="*/ f21958 1 f13365"/>
              <a:gd name="f26952" fmla="*/ f21959 1 f13365"/>
              <a:gd name="f26953" fmla="*/ f21960 1 f13365"/>
              <a:gd name="f26954" fmla="*/ f21961 1 f13365"/>
              <a:gd name="f26955" fmla="*/ f21962 1 f13366"/>
              <a:gd name="f26956" fmla="*/ f21963 1 f13365"/>
              <a:gd name="f26957" fmla="*/ f21964 1 f13365"/>
              <a:gd name="f26958" fmla="*/ f21965 1 f13365"/>
              <a:gd name="f26959" fmla="*/ f21966 1 f13365"/>
              <a:gd name="f26960" fmla="*/ f21967 1 f13366"/>
              <a:gd name="f26961" fmla="*/ f21968 1 f13365"/>
              <a:gd name="f26962" fmla="*/ f21969 1 f13365"/>
              <a:gd name="f26963" fmla="*/ f21970 1 f13366"/>
              <a:gd name="f26964" fmla="*/ f21971 1 f13365"/>
              <a:gd name="f26965" fmla="*/ f21972 1 f13365"/>
              <a:gd name="f26966" fmla="*/ f21973 1 f13366"/>
              <a:gd name="f26967" fmla="*/ f21974 1 f13365"/>
              <a:gd name="f26968" fmla="*/ f21975 1 f13365"/>
              <a:gd name="f26969" fmla="*/ f21976 1 f13365"/>
              <a:gd name="f26970" fmla="*/ f21977 1 f13365"/>
              <a:gd name="f26971" fmla="*/ f21978 1 f13366"/>
              <a:gd name="f26972" fmla="*/ f21979 1 f13365"/>
              <a:gd name="f26973" fmla="*/ f21980 1 f13365"/>
              <a:gd name="f26974" fmla="*/ f21981 1 f13365"/>
              <a:gd name="f26975" fmla="*/ f21982 1 f13366"/>
              <a:gd name="f26976" fmla="*/ f21983 1 f13365"/>
              <a:gd name="f26977" fmla="*/ f21984 1 f13365"/>
              <a:gd name="f26978" fmla="*/ f21985 1 f13365"/>
              <a:gd name="f26979" fmla="*/ f21986 1 f13366"/>
              <a:gd name="f26980" fmla="*/ f21987 1 f13365"/>
              <a:gd name="f26981" fmla="*/ f21988 1 f13365"/>
              <a:gd name="f26982" fmla="*/ f21989 1 f13365"/>
              <a:gd name="f26983" fmla="*/ f21990 1 f13366"/>
              <a:gd name="f26984" fmla="*/ f21991 1 f13365"/>
              <a:gd name="f26985" fmla="*/ f21992 1 f13365"/>
              <a:gd name="f26986" fmla="*/ f21993 1 f13365"/>
              <a:gd name="f26987" fmla="*/ f21994 1 f13365"/>
              <a:gd name="f26988" fmla="*/ f21995 1 f13365"/>
              <a:gd name="f26989" fmla="*/ f21996 1 f13366"/>
              <a:gd name="f26990" fmla="*/ f21997 1 f13365"/>
              <a:gd name="f26991" fmla="*/ f21998 1 f13365"/>
              <a:gd name="f26992" fmla="*/ f21999 1 f13365"/>
              <a:gd name="f26993" fmla="*/ f22000 1 f13365"/>
              <a:gd name="f26994" fmla="*/ f22001 1 f13365"/>
              <a:gd name="f26995" fmla="*/ f22002 1 f13365"/>
              <a:gd name="f26996" fmla="*/ f22003 1 f13365"/>
              <a:gd name="f26997" fmla="*/ f22004 1 f13365"/>
              <a:gd name="f26998" fmla="*/ f22005 1 f13365"/>
              <a:gd name="f26999" fmla="*/ f22006 1 f13365"/>
              <a:gd name="f27000" fmla="*/ f22007 1 f13365"/>
              <a:gd name="f27001" fmla="*/ f22008 1 f13366"/>
              <a:gd name="f27002" fmla="*/ f22009 1 f13365"/>
              <a:gd name="f27003" fmla="*/ f22010 1 f13365"/>
              <a:gd name="f27004" fmla="*/ f22011 1 f13366"/>
              <a:gd name="f27005" fmla="*/ f22012 1 f13365"/>
              <a:gd name="f27006" fmla="*/ f22013 1 f13365"/>
              <a:gd name="f27007" fmla="*/ f22014 1 f13365"/>
              <a:gd name="f27008" fmla="*/ f22015 1 f13365"/>
              <a:gd name="f27009" fmla="*/ f22016 1 f13365"/>
              <a:gd name="f27010" fmla="*/ f22017 1 f13365"/>
              <a:gd name="f27011" fmla="*/ f22018 1 f13366"/>
              <a:gd name="f27012" fmla="*/ f22019 1 f13365"/>
              <a:gd name="f27013" fmla="*/ f22020 1 f13366"/>
              <a:gd name="f27014" fmla="*/ f22021 1 f13365"/>
              <a:gd name="f27015" fmla="*/ f22022 1 f13365"/>
              <a:gd name="f27016" fmla="*/ f22023 1 f13365"/>
              <a:gd name="f27017" fmla="*/ f22024 1 f13366"/>
              <a:gd name="f27018" fmla="*/ f22025 1 f13365"/>
              <a:gd name="f27019" fmla="*/ f22026 1 f13366"/>
              <a:gd name="f27020" fmla="*/ f22027 1 f13365"/>
              <a:gd name="f27021" fmla="*/ f22028 1 f13365"/>
              <a:gd name="f27022" fmla="*/ f22029 1 f13365"/>
              <a:gd name="f27023" fmla="*/ f22030 1 f13365"/>
              <a:gd name="f27024" fmla="*/ f22031 1 f13365"/>
              <a:gd name="f27025" fmla="*/ f22032 1 f13365"/>
              <a:gd name="f27026" fmla="*/ f22033 1 f13365"/>
              <a:gd name="f27027" fmla="*/ f22034 1 f13365"/>
              <a:gd name="f27028" fmla="*/ f22035 1 f13365"/>
              <a:gd name="f27029" fmla="*/ f22036 1 f13365"/>
              <a:gd name="f27030" fmla="*/ f22037 1 f13365"/>
              <a:gd name="f27031" fmla="*/ f22038 1 f13365"/>
              <a:gd name="f27032" fmla="*/ f22039 1 f13365"/>
              <a:gd name="f27033" fmla="*/ f22040 1 f13365"/>
              <a:gd name="f27034" fmla="*/ f22041 1 f13365"/>
              <a:gd name="f27035" fmla="*/ f22042 1 f13365"/>
              <a:gd name="f27036" fmla="*/ f22043 1 f13365"/>
              <a:gd name="f27037" fmla="*/ f22044 1 f13366"/>
              <a:gd name="f27038" fmla="*/ f22045 1 f13365"/>
              <a:gd name="f27039" fmla="*/ f22046 1 f13365"/>
              <a:gd name="f27040" fmla="*/ f22047 1 f13365"/>
              <a:gd name="f27041" fmla="*/ f22048 1 f13365"/>
              <a:gd name="f27042" fmla="*/ f22049 1 f13365"/>
              <a:gd name="f27043" fmla="*/ f22050 1 f13365"/>
              <a:gd name="f27044" fmla="*/ f22051 1 f13365"/>
              <a:gd name="f27045" fmla="*/ f22052 1 f13366"/>
              <a:gd name="f27046" fmla="*/ f22053 1 f13365"/>
              <a:gd name="f27047" fmla="*/ f22054 1 f13366"/>
              <a:gd name="f27048" fmla="*/ f22055 1 f13365"/>
              <a:gd name="f27049" fmla="*/ f22056 1 f13365"/>
              <a:gd name="f27050" fmla="*/ f22057 1 f13365"/>
              <a:gd name="f27051" fmla="*/ f22058 1 f13365"/>
              <a:gd name="f27052" fmla="*/ f22059 1 f13365"/>
              <a:gd name="f27053" fmla="*/ f22060 1 f13365"/>
              <a:gd name="f27054" fmla="*/ f22061 1 f13365"/>
              <a:gd name="f27055" fmla="*/ f22062 1 f13365"/>
              <a:gd name="f27056" fmla="*/ f22063 1 f13366"/>
              <a:gd name="f27057" fmla="*/ f22064 1 f13365"/>
              <a:gd name="f27058" fmla="*/ f22065 1 f13365"/>
              <a:gd name="f27059" fmla="*/ f22066 1 f13365"/>
              <a:gd name="f27060" fmla="*/ f22067 1 f13365"/>
              <a:gd name="f27061" fmla="*/ f22068 1 f13365"/>
              <a:gd name="f27062" fmla="*/ f22069 1 f13365"/>
              <a:gd name="f27063" fmla="*/ f22070 1 f13365"/>
              <a:gd name="f27064" fmla="*/ f22071 1 f13365"/>
              <a:gd name="f27065" fmla="*/ f22072 1 f13365"/>
              <a:gd name="f27066" fmla="*/ f22073 1 f13365"/>
              <a:gd name="f27067" fmla="*/ f22074 1 f13365"/>
              <a:gd name="f27068" fmla="*/ f22075 1 f13365"/>
              <a:gd name="f27069" fmla="*/ f22076 1 f13366"/>
              <a:gd name="f27070" fmla="*/ f22077 1 f13365"/>
              <a:gd name="f27071" fmla="*/ f22078 1 f13366"/>
              <a:gd name="f27072" fmla="*/ f22079 1 f13365"/>
              <a:gd name="f27073" fmla="*/ f22080 1 f13365"/>
              <a:gd name="f27074" fmla="*/ f22081 1 f13365"/>
              <a:gd name="f27075" fmla="*/ f22082 1 f13365"/>
              <a:gd name="f27076" fmla="*/ f22083 1 f13365"/>
              <a:gd name="f27077" fmla="*/ f22084 1 f13365"/>
              <a:gd name="f27078" fmla="*/ f22085 1 f13365"/>
              <a:gd name="f27079" fmla="*/ f22086 1 f13365"/>
              <a:gd name="f27080" fmla="*/ f22087 1 f13365"/>
              <a:gd name="f27081" fmla="*/ f22088 1 f13365"/>
              <a:gd name="f27082" fmla="*/ f22089 1 f13365"/>
              <a:gd name="f27083" fmla="*/ f22090 1 f13365"/>
              <a:gd name="f27084" fmla="*/ f22091 1 f13365"/>
              <a:gd name="f27085" fmla="*/ f22092 1 f13365"/>
              <a:gd name="f27086" fmla="*/ f22093 1 f13365"/>
              <a:gd name="f27087" fmla="*/ f22094 1 f13365"/>
              <a:gd name="f27088" fmla="*/ f22095 1 f13365"/>
              <a:gd name="f27089" fmla="*/ f22096 1 f13365"/>
              <a:gd name="f27090" fmla="*/ f22097 1 f13365"/>
              <a:gd name="f27091" fmla="*/ f22098 1 f13366"/>
              <a:gd name="f27092" fmla="*/ f22099 1 f13365"/>
              <a:gd name="f27093" fmla="*/ f22100 1 f13365"/>
              <a:gd name="f27094" fmla="*/ f22101 1 f13365"/>
              <a:gd name="f27095" fmla="*/ f22102 1 f13365"/>
              <a:gd name="f27096" fmla="*/ f22103 1 f13365"/>
              <a:gd name="f27097" fmla="*/ f22104 1 f13365"/>
              <a:gd name="f27098" fmla="*/ f22105 1 f13365"/>
              <a:gd name="f27099" fmla="*/ f22106 1 f13366"/>
              <a:gd name="f27100" fmla="*/ f22107 1 f13365"/>
              <a:gd name="f27101" fmla="*/ f22108 1 f13365"/>
              <a:gd name="f27102" fmla="*/ f22109 1 f13365"/>
              <a:gd name="f27103" fmla="*/ f22110 1 f13366"/>
              <a:gd name="f27104" fmla="*/ f22111 1 f13365"/>
              <a:gd name="f27105" fmla="*/ f22112 1 f13365"/>
              <a:gd name="f27106" fmla="*/ f22113 1 f13365"/>
              <a:gd name="f27107" fmla="*/ f22114 1 f13365"/>
              <a:gd name="f27108" fmla="*/ f22115 1 f13365"/>
              <a:gd name="f27109" fmla="*/ f22116 1 f13365"/>
              <a:gd name="f27110" fmla="*/ f22117 1 f13365"/>
              <a:gd name="f27111" fmla="*/ f22118 1 f13365"/>
              <a:gd name="f27112" fmla="*/ f22119 1 f13365"/>
              <a:gd name="f27113" fmla="*/ f22120 1 f13365"/>
              <a:gd name="f27114" fmla="*/ f22121 1 f13366"/>
              <a:gd name="f27115" fmla="*/ f22122 1 f13365"/>
              <a:gd name="f27116" fmla="*/ f22123 1 f13366"/>
              <a:gd name="f27117" fmla="*/ f22124 1 f13365"/>
              <a:gd name="f27118" fmla="*/ f22125 1 f13365"/>
              <a:gd name="f27119" fmla="*/ f22126 1 f13365"/>
              <a:gd name="f27120" fmla="*/ f22127 1 f13365"/>
              <a:gd name="f27121" fmla="*/ f22128 1 f13365"/>
              <a:gd name="f27122" fmla="*/ f22129 1 f13365"/>
              <a:gd name="f27123" fmla="*/ f22130 1 f13365"/>
              <a:gd name="f27124" fmla="*/ f22131 1 f13365"/>
              <a:gd name="f27125" fmla="*/ f22132 1 f13365"/>
              <a:gd name="f27126" fmla="*/ f22133 1 f13365"/>
              <a:gd name="f27127" fmla="*/ f22134 1 f13365"/>
              <a:gd name="f27128" fmla="*/ f22135 1 f13365"/>
              <a:gd name="f27129" fmla="*/ f22136 1 f13365"/>
              <a:gd name="f27130" fmla="*/ f22137 1 f13365"/>
              <a:gd name="f27131" fmla="*/ f22138 1 f13365"/>
              <a:gd name="f27132" fmla="*/ f22139 1 f13365"/>
              <a:gd name="f27133" fmla="*/ f22140 1 f13365"/>
              <a:gd name="f27134" fmla="*/ f22141 1 f13365"/>
              <a:gd name="f27135" fmla="*/ f22142 1 f13365"/>
              <a:gd name="f27136" fmla="*/ f22143 1 f13365"/>
              <a:gd name="f27137" fmla="*/ f22144 1 f13366"/>
              <a:gd name="f27138" fmla="*/ f22145 1 f13365"/>
              <a:gd name="f27139" fmla="*/ f22146 1 f13365"/>
              <a:gd name="f27140" fmla="*/ f22147 1 f13365"/>
              <a:gd name="f27141" fmla="*/ f22148 1 f13365"/>
              <a:gd name="f27142" fmla="*/ f22149 1 f13365"/>
              <a:gd name="f27143" fmla="*/ f22150 1 f13365"/>
              <a:gd name="f27144" fmla="*/ f22151 1 f13365"/>
              <a:gd name="f27145" fmla="*/ f22152 1 f13365"/>
              <a:gd name="f27146" fmla="*/ f22153 1 f13365"/>
              <a:gd name="f27147" fmla="*/ f22154 1 f13365"/>
              <a:gd name="f27148" fmla="*/ f22155 1 f13365"/>
              <a:gd name="f27149" fmla="*/ f22156 1 f13365"/>
              <a:gd name="f27150" fmla="*/ f22157 1 f13365"/>
              <a:gd name="f27151" fmla="*/ f22158 1 f13365"/>
              <a:gd name="f27152" fmla="*/ f22159 1 f13365"/>
              <a:gd name="f27153" fmla="*/ f22160 1 f13365"/>
              <a:gd name="f27154" fmla="*/ f22161 1 f13365"/>
              <a:gd name="f27155" fmla="*/ f22162 1 f13365"/>
              <a:gd name="f27156" fmla="*/ f22163 1 f13365"/>
              <a:gd name="f27157" fmla="*/ f22164 1 f13365"/>
              <a:gd name="f27158" fmla="*/ f22165 1 f13366"/>
              <a:gd name="f27159" fmla="*/ f22166 1 f13365"/>
              <a:gd name="f27160" fmla="*/ f22167 1 f13366"/>
              <a:gd name="f27161" fmla="*/ f22168 1 f13365"/>
              <a:gd name="f27162" fmla="*/ f22169 1 f13365"/>
              <a:gd name="f27163" fmla="*/ f22170 1 f13365"/>
              <a:gd name="f27164" fmla="*/ f22171 1 f13365"/>
              <a:gd name="f27165" fmla="*/ f22172 1 f13365"/>
              <a:gd name="f27166" fmla="*/ f22173 1 f13365"/>
              <a:gd name="f27167" fmla="*/ f22174 1 f13365"/>
              <a:gd name="f27168" fmla="*/ f22175 1 f13365"/>
              <a:gd name="f27169" fmla="*/ f22176 1 f13365"/>
              <a:gd name="f27170" fmla="*/ f22177 1 f13365"/>
              <a:gd name="f27171" fmla="*/ f22178 1 f13365"/>
              <a:gd name="f27172" fmla="*/ f22179 1 f13365"/>
              <a:gd name="f27173" fmla="*/ f22180 1 f13365"/>
              <a:gd name="f27174" fmla="*/ f22181 1 f13365"/>
              <a:gd name="f27175" fmla="*/ f22182 1 f13365"/>
              <a:gd name="f27176" fmla="*/ f22183 1 f13365"/>
              <a:gd name="f27177" fmla="*/ f22184 1 f13366"/>
              <a:gd name="f27178" fmla="*/ f22185 1 f13365"/>
              <a:gd name="f27179" fmla="*/ f22186 1 f13365"/>
              <a:gd name="f27180" fmla="*/ f22187 1 f13365"/>
              <a:gd name="f27181" fmla="*/ f22188 1 f13365"/>
              <a:gd name="f27182" fmla="*/ f22189 1 f13366"/>
              <a:gd name="f27183" fmla="*/ f22190 1 f13365"/>
              <a:gd name="f27184" fmla="*/ f22191 1 f13365"/>
              <a:gd name="f27185" fmla="*/ f22192 1 f13365"/>
              <a:gd name="f27186" fmla="*/ f22193 1 f13366"/>
              <a:gd name="f27187" fmla="*/ f22194 1 f13365"/>
              <a:gd name="f27188" fmla="*/ f22195 1 f13366"/>
              <a:gd name="f27189" fmla="*/ f22196 1 f13365"/>
              <a:gd name="f27190" fmla="*/ f22197 1 f13365"/>
              <a:gd name="f27191" fmla="*/ f22198 1 f13365"/>
              <a:gd name="f27192" fmla="*/ f22199 1 f13365"/>
              <a:gd name="f27193" fmla="*/ f22200 1 f13365"/>
              <a:gd name="f27194" fmla="*/ f22201 1 f13365"/>
              <a:gd name="f27195" fmla="*/ f22202 1 f13365"/>
              <a:gd name="f27196" fmla="*/ f22203 1 f13365"/>
              <a:gd name="f27197" fmla="*/ f22204 1 f13365"/>
              <a:gd name="f27198" fmla="*/ f22205 1 f13365"/>
              <a:gd name="f27199" fmla="*/ f22206 1 f13365"/>
              <a:gd name="f27200" fmla="*/ f22207 1 f13365"/>
              <a:gd name="f27201" fmla="*/ f22208 1 f13365"/>
              <a:gd name="f27202" fmla="*/ f22209 1 f13365"/>
              <a:gd name="f27203" fmla="*/ f22210 1 f13365"/>
              <a:gd name="f27204" fmla="*/ f22211 1 f13365"/>
              <a:gd name="f27205" fmla="*/ f22212 1 f13365"/>
              <a:gd name="f27206" fmla="*/ f22213 1 f13366"/>
              <a:gd name="f27207" fmla="*/ f22214 1 f13365"/>
              <a:gd name="f27208" fmla="*/ f22215 1 f13366"/>
              <a:gd name="f27209" fmla="*/ f22216 1 f13365"/>
              <a:gd name="f27210" fmla="*/ f22217 1 f13365"/>
              <a:gd name="f27211" fmla="*/ f22218 1 f13365"/>
              <a:gd name="f27212" fmla="*/ f22219 1 f13365"/>
              <a:gd name="f27213" fmla="*/ f22220 1 f13365"/>
              <a:gd name="f27214" fmla="*/ f22221 1 f13365"/>
              <a:gd name="f27215" fmla="*/ f22222 1 f13365"/>
              <a:gd name="f27216" fmla="*/ f22223 1 f13365"/>
              <a:gd name="f27217" fmla="*/ f22224 1 f13365"/>
              <a:gd name="f27218" fmla="*/ f22225 1 f13365"/>
              <a:gd name="f27219" fmla="*/ f22226 1 f13365"/>
              <a:gd name="f27220" fmla="*/ f22227 1 f13365"/>
              <a:gd name="f27221" fmla="*/ f22228 1 f13365"/>
              <a:gd name="f27222" fmla="*/ f22229 1 f13365"/>
              <a:gd name="f27223" fmla="*/ f22230 1 f13365"/>
              <a:gd name="f27224" fmla="*/ f22231 1 f13365"/>
              <a:gd name="f27225" fmla="*/ f22232 1 f13365"/>
              <a:gd name="f27226" fmla="*/ f22233 1 f13365"/>
              <a:gd name="f27227" fmla="*/ f22234 1 f13365"/>
              <a:gd name="f27228" fmla="*/ f22235 1 f13365"/>
              <a:gd name="f27229" fmla="*/ f22236 1 f13366"/>
              <a:gd name="f27230" fmla="*/ f22237 1 f13365"/>
              <a:gd name="f27231" fmla="*/ f22238 1 f13365"/>
              <a:gd name="f27232" fmla="*/ f22239 1 f13365"/>
              <a:gd name="f27233" fmla="*/ f22240 1 f13365"/>
              <a:gd name="f27234" fmla="*/ f22241 1 f13365"/>
              <a:gd name="f27235" fmla="*/ f22242 1 f13365"/>
              <a:gd name="f27236" fmla="*/ f22243 1 f13365"/>
              <a:gd name="f27237" fmla="*/ f22244 1 f13365"/>
              <a:gd name="f27238" fmla="*/ f22245 1 f13365"/>
              <a:gd name="f27239" fmla="*/ f22246 1 f13365"/>
              <a:gd name="f27240" fmla="*/ f22247 1 f13366"/>
              <a:gd name="f27241" fmla="*/ f22248 1 f13365"/>
              <a:gd name="f27242" fmla="*/ f22249 1 f13366"/>
              <a:gd name="f27243" fmla="*/ f22250 1 f13365"/>
              <a:gd name="f27244" fmla="*/ f22251 1 f13366"/>
              <a:gd name="f27245" fmla="*/ f22252 1 f13365"/>
              <a:gd name="f27246" fmla="*/ f22253 1 f13365"/>
              <a:gd name="f27247" fmla="*/ f22254 1 f13365"/>
              <a:gd name="f27248" fmla="*/ f22255 1 f13365"/>
              <a:gd name="f27249" fmla="*/ f22256 1 f13365"/>
              <a:gd name="f27250" fmla="*/ f22257 1 f13365"/>
              <a:gd name="f27251" fmla="*/ f22258 1 f13365"/>
              <a:gd name="f27252" fmla="*/ f22259 1 f13365"/>
              <a:gd name="f27253" fmla="*/ f22260 1 f13365"/>
              <a:gd name="f27254" fmla="*/ f22261 1 f13365"/>
              <a:gd name="f27255" fmla="*/ f22262 1 f13365"/>
              <a:gd name="f27256" fmla="*/ f22263 1 f13366"/>
              <a:gd name="f27257" fmla="*/ f22264 1 f13365"/>
              <a:gd name="f27258" fmla="*/ f22265 1 f13366"/>
              <a:gd name="f27259" fmla="*/ f22266 1 f13365"/>
              <a:gd name="f27260" fmla="*/ f22267 1 f13365"/>
              <a:gd name="f27261" fmla="*/ f22268 1 f13365"/>
              <a:gd name="f27262" fmla="*/ f22269 1 f13366"/>
              <a:gd name="f27263" fmla="*/ f22270 1 f13365"/>
              <a:gd name="f27264" fmla="*/ f22271 1 f13366"/>
              <a:gd name="f27265" fmla="*/ f22272 1 f13365"/>
              <a:gd name="f27266" fmla="*/ f22273 1 f13366"/>
              <a:gd name="f27267" fmla="*/ f22274 1 f13365"/>
              <a:gd name="f27268" fmla="*/ f22275 1 f13365"/>
              <a:gd name="f27269" fmla="*/ f22276 1 f13365"/>
              <a:gd name="f27270" fmla="*/ f22277 1 f13365"/>
              <a:gd name="f27271" fmla="*/ f22278 1 f13365"/>
              <a:gd name="f27272" fmla="*/ f22279 1 f13365"/>
              <a:gd name="f27273" fmla="*/ f22280 1 f13365"/>
              <a:gd name="f27274" fmla="*/ f22281 1 f13365"/>
              <a:gd name="f27275" fmla="*/ f22282 1 f13365"/>
              <a:gd name="f27276" fmla="*/ f22283 1 f13365"/>
              <a:gd name="f27277" fmla="*/ f22284 1 f13365"/>
              <a:gd name="f27278" fmla="*/ f22285 1 f13365"/>
              <a:gd name="f27279" fmla="*/ f22286 1 f13365"/>
              <a:gd name="f27280" fmla="*/ f22287 1 f13365"/>
              <a:gd name="f27281" fmla="*/ f22288 1 f13365"/>
              <a:gd name="f27282" fmla="*/ f22289 1 f13366"/>
              <a:gd name="f27283" fmla="*/ f22290 1 f13365"/>
              <a:gd name="f27284" fmla="*/ f22291 1 f13365"/>
              <a:gd name="f27285" fmla="*/ f22292 1 f13365"/>
              <a:gd name="f27286" fmla="*/ f22293 1 f13365"/>
              <a:gd name="f27287" fmla="*/ f22294 1 f13365"/>
              <a:gd name="f27288" fmla="*/ f22295 1 f13365"/>
              <a:gd name="f27289" fmla="*/ f22296 1 f13365"/>
              <a:gd name="f27290" fmla="*/ f22297 1 f13365"/>
              <a:gd name="f27291" fmla="*/ f22298 1 f13365"/>
              <a:gd name="f27292" fmla="*/ f22299 1 f13365"/>
              <a:gd name="f27293" fmla="*/ f22300 1 f13365"/>
              <a:gd name="f27294" fmla="*/ f22301 1 f13366"/>
              <a:gd name="f27295" fmla="*/ f22302 1 f13365"/>
              <a:gd name="f27296" fmla="*/ f22303 1 f13365"/>
              <a:gd name="f27297" fmla="*/ f22304 1 f13365"/>
              <a:gd name="f27298" fmla="*/ f22305 1 f13365"/>
              <a:gd name="f27299" fmla="*/ f22306 1 f13365"/>
              <a:gd name="f27300" fmla="*/ f22307 1 f13365"/>
              <a:gd name="f27301" fmla="*/ f22308 1 f13365"/>
              <a:gd name="f27302" fmla="*/ f22309 1 f13365"/>
              <a:gd name="f27303" fmla="*/ f22310 1 f13365"/>
              <a:gd name="f27304" fmla="*/ f22311 1 f13366"/>
              <a:gd name="f27305" fmla="*/ f22312 1 f13365"/>
              <a:gd name="f27306" fmla="*/ f22313 1 f13365"/>
              <a:gd name="f27307" fmla="*/ f22314 1 f13365"/>
              <a:gd name="f27308" fmla="*/ f22315 1 f13366"/>
              <a:gd name="f27309" fmla="*/ f22316 1 f13365"/>
              <a:gd name="f27310" fmla="*/ f22317 1 f13365"/>
              <a:gd name="f27311" fmla="*/ f22318 1 f13366"/>
              <a:gd name="f27312" fmla="*/ f22319 1 f13365"/>
              <a:gd name="f27313" fmla="*/ f22320 1 f13365"/>
              <a:gd name="f27314" fmla="*/ f22321 1 f13366"/>
              <a:gd name="f27315" fmla="*/ f22322 1 f13365"/>
              <a:gd name="f27316" fmla="*/ f22323 1 f13366"/>
              <a:gd name="f27317" fmla="*/ f22324 1 f13365"/>
              <a:gd name="f27318" fmla="*/ f22325 1 f13365"/>
              <a:gd name="f27319" fmla="*/ f22326 1 f13365"/>
              <a:gd name="f27320" fmla="*/ f22327 1 f13365"/>
              <a:gd name="f27321" fmla="*/ f22328 1 f13366"/>
              <a:gd name="f27322" fmla="*/ f22329 1 f13365"/>
              <a:gd name="f27323" fmla="*/ f22330 1 f13365"/>
              <a:gd name="f27324" fmla="*/ f22331 1 f13365"/>
              <a:gd name="f27325" fmla="*/ f22332 1 f13365"/>
              <a:gd name="f27326" fmla="*/ f22333 1 f13365"/>
              <a:gd name="f27327" fmla="*/ f22334 1 f13365"/>
              <a:gd name="f27328" fmla="*/ f22335 1 f13365"/>
              <a:gd name="f27329" fmla="*/ f22336 1 f13365"/>
              <a:gd name="f27330" fmla="*/ f22337 1 f13366"/>
              <a:gd name="f27331" fmla="*/ f22338 1 f13365"/>
              <a:gd name="f27332" fmla="*/ f22339 1 f13366"/>
              <a:gd name="f27333" fmla="*/ f22340 1 f13365"/>
              <a:gd name="f27334" fmla="*/ f22341 1 f13365"/>
              <a:gd name="f27335" fmla="*/ f22342 1 f13365"/>
              <a:gd name="f27336" fmla="*/ f22343 1 f13365"/>
              <a:gd name="f27337" fmla="*/ f22344 1 f13365"/>
              <a:gd name="f27338" fmla="*/ f22345 1 f13365"/>
              <a:gd name="f27339" fmla="*/ f22346 1 f13365"/>
              <a:gd name="f27340" fmla="*/ f22347 1 f13365"/>
              <a:gd name="f27341" fmla="*/ f22348 1 f13365"/>
              <a:gd name="f27342" fmla="*/ f22349 1 f13365"/>
              <a:gd name="f27343" fmla="*/ f22350 1 f13365"/>
              <a:gd name="f27344" fmla="*/ f22351 1 f13365"/>
              <a:gd name="f27345" fmla="*/ f22352 1 f13365"/>
              <a:gd name="f27346" fmla="*/ f22353 1 f13365"/>
              <a:gd name="f27347" fmla="*/ f22354 1 f13365"/>
              <a:gd name="f27348" fmla="*/ f22355 1 f13365"/>
              <a:gd name="f27349" fmla="*/ f22356 1 f13366"/>
              <a:gd name="f27350" fmla="*/ f22357 1 f13365"/>
              <a:gd name="f27351" fmla="*/ f22358 1 f13365"/>
              <a:gd name="f27352" fmla="*/ f22359 1 f13365"/>
              <a:gd name="f27353" fmla="*/ f22360 1 f13365"/>
              <a:gd name="f27354" fmla="*/ f22361 1 f13365"/>
              <a:gd name="f27355" fmla="*/ f22362 1 f13365"/>
              <a:gd name="f27356" fmla="*/ f22363 1 f13365"/>
              <a:gd name="f27357" fmla="*/ f22364 1 f13365"/>
              <a:gd name="f27358" fmla="*/ f22365 1 f13365"/>
              <a:gd name="f27359" fmla="*/ f22366 1 f13365"/>
              <a:gd name="f27360" fmla="*/ f22367 1 f13365"/>
              <a:gd name="f27361" fmla="*/ f22368 1 f13365"/>
              <a:gd name="f27362" fmla="*/ f22369 1 f13365"/>
              <a:gd name="f27363" fmla="*/ f22370 1 f13365"/>
              <a:gd name="f27364" fmla="*/ f22371 1 f13365"/>
              <a:gd name="f27365" fmla="*/ f22372 1 f13365"/>
              <a:gd name="f27366" fmla="*/ f22373 1 f13365"/>
              <a:gd name="f27367" fmla="*/ f22374 1 f13366"/>
              <a:gd name="f27368" fmla="*/ f22375 1 f13365"/>
              <a:gd name="f27369" fmla="*/ f22376 1 f13365"/>
              <a:gd name="f27370" fmla="*/ f22377 1 f13366"/>
              <a:gd name="f27371" fmla="*/ f22378 1 f13365"/>
              <a:gd name="f27372" fmla="*/ f22379 1 f13366"/>
              <a:gd name="f27373" fmla="*/ f22380 1 f13365"/>
              <a:gd name="f27374" fmla="*/ f22381 1 f13366"/>
              <a:gd name="f27375" fmla="*/ f22382 1 f13365"/>
              <a:gd name="f27376" fmla="*/ f22383 1 f13366"/>
              <a:gd name="f27377" fmla="*/ f22384 1 f13365"/>
              <a:gd name="f27378" fmla="*/ f22385 1 f13365"/>
              <a:gd name="f27379" fmla="*/ f22386 1 f13365"/>
              <a:gd name="f27380" fmla="*/ f22387 1 f13365"/>
              <a:gd name="f27381" fmla="*/ f22388 1 f13365"/>
              <a:gd name="f27382" fmla="*/ f22389 1 f13365"/>
              <a:gd name="f27383" fmla="*/ f22390 1 f13365"/>
              <a:gd name="f27384" fmla="*/ f22391 1 f13366"/>
              <a:gd name="f27385" fmla="*/ f22392 1 f13365"/>
              <a:gd name="f27386" fmla="*/ f22393 1 f13366"/>
              <a:gd name="f27387" fmla="*/ f22394 1 f13365"/>
              <a:gd name="f27388" fmla="*/ f22395 1 f13365"/>
              <a:gd name="f27389" fmla="*/ f22396 1 f13365"/>
              <a:gd name="f27390" fmla="*/ f22397 1 f13365"/>
              <a:gd name="f27391" fmla="*/ f22398 1 f13365"/>
              <a:gd name="f27392" fmla="*/ f22399 1 f13366"/>
              <a:gd name="f27393" fmla="*/ f22400 1 f13365"/>
              <a:gd name="f27394" fmla="*/ f22401 1 f13366"/>
              <a:gd name="f27395" fmla="*/ f22402 1 f13365"/>
              <a:gd name="f27396" fmla="*/ f22403 1 f13365"/>
              <a:gd name="f27397" fmla="*/ f22404 1 f13365"/>
              <a:gd name="f27398" fmla="*/ f22405 1 f13365"/>
              <a:gd name="f27399" fmla="*/ f22406 1 f13365"/>
              <a:gd name="f27400" fmla="*/ f22407 1 f13365"/>
              <a:gd name="f27401" fmla="*/ f22408 1 f13365"/>
              <a:gd name="f27402" fmla="*/ f22409 1 f13365"/>
              <a:gd name="f27403" fmla="*/ f22410 1 f13365"/>
              <a:gd name="f27404" fmla="*/ f22411 1 f13365"/>
              <a:gd name="f27405" fmla="*/ f22412 1 f13365"/>
              <a:gd name="f27406" fmla="*/ f22413 1 f13365"/>
              <a:gd name="f27407" fmla="*/ f22414 1 f13365"/>
              <a:gd name="f27408" fmla="*/ f22415 1 f13365"/>
              <a:gd name="f27409" fmla="*/ f22416 1 f13365"/>
              <a:gd name="f27410" fmla="*/ f22417 1 f13365"/>
              <a:gd name="f27411" fmla="*/ f22418 1 f13366"/>
              <a:gd name="f27412" fmla="*/ f22419 1 f13365"/>
              <a:gd name="f27413" fmla="*/ f22420 1 f13365"/>
              <a:gd name="f27414" fmla="*/ f22421 1 f13365"/>
              <a:gd name="f27415" fmla="*/ f22422 1 f13366"/>
              <a:gd name="f27416" fmla="*/ f22423 1 f13365"/>
              <a:gd name="f27417" fmla="*/ f22424 1 f13365"/>
              <a:gd name="f27418" fmla="*/ f22425 1 f13365"/>
              <a:gd name="f27419" fmla="*/ f22426 1 f13365"/>
              <a:gd name="f27420" fmla="*/ f22427 1 f13365"/>
              <a:gd name="f27421" fmla="*/ f22428 1 f13365"/>
              <a:gd name="f27422" fmla="*/ f22429 1 f13365"/>
              <a:gd name="f27423" fmla="*/ f22430 1 f13365"/>
              <a:gd name="f27424" fmla="*/ f22431 1 f13365"/>
              <a:gd name="f27425" fmla="*/ f22432 1 f13365"/>
              <a:gd name="f27426" fmla="*/ f22433 1 f13365"/>
              <a:gd name="f27427" fmla="*/ f22434 1 f13365"/>
              <a:gd name="f27428" fmla="*/ f22435 1 f13365"/>
              <a:gd name="f27429" fmla="*/ f22436 1 f13365"/>
              <a:gd name="f27430" fmla="*/ f22437 1 f13365"/>
              <a:gd name="f27431" fmla="*/ f22438 1 f13365"/>
              <a:gd name="f27432" fmla="*/ f22439 1 f13366"/>
              <a:gd name="f27433" fmla="*/ f22440 1 f13365"/>
              <a:gd name="f27434" fmla="*/ f22441 1 f13365"/>
              <a:gd name="f27435" fmla="*/ f22442 1 f13365"/>
              <a:gd name="f27436" fmla="*/ f22443 1 f13366"/>
              <a:gd name="f27437" fmla="*/ f22444 1 f13365"/>
              <a:gd name="f27438" fmla="*/ f22445 1 f13366"/>
              <a:gd name="f27439" fmla="*/ f22446 1 f13365"/>
              <a:gd name="f27440" fmla="*/ f22447 1 f13365"/>
              <a:gd name="f27441" fmla="*/ f22448 1 f13365"/>
              <a:gd name="f27442" fmla="*/ f22449 1 f13366"/>
              <a:gd name="f27443" fmla="*/ f22450 1 f13365"/>
              <a:gd name="f27444" fmla="*/ f22451 1 f13365"/>
              <a:gd name="f27445" fmla="*/ f22452 1 f13365"/>
              <a:gd name="f27446" fmla="*/ f22453 1 f13365"/>
              <a:gd name="f27447" fmla="*/ f22454 1 f13365"/>
              <a:gd name="f27448" fmla="*/ f22455 1 f13365"/>
              <a:gd name="f27449" fmla="*/ f22456 1 f13366"/>
              <a:gd name="f27450" fmla="*/ f22457 1 f13365"/>
              <a:gd name="f27451" fmla="*/ f22458 1 f13366"/>
              <a:gd name="f27452" fmla="*/ f22459 1 f13365"/>
              <a:gd name="f27453" fmla="*/ f22460 1 f13365"/>
              <a:gd name="f27454" fmla="*/ f22461 1 f13365"/>
              <a:gd name="f27455" fmla="*/ f22462 1 f13365"/>
              <a:gd name="f27456" fmla="*/ f22463 1 f13365"/>
              <a:gd name="f27457" fmla="*/ f22464 1 f13365"/>
              <a:gd name="f27458" fmla="*/ f22465 1 f13365"/>
              <a:gd name="f27459" fmla="*/ f22466 1 f13365"/>
              <a:gd name="f27460" fmla="*/ f22467 1 f13365"/>
              <a:gd name="f27461" fmla="*/ f22468 1 f13365"/>
              <a:gd name="f27462" fmla="*/ f22469 1 f13365"/>
              <a:gd name="f27463" fmla="*/ f22470 1 f13365"/>
              <a:gd name="f27464" fmla="*/ f22471 1 f13365"/>
              <a:gd name="f27465" fmla="*/ f22472 1 f13365"/>
              <a:gd name="f27466" fmla="*/ f22473 1 f13365"/>
              <a:gd name="f27467" fmla="*/ f22474 1 f13365"/>
              <a:gd name="f27468" fmla="*/ f22475 1 f13365"/>
              <a:gd name="f27469" fmla="*/ f22476 1 f13365"/>
              <a:gd name="f27470" fmla="*/ f22477 1 f13366"/>
              <a:gd name="f27471" fmla="*/ f22478 1 f13365"/>
              <a:gd name="f27472" fmla="*/ f22479 1 f13365"/>
              <a:gd name="f27473" fmla="*/ f22480 1 f13365"/>
              <a:gd name="f27474" fmla="*/ f22481 1 f13365"/>
              <a:gd name="f27475" fmla="*/ f22482 1 f13365"/>
              <a:gd name="f27476" fmla="*/ f22483 1 f13365"/>
              <a:gd name="f27477" fmla="*/ f22484 1 f13365"/>
              <a:gd name="f27478" fmla="*/ f22485 1 f13365"/>
              <a:gd name="f27479" fmla="*/ f22486 1 f13365"/>
              <a:gd name="f27480" fmla="*/ f22487 1 f13365"/>
              <a:gd name="f27481" fmla="*/ f22488 1 f13365"/>
              <a:gd name="f27482" fmla="*/ f22489 1 f13365"/>
              <a:gd name="f27483" fmla="*/ f22490 1 f13365"/>
              <a:gd name="f27484" fmla="*/ f22491 1 f13366"/>
              <a:gd name="f27485" fmla="*/ f22492 1 f13365"/>
              <a:gd name="f27486" fmla="*/ f22493 1 f13366"/>
              <a:gd name="f27487" fmla="*/ f22494 1 f13365"/>
              <a:gd name="f27488" fmla="*/ f22495 1 f13365"/>
              <a:gd name="f27489" fmla="*/ f22496 1 f13365"/>
              <a:gd name="f27490" fmla="*/ f22497 1 f13366"/>
              <a:gd name="f27491" fmla="*/ f22498 1 f13365"/>
              <a:gd name="f27492" fmla="*/ f22499 1 f13365"/>
              <a:gd name="f27493" fmla="*/ f22500 1 f13365"/>
              <a:gd name="f27494" fmla="*/ f22501 1 f13365"/>
              <a:gd name="f27495" fmla="*/ f22502 1 f13365"/>
              <a:gd name="f27496" fmla="*/ f22503 1 f13366"/>
              <a:gd name="f27497" fmla="*/ f22504 1 f13365"/>
              <a:gd name="f27498" fmla="*/ f22505 1 f13365"/>
              <a:gd name="f27499" fmla="*/ f22506 1 f13365"/>
              <a:gd name="f27500" fmla="*/ f22507 1 f13365"/>
              <a:gd name="f27501" fmla="*/ f22508 1 f13365"/>
              <a:gd name="f27502" fmla="*/ f22509 1 f13365"/>
              <a:gd name="f27503" fmla="*/ f22510 1 f13365"/>
              <a:gd name="f27504" fmla="*/ f22511 1 f13366"/>
              <a:gd name="f27505" fmla="*/ f22512 1 f13365"/>
              <a:gd name="f27506" fmla="*/ f22513 1 f13366"/>
              <a:gd name="f27507" fmla="*/ f22514 1 f13365"/>
              <a:gd name="f27508" fmla="*/ f22515 1 f13365"/>
              <a:gd name="f27509" fmla="*/ f22516 1 f13365"/>
              <a:gd name="f27510" fmla="*/ f22517 1 f13365"/>
              <a:gd name="f27511" fmla="*/ f22518 1 f13365"/>
              <a:gd name="f27512" fmla="*/ f22519 1 f13365"/>
              <a:gd name="f27513" fmla="*/ f22520 1 f13365"/>
              <a:gd name="f27514" fmla="*/ f22521 1 f13365"/>
              <a:gd name="f27515" fmla="*/ f22522 1 f13365"/>
              <a:gd name="f27516" fmla="*/ f22523 1 f13365"/>
              <a:gd name="f27517" fmla="*/ f22524 1 f13365"/>
              <a:gd name="f27518" fmla="*/ f22525 1 f13365"/>
              <a:gd name="f27519" fmla="*/ f22526 1 f13365"/>
              <a:gd name="f27520" fmla="*/ f22527 1 f13365"/>
              <a:gd name="f27521" fmla="*/ f22528 1 f13365"/>
              <a:gd name="f27522" fmla="*/ f22529 1 f13365"/>
              <a:gd name="f27523" fmla="*/ f22530 1 f13365"/>
              <a:gd name="f27524" fmla="*/ f22531 1 f13365"/>
              <a:gd name="f27525" fmla="*/ f22532 1 f13366"/>
              <a:gd name="f27526" fmla="*/ f22533 1 f13365"/>
              <a:gd name="f27527" fmla="*/ f22534 1 f13365"/>
              <a:gd name="f27528" fmla="*/ f22535 1 f13365"/>
              <a:gd name="f27529" fmla="*/ f22536 1 f13365"/>
              <a:gd name="f27530" fmla="*/ f22537 1 f13365"/>
              <a:gd name="f27531" fmla="*/ f22538 1 f13365"/>
              <a:gd name="f27532" fmla="*/ f22539 1 f13365"/>
              <a:gd name="f27533" fmla="*/ f22540 1 f13365"/>
              <a:gd name="f27534" fmla="*/ f22541 1 f13365"/>
              <a:gd name="f27535" fmla="*/ f22542 1 f13365"/>
              <a:gd name="f27536" fmla="*/ f22543 1 f13365"/>
              <a:gd name="f27537" fmla="*/ f22544 1 f13365"/>
              <a:gd name="f27538" fmla="*/ f22545 1 f13365"/>
              <a:gd name="f27539" fmla="*/ f22546 1 f13365"/>
              <a:gd name="f27540" fmla="*/ f22547 1 f13365"/>
              <a:gd name="f27541" fmla="*/ f22548 1 f13365"/>
              <a:gd name="f27542" fmla="*/ f22549 1 f13365"/>
              <a:gd name="f27543" fmla="*/ f22550 1 f13365"/>
              <a:gd name="f27544" fmla="*/ f22551 1 f13365"/>
              <a:gd name="f27545" fmla="*/ f22552 1 f13366"/>
              <a:gd name="f27546" fmla="*/ f22553 1 f13365"/>
              <a:gd name="f27547" fmla="*/ f22554 1 f13365"/>
              <a:gd name="f27548" fmla="*/ f22555 1 f13365"/>
              <a:gd name="f27549" fmla="*/ f22556 1 f13365"/>
              <a:gd name="f27550" fmla="*/ f22557 1 f13365"/>
              <a:gd name="f27551" fmla="*/ f22558 1 f13365"/>
              <a:gd name="f27552" fmla="*/ f22559 1 f13365"/>
              <a:gd name="f27553" fmla="*/ f22560 1 f13365"/>
              <a:gd name="f27554" fmla="*/ f22561 1 f13366"/>
              <a:gd name="f27555" fmla="*/ f22562 1 f13366"/>
              <a:gd name="f27556" fmla="*/ f22563 1 f13365"/>
              <a:gd name="f27557" fmla="*/ f22564 1 f13365"/>
              <a:gd name="f27558" fmla="*/ f22565 1 f13365"/>
              <a:gd name="f27559" fmla="*/ f22566 1 f13365"/>
              <a:gd name="f27560" fmla="*/ f22567 1 f13366"/>
              <a:gd name="f27561" fmla="*/ f22568 1 f13365"/>
              <a:gd name="f27562" fmla="*/ f22569 1 f13366"/>
              <a:gd name="f27563" fmla="*/ f22570 1 f13365"/>
              <a:gd name="f27564" fmla="*/ f22571 1 f13365"/>
              <a:gd name="f27565" fmla="*/ f22572 1 f13365"/>
              <a:gd name="f27566" fmla="*/ f22573 1 f13365"/>
              <a:gd name="f27567" fmla="*/ f22574 1 f13366"/>
              <a:gd name="f27568" fmla="*/ f22575 1 f13365"/>
              <a:gd name="f27569" fmla="*/ f22576 1 f13366"/>
              <a:gd name="f27570" fmla="*/ f22577 1 f13365"/>
              <a:gd name="f27571" fmla="*/ f22578 1 f13366"/>
              <a:gd name="f27572" fmla="*/ f22579 1 f13365"/>
              <a:gd name="f27573" fmla="*/ f22580 1 f13366"/>
              <a:gd name="f27574" fmla="*/ f22581 1 f13365"/>
              <a:gd name="f27575" fmla="*/ f22582 1 f13365"/>
              <a:gd name="f27576" fmla="*/ f22583 1 f13366"/>
              <a:gd name="f27577" fmla="*/ f22584 1 f13365"/>
              <a:gd name="f27578" fmla="*/ f22585 1 f13365"/>
              <a:gd name="f27579" fmla="*/ f22586 1 f13365"/>
              <a:gd name="f27580" fmla="*/ f22587 1 f13365"/>
              <a:gd name="f27581" fmla="*/ f22588 1 f13366"/>
              <a:gd name="f27582" fmla="*/ f22589 1 f13365"/>
              <a:gd name="f27583" fmla="*/ f22590 1 f13365"/>
              <a:gd name="f27584" fmla="*/ f22591 1 f13365"/>
              <a:gd name="f27585" fmla="*/ f22592 1 f13365"/>
              <a:gd name="f27586" fmla="*/ f22593 1 f13365"/>
              <a:gd name="f27587" fmla="*/ f22594 1 f13365"/>
              <a:gd name="f27588" fmla="*/ f22595 1 f13365"/>
              <a:gd name="f27589" fmla="*/ f22596 1 f13365"/>
              <a:gd name="f27590" fmla="*/ f22597 1 f13365"/>
              <a:gd name="f27591" fmla="*/ f22598 1 f13365"/>
              <a:gd name="f27592" fmla="*/ f22599 1 f13365"/>
              <a:gd name="f27593" fmla="*/ f22600 1 f13365"/>
              <a:gd name="f27594" fmla="*/ f22601 1 f13365"/>
              <a:gd name="f27595" fmla="*/ f22602 1 f13365"/>
              <a:gd name="f27596" fmla="*/ f22603 1 f13365"/>
              <a:gd name="f27597" fmla="*/ f22604 1 f13365"/>
              <a:gd name="f27598" fmla="*/ f22605 1 f13365"/>
              <a:gd name="f27599" fmla="*/ f22606 1 f13365"/>
              <a:gd name="f27600" fmla="*/ f22607 1 f13366"/>
              <a:gd name="f27601" fmla="*/ f22608 1 f13365"/>
              <a:gd name="f27602" fmla="*/ f22609 1 f13365"/>
              <a:gd name="f27603" fmla="*/ f22610 1 f13365"/>
              <a:gd name="f27604" fmla="*/ f22611 1 f13365"/>
              <a:gd name="f27605" fmla="*/ f22612 1 f13365"/>
              <a:gd name="f27606" fmla="*/ f22613 1 f13365"/>
              <a:gd name="f27607" fmla="*/ f22614 1 f13365"/>
              <a:gd name="f27608" fmla="*/ f22615 1 f13365"/>
              <a:gd name="f27609" fmla="*/ f22616 1 f13365"/>
              <a:gd name="f27610" fmla="*/ f22617 1 f13365"/>
              <a:gd name="f27611" fmla="*/ f22618 1 f13366"/>
              <a:gd name="f27612" fmla="*/ f22619 1 f13365"/>
              <a:gd name="f27613" fmla="*/ f22620 1 f13365"/>
              <a:gd name="f27614" fmla="*/ f22621 1 f13366"/>
              <a:gd name="f27615" fmla="*/ f22622 1 f13365"/>
              <a:gd name="f27616" fmla="*/ f22623 1 f13365"/>
              <a:gd name="f27617" fmla="*/ f22624 1 f13366"/>
              <a:gd name="f27618" fmla="*/ f22625 1 f13365"/>
              <a:gd name="f27619" fmla="*/ f22626 1 f13366"/>
              <a:gd name="f27620" fmla="*/ f22627 1 f13365"/>
              <a:gd name="f27621" fmla="*/ f22628 1 f13365"/>
              <a:gd name="f27622" fmla="*/ f22629 1 f13366"/>
              <a:gd name="f27623" fmla="*/ f22630 1 f13366"/>
              <a:gd name="f27624" fmla="*/ f22631 1 f13365"/>
              <a:gd name="f27625" fmla="*/ f22632 1 f13365"/>
              <a:gd name="f27626" fmla="*/ f22633 1 f13365"/>
              <a:gd name="f27627" fmla="*/ f22634 1 f13365"/>
              <a:gd name="f27628" fmla="*/ f22635 1 f13366"/>
              <a:gd name="f27629" fmla="*/ f22636 1 f13365"/>
              <a:gd name="f27630" fmla="*/ f22637 1 f13365"/>
              <a:gd name="f27631" fmla="*/ f22638 1 f13365"/>
              <a:gd name="f27632" fmla="*/ f22639 1 f13365"/>
              <a:gd name="f27633" fmla="*/ f22640 1 f13366"/>
              <a:gd name="f27634" fmla="*/ f22641 1 f13365"/>
              <a:gd name="f27635" fmla="*/ f22642 1 f13365"/>
              <a:gd name="f27636" fmla="*/ f22643 1 f13365"/>
              <a:gd name="f27637" fmla="*/ f22644 1 f13366"/>
              <a:gd name="f27638" fmla="*/ f22645 1 f13365"/>
              <a:gd name="f27639" fmla="*/ f22646 1 f13365"/>
              <a:gd name="f27640" fmla="*/ f22647 1 f13365"/>
              <a:gd name="f27641" fmla="*/ f22648 1 f13365"/>
              <a:gd name="f27642" fmla="*/ f22649 1 f13366"/>
              <a:gd name="f27643" fmla="*/ f22650 1 f13365"/>
              <a:gd name="f27644" fmla="*/ f22651 1 f13365"/>
              <a:gd name="f27645" fmla="*/ f22652 1 f13365"/>
              <a:gd name="f27646" fmla="*/ f22653 1 f13365"/>
              <a:gd name="f27647" fmla="*/ f22654 1 f13365"/>
              <a:gd name="f27648" fmla="*/ f22655 1 f13365"/>
              <a:gd name="f27649" fmla="*/ f22656 1 f13365"/>
              <a:gd name="f27650" fmla="*/ f22657 1 f13365"/>
              <a:gd name="f27651" fmla="*/ f22658 1 f13365"/>
              <a:gd name="f27652" fmla="*/ f22659 1 f13365"/>
              <a:gd name="f27653" fmla="*/ f22660 1 f13366"/>
              <a:gd name="f27654" fmla="*/ f22661 1 f13365"/>
              <a:gd name="f27655" fmla="*/ f22662 1 f13365"/>
              <a:gd name="f27656" fmla="*/ f22663 1 f13365"/>
              <a:gd name="f27657" fmla="*/ f22664 1 f13365"/>
              <a:gd name="f27658" fmla="*/ f22665 1 f13365"/>
              <a:gd name="f27659" fmla="*/ f22666 1 f13365"/>
              <a:gd name="f27660" fmla="*/ f22667 1 f13365"/>
              <a:gd name="f27661" fmla="*/ f22668 1 f13365"/>
              <a:gd name="f27662" fmla="*/ f22669 1 f13365"/>
              <a:gd name="f27663" fmla="*/ f22670 1 f13365"/>
              <a:gd name="f27664" fmla="*/ f22671 1 f13366"/>
              <a:gd name="f27665" fmla="*/ f22672 1 f13365"/>
              <a:gd name="f27666" fmla="*/ f22673 1 f13365"/>
              <a:gd name="f27667" fmla="*/ f22674 1 f13365"/>
              <a:gd name="f27668" fmla="*/ f22675 1 f13365"/>
              <a:gd name="f27669" fmla="*/ f22676 1 f13365"/>
              <a:gd name="f27670" fmla="*/ f22677 1 f13365"/>
              <a:gd name="f27671" fmla="*/ f22678 1 f13365"/>
              <a:gd name="f27672" fmla="*/ f22679 1 f13365"/>
              <a:gd name="f27673" fmla="*/ f22680 1 f13365"/>
              <a:gd name="f27674" fmla="*/ f22681 1 f13365"/>
              <a:gd name="f27675" fmla="*/ f22682 1 f13365"/>
              <a:gd name="f27676" fmla="*/ f22683 1 f13366"/>
              <a:gd name="f27677" fmla="*/ f22684 1 f13365"/>
              <a:gd name="f27678" fmla="*/ f22685 1 f13366"/>
              <a:gd name="f27679" fmla="*/ f22686 1 f13365"/>
              <a:gd name="f27680" fmla="*/ f22687 1 f13365"/>
              <a:gd name="f27681" fmla="*/ f22688 1 f13365"/>
              <a:gd name="f27682" fmla="*/ f22689 1 f13365"/>
              <a:gd name="f27683" fmla="*/ f22690 1 f13365"/>
              <a:gd name="f27684" fmla="*/ f22691 1 f13365"/>
              <a:gd name="f27685" fmla="*/ f22692 1 f13365"/>
              <a:gd name="f27686" fmla="*/ f22693 1 f13365"/>
              <a:gd name="f27687" fmla="*/ f22694 1 f13365"/>
              <a:gd name="f27688" fmla="*/ f22695 1 f13365"/>
              <a:gd name="f27689" fmla="*/ f22696 1 f13365"/>
              <a:gd name="f27690" fmla="*/ f22697 1 f13365"/>
              <a:gd name="f27691" fmla="*/ f22698 1 f13365"/>
              <a:gd name="f27692" fmla="*/ f22699 1 f13365"/>
              <a:gd name="f27693" fmla="*/ f22700 1 f13365"/>
              <a:gd name="f27694" fmla="*/ f22701 1 f13365"/>
              <a:gd name="f27695" fmla="*/ f22702 1 f13365"/>
              <a:gd name="f27696" fmla="*/ f22703 1 f13365"/>
              <a:gd name="f27697" fmla="*/ f22704 1 f13366"/>
              <a:gd name="f27698" fmla="*/ f22705 1 f13365"/>
              <a:gd name="f27699" fmla="*/ f22706 1 f13365"/>
              <a:gd name="f27700" fmla="*/ f22707 1 f13365"/>
              <a:gd name="f27701" fmla="*/ f22708 1 f13365"/>
              <a:gd name="f27702" fmla="*/ f22709 1 f13365"/>
              <a:gd name="f27703" fmla="*/ f22710 1 f13365"/>
              <a:gd name="f27704" fmla="*/ f22711 1 f13365"/>
              <a:gd name="f27705" fmla="*/ f22712 1 f13365"/>
              <a:gd name="f27706" fmla="*/ f22713 1 f13365"/>
              <a:gd name="f27707" fmla="*/ f22714 1 f13365"/>
              <a:gd name="f27708" fmla="*/ f22715 1 f13365"/>
              <a:gd name="f27709" fmla="*/ f22716 1 f13366"/>
              <a:gd name="f27710" fmla="*/ f22717 1 f13365"/>
              <a:gd name="f27711" fmla="*/ f22718 1 f13366"/>
              <a:gd name="f27712" fmla="*/ f22719 1 f13365"/>
              <a:gd name="f27713" fmla="*/ f22720 1 f13365"/>
              <a:gd name="f27714" fmla="*/ f22721 1 f13366"/>
              <a:gd name="f27715" fmla="*/ f22722 1 f13365"/>
              <a:gd name="f27716" fmla="*/ f22723 1 f13365"/>
              <a:gd name="f27717" fmla="*/ f22724 1 f13365"/>
              <a:gd name="f27718" fmla="*/ f22725 1 f13365"/>
              <a:gd name="f27719" fmla="*/ f22726 1 f13365"/>
              <a:gd name="f27720" fmla="*/ f22727 1 f13365"/>
              <a:gd name="f27721" fmla="*/ f22728 1 f13365"/>
              <a:gd name="f27722" fmla="*/ f22729 1 f13365"/>
              <a:gd name="f27723" fmla="*/ f22730 1 f13365"/>
              <a:gd name="f27724" fmla="*/ f22731 1 f13365"/>
              <a:gd name="f27725" fmla="*/ f22732 1 f13365"/>
              <a:gd name="f27726" fmla="*/ f22733 1 f13365"/>
              <a:gd name="f27727" fmla="*/ f22734 1 f13365"/>
              <a:gd name="f27728" fmla="*/ f22735 1 f13365"/>
              <a:gd name="f27729" fmla="*/ f22736 1 f13365"/>
              <a:gd name="f27730" fmla="*/ f22737 1 f13365"/>
              <a:gd name="f27731" fmla="*/ f22738 1 f13366"/>
              <a:gd name="f27732" fmla="*/ f22739 1 f13365"/>
              <a:gd name="f27733" fmla="*/ f22740 1 f13366"/>
              <a:gd name="f27734" fmla="*/ f22741 1 f13365"/>
              <a:gd name="f27735" fmla="*/ f22742 1 f13365"/>
              <a:gd name="f27736" fmla="*/ f22743 1 f13365"/>
              <a:gd name="f27737" fmla="*/ f22744 1 f13365"/>
              <a:gd name="f27738" fmla="*/ f22745 1 f13365"/>
              <a:gd name="f27739" fmla="*/ f22746 1 f13365"/>
              <a:gd name="f27740" fmla="*/ f22747 1 f13365"/>
              <a:gd name="f27741" fmla="*/ f22748 1 f13365"/>
              <a:gd name="f27742" fmla="*/ f22749 1 f13365"/>
              <a:gd name="f27743" fmla="*/ f22750 1 f13365"/>
              <a:gd name="f27744" fmla="*/ f22751 1 f13365"/>
              <a:gd name="f27745" fmla="*/ f22752 1 f13365"/>
              <a:gd name="f27746" fmla="*/ f22753 1 f13365"/>
              <a:gd name="f27747" fmla="*/ f22754 1 f13365"/>
              <a:gd name="f27748" fmla="*/ f22755 1 f13365"/>
              <a:gd name="f27749" fmla="*/ f22756 1 f13365"/>
              <a:gd name="f27750" fmla="*/ f22757 1 f13366"/>
              <a:gd name="f27751" fmla="*/ f22758 1 f13365"/>
              <a:gd name="f27752" fmla="*/ f22759 1 f13365"/>
              <a:gd name="f27753" fmla="*/ f22760 1 f13365"/>
              <a:gd name="f27754" fmla="*/ f22761 1 f13366"/>
              <a:gd name="f27755" fmla="*/ f22762 1 f13365"/>
              <a:gd name="f27756" fmla="*/ f22763 1 f13366"/>
              <a:gd name="f27757" fmla="*/ f22764 1 f13365"/>
              <a:gd name="f27758" fmla="*/ f22765 1 f13365"/>
              <a:gd name="f27759" fmla="*/ f22766 1 f13365"/>
              <a:gd name="f27760" fmla="*/ f22767 1 f13366"/>
              <a:gd name="f27761" fmla="*/ f22768 1 f13365"/>
              <a:gd name="f27762" fmla="*/ f22769 1 f13366"/>
              <a:gd name="f27763" fmla="*/ f22770 1 f13365"/>
              <a:gd name="f27764" fmla="*/ f22771 1 f13365"/>
              <a:gd name="f27765" fmla="*/ f22772 1 f13365"/>
              <a:gd name="f27766" fmla="*/ f22773 1 f13365"/>
              <a:gd name="f27767" fmla="*/ f22774 1 f13365"/>
              <a:gd name="f27768" fmla="*/ f22775 1 f13365"/>
              <a:gd name="f27769" fmla="*/ f22776 1 f13365"/>
              <a:gd name="f27770" fmla="*/ f22777 1 f13365"/>
              <a:gd name="f27771" fmla="*/ f22778 1 f13365"/>
              <a:gd name="f27772" fmla="*/ f22779 1 f13365"/>
              <a:gd name="f27773" fmla="*/ f22780 1 f13365"/>
              <a:gd name="f27774" fmla="*/ f22781 1 f13365"/>
              <a:gd name="f27775" fmla="*/ f22782 1 f13366"/>
              <a:gd name="f27776" fmla="*/ f22783 1 f13366"/>
              <a:gd name="f27777" fmla="*/ f22784 1 f13365"/>
              <a:gd name="f27778" fmla="*/ f22785 1 f13366"/>
              <a:gd name="f27779" fmla="*/ f22786 1 f13365"/>
              <a:gd name="f27780" fmla="*/ f22787 1 f13365"/>
              <a:gd name="f27781" fmla="*/ f22788 1 f13365"/>
              <a:gd name="f27782" fmla="*/ f22789 1 f13365"/>
              <a:gd name="f27783" fmla="*/ f22790 1 f13365"/>
              <a:gd name="f27784" fmla="*/ f22791 1 f13365"/>
              <a:gd name="f27785" fmla="*/ f22792 1 f13365"/>
              <a:gd name="f27786" fmla="*/ f22793 1 f13365"/>
              <a:gd name="f27787" fmla="*/ f22794 1 f13365"/>
              <a:gd name="f27788" fmla="*/ f22795 1 f13365"/>
              <a:gd name="f27789" fmla="*/ f22796 1 f13365"/>
              <a:gd name="f27790" fmla="*/ f22797 1 f13365"/>
              <a:gd name="f27791" fmla="*/ f22798 1 f13365"/>
              <a:gd name="f27792" fmla="*/ f22799 1 f13365"/>
              <a:gd name="f27793" fmla="*/ f22800 1 f13365"/>
              <a:gd name="f27794" fmla="*/ f22801 1 f13365"/>
              <a:gd name="f27795" fmla="*/ f22802 1 f13365"/>
              <a:gd name="f27796" fmla="*/ f22803 1 f13365"/>
              <a:gd name="f27797" fmla="*/ f22804 1 f13365"/>
              <a:gd name="f27798" fmla="*/ f22805 1 f13366"/>
              <a:gd name="f27799" fmla="*/ f22806 1 f13365"/>
              <a:gd name="f27800" fmla="*/ f22807 1 f13366"/>
              <a:gd name="f27801" fmla="*/ f22808 1 f13365"/>
              <a:gd name="f27802" fmla="*/ f22809 1 f13365"/>
              <a:gd name="f27803" fmla="*/ f22810 1 f13365"/>
              <a:gd name="f27804" fmla="*/ f22811 1 f13365"/>
              <a:gd name="f27805" fmla="*/ f22812 1 f13365"/>
              <a:gd name="f27806" fmla="*/ f22813 1 f13365"/>
              <a:gd name="f27807" fmla="*/ f22814 1 f13365"/>
              <a:gd name="f27808" fmla="*/ f22815 1 f13365"/>
              <a:gd name="f27809" fmla="*/ f22816 1 f13365"/>
              <a:gd name="f27810" fmla="*/ f22817 1 f13365"/>
              <a:gd name="f27811" fmla="*/ f22818 1 f13365"/>
              <a:gd name="f27812" fmla="*/ f22819 1 f13365"/>
              <a:gd name="f27813" fmla="*/ f22820 1 f13365"/>
              <a:gd name="f27814" fmla="*/ f22821 1 f13365"/>
              <a:gd name="f27815" fmla="*/ f22822 1 f13365"/>
              <a:gd name="f27816" fmla="*/ f22823 1 f13365"/>
              <a:gd name="f27817" fmla="*/ f22824 1 f13366"/>
              <a:gd name="f27818" fmla="*/ f22825 1 f13365"/>
              <a:gd name="f27819" fmla="*/ f22826 1 f13365"/>
              <a:gd name="f27820" fmla="*/ f22827 1 f13365"/>
              <a:gd name="f27821" fmla="*/ f22828 1 f13366"/>
              <a:gd name="f27822" fmla="*/ f22829 1 f13365"/>
              <a:gd name="f27823" fmla="*/ f22830 1 f13366"/>
              <a:gd name="f27824" fmla="*/ f22831 1 f13365"/>
              <a:gd name="f27825" fmla="*/ f22832 1 f13366"/>
              <a:gd name="f27826" fmla="*/ f22833 1 f13365"/>
              <a:gd name="f27827" fmla="*/ f22834 1 f13366"/>
              <a:gd name="f27828" fmla="*/ f22835 1 f13365"/>
              <a:gd name="f27829" fmla="*/ f22836 1 f13365"/>
              <a:gd name="f27830" fmla="*/ f22837 1 f13365"/>
              <a:gd name="f27831" fmla="*/ f22838 1 f13366"/>
              <a:gd name="f27832" fmla="*/ f22839 1 f13365"/>
              <a:gd name="f27833" fmla="*/ f22840 1 f13366"/>
              <a:gd name="f27834" fmla="*/ f22841 1 f13366"/>
              <a:gd name="f27835" fmla="*/ f22842 1 f13366"/>
              <a:gd name="f27836" fmla="*/ f22843 1 f13365"/>
              <a:gd name="f27837" fmla="*/ f22844 1 f13366"/>
              <a:gd name="f27838" fmla="*/ f22845 1 f13365"/>
              <a:gd name="f27839" fmla="*/ f22846 1 f13365"/>
              <a:gd name="f27840" fmla="*/ f22847 1 f13366"/>
              <a:gd name="f27841" fmla="*/ f22848 1 f13365"/>
              <a:gd name="f27842" fmla="*/ f22849 1 f13365"/>
              <a:gd name="f27843" fmla="*/ f22850 1 f13365"/>
              <a:gd name="f27844" fmla="*/ f22851 1 f13365"/>
              <a:gd name="f27845" fmla="*/ f22852 1 f13365"/>
              <a:gd name="f27846" fmla="*/ f22853 1 f13365"/>
              <a:gd name="f27847" fmla="*/ f22854 1 f13365"/>
              <a:gd name="f27848" fmla="*/ f22855 1 f13365"/>
              <a:gd name="f27849" fmla="*/ f22856 1 f13365"/>
              <a:gd name="f27850" fmla="*/ f22857 1 f13365"/>
              <a:gd name="f27851" fmla="*/ f22858 1 f13365"/>
              <a:gd name="f27852" fmla="*/ f22859 1 f13365"/>
              <a:gd name="f27853" fmla="*/ f22860 1 f13365"/>
              <a:gd name="f27854" fmla="*/ f22861 1 f13365"/>
              <a:gd name="f27855" fmla="*/ f22862 1 f13365"/>
              <a:gd name="f27856" fmla="*/ f22863 1 f13365"/>
              <a:gd name="f27857" fmla="*/ f22864 1 f13365"/>
              <a:gd name="f27858" fmla="*/ f22865 1 f13365"/>
              <a:gd name="f27859" fmla="*/ f22866 1 f13365"/>
              <a:gd name="f27860" fmla="*/ f22867 1 f13365"/>
              <a:gd name="f27861" fmla="*/ f22868 1 f13365"/>
              <a:gd name="f27862" fmla="*/ f22869 1 f13365"/>
              <a:gd name="f27863" fmla="*/ f22870 1 f13365"/>
              <a:gd name="f27864" fmla="*/ f22871 1 f13365"/>
              <a:gd name="f27865" fmla="*/ f22872 1 f13365"/>
              <a:gd name="f27866" fmla="*/ f22873 1 f13366"/>
              <a:gd name="f27867" fmla="*/ f22874 1 f13365"/>
              <a:gd name="f27868" fmla="*/ f22875 1 f13366"/>
              <a:gd name="f27869" fmla="*/ f22876 1 f13365"/>
              <a:gd name="f27870" fmla="*/ f22877 1 f13365"/>
              <a:gd name="f27871" fmla="*/ f22878 1 f13365"/>
              <a:gd name="f27872" fmla="*/ f22879 1 f13365"/>
              <a:gd name="f27873" fmla="*/ f22880 1 f13365"/>
              <a:gd name="f27874" fmla="*/ f22881 1 f13365"/>
              <a:gd name="f27875" fmla="*/ f22882 1 f13365"/>
              <a:gd name="f27876" fmla="*/ f22883 1 f13365"/>
              <a:gd name="f27877" fmla="*/ f22884 1 f13365"/>
              <a:gd name="f27878" fmla="*/ f22885 1 f13365"/>
              <a:gd name="f27879" fmla="*/ f22886 1 f13365"/>
              <a:gd name="f27880" fmla="*/ f22887 1 f13365"/>
              <a:gd name="f27881" fmla="*/ f22888 1 f13365"/>
              <a:gd name="f27882" fmla="*/ f22889 1 f13365"/>
              <a:gd name="f27883" fmla="*/ f22890 1 f13365"/>
              <a:gd name="f27884" fmla="*/ f22891 1 f13365"/>
              <a:gd name="f27885" fmla="*/ f22892 1 f13365"/>
              <a:gd name="f27886" fmla="*/ f22893 1 f13365"/>
              <a:gd name="f27887" fmla="*/ f22894 1 f13365"/>
              <a:gd name="f27888" fmla="*/ f22895 1 f13365"/>
              <a:gd name="f27889" fmla="*/ f22896 1 f13365"/>
              <a:gd name="f27890" fmla="*/ f22897 1 f13365"/>
              <a:gd name="f27891" fmla="*/ f22898 1 f13365"/>
              <a:gd name="f27892" fmla="*/ f22899 1 f13365"/>
              <a:gd name="f27893" fmla="*/ f22900 1 f13365"/>
              <a:gd name="f27894" fmla="*/ f22901 1 f13365"/>
              <a:gd name="f27895" fmla="*/ f22902 1 f13365"/>
              <a:gd name="f27896" fmla="*/ f22903 1 f13365"/>
              <a:gd name="f27897" fmla="*/ f22904 1 f13365"/>
              <a:gd name="f27898" fmla="*/ f22905 1 f13365"/>
              <a:gd name="f27899" fmla="*/ f22906 1 f13365"/>
              <a:gd name="f27900" fmla="*/ f22907 1 f13365"/>
              <a:gd name="f27901" fmla="*/ f22908 1 f13365"/>
              <a:gd name="f27902" fmla="*/ f22909 1 f13365"/>
              <a:gd name="f27903" fmla="*/ f22910 1 f13365"/>
              <a:gd name="f27904" fmla="*/ f22911 1 f13365"/>
              <a:gd name="f27905" fmla="*/ f22912 1 f13365"/>
              <a:gd name="f27906" fmla="*/ f22913 1 f13365"/>
              <a:gd name="f27907" fmla="*/ f22914 1 f13365"/>
              <a:gd name="f27908" fmla="*/ f22915 1 f13365"/>
              <a:gd name="f27909" fmla="*/ f22916 1 f13365"/>
              <a:gd name="f27910" fmla="*/ f22917 1 f13365"/>
              <a:gd name="f27911" fmla="*/ f22918 1 f13365"/>
              <a:gd name="f27912" fmla="*/ f22919 1 f13366"/>
              <a:gd name="f27913" fmla="*/ f22920 1 f13366"/>
              <a:gd name="f27914" fmla="*/ f22921 1 f13365"/>
              <a:gd name="f27915" fmla="*/ f22922 1 f13365"/>
              <a:gd name="f27916" fmla="*/ f22923 1 f13365"/>
              <a:gd name="f27917" fmla="*/ f22924 1 f13365"/>
              <a:gd name="f27918" fmla="*/ f22925 1 f13365"/>
              <a:gd name="f27919" fmla="*/ f22926 1 f13365"/>
              <a:gd name="f27920" fmla="*/ f22927 1 f13365"/>
              <a:gd name="f27921" fmla="*/ f22928 1 f13365"/>
              <a:gd name="f27922" fmla="*/ f22929 1 f13365"/>
              <a:gd name="f27923" fmla="*/ f22930 1 f13365"/>
              <a:gd name="f27924" fmla="*/ f22931 1 f13365"/>
              <a:gd name="f27925" fmla="*/ f22932 1 f13365"/>
              <a:gd name="f27926" fmla="*/ f22933 1 f13365"/>
              <a:gd name="f27927" fmla="*/ f22934 1 f13365"/>
              <a:gd name="f27928" fmla="*/ f22935 1 f13365"/>
              <a:gd name="f27929" fmla="*/ f22936 1 f13365"/>
              <a:gd name="f27930" fmla="*/ f22937 1 f13365"/>
              <a:gd name="f27931" fmla="*/ f22938 1 f13365"/>
              <a:gd name="f27932" fmla="*/ f22939 1 f13365"/>
              <a:gd name="f27933" fmla="*/ f22940 1 f13365"/>
              <a:gd name="f27934" fmla="*/ f22941 1 f13366"/>
              <a:gd name="f27935" fmla="*/ f22942 1 f13365"/>
              <a:gd name="f27936" fmla="*/ f22943 1 f13365"/>
              <a:gd name="f27937" fmla="*/ f22944 1 f13365"/>
              <a:gd name="f27938" fmla="*/ f22945 1 f13365"/>
              <a:gd name="f27939" fmla="*/ f22946 1 f13365"/>
              <a:gd name="f27940" fmla="*/ f22947 1 f13365"/>
              <a:gd name="f27941" fmla="*/ f22948 1 f13365"/>
              <a:gd name="f27942" fmla="*/ f22949 1 f13365"/>
              <a:gd name="f27943" fmla="*/ f22950 1 f13365"/>
              <a:gd name="f27944" fmla="*/ f22951 1 f13365"/>
              <a:gd name="f27945" fmla="*/ f22952 1 f13365"/>
              <a:gd name="f27946" fmla="*/ f22953 1 f13365"/>
              <a:gd name="f27947" fmla="*/ f22954 1 f13365"/>
              <a:gd name="f27948" fmla="*/ f22955 1 f13365"/>
              <a:gd name="f27949" fmla="*/ f22956 1 f13365"/>
              <a:gd name="f27950" fmla="*/ f22957 1 f13365"/>
              <a:gd name="f27951" fmla="*/ f22958 1 f13365"/>
              <a:gd name="f27952" fmla="*/ f22959 1 f13365"/>
              <a:gd name="f27953" fmla="*/ f22960 1 f13365"/>
              <a:gd name="f27954" fmla="*/ f22961 1 f13366"/>
              <a:gd name="f27955" fmla="*/ f22962 1 f13365"/>
              <a:gd name="f27956" fmla="*/ f22963 1 f13366"/>
              <a:gd name="f27957" fmla="*/ f22964 1 f13365"/>
              <a:gd name="f27958" fmla="*/ f22965 1 f13365"/>
              <a:gd name="f27959" fmla="*/ f22966 1 f13365"/>
              <a:gd name="f27960" fmla="*/ f22967 1 f13365"/>
              <a:gd name="f27961" fmla="*/ f22968 1 f13366"/>
              <a:gd name="f27962" fmla="*/ f22969 1 f13365"/>
              <a:gd name="f27963" fmla="*/ f22970 1 f13366"/>
              <a:gd name="f27964" fmla="*/ f22971 1 f13365"/>
              <a:gd name="f27965" fmla="*/ f22972 1 f13365"/>
              <a:gd name="f27966" fmla="*/ f22973 1 f13365"/>
              <a:gd name="f27967" fmla="*/ f22974 1 f13365"/>
              <a:gd name="f27968" fmla="*/ f22975 1 f13366"/>
              <a:gd name="f27969" fmla="*/ f22976 1 f13365"/>
              <a:gd name="f27970" fmla="*/ f22977 1 f13365"/>
              <a:gd name="f27971" fmla="*/ f22978 1 f13365"/>
              <a:gd name="f27972" fmla="*/ f22979 1 f13366"/>
              <a:gd name="f27973" fmla="*/ f22980 1 f13365"/>
              <a:gd name="f27974" fmla="*/ f22981 1 f13365"/>
              <a:gd name="f27975" fmla="*/ f22982 1 f13365"/>
              <a:gd name="f27976" fmla="*/ f22983 1 f13365"/>
              <a:gd name="f27977" fmla="*/ f22984 1 f13366"/>
              <a:gd name="f27978" fmla="*/ f22985 1 f13365"/>
              <a:gd name="f27979" fmla="*/ f22986 1 f13365"/>
              <a:gd name="f27980" fmla="*/ f22987 1 f13365"/>
              <a:gd name="f27981" fmla="*/ f22988 1 f13365"/>
              <a:gd name="f27982" fmla="*/ f22989 1 f13366"/>
              <a:gd name="f27983" fmla="*/ f22990 1 f13365"/>
              <a:gd name="f27984" fmla="*/ f22991 1 f13365"/>
              <a:gd name="f27985" fmla="*/ f22992 1 f13365"/>
              <a:gd name="f27986" fmla="*/ f22993 1 f13365"/>
              <a:gd name="f27987" fmla="*/ f22994 1 f13366"/>
              <a:gd name="f27988" fmla="*/ f22995 1 f13365"/>
              <a:gd name="f27989" fmla="*/ f22996 1 f13365"/>
              <a:gd name="f27990" fmla="*/ f22997 1 f13365"/>
              <a:gd name="f27991" fmla="*/ f22998 1 f13365"/>
              <a:gd name="f27992" fmla="*/ f22999 1 f13365"/>
              <a:gd name="f27993" fmla="*/ f23000 1 f13365"/>
              <a:gd name="f27994" fmla="*/ f23001 1 f13365"/>
              <a:gd name="f27995" fmla="*/ f23002 1 f13365"/>
              <a:gd name="f27996" fmla="*/ f23003 1 f13365"/>
              <a:gd name="f27997" fmla="*/ f23004 1 f13365"/>
              <a:gd name="f27998" fmla="*/ f23005 1 f13366"/>
              <a:gd name="f27999" fmla="*/ f23006 1 f13365"/>
              <a:gd name="f28000" fmla="*/ f23007 1 f13365"/>
              <a:gd name="f28001" fmla="*/ f23008 1 f13366"/>
              <a:gd name="f28002" fmla="*/ f23009 1 f13365"/>
              <a:gd name="f28003" fmla="*/ f23010 1 f13366"/>
              <a:gd name="f28004" fmla="*/ f23011 1 f13365"/>
              <a:gd name="f28005" fmla="*/ f23012 1 f13365"/>
              <a:gd name="f28006" fmla="*/ f23013 1 f13366"/>
              <a:gd name="f28007" fmla="*/ f23014 1 f13365"/>
              <a:gd name="f28008" fmla="*/ f23015 1 f13365"/>
              <a:gd name="f28009" fmla="*/ f23016 1 f13365"/>
              <a:gd name="f28010" fmla="*/ f23017 1 f13366"/>
              <a:gd name="f28011" fmla="*/ f23018 1 f13365"/>
              <a:gd name="f28012" fmla="*/ f23019 1 f13365"/>
              <a:gd name="f28013" fmla="*/ f23020 1 f13365"/>
              <a:gd name="f28014" fmla="*/ f23021 1 f13366"/>
              <a:gd name="f28015" fmla="*/ f23022 1 f13365"/>
              <a:gd name="f28016" fmla="*/ f23023 1 f13365"/>
              <a:gd name="f28017" fmla="*/ f23024 1 f13365"/>
              <a:gd name="f28018" fmla="*/ f23025 1 f13366"/>
              <a:gd name="f28019" fmla="*/ f23026 1 f13365"/>
              <a:gd name="f28020" fmla="*/ f23027 1 f13365"/>
              <a:gd name="f28021" fmla="*/ f23028 1 f13365"/>
              <a:gd name="f28022" fmla="*/ f23029 1 f13365"/>
              <a:gd name="f28023" fmla="*/ f23030 1 f13366"/>
              <a:gd name="f28024" fmla="*/ f23031 1 f13365"/>
              <a:gd name="f28025" fmla="*/ f23032 1 f13365"/>
              <a:gd name="f28026" fmla="*/ f23033 1 f13365"/>
              <a:gd name="f28027" fmla="*/ f23034 1 f13365"/>
              <a:gd name="f28028" fmla="*/ f23035 1 f13366"/>
              <a:gd name="f28029" fmla="*/ f23036 1 f13365"/>
              <a:gd name="f28030" fmla="*/ f23037 1 f13365"/>
              <a:gd name="f28031" fmla="*/ f23038 1 f13365"/>
              <a:gd name="f28032" fmla="*/ f23039 1 f13365"/>
              <a:gd name="f28033" fmla="*/ f23040 1 f13365"/>
              <a:gd name="f28034" fmla="*/ f23041 1 f13365"/>
              <a:gd name="f28035" fmla="*/ f23042 1 f13365"/>
              <a:gd name="f28036" fmla="*/ f23043 1 f13365"/>
              <a:gd name="f28037" fmla="*/ f23044 1 f13365"/>
              <a:gd name="f28038" fmla="*/ f23045 1 f13365"/>
              <a:gd name="f28039" fmla="*/ f23046 1 f13365"/>
              <a:gd name="f28040" fmla="*/ f23047 1 f13365"/>
              <a:gd name="f28041" fmla="*/ f23048 1 f13365"/>
              <a:gd name="f28042" fmla="*/ f23049 1 f13365"/>
              <a:gd name="f28043" fmla="*/ f23050 1 f13365"/>
              <a:gd name="f28044" fmla="*/ f23051 1 f13365"/>
              <a:gd name="f28045" fmla="*/ f23052 1 f13365"/>
              <a:gd name="f28046" fmla="*/ f23053 1 f13365"/>
              <a:gd name="f28047" fmla="*/ f23054 1 f13365"/>
              <a:gd name="f28048" fmla="*/ f23055 1 f13365"/>
              <a:gd name="f28049" fmla="*/ f23056 1 f13365"/>
              <a:gd name="f28050" fmla="*/ f23057 1 f13365"/>
              <a:gd name="f28051" fmla="*/ f23058 1 f13366"/>
              <a:gd name="f28052" fmla="*/ f23059 1 f13365"/>
              <a:gd name="f28053" fmla="*/ f23060 1 f13366"/>
              <a:gd name="f28054" fmla="*/ f23061 1 f13365"/>
              <a:gd name="f28055" fmla="*/ f23062 1 f13365"/>
              <a:gd name="f28056" fmla="*/ f23063 1 f13365"/>
              <a:gd name="f28057" fmla="*/ f23064 1 f13365"/>
              <a:gd name="f28058" fmla="*/ f23065 1 f13365"/>
              <a:gd name="f28059" fmla="*/ f23066 1 f13365"/>
              <a:gd name="f28060" fmla="*/ f23067 1 f13365"/>
              <a:gd name="f28061" fmla="*/ f23068 1 f13365"/>
              <a:gd name="f28062" fmla="*/ f23069 1 f13365"/>
              <a:gd name="f28063" fmla="*/ f23070 1 f13365"/>
              <a:gd name="f28064" fmla="*/ f23071 1 f13365"/>
              <a:gd name="f28065" fmla="*/ f23072 1 f13365"/>
              <a:gd name="f28066" fmla="*/ f23073 1 f13365"/>
              <a:gd name="f28067" fmla="*/ f23074 1 f13365"/>
              <a:gd name="f28068" fmla="*/ f23075 1 f13365"/>
              <a:gd name="f28069" fmla="*/ f23076 1 f13365"/>
              <a:gd name="f28070" fmla="*/ f23077 1 f13365"/>
              <a:gd name="f28071" fmla="*/ f23078 1 f13366"/>
              <a:gd name="f28072" fmla="*/ f23079 1 f13365"/>
              <a:gd name="f28073" fmla="*/ f23080 1 f13366"/>
              <a:gd name="f28074" fmla="*/ f23081 1 f13365"/>
              <a:gd name="f28075" fmla="*/ f23082 1 f13365"/>
              <a:gd name="f28076" fmla="*/ f23083 1 f13365"/>
              <a:gd name="f28077" fmla="*/ f23084 1 f13365"/>
              <a:gd name="f28078" fmla="*/ f23085 1 f13365"/>
              <a:gd name="f28079" fmla="*/ f23086 1 f13365"/>
              <a:gd name="f28080" fmla="*/ f23087 1 f13365"/>
              <a:gd name="f28081" fmla="*/ f23088 1 f13366"/>
              <a:gd name="f28082" fmla="*/ f23089 1 f13366"/>
              <a:gd name="f28083" fmla="*/ f23090 1 f13365"/>
              <a:gd name="f28084" fmla="*/ f23091 1 f13366"/>
              <a:gd name="f28085" fmla="*/ f23092 1 f13365"/>
              <a:gd name="f28086" fmla="*/ f23093 1 f13366"/>
              <a:gd name="f28087" fmla="*/ f23094 1 f13365"/>
              <a:gd name="f28088" fmla="*/ f23095 1 f13365"/>
              <a:gd name="f28089" fmla="*/ f23096 1 f13365"/>
              <a:gd name="f28090" fmla="*/ f23097 1 f13365"/>
              <a:gd name="f28091" fmla="*/ f23098 1 f13366"/>
              <a:gd name="f28092" fmla="*/ f23099 1 f13365"/>
              <a:gd name="f28093" fmla="*/ f23100 1 f13366"/>
              <a:gd name="f28094" fmla="*/ f23101 1 f13365"/>
              <a:gd name="f28095" fmla="*/ f23102 1 f13366"/>
              <a:gd name="f28096" fmla="*/ f23103 1 f13365"/>
              <a:gd name="f28097" fmla="*/ f23104 1 f13366"/>
              <a:gd name="f28098" fmla="*/ f23105 1 f13365"/>
              <a:gd name="f28099" fmla="*/ f23106 1 f13366"/>
              <a:gd name="f28100" fmla="*/ f23107 1 f13365"/>
              <a:gd name="f28101" fmla="*/ f23108 1 f13365"/>
              <a:gd name="f28102" fmla="*/ f23109 1 f13366"/>
              <a:gd name="f28103" fmla="*/ f23110 1 f13365"/>
              <a:gd name="f28104" fmla="*/ f23111 1 f13366"/>
              <a:gd name="f28105" fmla="*/ f23112 1 f13365"/>
              <a:gd name="f28106" fmla="*/ f23113 1 f13365"/>
              <a:gd name="f28107" fmla="*/ f23114 1 f13365"/>
              <a:gd name="f28108" fmla="*/ f23115 1 f13365"/>
              <a:gd name="f28109" fmla="*/ f23116 1 f13365"/>
              <a:gd name="f28110" fmla="*/ f23117 1 f13365"/>
              <a:gd name="f28111" fmla="*/ f23118 1 f13365"/>
              <a:gd name="f28112" fmla="*/ f23119 1 f13365"/>
              <a:gd name="f28113" fmla="*/ f23120 1 f13365"/>
              <a:gd name="f28114" fmla="*/ f23121 1 f13365"/>
              <a:gd name="f28115" fmla="*/ f23122 1 f13365"/>
              <a:gd name="f28116" fmla="*/ f23123 1 f13365"/>
              <a:gd name="f28117" fmla="*/ f23124 1 f13365"/>
              <a:gd name="f28118" fmla="*/ f23125 1 f13365"/>
              <a:gd name="f28119" fmla="*/ f23126 1 f13365"/>
              <a:gd name="f28120" fmla="*/ f23127 1 f13366"/>
              <a:gd name="f28121" fmla="*/ f23128 1 f13365"/>
              <a:gd name="f28122" fmla="*/ f23129 1 f13365"/>
              <a:gd name="f28123" fmla="*/ f23130 1 f13365"/>
              <a:gd name="f28124" fmla="*/ f23131 1 f13366"/>
              <a:gd name="f28125" fmla="*/ f23132 1 f13365"/>
              <a:gd name="f28126" fmla="*/ f23133 1 f13366"/>
              <a:gd name="f28127" fmla="*/ f23134 1 f13365"/>
              <a:gd name="f28128" fmla="*/ f23135 1 f13366"/>
              <a:gd name="f28129" fmla="*/ f23136 1 f13365"/>
              <a:gd name="f28130" fmla="*/ f23137 1 f13365"/>
              <a:gd name="f28131" fmla="*/ f23138 1 f13365"/>
              <a:gd name="f28132" fmla="*/ f23139 1 f13366"/>
              <a:gd name="f28133" fmla="*/ f23140 1 f13365"/>
              <a:gd name="f28134" fmla="*/ f23141 1 f13366"/>
              <a:gd name="f28135" fmla="*/ f23142 1 f13365"/>
              <a:gd name="f28136" fmla="*/ f23143 1 f13365"/>
              <a:gd name="f28137" fmla="*/ f23144 1 f13365"/>
              <a:gd name="f28138" fmla="*/ f23145 1 f13365"/>
              <a:gd name="f28139" fmla="*/ f23146 1 f13365"/>
              <a:gd name="f28140" fmla="*/ f23147 1 f13365"/>
              <a:gd name="f28141" fmla="*/ f23148 1 f13365"/>
              <a:gd name="f28142" fmla="*/ f23149 1 f13365"/>
              <a:gd name="f28143" fmla="*/ f23150 1 f13365"/>
              <a:gd name="f28144" fmla="*/ f23151 1 f13365"/>
              <a:gd name="f28145" fmla="*/ f23152 1 f13365"/>
              <a:gd name="f28146" fmla="*/ f23153 1 f13365"/>
              <a:gd name="f28147" fmla="*/ f23154 1 f13365"/>
              <a:gd name="f28148" fmla="*/ f23155 1 f13365"/>
              <a:gd name="f28149" fmla="*/ f23156 1 f13366"/>
              <a:gd name="f28150" fmla="*/ f23157 1 f13365"/>
              <a:gd name="f28151" fmla="*/ f23158 1 f13365"/>
              <a:gd name="f28152" fmla="*/ f23159 1 f13365"/>
              <a:gd name="f28153" fmla="*/ f23160 1 f13365"/>
              <a:gd name="f28154" fmla="*/ f23161 1 f13365"/>
              <a:gd name="f28155" fmla="*/ f23162 1 f13365"/>
              <a:gd name="f28156" fmla="*/ f23163 1 f13365"/>
              <a:gd name="f28157" fmla="*/ f23164 1 f13365"/>
              <a:gd name="f28158" fmla="*/ f23165 1 f13365"/>
              <a:gd name="f28159" fmla="*/ f23166 1 f13366"/>
              <a:gd name="f28160" fmla="*/ f23167 1 f13365"/>
              <a:gd name="f28161" fmla="*/ f23168 1 f13366"/>
              <a:gd name="f28162" fmla="*/ f23169 1 f13365"/>
              <a:gd name="f28163" fmla="*/ f23170 1 f13366"/>
              <a:gd name="f28164" fmla="*/ f23171 1 f13365"/>
              <a:gd name="f28165" fmla="*/ f23172 1 f13366"/>
              <a:gd name="f28166" fmla="*/ f23173 1 f13365"/>
              <a:gd name="f28167" fmla="*/ f23174 1 f13366"/>
              <a:gd name="f28168" fmla="*/ f23175 1 f13365"/>
              <a:gd name="f28169" fmla="*/ f23176 1 f13366"/>
              <a:gd name="f28170" fmla="*/ f23177 1 f13365"/>
              <a:gd name="f28171" fmla="*/ f23178 1 f13366"/>
              <a:gd name="f28172" fmla="*/ f23179 1 f13365"/>
              <a:gd name="f28173" fmla="*/ f23180 1 f13365"/>
              <a:gd name="f28174" fmla="*/ f23181 1 f13365"/>
              <a:gd name="f28175" fmla="*/ f23182 1 f13365"/>
              <a:gd name="f28176" fmla="*/ f23183 1 f13366"/>
              <a:gd name="f28177" fmla="*/ f23184 1 f13365"/>
              <a:gd name="f28178" fmla="*/ f23185 1 f13365"/>
              <a:gd name="f28179" fmla="*/ f23186 1 f13366"/>
              <a:gd name="f28180" fmla="*/ f23187 1 f13365"/>
              <a:gd name="f28181" fmla="*/ f23188 1 f13365"/>
              <a:gd name="f28182" fmla="*/ f23189 1 f13365"/>
              <a:gd name="f28183" fmla="*/ f23190 1 f13366"/>
              <a:gd name="f28184" fmla="*/ f23191 1 f13365"/>
              <a:gd name="f28185" fmla="*/ f23192 1 f13365"/>
              <a:gd name="f28186" fmla="*/ f23193 1 f13365"/>
              <a:gd name="f28187" fmla="*/ f23194 1 f13365"/>
              <a:gd name="f28188" fmla="*/ f23195 1 f13365"/>
              <a:gd name="f28189" fmla="*/ f23196 1 f13366"/>
              <a:gd name="f28190" fmla="*/ f23197 1 f13365"/>
              <a:gd name="f28191" fmla="*/ f23198 1 f13365"/>
              <a:gd name="f28192" fmla="*/ f23199 1 f13365"/>
              <a:gd name="f28193" fmla="*/ f23200 1 f13366"/>
              <a:gd name="f28194" fmla="*/ f23201 1 f13365"/>
              <a:gd name="f28195" fmla="*/ f23202 1 f13366"/>
              <a:gd name="f28196" fmla="*/ f23203 1 f13365"/>
              <a:gd name="f28197" fmla="*/ f23204 1 f13366"/>
              <a:gd name="f28198" fmla="*/ f23205 1 f13365"/>
              <a:gd name="f28199" fmla="*/ f23206 1 f13366"/>
              <a:gd name="f28200" fmla="*/ f23207 1 f13365"/>
              <a:gd name="f28201" fmla="*/ f23208 1 f13365"/>
              <a:gd name="f28202" fmla="*/ f23209 1 f13365"/>
              <a:gd name="f28203" fmla="*/ f23210 1 f13365"/>
              <a:gd name="f28204" fmla="*/ f23211 1 f13365"/>
              <a:gd name="f28205" fmla="*/ f23212 1 f13365"/>
              <a:gd name="f28206" fmla="*/ f23213 1 f13365"/>
              <a:gd name="f28207" fmla="*/ f23214 1 f13365"/>
              <a:gd name="f28208" fmla="*/ f23215 1 f13366"/>
              <a:gd name="f28209" fmla="*/ f23216 1 f13365"/>
              <a:gd name="f28210" fmla="*/ f23217 1 f13366"/>
              <a:gd name="f28211" fmla="*/ f23218 1 f13365"/>
              <a:gd name="f28212" fmla="*/ f23219 1 f13366"/>
              <a:gd name="f28213" fmla="*/ f23220 1 f13365"/>
              <a:gd name="f28214" fmla="*/ f23221 1 f13365"/>
              <a:gd name="f28215" fmla="*/ f23222 1 f13366"/>
              <a:gd name="f28216" fmla="*/ f23223 1 f13365"/>
              <a:gd name="f28217" fmla="*/ f23224 1 f13365"/>
              <a:gd name="f28218" fmla="*/ f23225 1 f13365"/>
              <a:gd name="f28219" fmla="*/ f23226 1 f13366"/>
              <a:gd name="f28220" fmla="*/ f23227 1 f13365"/>
              <a:gd name="f28221" fmla="*/ f23228 1 f13365"/>
              <a:gd name="f28222" fmla="*/ f23229 1 f13365"/>
              <a:gd name="f28223" fmla="*/ f23230 1 f13365"/>
              <a:gd name="f28224" fmla="*/ f23231 1 f13366"/>
              <a:gd name="f28225" fmla="*/ f23232 1 f13365"/>
              <a:gd name="f28226" fmla="*/ f23233 1 f13366"/>
              <a:gd name="f28227" fmla="*/ f23234 1 f13365"/>
              <a:gd name="f28228" fmla="*/ f23235 1 f13365"/>
              <a:gd name="f28229" fmla="*/ f23236 1 f13365"/>
              <a:gd name="f28230" fmla="*/ f23237 1 f13365"/>
              <a:gd name="f28231" fmla="*/ f23238 1 f13365"/>
              <a:gd name="f28232" fmla="*/ f23239 1 f13365"/>
              <a:gd name="f28233" fmla="*/ f23240 1 f13365"/>
              <a:gd name="f28234" fmla="*/ f23241 1 f13365"/>
              <a:gd name="f28235" fmla="*/ f23242 1 f13365"/>
              <a:gd name="f28236" fmla="*/ f23243 1 f13365"/>
              <a:gd name="f28237" fmla="*/ f23244 1 f13366"/>
              <a:gd name="f28238" fmla="*/ f23245 1 f13365"/>
              <a:gd name="f28239" fmla="*/ f23246 1 f13366"/>
              <a:gd name="f28240" fmla="*/ f23247 1 f13365"/>
              <a:gd name="f28241" fmla="*/ f23248 1 f13365"/>
              <a:gd name="f28242" fmla="*/ f23249 1 f13365"/>
              <a:gd name="f28243" fmla="*/ f23250 1 f13365"/>
              <a:gd name="f28244" fmla="*/ f23251 1 f13366"/>
              <a:gd name="f28245" fmla="*/ f23252 1 f13365"/>
              <a:gd name="f28246" fmla="*/ f23253 1 f13365"/>
              <a:gd name="f28247" fmla="*/ f23254 1 f13365"/>
              <a:gd name="f28248" fmla="*/ f23255 1 f13365"/>
              <a:gd name="f28249" fmla="*/ f23256 1 f13365"/>
              <a:gd name="f28250" fmla="*/ f23257 1 f13366"/>
              <a:gd name="f28251" fmla="*/ f23258 1 f13365"/>
              <a:gd name="f28252" fmla="*/ f23259 1 f13366"/>
              <a:gd name="f28253" fmla="*/ f23260 1 f13365"/>
              <a:gd name="f28254" fmla="*/ f23261 1 f13365"/>
              <a:gd name="f28255" fmla="*/ f23262 1 f13365"/>
              <a:gd name="f28256" fmla="*/ f23263 1 f13366"/>
              <a:gd name="f28257" fmla="*/ f23264 1 f13365"/>
              <a:gd name="f28258" fmla="*/ f23265 1 f13365"/>
              <a:gd name="f28259" fmla="*/ f23266 1 f13365"/>
              <a:gd name="f28260" fmla="*/ f23267 1 f13366"/>
              <a:gd name="f28261" fmla="*/ f23268 1 f13365"/>
              <a:gd name="f28262" fmla="*/ f23269 1 f13366"/>
              <a:gd name="f28263" fmla="*/ f23270 1 f13365"/>
              <a:gd name="f28264" fmla="*/ f23271 1 f13366"/>
              <a:gd name="f28265" fmla="*/ f23272 1 f13365"/>
              <a:gd name="f28266" fmla="*/ f23273 1 f13366"/>
              <a:gd name="f28267" fmla="*/ f23274 1 f13365"/>
              <a:gd name="f28268" fmla="*/ f23275 1 f13366"/>
              <a:gd name="f28269" fmla="*/ f23276 1 f13365"/>
              <a:gd name="f28270" fmla="*/ f23277 1 f13365"/>
              <a:gd name="f28271" fmla="*/ f23278 1 f13365"/>
              <a:gd name="f28272" fmla="*/ f23279 1 f13366"/>
              <a:gd name="f28273" fmla="*/ f23280 1 f13365"/>
              <a:gd name="f28274" fmla="*/ f23281 1 f13365"/>
              <a:gd name="f28275" fmla="*/ f23282 1 f13365"/>
              <a:gd name="f28276" fmla="*/ f23283 1 f13366"/>
              <a:gd name="f28277" fmla="*/ f23284 1 f13365"/>
              <a:gd name="f28278" fmla="*/ f23285 1 f13365"/>
              <a:gd name="f28279" fmla="*/ f23286 1 f13365"/>
              <a:gd name="f28280" fmla="*/ f23287 1 f13366"/>
              <a:gd name="f28281" fmla="*/ f23288 1 f13365"/>
              <a:gd name="f28282" fmla="*/ f23289 1 f13365"/>
              <a:gd name="f28283" fmla="*/ f23290 1 f13365"/>
              <a:gd name="f28284" fmla="*/ f23291 1 f13366"/>
              <a:gd name="f28285" fmla="*/ f23292 1 f13365"/>
              <a:gd name="f28286" fmla="*/ f23293 1 f13366"/>
              <a:gd name="f28287" fmla="*/ f23294 1 f13365"/>
              <a:gd name="f28288" fmla="*/ f23295 1 f13366"/>
              <a:gd name="f28289" fmla="*/ f23296 1 f13365"/>
              <a:gd name="f28290" fmla="*/ f23297 1 f13365"/>
              <a:gd name="f28291" fmla="*/ f23298 1 f13365"/>
              <a:gd name="f28292" fmla="*/ f23299 1 f13365"/>
              <a:gd name="f28293" fmla="*/ f23300 1 f13365"/>
              <a:gd name="f28294" fmla="*/ f23301 1 f13365"/>
              <a:gd name="f28295" fmla="*/ f23302 1 f13366"/>
              <a:gd name="f28296" fmla="*/ f23303 1 f13365"/>
              <a:gd name="f28297" fmla="*/ f23304 1 f13366"/>
              <a:gd name="f28298" fmla="*/ f23305 1 f13365"/>
              <a:gd name="f28299" fmla="*/ f23306 1 f13365"/>
              <a:gd name="f28300" fmla="*/ f23307 1 f13366"/>
              <a:gd name="f28301" fmla="*/ f23308 1 f13365"/>
              <a:gd name="f28302" fmla="*/ f23309 1 f13365"/>
              <a:gd name="f28303" fmla="*/ f23310 1 f13365"/>
              <a:gd name="f28304" fmla="*/ f23311 1 f13365"/>
              <a:gd name="f28305" fmla="*/ f23312 1 f13365"/>
              <a:gd name="f28306" fmla="*/ f23313 1 f13365"/>
              <a:gd name="f28307" fmla="*/ f23314 1 f13366"/>
              <a:gd name="f28308" fmla="*/ f23315 1 f13365"/>
              <a:gd name="f28309" fmla="*/ f23316 1 f13365"/>
              <a:gd name="f28310" fmla="*/ f23317 1 f13366"/>
              <a:gd name="f28311" fmla="*/ f23318 1 f13365"/>
              <a:gd name="f28312" fmla="*/ f23319 1 f13365"/>
              <a:gd name="f28313" fmla="*/ f23320 1 f13366"/>
              <a:gd name="f28314" fmla="*/ f23321 1 f13365"/>
              <a:gd name="f28315" fmla="*/ f23322 1 f13366"/>
              <a:gd name="f28316" fmla="*/ f23323 1 f13365"/>
              <a:gd name="f28317" fmla="*/ f23324 1 f13366"/>
              <a:gd name="f28318" fmla="*/ f23325 1 f13365"/>
              <a:gd name="f28319" fmla="*/ f23326 1 f13366"/>
              <a:gd name="f28320" fmla="*/ f23327 1 f13365"/>
              <a:gd name="f28321" fmla="*/ f23328 1 f13365"/>
              <a:gd name="f28322" fmla="*/ f23329 1 f13365"/>
              <a:gd name="f28323" fmla="*/ f23330 1 f13365"/>
              <a:gd name="f28324" fmla="*/ f23331 1 f13366"/>
              <a:gd name="f28325" fmla="*/ f23332 1 f13365"/>
              <a:gd name="f28326" fmla="*/ f23333 1 f13366"/>
              <a:gd name="f28327" fmla="*/ f23334 1 f13365"/>
              <a:gd name="f28328" fmla="*/ f23335 1 f13365"/>
              <a:gd name="f28329" fmla="*/ f23336 1 f13366"/>
              <a:gd name="f28330" fmla="*/ f23337 1 f13365"/>
              <a:gd name="f28331" fmla="*/ f23338 1 f13366"/>
              <a:gd name="f28332" fmla="*/ f23339 1 f13365"/>
              <a:gd name="f28333" fmla="*/ f23340 1 f13366"/>
              <a:gd name="f28334" fmla="*/ f23341 1 f13365"/>
              <a:gd name="f28335" fmla="*/ f23342 1 f13365"/>
              <a:gd name="f28336" fmla="*/ f23343 1 f13365"/>
              <a:gd name="f28337" fmla="*/ f23344 f13360 1"/>
              <a:gd name="f28338" fmla="*/ f23345 f13360 1"/>
              <a:gd name="f28339" fmla="*/ f23347 f13361 1"/>
              <a:gd name="f28340" fmla="*/ f23346 f13361 1"/>
              <a:gd name="f28341" fmla="*/ f23349 f13360 1"/>
              <a:gd name="f28342" fmla="*/ f23350 f13361 1"/>
              <a:gd name="f28343" fmla="*/ f23351 f13360 1"/>
              <a:gd name="f28344" fmla="*/ f23352 f13361 1"/>
              <a:gd name="f28345" fmla="*/ f23353 f13360 1"/>
              <a:gd name="f28346" fmla="*/ f23354 f13361 1"/>
              <a:gd name="f28347" fmla="*/ f23355 f13360 1"/>
              <a:gd name="f28348" fmla="*/ f23356 f13360 1"/>
              <a:gd name="f28349" fmla="*/ f23357 f13360 1"/>
              <a:gd name="f28350" fmla="*/ f23358 f13361 1"/>
              <a:gd name="f28351" fmla="*/ f23359 f13360 1"/>
              <a:gd name="f28352" fmla="*/ f23360 f13361 1"/>
              <a:gd name="f28353" fmla="*/ f23361 f13360 1"/>
              <a:gd name="f28354" fmla="*/ f23362 f13361 1"/>
              <a:gd name="f28355" fmla="*/ f23363 f13360 1"/>
              <a:gd name="f28356" fmla="*/ f23364 f13361 1"/>
              <a:gd name="f28357" fmla="*/ f23365 f13360 1"/>
              <a:gd name="f28358" fmla="*/ f23366 f13361 1"/>
              <a:gd name="f28359" fmla="*/ f23367 f13361 1"/>
              <a:gd name="f28360" fmla="*/ f23368 f13360 1"/>
              <a:gd name="f28361" fmla="*/ f23369 f13360 1"/>
              <a:gd name="f28362" fmla="*/ f23370 f13360 1"/>
              <a:gd name="f28363" fmla="*/ f23371 f13360 1"/>
              <a:gd name="f28364" fmla="*/ f23372 f13360 1"/>
              <a:gd name="f28365" fmla="*/ f23373 f13361 1"/>
              <a:gd name="f28366" fmla="*/ f23374 f13360 1"/>
              <a:gd name="f28367" fmla="*/ f23375 f13361 1"/>
              <a:gd name="f28368" fmla="*/ f23376 f13360 1"/>
              <a:gd name="f28369" fmla="*/ f23377 f13360 1"/>
              <a:gd name="f28370" fmla="*/ f23378 f13360 1"/>
              <a:gd name="f28371" fmla="*/ f23379 f13360 1"/>
              <a:gd name="f28372" fmla="*/ f23380 f13361 1"/>
              <a:gd name="f28373" fmla="*/ f23381 f13360 1"/>
              <a:gd name="f28374" fmla="*/ f23382 f13360 1"/>
              <a:gd name="f28375" fmla="*/ f23383 f13360 1"/>
              <a:gd name="f28376" fmla="*/ f23384 f13360 1"/>
              <a:gd name="f28377" fmla="*/ f23385 f13360 1"/>
              <a:gd name="f28378" fmla="*/ f23386 f13360 1"/>
              <a:gd name="f28379" fmla="*/ f23387 f13360 1"/>
              <a:gd name="f28380" fmla="*/ f23388 f13361 1"/>
              <a:gd name="f28381" fmla="*/ f23389 f13360 1"/>
              <a:gd name="f28382" fmla="*/ f23390 f13361 1"/>
              <a:gd name="f28383" fmla="*/ f23391 f13360 1"/>
              <a:gd name="f28384" fmla="*/ f23392 f13360 1"/>
              <a:gd name="f28385" fmla="*/ f23393 f13360 1"/>
              <a:gd name="f28386" fmla="*/ f23394 f13361 1"/>
              <a:gd name="f28387" fmla="*/ f23395 f13360 1"/>
              <a:gd name="f28388" fmla="*/ f23396 f13361 1"/>
              <a:gd name="f28389" fmla="*/ f23397 f13360 1"/>
              <a:gd name="f28390" fmla="*/ f23398 f13361 1"/>
              <a:gd name="f28391" fmla="*/ f23399 f13360 1"/>
              <a:gd name="f28392" fmla="*/ f23400 f13360 1"/>
              <a:gd name="f28393" fmla="*/ f23401 f13360 1"/>
              <a:gd name="f28394" fmla="*/ f23402 f13361 1"/>
              <a:gd name="f28395" fmla="*/ f23403 f13360 1"/>
              <a:gd name="f28396" fmla="*/ f23404 f13360 1"/>
              <a:gd name="f28397" fmla="*/ f23405 f13361 1"/>
              <a:gd name="f28398" fmla="*/ f23406 f13360 1"/>
              <a:gd name="f28399" fmla="*/ f23407 f13360 1"/>
              <a:gd name="f28400" fmla="*/ f23408 f13360 1"/>
              <a:gd name="f28401" fmla="*/ f23409 f13361 1"/>
              <a:gd name="f28402" fmla="*/ f23410 f13360 1"/>
              <a:gd name="f28403" fmla="*/ f23411 f13360 1"/>
              <a:gd name="f28404" fmla="*/ f23412 f13360 1"/>
              <a:gd name="f28405" fmla="*/ f23413 f13361 1"/>
              <a:gd name="f28406" fmla="*/ f23414 f13360 1"/>
              <a:gd name="f28407" fmla="*/ f23415 f13361 1"/>
              <a:gd name="f28408" fmla="*/ f23416 f13360 1"/>
              <a:gd name="f28409" fmla="*/ f23417 f13360 1"/>
              <a:gd name="f28410" fmla="*/ f23418 f13360 1"/>
              <a:gd name="f28411" fmla="*/ f23419 f13360 1"/>
              <a:gd name="f28412" fmla="*/ f23420 f13360 1"/>
              <a:gd name="f28413" fmla="*/ f23421 f13360 1"/>
              <a:gd name="f28414" fmla="*/ f23422 f13360 1"/>
              <a:gd name="f28415" fmla="*/ f23423 f13360 1"/>
              <a:gd name="f28416" fmla="*/ f23424 f13360 1"/>
              <a:gd name="f28417" fmla="*/ f23425 f13361 1"/>
              <a:gd name="f28418" fmla="*/ f23426 f13360 1"/>
              <a:gd name="f28419" fmla="*/ f23427 f13360 1"/>
              <a:gd name="f28420" fmla="*/ f23428 f13361 1"/>
              <a:gd name="f28421" fmla="*/ f23429 f13360 1"/>
              <a:gd name="f28422" fmla="*/ f23430 f13361 1"/>
              <a:gd name="f28423" fmla="*/ f23431 f13360 1"/>
              <a:gd name="f28424" fmla="*/ f23432 f13360 1"/>
              <a:gd name="f28425" fmla="*/ f23433 f13360 1"/>
              <a:gd name="f28426" fmla="*/ f23434 f13361 1"/>
              <a:gd name="f28427" fmla="*/ f23435 f13360 1"/>
              <a:gd name="f28428" fmla="*/ f23436 f13361 1"/>
              <a:gd name="f28429" fmla="*/ f23437 f13360 1"/>
              <a:gd name="f28430" fmla="*/ f23438 f13361 1"/>
              <a:gd name="f28431" fmla="*/ f23439 f13360 1"/>
              <a:gd name="f28432" fmla="*/ f23440 f13361 1"/>
              <a:gd name="f28433" fmla="*/ f23441 f13360 1"/>
              <a:gd name="f28434" fmla="*/ f23442 f13360 1"/>
              <a:gd name="f28435" fmla="*/ f23443 f13360 1"/>
              <a:gd name="f28436" fmla="*/ f23444 f13360 1"/>
              <a:gd name="f28437" fmla="*/ f23445 f13360 1"/>
              <a:gd name="f28438" fmla="*/ f23446 f13360 1"/>
              <a:gd name="f28439" fmla="*/ f23447 f13360 1"/>
              <a:gd name="f28440" fmla="*/ f23448 f13360 1"/>
              <a:gd name="f28441" fmla="*/ f23449 f13360 1"/>
              <a:gd name="f28442" fmla="*/ f23450 f13360 1"/>
              <a:gd name="f28443" fmla="*/ f23451 f13360 1"/>
              <a:gd name="f28444" fmla="*/ f23452 f13360 1"/>
              <a:gd name="f28445" fmla="*/ f23453 f13360 1"/>
              <a:gd name="f28446" fmla="*/ f23454 f13360 1"/>
              <a:gd name="f28447" fmla="*/ f23455 f13361 1"/>
              <a:gd name="f28448" fmla="*/ f23456 f13360 1"/>
              <a:gd name="f28449" fmla="*/ f23457 f13360 1"/>
              <a:gd name="f28450" fmla="*/ f23458 f13360 1"/>
              <a:gd name="f28451" fmla="*/ f23459 f13361 1"/>
              <a:gd name="f28452" fmla="*/ f23460 f13360 1"/>
              <a:gd name="f28453" fmla="*/ f23461 f13360 1"/>
              <a:gd name="f28454" fmla="*/ f23462 f13360 1"/>
              <a:gd name="f28455" fmla="*/ f23463 f13361 1"/>
              <a:gd name="f28456" fmla="*/ f23464 f13360 1"/>
              <a:gd name="f28457" fmla="*/ f23465 f13360 1"/>
              <a:gd name="f28458" fmla="*/ f23466 f13360 1"/>
              <a:gd name="f28459" fmla="*/ f23467 f13360 1"/>
              <a:gd name="f28460" fmla="*/ f23468 f13361 1"/>
              <a:gd name="f28461" fmla="*/ f23469 f13360 1"/>
              <a:gd name="f28462" fmla="*/ f23470 f13360 1"/>
              <a:gd name="f28463" fmla="*/ f23471 f13360 1"/>
              <a:gd name="f28464" fmla="*/ f23472 f13360 1"/>
              <a:gd name="f28465" fmla="*/ f23473 f13360 1"/>
              <a:gd name="f28466" fmla="*/ f23474 f13360 1"/>
              <a:gd name="f28467" fmla="*/ f23475 f13360 1"/>
              <a:gd name="f28468" fmla="*/ f23476 f13360 1"/>
              <a:gd name="f28469" fmla="*/ f23477 f13360 1"/>
              <a:gd name="f28470" fmla="*/ f23478 f13360 1"/>
              <a:gd name="f28471" fmla="*/ f23479 f13360 1"/>
              <a:gd name="f28472" fmla="*/ f23480 f13361 1"/>
              <a:gd name="f28473" fmla="*/ f23481 f13360 1"/>
              <a:gd name="f28474" fmla="*/ f23482 f13361 1"/>
              <a:gd name="f28475" fmla="*/ f23483 f13360 1"/>
              <a:gd name="f28476" fmla="*/ f23484 f13360 1"/>
              <a:gd name="f28477" fmla="*/ f23485 f13360 1"/>
              <a:gd name="f28478" fmla="*/ f23486 f13360 1"/>
              <a:gd name="f28479" fmla="*/ f23487 f13360 1"/>
              <a:gd name="f28480" fmla="*/ f23488 f13360 1"/>
              <a:gd name="f28481" fmla="*/ f23489 f13360 1"/>
              <a:gd name="f28482" fmla="*/ f23490 f13360 1"/>
              <a:gd name="f28483" fmla="*/ f23491 f13361 1"/>
              <a:gd name="f28484" fmla="*/ f23492 f13360 1"/>
              <a:gd name="f28485" fmla="*/ f23493 f13360 1"/>
              <a:gd name="f28486" fmla="*/ f23494 f13360 1"/>
              <a:gd name="f28487" fmla="*/ f23495 f13361 1"/>
              <a:gd name="f28488" fmla="*/ f23496 f13360 1"/>
              <a:gd name="f28489" fmla="*/ f23497 f13360 1"/>
              <a:gd name="f28490" fmla="*/ f23498 f13361 1"/>
              <a:gd name="f28491" fmla="*/ f23499 f13360 1"/>
              <a:gd name="f28492" fmla="*/ f23500 f13360 1"/>
              <a:gd name="f28493" fmla="*/ f23501 f13360 1"/>
              <a:gd name="f28494" fmla="*/ f23502 f13360 1"/>
              <a:gd name="f28495" fmla="*/ f23503 f13361 1"/>
              <a:gd name="f28496" fmla="*/ f23504 f13360 1"/>
              <a:gd name="f28497" fmla="*/ f23505 f13361 1"/>
              <a:gd name="f28498" fmla="*/ f23506 f13360 1"/>
              <a:gd name="f28499" fmla="*/ f23507 f13361 1"/>
              <a:gd name="f28500" fmla="*/ f23508 f13360 1"/>
              <a:gd name="f28501" fmla="*/ f23509 f13360 1"/>
              <a:gd name="f28502" fmla="*/ f23510 f13360 1"/>
              <a:gd name="f28503" fmla="*/ f23511 f13360 1"/>
              <a:gd name="f28504" fmla="*/ f23512 f13361 1"/>
              <a:gd name="f28505" fmla="*/ f23513 f13360 1"/>
              <a:gd name="f28506" fmla="*/ f23514 f13361 1"/>
              <a:gd name="f28507" fmla="*/ f23515 f13360 1"/>
              <a:gd name="f28508" fmla="*/ f23516 f13360 1"/>
              <a:gd name="f28509" fmla="*/ f23517 f13360 1"/>
              <a:gd name="f28510" fmla="*/ f23518 f13361 1"/>
              <a:gd name="f28511" fmla="*/ f23519 f13360 1"/>
              <a:gd name="f28512" fmla="*/ f23520 f13361 1"/>
              <a:gd name="f28513" fmla="*/ f23521 f13360 1"/>
              <a:gd name="f28514" fmla="*/ f23522 f13361 1"/>
              <a:gd name="f28515" fmla="*/ f23523 f13360 1"/>
              <a:gd name="f28516" fmla="*/ f23524 f13361 1"/>
              <a:gd name="f28517" fmla="*/ f23525 f13360 1"/>
              <a:gd name="f28518" fmla="*/ f23526 f13361 1"/>
              <a:gd name="f28519" fmla="*/ f23527 f13360 1"/>
              <a:gd name="f28520" fmla="*/ f23528 f13360 1"/>
              <a:gd name="f28521" fmla="*/ f23529 f13360 1"/>
              <a:gd name="f28522" fmla="*/ f23530 f13360 1"/>
              <a:gd name="f28523" fmla="*/ f23531 f13360 1"/>
              <a:gd name="f28524" fmla="*/ f23532 f13361 1"/>
              <a:gd name="f28525" fmla="*/ f23533 f13360 1"/>
              <a:gd name="f28526" fmla="*/ f23534 f13360 1"/>
              <a:gd name="f28527" fmla="*/ f23535 f13360 1"/>
              <a:gd name="f28528" fmla="*/ f23536 f13361 1"/>
              <a:gd name="f28529" fmla="*/ f23537 f13360 1"/>
              <a:gd name="f28530" fmla="*/ f23538 f13361 1"/>
              <a:gd name="f28531" fmla="*/ f23539 f13360 1"/>
              <a:gd name="f28532" fmla="*/ f23540 f13361 1"/>
              <a:gd name="f28533" fmla="*/ f23541 f13360 1"/>
              <a:gd name="f28534" fmla="*/ f23542 f13360 1"/>
              <a:gd name="f28535" fmla="*/ f23543 f13360 1"/>
              <a:gd name="f28536" fmla="*/ f23544 f13360 1"/>
              <a:gd name="f28537" fmla="*/ f23545 f13360 1"/>
              <a:gd name="f28538" fmla="*/ f23546 f13360 1"/>
              <a:gd name="f28539" fmla="*/ f23547 f13360 1"/>
              <a:gd name="f28540" fmla="*/ f23548 f13360 1"/>
              <a:gd name="f28541" fmla="*/ f23549 f13360 1"/>
              <a:gd name="f28542" fmla="*/ f23550 f13361 1"/>
              <a:gd name="f28543" fmla="*/ f23551 f13360 1"/>
              <a:gd name="f28544" fmla="*/ f23552 f13361 1"/>
              <a:gd name="f28545" fmla="*/ f23553 f13360 1"/>
              <a:gd name="f28546" fmla="*/ f23554 f13361 1"/>
              <a:gd name="f28547" fmla="*/ f23555 f13360 1"/>
              <a:gd name="f28548" fmla="*/ f23556 f13360 1"/>
              <a:gd name="f28549" fmla="*/ f23557 f13360 1"/>
              <a:gd name="f28550" fmla="*/ f23558 f13360 1"/>
              <a:gd name="f28551" fmla="*/ f23559 f13360 1"/>
              <a:gd name="f28552" fmla="*/ f23560 f13360 1"/>
              <a:gd name="f28553" fmla="*/ f23561 f13360 1"/>
              <a:gd name="f28554" fmla="*/ f23562 f13360 1"/>
              <a:gd name="f28555" fmla="*/ f23563 f13360 1"/>
              <a:gd name="f28556" fmla="*/ f23564 f13360 1"/>
              <a:gd name="f28557" fmla="*/ f23565 f13361 1"/>
              <a:gd name="f28558" fmla="*/ f23566 f13360 1"/>
              <a:gd name="f28559" fmla="*/ f23567 f13360 1"/>
              <a:gd name="f28560" fmla="*/ f23568 f13360 1"/>
              <a:gd name="f28561" fmla="*/ f23569 f13361 1"/>
              <a:gd name="f28562" fmla="*/ f23570 f13360 1"/>
              <a:gd name="f28563" fmla="*/ f23571 f13360 1"/>
              <a:gd name="f28564" fmla="*/ f23572 f13360 1"/>
              <a:gd name="f28565" fmla="*/ f23573 f13361 1"/>
              <a:gd name="f28566" fmla="*/ f23574 f13360 1"/>
              <a:gd name="f28567" fmla="*/ f23575 f13360 1"/>
              <a:gd name="f28568" fmla="*/ f23576 f13360 1"/>
              <a:gd name="f28569" fmla="*/ f23577 f13361 1"/>
              <a:gd name="f28570" fmla="*/ f23578 f13360 1"/>
              <a:gd name="f28571" fmla="*/ f23579 f13361 1"/>
              <a:gd name="f28572" fmla="*/ f23580 f13360 1"/>
              <a:gd name="f28573" fmla="*/ f23581 f13360 1"/>
              <a:gd name="f28574" fmla="*/ f23582 f13361 1"/>
              <a:gd name="f28575" fmla="*/ f23583 f13360 1"/>
              <a:gd name="f28576" fmla="*/ f23584 f13360 1"/>
              <a:gd name="f28577" fmla="*/ f23585 f13360 1"/>
              <a:gd name="f28578" fmla="*/ f23586 f13361 1"/>
              <a:gd name="f28579" fmla="*/ f23587 f13360 1"/>
              <a:gd name="f28580" fmla="*/ f23588 f13361 1"/>
              <a:gd name="f28581" fmla="*/ f23589 f13360 1"/>
              <a:gd name="f28582" fmla="*/ f23590 f13360 1"/>
              <a:gd name="f28583" fmla="*/ f23591 f13360 1"/>
              <a:gd name="f28584" fmla="*/ f23592 f13361 1"/>
              <a:gd name="f28585" fmla="*/ f23593 f13360 1"/>
              <a:gd name="f28586" fmla="*/ f23594 f13360 1"/>
              <a:gd name="f28587" fmla="*/ f23595 f13360 1"/>
              <a:gd name="f28588" fmla="*/ f23596 f13361 1"/>
              <a:gd name="f28589" fmla="*/ f23597 f13360 1"/>
              <a:gd name="f28590" fmla="*/ f23598 f13360 1"/>
              <a:gd name="f28591" fmla="*/ f23599 f13361 1"/>
              <a:gd name="f28592" fmla="*/ f23600 f13360 1"/>
              <a:gd name="f28593" fmla="*/ f23601 f13361 1"/>
              <a:gd name="f28594" fmla="*/ f23602 f13360 1"/>
              <a:gd name="f28595" fmla="*/ f23603 f13361 1"/>
              <a:gd name="f28596" fmla="*/ f23604 f13360 1"/>
              <a:gd name="f28597" fmla="*/ f23605 f13360 1"/>
              <a:gd name="f28598" fmla="*/ f23606 f13361 1"/>
              <a:gd name="f28599" fmla="*/ f23607 f13360 1"/>
              <a:gd name="f28600" fmla="*/ f23608 f13360 1"/>
              <a:gd name="f28601" fmla="*/ f23609 f13360 1"/>
              <a:gd name="f28602" fmla="*/ f23610 f13361 1"/>
              <a:gd name="f28603" fmla="*/ f23611 f13360 1"/>
              <a:gd name="f28604" fmla="*/ f23612 f13361 1"/>
              <a:gd name="f28605" fmla="*/ f23613 f13360 1"/>
              <a:gd name="f28606" fmla="*/ f23614 f13360 1"/>
              <a:gd name="f28607" fmla="*/ f23615 f13360 1"/>
              <a:gd name="f28608" fmla="*/ f23616 f13361 1"/>
              <a:gd name="f28609" fmla="*/ f23617 f13360 1"/>
              <a:gd name="f28610" fmla="*/ f23618 f13361 1"/>
              <a:gd name="f28611" fmla="*/ f23619 f13360 1"/>
              <a:gd name="f28612" fmla="*/ f23620 f13361 1"/>
              <a:gd name="f28613" fmla="*/ f23621 f13360 1"/>
              <a:gd name="f28614" fmla="*/ f23622 f13360 1"/>
              <a:gd name="f28615" fmla="*/ f23623 f13361 1"/>
              <a:gd name="f28616" fmla="*/ f23624 f13360 1"/>
              <a:gd name="f28617" fmla="*/ f23625 f13361 1"/>
              <a:gd name="f28618" fmla="*/ f23626 f13360 1"/>
              <a:gd name="f28619" fmla="*/ f23627 f13361 1"/>
              <a:gd name="f28620" fmla="*/ f23628 f13360 1"/>
              <a:gd name="f28621" fmla="*/ f23629 f13360 1"/>
              <a:gd name="f28622" fmla="*/ f23630 f13360 1"/>
              <a:gd name="f28623" fmla="*/ f23631 f13360 1"/>
              <a:gd name="f28624" fmla="*/ f23632 f13361 1"/>
              <a:gd name="f28625" fmla="*/ f23633 f13360 1"/>
              <a:gd name="f28626" fmla="*/ f23634 f13360 1"/>
              <a:gd name="f28627" fmla="*/ f23635 f13360 1"/>
              <a:gd name="f28628" fmla="*/ f23636 f13361 1"/>
              <a:gd name="f28629" fmla="*/ f23637 f13360 1"/>
              <a:gd name="f28630" fmla="*/ f23638 f13361 1"/>
              <a:gd name="f28631" fmla="*/ f23639 f13360 1"/>
              <a:gd name="f28632" fmla="*/ f23640 f13361 1"/>
              <a:gd name="f28633" fmla="*/ f23641 f13360 1"/>
              <a:gd name="f28634" fmla="*/ f23642 f13361 1"/>
              <a:gd name="f28635" fmla="*/ f23643 f13360 1"/>
              <a:gd name="f28636" fmla="*/ f23644 f13360 1"/>
              <a:gd name="f28637" fmla="*/ f23645 f13361 1"/>
              <a:gd name="f28638" fmla="*/ f23646 f13360 1"/>
              <a:gd name="f28639" fmla="*/ f23647 f13360 1"/>
              <a:gd name="f28640" fmla="*/ f23648 f13360 1"/>
              <a:gd name="f28641" fmla="*/ f23649 f13361 1"/>
              <a:gd name="f28642" fmla="*/ f23650 f13360 1"/>
              <a:gd name="f28643" fmla="*/ f23651 f13360 1"/>
              <a:gd name="f28644" fmla="*/ f23652 f13360 1"/>
              <a:gd name="f28645" fmla="*/ f23653 f13361 1"/>
              <a:gd name="f28646" fmla="*/ f23654 f13360 1"/>
              <a:gd name="f28647" fmla="*/ f23655 f13361 1"/>
              <a:gd name="f28648" fmla="*/ f23656 f13360 1"/>
              <a:gd name="f28649" fmla="*/ f23657 f13360 1"/>
              <a:gd name="f28650" fmla="*/ f23658 f13360 1"/>
              <a:gd name="f28651" fmla="*/ f23659 f13361 1"/>
              <a:gd name="f28652" fmla="*/ f23660 f13360 1"/>
              <a:gd name="f28653" fmla="*/ f23661 f13361 1"/>
              <a:gd name="f28654" fmla="*/ f23662 f13360 1"/>
              <a:gd name="f28655" fmla="*/ f23663 f13360 1"/>
              <a:gd name="f28656" fmla="*/ f23664 f13360 1"/>
              <a:gd name="f28657" fmla="*/ f23665 f13360 1"/>
              <a:gd name="f28658" fmla="*/ f23666 f13361 1"/>
              <a:gd name="f28659" fmla="*/ f23667 f13360 1"/>
              <a:gd name="f28660" fmla="*/ f23668 f13361 1"/>
              <a:gd name="f28661" fmla="*/ f23669 f13360 1"/>
              <a:gd name="f28662" fmla="*/ f23670 f13360 1"/>
              <a:gd name="f28663" fmla="*/ f23671 f13360 1"/>
              <a:gd name="f28664" fmla="*/ f23672 f13360 1"/>
              <a:gd name="f28665" fmla="*/ f23673 f13360 1"/>
              <a:gd name="f28666" fmla="*/ f23674 f13361 1"/>
              <a:gd name="f28667" fmla="*/ f23675 f13360 1"/>
              <a:gd name="f28668" fmla="*/ f23676 f13360 1"/>
              <a:gd name="f28669" fmla="*/ f23677 f13360 1"/>
              <a:gd name="f28670" fmla="*/ f23678 f13361 1"/>
              <a:gd name="f28671" fmla="*/ f23679 f13360 1"/>
              <a:gd name="f28672" fmla="*/ f23680 f13360 1"/>
              <a:gd name="f28673" fmla="*/ f23681 f13360 1"/>
              <a:gd name="f28674" fmla="*/ f23682 f13361 1"/>
              <a:gd name="f28675" fmla="*/ f23683 f13360 1"/>
              <a:gd name="f28676" fmla="*/ f23684 f13361 1"/>
              <a:gd name="f28677" fmla="*/ f23685 f13360 1"/>
              <a:gd name="f28678" fmla="*/ f23686 f13360 1"/>
              <a:gd name="f28679" fmla="*/ f23687 f13360 1"/>
              <a:gd name="f28680" fmla="*/ f23688 f13361 1"/>
              <a:gd name="f28681" fmla="*/ f23689 f13360 1"/>
              <a:gd name="f28682" fmla="*/ f23690 f13360 1"/>
              <a:gd name="f28683" fmla="*/ f23691 f13361 1"/>
              <a:gd name="f28684" fmla="*/ f23692 f13360 1"/>
              <a:gd name="f28685" fmla="*/ f23693 f13360 1"/>
              <a:gd name="f28686" fmla="*/ f23694 f13360 1"/>
              <a:gd name="f28687" fmla="*/ f23695 f13361 1"/>
              <a:gd name="f28688" fmla="*/ f23696 f13360 1"/>
              <a:gd name="f28689" fmla="*/ f23697 f13360 1"/>
              <a:gd name="f28690" fmla="*/ f23698 f13360 1"/>
              <a:gd name="f28691" fmla="*/ f23699 f13360 1"/>
              <a:gd name="f28692" fmla="*/ f23700 f13360 1"/>
              <a:gd name="f28693" fmla="*/ f23701 f13360 1"/>
              <a:gd name="f28694" fmla="*/ f23702 f13361 1"/>
              <a:gd name="f28695" fmla="*/ f23703 f13360 1"/>
              <a:gd name="f28696" fmla="*/ f23704 f13361 1"/>
              <a:gd name="f28697" fmla="*/ f23705 f13360 1"/>
              <a:gd name="f28698" fmla="*/ f23706 f13360 1"/>
              <a:gd name="f28699" fmla="*/ f23707 f13360 1"/>
              <a:gd name="f28700" fmla="*/ f23708 f13360 1"/>
              <a:gd name="f28701" fmla="*/ f23709 f13361 1"/>
              <a:gd name="f28702" fmla="*/ f23710 f13360 1"/>
              <a:gd name="f28703" fmla="*/ f23711 f13361 1"/>
              <a:gd name="f28704" fmla="*/ f23712 f13360 1"/>
              <a:gd name="f28705" fmla="*/ f23713 f13360 1"/>
              <a:gd name="f28706" fmla="*/ f23714 f13361 1"/>
              <a:gd name="f28707" fmla="*/ f23715 f13360 1"/>
              <a:gd name="f28708" fmla="*/ f23716 f13360 1"/>
              <a:gd name="f28709" fmla="*/ f23717 f13360 1"/>
              <a:gd name="f28710" fmla="*/ f23718 f13361 1"/>
              <a:gd name="f28711" fmla="*/ f23719 f13360 1"/>
              <a:gd name="f28712" fmla="*/ f23720 f13361 1"/>
              <a:gd name="f28713" fmla="*/ f23721 f13360 1"/>
              <a:gd name="f28714" fmla="*/ f23722 f13361 1"/>
              <a:gd name="f28715" fmla="*/ f23723 f13360 1"/>
              <a:gd name="f28716" fmla="*/ f23724 f13360 1"/>
              <a:gd name="f28717" fmla="*/ f23725 f13360 1"/>
              <a:gd name="f28718" fmla="*/ f23726 f13360 1"/>
              <a:gd name="f28719" fmla="*/ f23727 f13360 1"/>
              <a:gd name="f28720" fmla="*/ f23728 f13361 1"/>
              <a:gd name="f28721" fmla="*/ f23729 f13360 1"/>
              <a:gd name="f28722" fmla="*/ f23730 f13360 1"/>
              <a:gd name="f28723" fmla="*/ f23731 f13360 1"/>
              <a:gd name="f28724" fmla="*/ f23732 f13360 1"/>
              <a:gd name="f28725" fmla="*/ f23733 f13360 1"/>
              <a:gd name="f28726" fmla="*/ f23734 f13361 1"/>
              <a:gd name="f28727" fmla="*/ f23735 f13360 1"/>
              <a:gd name="f28728" fmla="*/ f23736 f13360 1"/>
              <a:gd name="f28729" fmla="*/ f23737 f13360 1"/>
              <a:gd name="f28730" fmla="*/ f23738 f13360 1"/>
              <a:gd name="f28731" fmla="*/ f23739 f13360 1"/>
              <a:gd name="f28732" fmla="*/ f23740 f13360 1"/>
              <a:gd name="f28733" fmla="*/ f23741 f13360 1"/>
              <a:gd name="f28734" fmla="*/ f23742 f13360 1"/>
              <a:gd name="f28735" fmla="*/ f23743 f13360 1"/>
              <a:gd name="f28736" fmla="*/ f23744 f13360 1"/>
              <a:gd name="f28737" fmla="*/ f23745 f13360 1"/>
              <a:gd name="f28738" fmla="*/ f23746 f13361 1"/>
              <a:gd name="f28739" fmla="*/ f23747 f13360 1"/>
              <a:gd name="f28740" fmla="*/ f23748 f13361 1"/>
              <a:gd name="f28741" fmla="*/ f23749 f13360 1"/>
              <a:gd name="f28742" fmla="*/ f23750 f13360 1"/>
              <a:gd name="f28743" fmla="*/ f23751 f13360 1"/>
              <a:gd name="f28744" fmla="*/ f23752 f13360 1"/>
              <a:gd name="f28745" fmla="*/ f23753 f13361 1"/>
              <a:gd name="f28746" fmla="*/ f23754 f13360 1"/>
              <a:gd name="f28747" fmla="*/ f23755 f13360 1"/>
              <a:gd name="f28748" fmla="*/ f23756 f13361 1"/>
              <a:gd name="f28749" fmla="*/ f23757 f13360 1"/>
              <a:gd name="f28750" fmla="*/ f23758 f13360 1"/>
              <a:gd name="f28751" fmla="*/ f23759 f13360 1"/>
              <a:gd name="f28752" fmla="*/ f23760 f13361 1"/>
              <a:gd name="f28753" fmla="*/ f23761 f13360 1"/>
              <a:gd name="f28754" fmla="*/ f23762 f13361 1"/>
              <a:gd name="f28755" fmla="*/ f23763 f13360 1"/>
              <a:gd name="f28756" fmla="*/ f23764 f13360 1"/>
              <a:gd name="f28757" fmla="*/ f23765 f13361 1"/>
              <a:gd name="f28758" fmla="*/ f23766 f13360 1"/>
              <a:gd name="f28759" fmla="*/ f23767 f13361 1"/>
              <a:gd name="f28760" fmla="*/ f23768 f13360 1"/>
              <a:gd name="f28761" fmla="*/ f23769 f13360 1"/>
              <a:gd name="f28762" fmla="*/ f23770 f13360 1"/>
              <a:gd name="f28763" fmla="*/ f23771 f13360 1"/>
              <a:gd name="f28764" fmla="*/ f23772 f13360 1"/>
              <a:gd name="f28765" fmla="*/ f23773 f13360 1"/>
              <a:gd name="f28766" fmla="*/ f23774 f13361 1"/>
              <a:gd name="f28767" fmla="*/ f23775 f13360 1"/>
              <a:gd name="f28768" fmla="*/ f23776 f13360 1"/>
              <a:gd name="f28769" fmla="*/ f23777 f13360 1"/>
              <a:gd name="f28770" fmla="*/ f23778 f13361 1"/>
              <a:gd name="f28771" fmla="*/ f23779 f13360 1"/>
              <a:gd name="f28772" fmla="*/ f23780 f13361 1"/>
              <a:gd name="f28773" fmla="*/ f23781 f13360 1"/>
              <a:gd name="f28774" fmla="*/ f23782 f13360 1"/>
              <a:gd name="f28775" fmla="*/ f23783 f13360 1"/>
              <a:gd name="f28776" fmla="*/ f23784 f13361 1"/>
              <a:gd name="f28777" fmla="*/ f23785 f13360 1"/>
              <a:gd name="f28778" fmla="*/ f23786 f13361 1"/>
              <a:gd name="f28779" fmla="*/ f23787 f13360 1"/>
              <a:gd name="f28780" fmla="*/ f23788 f13360 1"/>
              <a:gd name="f28781" fmla="*/ f23789 f13360 1"/>
              <a:gd name="f28782" fmla="*/ f23790 f13360 1"/>
              <a:gd name="f28783" fmla="*/ f23791 f13360 1"/>
              <a:gd name="f28784" fmla="*/ f23792 f13360 1"/>
              <a:gd name="f28785" fmla="*/ f23793 f13360 1"/>
              <a:gd name="f28786" fmla="*/ f23794 f13361 1"/>
              <a:gd name="f28787" fmla="*/ f23795 f13360 1"/>
              <a:gd name="f28788" fmla="*/ f23796 f13361 1"/>
              <a:gd name="f28789" fmla="*/ f23797 f13360 1"/>
              <a:gd name="f28790" fmla="*/ f23798 f13360 1"/>
              <a:gd name="f28791" fmla="*/ f23799 f13360 1"/>
              <a:gd name="f28792" fmla="*/ f23800 f13361 1"/>
              <a:gd name="f28793" fmla="*/ f23801 f13361 1"/>
              <a:gd name="f28794" fmla="*/ f23802 f13360 1"/>
              <a:gd name="f28795" fmla="*/ f23803 f13360 1"/>
              <a:gd name="f28796" fmla="*/ f23804 f13360 1"/>
              <a:gd name="f28797" fmla="*/ f23805 f13361 1"/>
              <a:gd name="f28798" fmla="*/ f23806 f13360 1"/>
              <a:gd name="f28799" fmla="*/ f23807 f13360 1"/>
              <a:gd name="f28800" fmla="*/ f23808 f13361 1"/>
              <a:gd name="f28801" fmla="*/ f23809 f13360 1"/>
              <a:gd name="f28802" fmla="*/ f23810 f13360 1"/>
              <a:gd name="f28803" fmla="*/ f23811 f13360 1"/>
              <a:gd name="f28804" fmla="*/ f23812 f13360 1"/>
              <a:gd name="f28805" fmla="*/ f23813 f13360 1"/>
              <a:gd name="f28806" fmla="*/ f23814 f13361 1"/>
              <a:gd name="f28807" fmla="*/ f23815 f13360 1"/>
              <a:gd name="f28808" fmla="*/ f23816 f13360 1"/>
              <a:gd name="f28809" fmla="*/ f23817 f13361 1"/>
              <a:gd name="f28810" fmla="*/ f23818 f13360 1"/>
              <a:gd name="f28811" fmla="*/ f23819 f13360 1"/>
              <a:gd name="f28812" fmla="*/ f23820 f13360 1"/>
              <a:gd name="f28813" fmla="*/ f23821 f13360 1"/>
              <a:gd name="f28814" fmla="*/ f23822 f13360 1"/>
              <a:gd name="f28815" fmla="*/ f23823 f13360 1"/>
              <a:gd name="f28816" fmla="*/ f23824 f13360 1"/>
              <a:gd name="f28817" fmla="*/ f23825 f13360 1"/>
              <a:gd name="f28818" fmla="*/ f23826 f13361 1"/>
              <a:gd name="f28819" fmla="*/ f23827 f13360 1"/>
              <a:gd name="f28820" fmla="*/ f23828 f13361 1"/>
              <a:gd name="f28821" fmla="*/ f23829 f13360 1"/>
              <a:gd name="f28822" fmla="*/ f23830 f13360 1"/>
              <a:gd name="f28823" fmla="*/ f23831 f13360 1"/>
              <a:gd name="f28824" fmla="*/ f23832 f13360 1"/>
              <a:gd name="f28825" fmla="*/ f23833 f13361 1"/>
              <a:gd name="f28826" fmla="*/ f23834 f13360 1"/>
              <a:gd name="f28827" fmla="*/ f23835 f13360 1"/>
              <a:gd name="f28828" fmla="*/ f23836 f13360 1"/>
              <a:gd name="f28829" fmla="*/ f23837 f13360 1"/>
              <a:gd name="f28830" fmla="*/ f23838 f13360 1"/>
              <a:gd name="f28831" fmla="*/ f23839 f13361 1"/>
              <a:gd name="f28832" fmla="*/ f23840 f13360 1"/>
              <a:gd name="f28833" fmla="*/ f23841 f13361 1"/>
              <a:gd name="f28834" fmla="*/ f23842 f13360 1"/>
              <a:gd name="f28835" fmla="*/ f23843 f13360 1"/>
              <a:gd name="f28836" fmla="*/ f23844 f13360 1"/>
              <a:gd name="f28837" fmla="*/ f23845 f13361 1"/>
              <a:gd name="f28838" fmla="*/ f23846 f13360 1"/>
              <a:gd name="f28839" fmla="*/ f23847 f13361 1"/>
              <a:gd name="f28840" fmla="*/ f23848 f13360 1"/>
              <a:gd name="f28841" fmla="*/ f23849 f13360 1"/>
              <a:gd name="f28842" fmla="*/ f23850 f13360 1"/>
              <a:gd name="f28843" fmla="*/ f23851 f13361 1"/>
              <a:gd name="f28844" fmla="*/ f23852 f13360 1"/>
              <a:gd name="f28845" fmla="*/ f23853 f13360 1"/>
              <a:gd name="f28846" fmla="*/ f23854 f13361 1"/>
              <a:gd name="f28847" fmla="*/ f23855 f13360 1"/>
              <a:gd name="f28848" fmla="*/ f23856 f13361 1"/>
              <a:gd name="f28849" fmla="*/ f23857 f13360 1"/>
              <a:gd name="f28850" fmla="*/ f23858 f13361 1"/>
              <a:gd name="f28851" fmla="*/ f23859 f13360 1"/>
              <a:gd name="f28852" fmla="*/ f23860 f13360 1"/>
              <a:gd name="f28853" fmla="*/ f23861 f13360 1"/>
              <a:gd name="f28854" fmla="*/ f23862 f13360 1"/>
              <a:gd name="f28855" fmla="*/ f23863 f13360 1"/>
              <a:gd name="f28856" fmla="*/ f23864 f13360 1"/>
              <a:gd name="f28857" fmla="*/ f23865 f13360 1"/>
              <a:gd name="f28858" fmla="*/ f23866 f13360 1"/>
              <a:gd name="f28859" fmla="*/ f23867 f13360 1"/>
              <a:gd name="f28860" fmla="*/ f23868 f13360 1"/>
              <a:gd name="f28861" fmla="*/ f23869 f13361 1"/>
              <a:gd name="f28862" fmla="*/ f23870 f13360 1"/>
              <a:gd name="f28863" fmla="*/ f23871 f13360 1"/>
              <a:gd name="f28864" fmla="*/ f23872 f13361 1"/>
              <a:gd name="f28865" fmla="*/ f23873 f13360 1"/>
              <a:gd name="f28866" fmla="*/ f23874 f13360 1"/>
              <a:gd name="f28867" fmla="*/ f23875 f13360 1"/>
              <a:gd name="f28868" fmla="*/ f23876 f13360 1"/>
              <a:gd name="f28869" fmla="*/ f23877 f13361 1"/>
              <a:gd name="f28870" fmla="*/ f23878 f13360 1"/>
              <a:gd name="f28871" fmla="*/ f23879 f13361 1"/>
              <a:gd name="f28872" fmla="*/ f23880 f13360 1"/>
              <a:gd name="f28873" fmla="*/ f23881 f13360 1"/>
              <a:gd name="f28874" fmla="*/ f23882 f13361 1"/>
              <a:gd name="f28875" fmla="*/ f23883 f13360 1"/>
              <a:gd name="f28876" fmla="*/ f23884 f13361 1"/>
              <a:gd name="f28877" fmla="*/ f23885 f13360 1"/>
              <a:gd name="f28878" fmla="*/ f23886 f13360 1"/>
              <a:gd name="f28879" fmla="*/ f23887 f13360 1"/>
              <a:gd name="f28880" fmla="*/ f23888 f13360 1"/>
              <a:gd name="f28881" fmla="*/ f23889 f13361 1"/>
              <a:gd name="f28882" fmla="*/ f23890 f13360 1"/>
              <a:gd name="f28883" fmla="*/ f23891 f13360 1"/>
              <a:gd name="f28884" fmla="*/ f23892 f13360 1"/>
              <a:gd name="f28885" fmla="*/ f23893 f13360 1"/>
              <a:gd name="f28886" fmla="*/ f23894 f13360 1"/>
              <a:gd name="f28887" fmla="*/ f23895 f13360 1"/>
              <a:gd name="f28888" fmla="*/ f23896 f13361 1"/>
              <a:gd name="f28889" fmla="*/ f23897 f13360 1"/>
              <a:gd name="f28890" fmla="*/ f23898 f13360 1"/>
              <a:gd name="f28891" fmla="*/ f23899 f13360 1"/>
              <a:gd name="f28892" fmla="*/ f23900 f13360 1"/>
              <a:gd name="f28893" fmla="*/ f23901 f13360 1"/>
              <a:gd name="f28894" fmla="*/ f23902 f13360 1"/>
              <a:gd name="f28895" fmla="*/ f23903 f13360 1"/>
              <a:gd name="f28896" fmla="*/ f23904 f13360 1"/>
              <a:gd name="f28897" fmla="*/ f23905 f13360 1"/>
              <a:gd name="f28898" fmla="*/ f23906 f13360 1"/>
              <a:gd name="f28899" fmla="*/ f23907 f13361 1"/>
              <a:gd name="f28900" fmla="*/ f23908 f13360 1"/>
              <a:gd name="f28901" fmla="*/ f23909 f13361 1"/>
              <a:gd name="f28902" fmla="*/ f23910 f13360 1"/>
              <a:gd name="f28903" fmla="*/ f23911 f13360 1"/>
              <a:gd name="f28904" fmla="*/ f23912 f13360 1"/>
              <a:gd name="f28905" fmla="*/ f23913 f13360 1"/>
              <a:gd name="f28906" fmla="*/ f23914 f13361 1"/>
              <a:gd name="f28907" fmla="*/ f23915 f13360 1"/>
              <a:gd name="f28908" fmla="*/ f23916 f13360 1"/>
              <a:gd name="f28909" fmla="*/ f23917 f13360 1"/>
              <a:gd name="f28910" fmla="*/ f23918 f13361 1"/>
              <a:gd name="f28911" fmla="*/ f23919 f13360 1"/>
              <a:gd name="f28912" fmla="*/ f23920 f13360 1"/>
              <a:gd name="f28913" fmla="*/ f23921 f13360 1"/>
              <a:gd name="f28914" fmla="*/ f23922 f13360 1"/>
              <a:gd name="f28915" fmla="*/ f23923 f13360 1"/>
              <a:gd name="f28916" fmla="*/ f23924 f13361 1"/>
              <a:gd name="f28917" fmla="*/ f23925 f13360 1"/>
              <a:gd name="f28918" fmla="*/ f23926 f13360 1"/>
              <a:gd name="f28919" fmla="*/ f23927 f13360 1"/>
              <a:gd name="f28920" fmla="*/ f23928 f13360 1"/>
              <a:gd name="f28921" fmla="*/ f23929 f13360 1"/>
              <a:gd name="f28922" fmla="*/ f23930 f13360 1"/>
              <a:gd name="f28923" fmla="*/ f23931 f13360 1"/>
              <a:gd name="f28924" fmla="*/ f23932 f13360 1"/>
              <a:gd name="f28925" fmla="*/ f23933 f13360 1"/>
              <a:gd name="f28926" fmla="*/ f23934 f13360 1"/>
              <a:gd name="f28927" fmla="*/ f23935 f13360 1"/>
              <a:gd name="f28928" fmla="*/ f23936 f13361 1"/>
              <a:gd name="f28929" fmla="*/ f23937 f13360 1"/>
              <a:gd name="f28930" fmla="*/ f23938 f13360 1"/>
              <a:gd name="f28931" fmla="*/ f23939 f13360 1"/>
              <a:gd name="f28932" fmla="*/ f23940 f13360 1"/>
              <a:gd name="f28933" fmla="*/ f23941 f13360 1"/>
              <a:gd name="f28934" fmla="*/ f23942 f13360 1"/>
              <a:gd name="f28935" fmla="*/ f23943 f13360 1"/>
              <a:gd name="f28936" fmla="*/ f23944 f13360 1"/>
              <a:gd name="f28937" fmla="*/ f23945 f13360 1"/>
              <a:gd name="f28938" fmla="*/ f23946 f13361 1"/>
              <a:gd name="f28939" fmla="*/ f23947 f13360 1"/>
              <a:gd name="f28940" fmla="*/ f23948 f13360 1"/>
              <a:gd name="f28941" fmla="*/ f23949 f13360 1"/>
              <a:gd name="f28942" fmla="*/ f23950 f13360 1"/>
              <a:gd name="f28943" fmla="*/ f23951 f13360 1"/>
              <a:gd name="f28944" fmla="*/ f23952 f13360 1"/>
              <a:gd name="f28945" fmla="*/ f23953 f13360 1"/>
              <a:gd name="f28946" fmla="*/ f23954 f13360 1"/>
              <a:gd name="f28947" fmla="*/ f23955 f13360 1"/>
              <a:gd name="f28948" fmla="*/ f23956 f13360 1"/>
              <a:gd name="f28949" fmla="*/ f23957 f13360 1"/>
              <a:gd name="f28950" fmla="*/ f23958 f13361 1"/>
              <a:gd name="f28951" fmla="*/ f23959 f13360 1"/>
              <a:gd name="f28952" fmla="*/ f23960 f13361 1"/>
              <a:gd name="f28953" fmla="*/ f23961 f13360 1"/>
              <a:gd name="f28954" fmla="*/ f23962 f13361 1"/>
              <a:gd name="f28955" fmla="*/ f23963 f13360 1"/>
              <a:gd name="f28956" fmla="*/ f23964 f13360 1"/>
              <a:gd name="f28957" fmla="*/ f23965 f13361 1"/>
              <a:gd name="f28958" fmla="*/ f23966 f13360 1"/>
              <a:gd name="f28959" fmla="*/ f23967 f13360 1"/>
              <a:gd name="f28960" fmla="*/ f23968 f13360 1"/>
              <a:gd name="f28961" fmla="*/ f23969 f13360 1"/>
              <a:gd name="f28962" fmla="*/ f23970 f13361 1"/>
              <a:gd name="f28963" fmla="*/ f23971 f13360 1"/>
              <a:gd name="f28964" fmla="*/ f23972 f13361 1"/>
              <a:gd name="f28965" fmla="*/ f23973 f13360 1"/>
              <a:gd name="f28966" fmla="*/ f23974 f13360 1"/>
              <a:gd name="f28967" fmla="*/ f23975 f13360 1"/>
              <a:gd name="f28968" fmla="*/ f23976 f13361 1"/>
              <a:gd name="f28969" fmla="*/ f23977 f13360 1"/>
              <a:gd name="f28970" fmla="*/ f23978 f13360 1"/>
              <a:gd name="f28971" fmla="*/ f23979 f13361 1"/>
              <a:gd name="f28972" fmla="*/ f23980 f13360 1"/>
              <a:gd name="f28973" fmla="*/ f23981 f13360 1"/>
              <a:gd name="f28974" fmla="*/ f23982 f13360 1"/>
              <a:gd name="f28975" fmla="*/ f23983 f13360 1"/>
              <a:gd name="f28976" fmla="*/ f23984 f13360 1"/>
              <a:gd name="f28977" fmla="*/ f23985 f13360 1"/>
              <a:gd name="f28978" fmla="*/ f23986 f13361 1"/>
              <a:gd name="f28979" fmla="*/ f23987 f13360 1"/>
              <a:gd name="f28980" fmla="*/ f23988 f13361 1"/>
              <a:gd name="f28981" fmla="*/ f23989 f13360 1"/>
              <a:gd name="f28982" fmla="*/ f23990 f13360 1"/>
              <a:gd name="f28983" fmla="*/ f23991 f13360 1"/>
              <a:gd name="f28984" fmla="*/ f23992 f13360 1"/>
              <a:gd name="f28985" fmla="*/ f23993 f13360 1"/>
              <a:gd name="f28986" fmla="*/ f23994 f13360 1"/>
              <a:gd name="f28987" fmla="*/ f23995 f13360 1"/>
              <a:gd name="f28988" fmla="*/ f23996 f13360 1"/>
              <a:gd name="f28989" fmla="*/ f23997 f13361 1"/>
              <a:gd name="f28990" fmla="*/ f23998 f13361 1"/>
              <a:gd name="f28991" fmla="*/ f23999 f13360 1"/>
              <a:gd name="f28992" fmla="*/ f24000 f13360 1"/>
              <a:gd name="f28993" fmla="*/ f24001 f13360 1"/>
              <a:gd name="f28994" fmla="*/ f24002 f13360 1"/>
              <a:gd name="f28995" fmla="*/ f24003 f13360 1"/>
              <a:gd name="f28996" fmla="*/ f24004 f13360 1"/>
              <a:gd name="f28997" fmla="*/ f24005 f13360 1"/>
              <a:gd name="f28998" fmla="*/ f24006 f13361 1"/>
              <a:gd name="f28999" fmla="*/ f24007 f13360 1"/>
              <a:gd name="f29000" fmla="*/ f24008 f13361 1"/>
              <a:gd name="f29001" fmla="*/ f24009 f13360 1"/>
              <a:gd name="f29002" fmla="*/ f24010 f13360 1"/>
              <a:gd name="f29003" fmla="*/ f24011 f13360 1"/>
              <a:gd name="f29004" fmla="*/ f24012 f13361 1"/>
              <a:gd name="f29005" fmla="*/ f24013 f13360 1"/>
              <a:gd name="f29006" fmla="*/ f24014 f13361 1"/>
              <a:gd name="f29007" fmla="*/ f24015 f13360 1"/>
              <a:gd name="f29008" fmla="*/ f24016 f13360 1"/>
              <a:gd name="f29009" fmla="*/ f24017 f13360 1"/>
              <a:gd name="f29010" fmla="*/ f24018 f13360 1"/>
              <a:gd name="f29011" fmla="*/ f24019 f13360 1"/>
              <a:gd name="f29012" fmla="*/ f24020 f13360 1"/>
              <a:gd name="f29013" fmla="*/ f24021 f13360 1"/>
              <a:gd name="f29014" fmla="*/ f24022 f13360 1"/>
              <a:gd name="f29015" fmla="*/ f24023 f13360 1"/>
              <a:gd name="f29016" fmla="*/ f24024 f13360 1"/>
              <a:gd name="f29017" fmla="*/ f24025 f13360 1"/>
              <a:gd name="f29018" fmla="*/ f24026 f13360 1"/>
              <a:gd name="f29019" fmla="*/ f24027 f13360 1"/>
              <a:gd name="f29020" fmla="*/ f24028 f13360 1"/>
              <a:gd name="f29021" fmla="*/ f24029 f13360 1"/>
              <a:gd name="f29022" fmla="*/ f24030 f13360 1"/>
              <a:gd name="f29023" fmla="*/ f24031 f13360 1"/>
              <a:gd name="f29024" fmla="*/ f24032 f13360 1"/>
              <a:gd name="f29025" fmla="*/ f24033 f13360 1"/>
              <a:gd name="f29026" fmla="*/ f24034 f13360 1"/>
              <a:gd name="f29027" fmla="*/ f24035 f13360 1"/>
              <a:gd name="f29028" fmla="*/ f24036 f13360 1"/>
              <a:gd name="f29029" fmla="*/ f24037 f13360 1"/>
              <a:gd name="f29030" fmla="*/ f24038 f13360 1"/>
              <a:gd name="f29031" fmla="*/ f24039 f13360 1"/>
              <a:gd name="f29032" fmla="*/ f24040 f13360 1"/>
              <a:gd name="f29033" fmla="*/ f24041 f13360 1"/>
              <a:gd name="f29034" fmla="*/ f24042 f13361 1"/>
              <a:gd name="f29035" fmla="*/ f24043 f13360 1"/>
              <a:gd name="f29036" fmla="*/ f24044 f13361 1"/>
              <a:gd name="f29037" fmla="*/ f24045 f13360 1"/>
              <a:gd name="f29038" fmla="*/ f24046 f13360 1"/>
              <a:gd name="f29039" fmla="*/ f24047 f13360 1"/>
              <a:gd name="f29040" fmla="*/ f24048 f13360 1"/>
              <a:gd name="f29041" fmla="*/ f24049 f13360 1"/>
              <a:gd name="f29042" fmla="*/ f24050 f13360 1"/>
              <a:gd name="f29043" fmla="*/ f24051 f13360 1"/>
              <a:gd name="f29044" fmla="*/ f24052 f13360 1"/>
              <a:gd name="f29045" fmla="*/ f24053 f13360 1"/>
              <a:gd name="f29046" fmla="*/ f24054 f13360 1"/>
              <a:gd name="f29047" fmla="*/ f24055 f13361 1"/>
              <a:gd name="f29048" fmla="*/ f24056 f13360 1"/>
              <a:gd name="f29049" fmla="*/ f24057 f13361 1"/>
              <a:gd name="f29050" fmla="*/ f24058 f13360 1"/>
              <a:gd name="f29051" fmla="*/ f24059 f13360 1"/>
              <a:gd name="f29052" fmla="*/ f24060 f13360 1"/>
              <a:gd name="f29053" fmla="*/ f24061 f13361 1"/>
              <a:gd name="f29054" fmla="*/ f24062 f13360 1"/>
              <a:gd name="f29055" fmla="*/ f24063 f13361 1"/>
              <a:gd name="f29056" fmla="*/ f24064 f13360 1"/>
              <a:gd name="f29057" fmla="*/ f24065 f13361 1"/>
              <a:gd name="f29058" fmla="*/ f24066 f13360 1"/>
              <a:gd name="f29059" fmla="*/ f24067 f13361 1"/>
              <a:gd name="f29060" fmla="*/ f24068 f13360 1"/>
              <a:gd name="f29061" fmla="*/ f24069 f13361 1"/>
              <a:gd name="f29062" fmla="*/ f24070 f13360 1"/>
              <a:gd name="f29063" fmla="*/ f24071 f13360 1"/>
              <a:gd name="f29064" fmla="*/ f24072 f13360 1"/>
              <a:gd name="f29065" fmla="*/ f24073 f13360 1"/>
              <a:gd name="f29066" fmla="*/ f24074 f13360 1"/>
              <a:gd name="f29067" fmla="*/ f24075 f13360 1"/>
              <a:gd name="f29068" fmla="*/ f24076 f13360 1"/>
              <a:gd name="f29069" fmla="*/ f24077 f13361 1"/>
              <a:gd name="f29070" fmla="*/ f24078 f13360 1"/>
              <a:gd name="f29071" fmla="*/ f24079 f13360 1"/>
              <a:gd name="f29072" fmla="*/ f24080 f13360 1"/>
              <a:gd name="f29073" fmla="*/ f24081 f13361 1"/>
              <a:gd name="f29074" fmla="*/ f24082 f13360 1"/>
              <a:gd name="f29075" fmla="*/ f24083 f13361 1"/>
              <a:gd name="f29076" fmla="*/ f24084 f13360 1"/>
              <a:gd name="f29077" fmla="*/ f24085 f13360 1"/>
              <a:gd name="f29078" fmla="*/ f24086 f13360 1"/>
              <a:gd name="f29079" fmla="*/ f24087 f13360 1"/>
              <a:gd name="f29080" fmla="*/ f24088 f13360 1"/>
              <a:gd name="f29081" fmla="*/ f24089 f13360 1"/>
              <a:gd name="f29082" fmla="*/ f24090 f13360 1"/>
              <a:gd name="f29083" fmla="*/ f24091 f13360 1"/>
              <a:gd name="f29084" fmla="*/ f24092 f13360 1"/>
              <a:gd name="f29085" fmla="*/ f24093 f13360 1"/>
              <a:gd name="f29086" fmla="*/ f24094 f13360 1"/>
              <a:gd name="f29087" fmla="*/ f24095 f13360 1"/>
              <a:gd name="f29088" fmla="*/ f24096 f13361 1"/>
              <a:gd name="f29089" fmla="*/ f24097 f13360 1"/>
              <a:gd name="f29090" fmla="*/ f24098 f13361 1"/>
              <a:gd name="f29091" fmla="*/ f24099 f13360 1"/>
              <a:gd name="f29092" fmla="*/ f24100 f13360 1"/>
              <a:gd name="f29093" fmla="*/ f24101 f13360 1"/>
              <a:gd name="f29094" fmla="*/ f24102 f13360 1"/>
              <a:gd name="f29095" fmla="*/ f24103 f13360 1"/>
              <a:gd name="f29096" fmla="*/ f24104 f13360 1"/>
              <a:gd name="f29097" fmla="*/ f24105 f13360 1"/>
              <a:gd name="f29098" fmla="*/ f24106 f13360 1"/>
              <a:gd name="f29099" fmla="*/ f24107 f13360 1"/>
              <a:gd name="f29100" fmla="*/ f24108 f13360 1"/>
              <a:gd name="f29101" fmla="*/ f24109 f13360 1"/>
              <a:gd name="f29102" fmla="*/ f24110 f13360 1"/>
              <a:gd name="f29103" fmla="*/ f24111 f13360 1"/>
              <a:gd name="f29104" fmla="*/ f24112 f13360 1"/>
              <a:gd name="f29105" fmla="*/ f24113 f13361 1"/>
              <a:gd name="f29106" fmla="*/ f24114 f13360 1"/>
              <a:gd name="f29107" fmla="*/ f24115 f13360 1"/>
              <a:gd name="f29108" fmla="*/ f24116 f13360 1"/>
              <a:gd name="f29109" fmla="*/ f24117 f13361 1"/>
              <a:gd name="f29110" fmla="*/ f24118 f13360 1"/>
              <a:gd name="f29111" fmla="*/ f24119 f13360 1"/>
              <a:gd name="f29112" fmla="*/ f24120 f13360 1"/>
              <a:gd name="f29113" fmla="*/ f24121 f13360 1"/>
              <a:gd name="f29114" fmla="*/ f24122 f13360 1"/>
              <a:gd name="f29115" fmla="*/ f24123 f13360 1"/>
              <a:gd name="f29116" fmla="*/ f24124 f13360 1"/>
              <a:gd name="f29117" fmla="*/ f24125 f13361 1"/>
              <a:gd name="f29118" fmla="*/ f24126 f13360 1"/>
              <a:gd name="f29119" fmla="*/ f24127 f13360 1"/>
              <a:gd name="f29120" fmla="*/ f24128 f13360 1"/>
              <a:gd name="f29121" fmla="*/ f24129 f13361 1"/>
              <a:gd name="f29122" fmla="*/ f24130 f13360 1"/>
              <a:gd name="f29123" fmla="*/ f24131 f13360 1"/>
              <a:gd name="f29124" fmla="*/ f24132 f13360 1"/>
              <a:gd name="f29125" fmla="*/ f24133 f13361 1"/>
              <a:gd name="f29126" fmla="*/ f24134 f13360 1"/>
              <a:gd name="f29127" fmla="*/ f24135 f13361 1"/>
              <a:gd name="f29128" fmla="*/ f24136 f13360 1"/>
              <a:gd name="f29129" fmla="*/ f24137 f13360 1"/>
              <a:gd name="f29130" fmla="*/ f24138 f13360 1"/>
              <a:gd name="f29131" fmla="*/ f24139 f13361 1"/>
              <a:gd name="f29132" fmla="*/ f24140 f13360 1"/>
              <a:gd name="f29133" fmla="*/ f24141 f13361 1"/>
              <a:gd name="f29134" fmla="*/ f24142 f13360 1"/>
              <a:gd name="f29135" fmla="*/ f24143 f13360 1"/>
              <a:gd name="f29136" fmla="*/ f24144 f13360 1"/>
              <a:gd name="f29137" fmla="*/ f24145 f13360 1"/>
              <a:gd name="f29138" fmla="*/ f24146 f13360 1"/>
              <a:gd name="f29139" fmla="*/ f24147 f13360 1"/>
              <a:gd name="f29140" fmla="*/ f24148 f13360 1"/>
              <a:gd name="f29141" fmla="*/ f24149 f13360 1"/>
              <a:gd name="f29142" fmla="*/ f24150 f13360 1"/>
              <a:gd name="f29143" fmla="*/ f24151 f13360 1"/>
              <a:gd name="f29144" fmla="*/ f24152 f13360 1"/>
              <a:gd name="f29145" fmla="*/ f24153 f13360 1"/>
              <a:gd name="f29146" fmla="*/ f24154 f13360 1"/>
              <a:gd name="f29147" fmla="*/ f24155 f13360 1"/>
              <a:gd name="f29148" fmla="*/ f24156 f13360 1"/>
              <a:gd name="f29149" fmla="*/ f24157 f13360 1"/>
              <a:gd name="f29150" fmla="*/ f24158 f13360 1"/>
              <a:gd name="f29151" fmla="*/ f24159 f13360 1"/>
              <a:gd name="f29152" fmla="*/ f24160 f13360 1"/>
              <a:gd name="f29153" fmla="*/ f24161 f13360 1"/>
              <a:gd name="f29154" fmla="*/ f24162 f13361 1"/>
              <a:gd name="f29155" fmla="*/ f24163 f13360 1"/>
              <a:gd name="f29156" fmla="*/ f24164 f13361 1"/>
              <a:gd name="f29157" fmla="*/ f24165 f13360 1"/>
              <a:gd name="f29158" fmla="*/ f24166 f13360 1"/>
              <a:gd name="f29159" fmla="*/ f24167 f13360 1"/>
              <a:gd name="f29160" fmla="*/ f24168 f13360 1"/>
              <a:gd name="f29161" fmla="*/ f24169 f13360 1"/>
              <a:gd name="f29162" fmla="*/ f24170 f13360 1"/>
              <a:gd name="f29163" fmla="*/ f24171 f13360 1"/>
              <a:gd name="f29164" fmla="*/ f24172 f13360 1"/>
              <a:gd name="f29165" fmla="*/ f24173 f13360 1"/>
              <a:gd name="f29166" fmla="*/ f24174 f13360 1"/>
              <a:gd name="f29167" fmla="*/ f24175 f13360 1"/>
              <a:gd name="f29168" fmla="*/ f24176 f13360 1"/>
              <a:gd name="f29169" fmla="*/ f24177 f13360 1"/>
              <a:gd name="f29170" fmla="*/ f24178 f13361 1"/>
              <a:gd name="f29171" fmla="*/ f24179 f13360 1"/>
              <a:gd name="f29172" fmla="*/ f24180 f13360 1"/>
              <a:gd name="f29173" fmla="*/ f24181 f13360 1"/>
              <a:gd name="f29174" fmla="*/ f24182 f13360 1"/>
              <a:gd name="f29175" fmla="*/ f24183 f13360 1"/>
              <a:gd name="f29176" fmla="*/ f24184 f13360 1"/>
              <a:gd name="f29177" fmla="*/ f24185 f13360 1"/>
              <a:gd name="f29178" fmla="*/ f24186 f13360 1"/>
              <a:gd name="f29179" fmla="*/ f24187 f13361 1"/>
              <a:gd name="f29180" fmla="*/ f24188 f13360 1"/>
              <a:gd name="f29181" fmla="*/ f24189 f13360 1"/>
              <a:gd name="f29182" fmla="*/ f24190 f13361 1"/>
              <a:gd name="f29183" fmla="*/ f24191 f13360 1"/>
              <a:gd name="f29184" fmla="*/ f24192 f13361 1"/>
              <a:gd name="f29185" fmla="*/ f24193 f13360 1"/>
              <a:gd name="f29186" fmla="*/ f24194 f13360 1"/>
              <a:gd name="f29187" fmla="*/ f24195 f13360 1"/>
              <a:gd name="f29188" fmla="*/ f24196 f13360 1"/>
              <a:gd name="f29189" fmla="*/ f24197 f13360 1"/>
              <a:gd name="f29190" fmla="*/ f24198 f13361 1"/>
              <a:gd name="f29191" fmla="*/ f24199 f13360 1"/>
              <a:gd name="f29192" fmla="*/ f24200 f13360 1"/>
              <a:gd name="f29193" fmla="*/ f24201 f13360 1"/>
              <a:gd name="f29194" fmla="*/ f24202 f13360 1"/>
              <a:gd name="f29195" fmla="*/ f24203 f13360 1"/>
              <a:gd name="f29196" fmla="*/ f24204 f13360 1"/>
              <a:gd name="f29197" fmla="*/ f24205 f13360 1"/>
              <a:gd name="f29198" fmla="*/ f24206 f13360 1"/>
              <a:gd name="f29199" fmla="*/ f24207 f13360 1"/>
              <a:gd name="f29200" fmla="*/ f24208 f13360 1"/>
              <a:gd name="f29201" fmla="*/ f24209 f13360 1"/>
              <a:gd name="f29202" fmla="*/ f24210 f13360 1"/>
              <a:gd name="f29203" fmla="*/ f24211 f13361 1"/>
              <a:gd name="f29204" fmla="*/ f24212 f13360 1"/>
              <a:gd name="f29205" fmla="*/ f24213 f13361 1"/>
              <a:gd name="f29206" fmla="*/ f24214 f13360 1"/>
              <a:gd name="f29207" fmla="*/ f24215 f13360 1"/>
              <a:gd name="f29208" fmla="*/ f24216 f13360 1"/>
              <a:gd name="f29209" fmla="*/ f24217 f13360 1"/>
              <a:gd name="f29210" fmla="*/ f24218 f13360 1"/>
              <a:gd name="f29211" fmla="*/ f24219 f13360 1"/>
              <a:gd name="f29212" fmla="*/ f24220 f13360 1"/>
              <a:gd name="f29213" fmla="*/ f24221 f13360 1"/>
              <a:gd name="f29214" fmla="*/ f24222 f13360 1"/>
              <a:gd name="f29215" fmla="*/ f24223 f13360 1"/>
              <a:gd name="f29216" fmla="*/ f24224 f13360 1"/>
              <a:gd name="f29217" fmla="*/ f24225 f13360 1"/>
              <a:gd name="f29218" fmla="*/ f24226 f13360 1"/>
              <a:gd name="f29219" fmla="*/ f24227 f13360 1"/>
              <a:gd name="f29220" fmla="*/ f24228 f13361 1"/>
              <a:gd name="f29221" fmla="*/ f24229 f13360 1"/>
              <a:gd name="f29222" fmla="*/ f24230 f13361 1"/>
              <a:gd name="f29223" fmla="*/ f24231 f13360 1"/>
              <a:gd name="f29224" fmla="*/ f24232 f13360 1"/>
              <a:gd name="f29225" fmla="*/ f24233 f13360 1"/>
              <a:gd name="f29226" fmla="*/ f24234 f13360 1"/>
              <a:gd name="f29227" fmla="*/ f24235 f13360 1"/>
              <a:gd name="f29228" fmla="*/ f24236 f13360 1"/>
              <a:gd name="f29229" fmla="*/ f24237 f13360 1"/>
              <a:gd name="f29230" fmla="*/ f24238 f13361 1"/>
              <a:gd name="f29231" fmla="*/ f24239 f13360 1"/>
              <a:gd name="f29232" fmla="*/ f24240 f13360 1"/>
              <a:gd name="f29233" fmla="*/ f24241 f13360 1"/>
              <a:gd name="f29234" fmla="*/ f24242 f13361 1"/>
              <a:gd name="f29235" fmla="*/ f24243 f13360 1"/>
              <a:gd name="f29236" fmla="*/ f24244 f13361 1"/>
              <a:gd name="f29237" fmla="*/ f24245 f13360 1"/>
              <a:gd name="f29238" fmla="*/ f24246 f13360 1"/>
              <a:gd name="f29239" fmla="*/ f24247 f13360 1"/>
              <a:gd name="f29240" fmla="*/ f24248 f13360 1"/>
              <a:gd name="f29241" fmla="*/ f24249 f13360 1"/>
              <a:gd name="f29242" fmla="*/ f24250 f13360 1"/>
              <a:gd name="f29243" fmla="*/ f24251 f13360 1"/>
              <a:gd name="f29244" fmla="*/ f24252 f13361 1"/>
              <a:gd name="f29245" fmla="*/ f24253 f13360 1"/>
              <a:gd name="f29246" fmla="*/ f24254 f13360 1"/>
              <a:gd name="f29247" fmla="*/ f24255 f13361 1"/>
              <a:gd name="f29248" fmla="*/ f24256 f13360 1"/>
              <a:gd name="f29249" fmla="*/ f24257 f13360 1"/>
              <a:gd name="f29250" fmla="*/ f24258 f13360 1"/>
              <a:gd name="f29251" fmla="*/ f24259 f13360 1"/>
              <a:gd name="f29252" fmla="*/ f24260 f13360 1"/>
              <a:gd name="f29253" fmla="*/ f24261 f13360 1"/>
              <a:gd name="f29254" fmla="*/ f24262 f13360 1"/>
              <a:gd name="f29255" fmla="*/ f24263 f13360 1"/>
              <a:gd name="f29256" fmla="*/ f24264 f13361 1"/>
              <a:gd name="f29257" fmla="*/ f24265 f13360 1"/>
              <a:gd name="f29258" fmla="*/ f24266 f13360 1"/>
              <a:gd name="f29259" fmla="*/ f24267 f13360 1"/>
              <a:gd name="f29260" fmla="*/ f24268 f13360 1"/>
              <a:gd name="f29261" fmla="*/ f24269 f13360 1"/>
              <a:gd name="f29262" fmla="*/ f24270 f13360 1"/>
              <a:gd name="f29263" fmla="*/ f24271 f13360 1"/>
              <a:gd name="f29264" fmla="*/ f24272 f13360 1"/>
              <a:gd name="f29265" fmla="*/ f24273 f13360 1"/>
              <a:gd name="f29266" fmla="*/ f24274 f13360 1"/>
              <a:gd name="f29267" fmla="*/ f24275 f13360 1"/>
              <a:gd name="f29268" fmla="*/ f24276 f13360 1"/>
              <a:gd name="f29269" fmla="*/ f24277 f13360 1"/>
              <a:gd name="f29270" fmla="*/ f24278 f13360 1"/>
              <a:gd name="f29271" fmla="*/ f24279 f13360 1"/>
              <a:gd name="f29272" fmla="*/ f24280 f13360 1"/>
              <a:gd name="f29273" fmla="*/ f24281 f13360 1"/>
              <a:gd name="f29274" fmla="*/ f24282 f13360 1"/>
              <a:gd name="f29275" fmla="*/ f24283 f13360 1"/>
              <a:gd name="f29276" fmla="*/ f24284 f13361 1"/>
              <a:gd name="f29277" fmla="*/ f24285 f13360 1"/>
              <a:gd name="f29278" fmla="*/ f24286 f13361 1"/>
              <a:gd name="f29279" fmla="*/ f24287 f13360 1"/>
              <a:gd name="f29280" fmla="*/ f24288 f13360 1"/>
              <a:gd name="f29281" fmla="*/ f24289 f13360 1"/>
              <a:gd name="f29282" fmla="*/ f24290 f13360 1"/>
              <a:gd name="f29283" fmla="*/ f24291 f13360 1"/>
              <a:gd name="f29284" fmla="*/ f24292 f13360 1"/>
              <a:gd name="f29285" fmla="*/ f24293 f13360 1"/>
              <a:gd name="f29286" fmla="*/ f24294 f13360 1"/>
              <a:gd name="f29287" fmla="*/ f24295 f13360 1"/>
              <a:gd name="f29288" fmla="*/ f24296 f13360 1"/>
              <a:gd name="f29289" fmla="*/ f24297 f13360 1"/>
              <a:gd name="f29290" fmla="*/ f24298 f13360 1"/>
              <a:gd name="f29291" fmla="*/ f24299 f13361 1"/>
              <a:gd name="f29292" fmla="*/ f24300 f13360 1"/>
              <a:gd name="f29293" fmla="*/ f24301 f13360 1"/>
              <a:gd name="f29294" fmla="*/ f24302 f13360 1"/>
              <a:gd name="f29295" fmla="*/ f24303 f13361 1"/>
              <a:gd name="f29296" fmla="*/ f24304 f13360 1"/>
              <a:gd name="f29297" fmla="*/ f24305 f13361 1"/>
              <a:gd name="f29298" fmla="*/ f24306 f13360 1"/>
              <a:gd name="f29299" fmla="*/ f24307 f13360 1"/>
              <a:gd name="f29300" fmla="*/ f24308 f13360 1"/>
              <a:gd name="f29301" fmla="*/ f24309 f13360 1"/>
              <a:gd name="f29302" fmla="*/ f24310 f13360 1"/>
              <a:gd name="f29303" fmla="*/ f24311 f13360 1"/>
              <a:gd name="f29304" fmla="*/ f24312 f13360 1"/>
              <a:gd name="f29305" fmla="*/ f24313 f13360 1"/>
              <a:gd name="f29306" fmla="*/ f24314 f13360 1"/>
              <a:gd name="f29307" fmla="*/ f24315 f13360 1"/>
              <a:gd name="f29308" fmla="*/ f24316 f13361 1"/>
              <a:gd name="f29309" fmla="*/ f24317 f13360 1"/>
              <a:gd name="f29310" fmla="*/ f24318 f13361 1"/>
              <a:gd name="f29311" fmla="*/ f24319 f13360 1"/>
              <a:gd name="f29312" fmla="*/ f24320 f13361 1"/>
              <a:gd name="f29313" fmla="*/ f24321 f13360 1"/>
              <a:gd name="f29314" fmla="*/ f24322 f13361 1"/>
              <a:gd name="f29315" fmla="*/ f24323 f13360 1"/>
              <a:gd name="f29316" fmla="*/ f24324 f13361 1"/>
              <a:gd name="f29317" fmla="*/ f24325 f13360 1"/>
              <a:gd name="f29318" fmla="*/ f24326 f13361 1"/>
              <a:gd name="f29319" fmla="*/ f24327 f13360 1"/>
              <a:gd name="f29320" fmla="*/ f24328 f13360 1"/>
              <a:gd name="f29321" fmla="*/ f24329 f13360 1"/>
              <a:gd name="f29322" fmla="*/ f24330 f13360 1"/>
              <a:gd name="f29323" fmla="*/ f24331 f13360 1"/>
              <a:gd name="f29324" fmla="*/ f24332 f13361 1"/>
              <a:gd name="f29325" fmla="*/ f24333 f13360 1"/>
              <a:gd name="f29326" fmla="*/ f24334 f13361 1"/>
              <a:gd name="f29327" fmla="*/ f24335 f13360 1"/>
              <a:gd name="f29328" fmla="*/ f24336 f13360 1"/>
              <a:gd name="f29329" fmla="*/ f24337 f13360 1"/>
              <a:gd name="f29330" fmla="*/ f24338 f13360 1"/>
              <a:gd name="f29331" fmla="*/ f24339 f13360 1"/>
              <a:gd name="f29332" fmla="*/ f24340 f13360 1"/>
              <a:gd name="f29333" fmla="*/ f24341 f13360 1"/>
              <a:gd name="f29334" fmla="*/ f24342 f13360 1"/>
              <a:gd name="f29335" fmla="*/ f24343 f13360 1"/>
              <a:gd name="f29336" fmla="*/ f24344 f13360 1"/>
              <a:gd name="f29337" fmla="*/ f24345 f13360 1"/>
              <a:gd name="f29338" fmla="*/ f24346 f13360 1"/>
              <a:gd name="f29339" fmla="*/ f24347 f13360 1"/>
              <a:gd name="f29340" fmla="*/ f24348 f13360 1"/>
              <a:gd name="f29341" fmla="*/ f24349 f13360 1"/>
              <a:gd name="f29342" fmla="*/ f24350 f13360 1"/>
              <a:gd name="f29343" fmla="*/ f24351 f13360 1"/>
              <a:gd name="f29344" fmla="*/ f24352 f13360 1"/>
              <a:gd name="f29345" fmla="*/ f24353 f13361 1"/>
              <a:gd name="f29346" fmla="*/ f24354 f13360 1"/>
              <a:gd name="f29347" fmla="*/ f24355 f13361 1"/>
              <a:gd name="f29348" fmla="*/ f24356 f13360 1"/>
              <a:gd name="f29349" fmla="*/ f24357 f13360 1"/>
              <a:gd name="f29350" fmla="*/ f24358 f13360 1"/>
              <a:gd name="f29351" fmla="*/ f24359 f13360 1"/>
              <a:gd name="f29352" fmla="*/ f24360 f13360 1"/>
              <a:gd name="f29353" fmla="*/ f24361 f13360 1"/>
              <a:gd name="f29354" fmla="*/ f24362 f13360 1"/>
              <a:gd name="f29355" fmla="*/ f24363 f13360 1"/>
              <a:gd name="f29356" fmla="*/ f24364 f13360 1"/>
              <a:gd name="f29357" fmla="*/ f24365 f13360 1"/>
              <a:gd name="f29358" fmla="*/ f24366 f13360 1"/>
              <a:gd name="f29359" fmla="*/ f24367 f13360 1"/>
              <a:gd name="f29360" fmla="*/ f24368 f13360 1"/>
              <a:gd name="f29361" fmla="*/ f24369 f13361 1"/>
              <a:gd name="f29362" fmla="*/ f24370 f13360 1"/>
              <a:gd name="f29363" fmla="*/ f24371 f13360 1"/>
              <a:gd name="f29364" fmla="*/ f24372 f13360 1"/>
              <a:gd name="f29365" fmla="*/ f24373 f13360 1"/>
              <a:gd name="f29366" fmla="*/ f24374 f13360 1"/>
              <a:gd name="f29367" fmla="*/ f24375 f13360 1"/>
              <a:gd name="f29368" fmla="*/ f24376 f13360 1"/>
              <a:gd name="f29369" fmla="*/ f24377 f13361 1"/>
              <a:gd name="f29370" fmla="*/ f24378 f13360 1"/>
              <a:gd name="f29371" fmla="*/ f24379 f13361 1"/>
              <a:gd name="f29372" fmla="*/ f24380 f13360 1"/>
              <a:gd name="f29373" fmla="*/ f24381 f13360 1"/>
              <a:gd name="f29374" fmla="*/ f24382 f13360 1"/>
              <a:gd name="f29375" fmla="*/ f24383 f13360 1"/>
              <a:gd name="f29376" fmla="*/ f24384 f13360 1"/>
              <a:gd name="f29377" fmla="*/ f24385 f13361 1"/>
              <a:gd name="f29378" fmla="*/ f24386 f13361 1"/>
              <a:gd name="f29379" fmla="*/ f24387 f13360 1"/>
              <a:gd name="f29380" fmla="*/ f24388 f13360 1"/>
              <a:gd name="f29381" fmla="*/ f24389 f13361 1"/>
              <a:gd name="f29382" fmla="*/ f24390 f13360 1"/>
              <a:gd name="f29383" fmla="*/ f24391 f13361 1"/>
              <a:gd name="f29384" fmla="*/ f24392 f13360 1"/>
              <a:gd name="f29385" fmla="*/ f24393 f13360 1"/>
              <a:gd name="f29386" fmla="*/ f24394 f13360 1"/>
              <a:gd name="f29387" fmla="*/ f24395 f13361 1"/>
              <a:gd name="f29388" fmla="*/ f24396 f13360 1"/>
              <a:gd name="f29389" fmla="*/ f24397 f13360 1"/>
              <a:gd name="f29390" fmla="*/ f24398 f13360 1"/>
              <a:gd name="f29391" fmla="*/ f24399 f13361 1"/>
              <a:gd name="f29392" fmla="*/ f24400 f13360 1"/>
              <a:gd name="f29393" fmla="*/ f24401 f13360 1"/>
              <a:gd name="f29394" fmla="*/ f24402 f13361 1"/>
              <a:gd name="f29395" fmla="*/ f24403 f13360 1"/>
              <a:gd name="f29396" fmla="*/ f24404 f13360 1"/>
              <a:gd name="f29397" fmla="*/ f24405 f13360 1"/>
              <a:gd name="f29398" fmla="*/ f24406 f13361 1"/>
              <a:gd name="f29399" fmla="*/ f24407 f13360 1"/>
              <a:gd name="f29400" fmla="*/ f24408 f13361 1"/>
              <a:gd name="f29401" fmla="*/ f24409 f13360 1"/>
              <a:gd name="f29402" fmla="*/ f24410 f13361 1"/>
              <a:gd name="f29403" fmla="*/ f24411 f13360 1"/>
              <a:gd name="f29404" fmla="*/ f24412 f13360 1"/>
              <a:gd name="f29405" fmla="*/ f24413 f13360 1"/>
              <a:gd name="f29406" fmla="*/ f24414 f13361 1"/>
              <a:gd name="f29407" fmla="*/ f24415 f13360 1"/>
              <a:gd name="f29408" fmla="*/ f24416 f13360 1"/>
              <a:gd name="f29409" fmla="*/ f24417 f13360 1"/>
              <a:gd name="f29410" fmla="*/ f24418 f13360 1"/>
              <a:gd name="f29411" fmla="*/ f24419 f13360 1"/>
              <a:gd name="f29412" fmla="*/ f24420 f13361 1"/>
              <a:gd name="f29413" fmla="*/ f24421 f13360 1"/>
              <a:gd name="f29414" fmla="*/ f24422 f13361 1"/>
              <a:gd name="f29415" fmla="*/ f24423 f13360 1"/>
              <a:gd name="f29416" fmla="*/ f24424 f13360 1"/>
              <a:gd name="f29417" fmla="*/ f24425 f13360 1"/>
              <a:gd name="f29418" fmla="*/ f24426 f13360 1"/>
              <a:gd name="f29419" fmla="*/ f24427 f13360 1"/>
              <a:gd name="f29420" fmla="*/ f24428 f13360 1"/>
              <a:gd name="f29421" fmla="*/ f24429 f13360 1"/>
              <a:gd name="f29422" fmla="*/ f24430 f13360 1"/>
              <a:gd name="f29423" fmla="*/ f24431 f13360 1"/>
              <a:gd name="f29424" fmla="*/ f24432 f13360 1"/>
              <a:gd name="f29425" fmla="*/ f24433 f13360 1"/>
              <a:gd name="f29426" fmla="*/ f24434 f13360 1"/>
              <a:gd name="f29427" fmla="*/ f24435 f13360 1"/>
              <a:gd name="f29428" fmla="*/ f24436 f13360 1"/>
              <a:gd name="f29429" fmla="*/ f24437 f13361 1"/>
              <a:gd name="f29430" fmla="*/ f24438 f13360 1"/>
              <a:gd name="f29431" fmla="*/ f24439 f13361 1"/>
              <a:gd name="f29432" fmla="*/ f24440 f13360 1"/>
              <a:gd name="f29433" fmla="*/ f24441 f13360 1"/>
              <a:gd name="f29434" fmla="*/ f24442 f13360 1"/>
              <a:gd name="f29435" fmla="*/ f24443 f13360 1"/>
              <a:gd name="f29436" fmla="*/ f24444 f13360 1"/>
              <a:gd name="f29437" fmla="*/ f24445 f13360 1"/>
              <a:gd name="f29438" fmla="*/ f24446 f13360 1"/>
              <a:gd name="f29439" fmla="*/ f24447 f13360 1"/>
              <a:gd name="f29440" fmla="*/ f24448 f13360 1"/>
              <a:gd name="f29441" fmla="*/ f24449 f13360 1"/>
              <a:gd name="f29442" fmla="*/ f24450 f13360 1"/>
              <a:gd name="f29443" fmla="*/ f24451 f13360 1"/>
              <a:gd name="f29444" fmla="*/ f24452 f13361 1"/>
              <a:gd name="f29445" fmla="*/ f24453 f13360 1"/>
              <a:gd name="f29446" fmla="*/ f24454 f13360 1"/>
              <a:gd name="f29447" fmla="*/ f24455 f13360 1"/>
              <a:gd name="f29448" fmla="*/ f24456 f13361 1"/>
              <a:gd name="f29449" fmla="*/ f24457 f13360 1"/>
              <a:gd name="f29450" fmla="*/ f24458 f13360 1"/>
              <a:gd name="f29451" fmla="*/ f24459 f13360 1"/>
              <a:gd name="f29452" fmla="*/ f24460 f13360 1"/>
              <a:gd name="f29453" fmla="*/ f24461 f13360 1"/>
              <a:gd name="f29454" fmla="*/ f24462 f13360 1"/>
              <a:gd name="f29455" fmla="*/ f24463 f13360 1"/>
              <a:gd name="f29456" fmla="*/ f24464 f13360 1"/>
              <a:gd name="f29457" fmla="*/ f24465 f13361 1"/>
              <a:gd name="f29458" fmla="*/ f24466 f13360 1"/>
              <a:gd name="f29459" fmla="*/ f24467 f13361 1"/>
              <a:gd name="f29460" fmla="*/ f24468 f13360 1"/>
              <a:gd name="f29461" fmla="*/ f24469 f13361 1"/>
              <a:gd name="f29462" fmla="*/ f24470 f13360 1"/>
              <a:gd name="f29463" fmla="*/ f24471 f13360 1"/>
              <a:gd name="f29464" fmla="*/ f24472 f13361 1"/>
              <a:gd name="f29465" fmla="*/ f24473 f13360 1"/>
              <a:gd name="f29466" fmla="*/ f24474 f13360 1"/>
              <a:gd name="f29467" fmla="*/ f24475 f13360 1"/>
              <a:gd name="f29468" fmla="*/ f24476 f13361 1"/>
              <a:gd name="f29469" fmla="*/ f24477 f13360 1"/>
              <a:gd name="f29470" fmla="*/ f24478 f13361 1"/>
              <a:gd name="f29471" fmla="*/ f24479 f13360 1"/>
              <a:gd name="f29472" fmla="*/ f24480 f13360 1"/>
              <a:gd name="f29473" fmla="*/ f24481 f13360 1"/>
              <a:gd name="f29474" fmla="*/ f24482 f13361 1"/>
              <a:gd name="f29475" fmla="*/ f24483 f13361 1"/>
              <a:gd name="f29476" fmla="*/ f24484 f13360 1"/>
              <a:gd name="f29477" fmla="*/ f24485 f13361 1"/>
              <a:gd name="f29478" fmla="*/ f24486 f13360 1"/>
              <a:gd name="f29479" fmla="*/ f24487 f13360 1"/>
              <a:gd name="f29480" fmla="*/ f24488 f13360 1"/>
              <a:gd name="f29481" fmla="*/ f24489 f13360 1"/>
              <a:gd name="f29482" fmla="*/ f24490 f13360 1"/>
              <a:gd name="f29483" fmla="*/ f24491 f13360 1"/>
              <a:gd name="f29484" fmla="*/ f24492 f13360 1"/>
              <a:gd name="f29485" fmla="*/ f24493 f13360 1"/>
              <a:gd name="f29486" fmla="*/ f24494 f13361 1"/>
              <a:gd name="f29487" fmla="*/ f24495 f13360 1"/>
              <a:gd name="f29488" fmla="*/ f24496 f13360 1"/>
              <a:gd name="f29489" fmla="*/ f24497 f13360 1"/>
              <a:gd name="f29490" fmla="*/ f24498 f13360 1"/>
              <a:gd name="f29491" fmla="*/ f24499 f13360 1"/>
              <a:gd name="f29492" fmla="*/ f24500 f13360 1"/>
              <a:gd name="f29493" fmla="*/ f24501 f13360 1"/>
              <a:gd name="f29494" fmla="*/ f24502 f13360 1"/>
              <a:gd name="f29495" fmla="*/ f24503 f13360 1"/>
              <a:gd name="f29496" fmla="*/ f24504 f13360 1"/>
              <a:gd name="f29497" fmla="*/ f24505 f13360 1"/>
              <a:gd name="f29498" fmla="*/ f24506 f13360 1"/>
              <a:gd name="f29499" fmla="*/ f24507 f13360 1"/>
              <a:gd name="f29500" fmla="*/ f24508 f13360 1"/>
              <a:gd name="f29501" fmla="*/ f24509 f13360 1"/>
              <a:gd name="f29502" fmla="*/ f24510 f13360 1"/>
              <a:gd name="f29503" fmla="*/ f24511 f13360 1"/>
              <a:gd name="f29504" fmla="*/ f24512 f13360 1"/>
              <a:gd name="f29505" fmla="*/ f24513 f13360 1"/>
              <a:gd name="f29506" fmla="*/ f24514 f13360 1"/>
              <a:gd name="f29507" fmla="*/ f24515 f13361 1"/>
              <a:gd name="f29508" fmla="*/ f24516 f13360 1"/>
              <a:gd name="f29509" fmla="*/ f24517 f13361 1"/>
              <a:gd name="f29510" fmla="*/ f24518 f13360 1"/>
              <a:gd name="f29511" fmla="*/ f24519 f13360 1"/>
              <a:gd name="f29512" fmla="*/ f24520 f13360 1"/>
              <a:gd name="f29513" fmla="*/ f24521 f13361 1"/>
              <a:gd name="f29514" fmla="*/ f24522 f13360 1"/>
              <a:gd name="f29515" fmla="*/ f24523 f13361 1"/>
              <a:gd name="f29516" fmla="*/ f24524 f13360 1"/>
              <a:gd name="f29517" fmla="*/ f24525 f13361 1"/>
              <a:gd name="f29518" fmla="*/ f24526 f13360 1"/>
              <a:gd name="f29519" fmla="*/ f24527 f13360 1"/>
              <a:gd name="f29520" fmla="*/ f24528 f13360 1"/>
              <a:gd name="f29521" fmla="*/ f24529 f13360 1"/>
              <a:gd name="f29522" fmla="*/ f24530 f13360 1"/>
              <a:gd name="f29523" fmla="*/ f24531 f13360 1"/>
              <a:gd name="f29524" fmla="*/ f24532 f13360 1"/>
              <a:gd name="f29525" fmla="*/ f24533 f13360 1"/>
              <a:gd name="f29526" fmla="*/ f24534 f13360 1"/>
              <a:gd name="f29527" fmla="*/ f24535 f13360 1"/>
              <a:gd name="f29528" fmla="*/ f24536 f13360 1"/>
              <a:gd name="f29529" fmla="*/ f24537 f13360 1"/>
              <a:gd name="f29530" fmla="*/ f24538 f13361 1"/>
              <a:gd name="f29531" fmla="*/ f24539 f13360 1"/>
              <a:gd name="f29532" fmla="*/ f24540 f13360 1"/>
              <a:gd name="f29533" fmla="*/ f24541 f13360 1"/>
              <a:gd name="f29534" fmla="*/ f24542 f13360 1"/>
              <a:gd name="f29535" fmla="*/ f24543 f13360 1"/>
              <a:gd name="f29536" fmla="*/ f24544 f13360 1"/>
              <a:gd name="f29537" fmla="*/ f24545 f13360 1"/>
              <a:gd name="f29538" fmla="*/ f24546 f13360 1"/>
              <a:gd name="f29539" fmla="*/ f24547 f13360 1"/>
              <a:gd name="f29540" fmla="*/ f24548 f13360 1"/>
              <a:gd name="f29541" fmla="*/ f24549 f13361 1"/>
              <a:gd name="f29542" fmla="*/ f24550 f13360 1"/>
              <a:gd name="f29543" fmla="*/ f24551 f13360 1"/>
              <a:gd name="f29544" fmla="*/ f24552 f13360 1"/>
              <a:gd name="f29545" fmla="*/ f24553 f13361 1"/>
              <a:gd name="f29546" fmla="*/ f24554 f13360 1"/>
              <a:gd name="f29547" fmla="*/ f24555 f13361 1"/>
              <a:gd name="f29548" fmla="*/ f24556 f13360 1"/>
              <a:gd name="f29549" fmla="*/ f24557 f13360 1"/>
              <a:gd name="f29550" fmla="*/ f24558 f13360 1"/>
              <a:gd name="f29551" fmla="*/ f24559 f13361 1"/>
              <a:gd name="f29552" fmla="*/ f24560 f13360 1"/>
              <a:gd name="f29553" fmla="*/ f24561 f13360 1"/>
              <a:gd name="f29554" fmla="*/ f24562 f13360 1"/>
              <a:gd name="f29555" fmla="*/ f24563 f13360 1"/>
              <a:gd name="f29556" fmla="*/ f24564 f13361 1"/>
              <a:gd name="f29557" fmla="*/ f24565 f13360 1"/>
              <a:gd name="f29558" fmla="*/ f24566 f13361 1"/>
              <a:gd name="f29559" fmla="*/ f24567 f13360 1"/>
              <a:gd name="f29560" fmla="*/ f24568 f13360 1"/>
              <a:gd name="f29561" fmla="*/ f24569 f13360 1"/>
              <a:gd name="f29562" fmla="*/ f24570 f13361 1"/>
              <a:gd name="f29563" fmla="*/ f24571 f13360 1"/>
              <a:gd name="f29564" fmla="*/ f24572 f13361 1"/>
              <a:gd name="f29565" fmla="*/ f24573 f13360 1"/>
              <a:gd name="f29566" fmla="*/ f24574 f13360 1"/>
              <a:gd name="f29567" fmla="*/ f24575 f13360 1"/>
              <a:gd name="f29568" fmla="*/ f24576 f13361 1"/>
              <a:gd name="f29569" fmla="*/ f24577 f13360 1"/>
              <a:gd name="f29570" fmla="*/ f24578 f13361 1"/>
              <a:gd name="f29571" fmla="*/ f24579 f13360 1"/>
              <a:gd name="f29572" fmla="*/ f24580 f13360 1"/>
              <a:gd name="f29573" fmla="*/ f24581 f13360 1"/>
              <a:gd name="f29574" fmla="*/ f24582 f13360 1"/>
              <a:gd name="f29575" fmla="*/ f24583 f13360 1"/>
              <a:gd name="f29576" fmla="*/ f24584 f13360 1"/>
              <a:gd name="f29577" fmla="*/ f24585 f13360 1"/>
              <a:gd name="f29578" fmla="*/ f24586 f13360 1"/>
              <a:gd name="f29579" fmla="*/ f24587 f13360 1"/>
              <a:gd name="f29580" fmla="*/ f24588 f13360 1"/>
              <a:gd name="f29581" fmla="*/ f24589 f13360 1"/>
              <a:gd name="f29582" fmla="*/ f24590 f13360 1"/>
              <a:gd name="f29583" fmla="*/ f24591 f13360 1"/>
              <a:gd name="f29584" fmla="*/ f24592 f13360 1"/>
              <a:gd name="f29585" fmla="*/ f24593 f13360 1"/>
              <a:gd name="f29586" fmla="*/ f24594 f13361 1"/>
              <a:gd name="f29587" fmla="*/ f24595 f13360 1"/>
              <a:gd name="f29588" fmla="*/ f24596 f13361 1"/>
              <a:gd name="f29589" fmla="*/ f24597 f13360 1"/>
              <a:gd name="f29590" fmla="*/ f24598 f13360 1"/>
              <a:gd name="f29591" fmla="*/ f24599 f13360 1"/>
              <a:gd name="f29592" fmla="*/ f24600 f13360 1"/>
              <a:gd name="f29593" fmla="*/ f24601 f13360 1"/>
              <a:gd name="f29594" fmla="*/ f24602 f13360 1"/>
              <a:gd name="f29595" fmla="*/ f24603 f13360 1"/>
              <a:gd name="f29596" fmla="*/ f24604 f13360 1"/>
              <a:gd name="f29597" fmla="*/ f24605 f13360 1"/>
              <a:gd name="f29598" fmla="*/ f24606 f13360 1"/>
              <a:gd name="f29599" fmla="*/ f24607 f13361 1"/>
              <a:gd name="f29600" fmla="*/ f24608 f13360 1"/>
              <a:gd name="f29601" fmla="*/ f24609 f13361 1"/>
              <a:gd name="f29602" fmla="*/ f24610 f13360 1"/>
              <a:gd name="f29603" fmla="*/ f24611 f13360 1"/>
              <a:gd name="f29604" fmla="*/ f24612 f13360 1"/>
              <a:gd name="f29605" fmla="*/ f24613 f13360 1"/>
              <a:gd name="f29606" fmla="*/ f24614 f13360 1"/>
              <a:gd name="f29607" fmla="*/ f24615 f13360 1"/>
              <a:gd name="f29608" fmla="*/ f24616 f13360 1"/>
              <a:gd name="f29609" fmla="*/ f24617 f13360 1"/>
              <a:gd name="f29610" fmla="*/ f24618 f13360 1"/>
              <a:gd name="f29611" fmla="*/ f24619 f13360 1"/>
              <a:gd name="f29612" fmla="*/ f24620 f13361 1"/>
              <a:gd name="f29613" fmla="*/ f24621 f13360 1"/>
              <a:gd name="f29614" fmla="*/ f24622 f13361 1"/>
              <a:gd name="f29615" fmla="*/ f24623 f13360 1"/>
              <a:gd name="f29616" fmla="*/ f24624 f13361 1"/>
              <a:gd name="f29617" fmla="*/ f24625 f13360 1"/>
              <a:gd name="f29618" fmla="*/ f24626 f13360 1"/>
              <a:gd name="f29619" fmla="*/ f24627 f13360 1"/>
              <a:gd name="f29620" fmla="*/ f24628 f13360 1"/>
              <a:gd name="f29621" fmla="*/ f24629 f13361 1"/>
              <a:gd name="f29622" fmla="*/ f24630 f13360 1"/>
              <a:gd name="f29623" fmla="*/ f24631 f13361 1"/>
              <a:gd name="f29624" fmla="*/ f24632 f13360 1"/>
              <a:gd name="f29625" fmla="*/ f24633 f13360 1"/>
              <a:gd name="f29626" fmla="*/ f24634 f13360 1"/>
              <a:gd name="f29627" fmla="*/ f24635 f13360 1"/>
              <a:gd name="f29628" fmla="*/ f24636 f13360 1"/>
              <a:gd name="f29629" fmla="*/ f24637 f13360 1"/>
              <a:gd name="f29630" fmla="*/ f24638 f13360 1"/>
              <a:gd name="f29631" fmla="*/ f24639 f13360 1"/>
              <a:gd name="f29632" fmla="*/ f24640 f13360 1"/>
              <a:gd name="f29633" fmla="*/ f24641 f13360 1"/>
              <a:gd name="f29634" fmla="*/ f24642 f13360 1"/>
              <a:gd name="f29635" fmla="*/ f24643 f13360 1"/>
              <a:gd name="f29636" fmla="*/ f24644 f13360 1"/>
              <a:gd name="f29637" fmla="*/ f24645 f13360 1"/>
              <a:gd name="f29638" fmla="*/ f24646 f13360 1"/>
              <a:gd name="f29639" fmla="*/ f24647 f13361 1"/>
              <a:gd name="f29640" fmla="*/ f24648 f13360 1"/>
              <a:gd name="f29641" fmla="*/ f24649 f13361 1"/>
              <a:gd name="f29642" fmla="*/ f24650 f13360 1"/>
              <a:gd name="f29643" fmla="*/ f24651 f13360 1"/>
              <a:gd name="f29644" fmla="*/ f24652 f13360 1"/>
              <a:gd name="f29645" fmla="*/ f24653 f13360 1"/>
              <a:gd name="f29646" fmla="*/ f24654 f13361 1"/>
              <a:gd name="f29647" fmla="*/ f24655 f13360 1"/>
              <a:gd name="f29648" fmla="*/ f24656 f13360 1"/>
              <a:gd name="f29649" fmla="*/ f24657 f13360 1"/>
              <a:gd name="f29650" fmla="*/ f24658 f13360 1"/>
              <a:gd name="f29651" fmla="*/ f24659 f13361 1"/>
              <a:gd name="f29652" fmla="*/ f24660 f13360 1"/>
              <a:gd name="f29653" fmla="*/ f24661 f13360 1"/>
              <a:gd name="f29654" fmla="*/ f24662 f13360 1"/>
              <a:gd name="f29655" fmla="*/ f24663 f13360 1"/>
              <a:gd name="f29656" fmla="*/ f24664 f13361 1"/>
              <a:gd name="f29657" fmla="*/ f24665 f13360 1"/>
              <a:gd name="f29658" fmla="*/ f24666 f13360 1"/>
              <a:gd name="f29659" fmla="*/ f24667 f13360 1"/>
              <a:gd name="f29660" fmla="*/ f24668 f13360 1"/>
              <a:gd name="f29661" fmla="*/ f24669 f13361 1"/>
              <a:gd name="f29662" fmla="*/ f24670 f13360 1"/>
              <a:gd name="f29663" fmla="*/ f24671 f13361 1"/>
              <a:gd name="f29664" fmla="*/ f24672 f13360 1"/>
              <a:gd name="f29665" fmla="*/ f24673 f13361 1"/>
              <a:gd name="f29666" fmla="*/ f24674 f13360 1"/>
              <a:gd name="f29667" fmla="*/ f24675 f13361 1"/>
              <a:gd name="f29668" fmla="*/ f24676 f13360 1"/>
              <a:gd name="f29669" fmla="*/ f24677 f13360 1"/>
              <a:gd name="f29670" fmla="*/ f24678 f13360 1"/>
              <a:gd name="f29671" fmla="*/ f24679 f13360 1"/>
              <a:gd name="f29672" fmla="*/ f24680 f13361 1"/>
              <a:gd name="f29673" fmla="*/ f24681 f13360 1"/>
              <a:gd name="f29674" fmla="*/ f24682 f13360 1"/>
              <a:gd name="f29675" fmla="*/ f24683 f13360 1"/>
              <a:gd name="f29676" fmla="*/ f24684 f13360 1"/>
              <a:gd name="f29677" fmla="*/ f24685 f13360 1"/>
              <a:gd name="f29678" fmla="*/ f24686 f13360 1"/>
              <a:gd name="f29679" fmla="*/ f24687 f13360 1"/>
              <a:gd name="f29680" fmla="*/ f24688 f13360 1"/>
              <a:gd name="f29681" fmla="*/ f24689 f13360 1"/>
              <a:gd name="f29682" fmla="*/ f24690 f13361 1"/>
              <a:gd name="f29683" fmla="*/ f24691 f13360 1"/>
              <a:gd name="f29684" fmla="*/ f24692 f13360 1"/>
              <a:gd name="f29685" fmla="*/ f24693 f13360 1"/>
              <a:gd name="f29686" fmla="*/ f24694 f13360 1"/>
              <a:gd name="f29687" fmla="*/ f24695 f13360 1"/>
              <a:gd name="f29688" fmla="*/ f24696 f13360 1"/>
              <a:gd name="f29689" fmla="*/ f24697 f13360 1"/>
              <a:gd name="f29690" fmla="*/ f24698 f13360 1"/>
              <a:gd name="f29691" fmla="*/ f24699 f13360 1"/>
              <a:gd name="f29692" fmla="*/ f24700 f13360 1"/>
              <a:gd name="f29693" fmla="*/ f24701 f13360 1"/>
              <a:gd name="f29694" fmla="*/ f24702 f13360 1"/>
              <a:gd name="f29695" fmla="*/ f24703 f13360 1"/>
              <a:gd name="f29696" fmla="*/ f24704 f13360 1"/>
              <a:gd name="f29697" fmla="*/ f24705 f13360 1"/>
              <a:gd name="f29698" fmla="*/ f24706 f13361 1"/>
              <a:gd name="f29699" fmla="*/ f24707 f13360 1"/>
              <a:gd name="f29700" fmla="*/ f24708 f13360 1"/>
              <a:gd name="f29701" fmla="*/ f24709 f13360 1"/>
              <a:gd name="f29702" fmla="*/ f24710 f13361 1"/>
              <a:gd name="f29703" fmla="*/ f24711 f13360 1"/>
              <a:gd name="f29704" fmla="*/ f24712 f13361 1"/>
              <a:gd name="f29705" fmla="*/ f24713 f13360 1"/>
              <a:gd name="f29706" fmla="*/ f24714 f13360 1"/>
              <a:gd name="f29707" fmla="*/ f24715 f13361 1"/>
              <a:gd name="f29708" fmla="*/ f24716 f13360 1"/>
              <a:gd name="f29709" fmla="*/ f24717 f13360 1"/>
              <a:gd name="f29710" fmla="*/ f24718 f13360 1"/>
              <a:gd name="f29711" fmla="*/ f24719 f13360 1"/>
              <a:gd name="f29712" fmla="*/ f24720 f13360 1"/>
              <a:gd name="f29713" fmla="*/ f24721 f13360 1"/>
              <a:gd name="f29714" fmla="*/ f24722 f13360 1"/>
              <a:gd name="f29715" fmla="*/ f24723 f13361 1"/>
              <a:gd name="f29716" fmla="*/ f24724 f13360 1"/>
              <a:gd name="f29717" fmla="*/ f24725 f13361 1"/>
              <a:gd name="f29718" fmla="*/ f24726 f13360 1"/>
              <a:gd name="f29719" fmla="*/ f24727 f13360 1"/>
              <a:gd name="f29720" fmla="*/ f24728 f13360 1"/>
              <a:gd name="f29721" fmla="*/ f24729 f13360 1"/>
              <a:gd name="f29722" fmla="*/ f24730 f13360 1"/>
              <a:gd name="f29723" fmla="*/ f24731 f13360 1"/>
              <a:gd name="f29724" fmla="*/ f24732 f13360 1"/>
              <a:gd name="f29725" fmla="*/ f24733 f13360 1"/>
              <a:gd name="f29726" fmla="*/ f24734 f13360 1"/>
              <a:gd name="f29727" fmla="*/ f24735 f13360 1"/>
              <a:gd name="f29728" fmla="*/ f24736 f13360 1"/>
              <a:gd name="f29729" fmla="*/ f24737 f13361 1"/>
              <a:gd name="f29730" fmla="*/ f24738 f13360 1"/>
              <a:gd name="f29731" fmla="*/ f24739 f13360 1"/>
              <a:gd name="f29732" fmla="*/ f24740 f13360 1"/>
              <a:gd name="f29733" fmla="*/ f24741 f13360 1"/>
              <a:gd name="f29734" fmla="*/ f24742 f13360 1"/>
              <a:gd name="f29735" fmla="*/ f24743 f13361 1"/>
              <a:gd name="f29736" fmla="*/ f24744 f13360 1"/>
              <a:gd name="f29737" fmla="*/ f24745 f13361 1"/>
              <a:gd name="f29738" fmla="*/ f24746 f13360 1"/>
              <a:gd name="f29739" fmla="*/ f24747 f13360 1"/>
              <a:gd name="f29740" fmla="*/ f24748 f13360 1"/>
              <a:gd name="f29741" fmla="*/ f24749 f13361 1"/>
              <a:gd name="f29742" fmla="*/ f24750 f13360 1"/>
              <a:gd name="f29743" fmla="*/ f24751 f13360 1"/>
              <a:gd name="f29744" fmla="*/ f24752 f13360 1"/>
              <a:gd name="f29745" fmla="*/ f24753 f13360 1"/>
              <a:gd name="f29746" fmla="*/ f24754 f13360 1"/>
              <a:gd name="f29747" fmla="*/ f24755 f13360 1"/>
              <a:gd name="f29748" fmla="*/ f24756 f13360 1"/>
              <a:gd name="f29749" fmla="*/ f24757 f13360 1"/>
              <a:gd name="f29750" fmla="*/ f24758 f13360 1"/>
              <a:gd name="f29751" fmla="*/ f24759 f13361 1"/>
              <a:gd name="f29752" fmla="*/ f24760 f13360 1"/>
              <a:gd name="f29753" fmla="*/ f24761 f13361 1"/>
              <a:gd name="f29754" fmla="*/ f24762 f13360 1"/>
              <a:gd name="f29755" fmla="*/ f24763 f13360 1"/>
              <a:gd name="f29756" fmla="*/ f24764 f13360 1"/>
              <a:gd name="f29757" fmla="*/ f24765 f13360 1"/>
              <a:gd name="f29758" fmla="*/ f24766 f13360 1"/>
              <a:gd name="f29759" fmla="*/ f24767 f13360 1"/>
              <a:gd name="f29760" fmla="*/ f24768 f13360 1"/>
              <a:gd name="f29761" fmla="*/ f24769 f13360 1"/>
              <a:gd name="f29762" fmla="*/ f24770 f13360 1"/>
              <a:gd name="f29763" fmla="*/ f24771 f13360 1"/>
              <a:gd name="f29764" fmla="*/ f24772 f13360 1"/>
              <a:gd name="f29765" fmla="*/ f24773 f13360 1"/>
              <a:gd name="f29766" fmla="*/ f24774 f13360 1"/>
              <a:gd name="f29767" fmla="*/ f24775 f13360 1"/>
              <a:gd name="f29768" fmla="*/ f24776 f13361 1"/>
              <a:gd name="f29769" fmla="*/ f24777 f13360 1"/>
              <a:gd name="f29770" fmla="*/ f24778 f13360 1"/>
              <a:gd name="f29771" fmla="*/ f24779 f13360 1"/>
              <a:gd name="f29772" fmla="*/ f24780 f13361 1"/>
              <a:gd name="f29773" fmla="*/ f24781 f13360 1"/>
              <a:gd name="f29774" fmla="*/ f24782 f13361 1"/>
              <a:gd name="f29775" fmla="*/ f24783 f13360 1"/>
              <a:gd name="f29776" fmla="*/ f24784 f13360 1"/>
              <a:gd name="f29777" fmla="*/ f24785 f13360 1"/>
              <a:gd name="f29778" fmla="*/ f24786 f13361 1"/>
              <a:gd name="f29779" fmla="*/ f24787 f13360 1"/>
              <a:gd name="f29780" fmla="*/ f24788 f13360 1"/>
              <a:gd name="f29781" fmla="*/ f24789 f13360 1"/>
              <a:gd name="f29782" fmla="*/ f24790 f13361 1"/>
              <a:gd name="f29783" fmla="*/ f24791 f13360 1"/>
              <a:gd name="f29784" fmla="*/ f24792 f13360 1"/>
              <a:gd name="f29785" fmla="*/ f24793 f13360 1"/>
              <a:gd name="f29786" fmla="*/ f24794 f13360 1"/>
              <a:gd name="f29787" fmla="*/ f24795 f13360 1"/>
              <a:gd name="f29788" fmla="*/ f24796 f13361 1"/>
              <a:gd name="f29789" fmla="*/ f24797 f13360 1"/>
              <a:gd name="f29790" fmla="*/ f24798 f13361 1"/>
              <a:gd name="f29791" fmla="*/ f24799 f13360 1"/>
              <a:gd name="f29792" fmla="*/ f24800 f13360 1"/>
              <a:gd name="f29793" fmla="*/ f24801 f13360 1"/>
              <a:gd name="f29794" fmla="*/ f24802 f13361 1"/>
              <a:gd name="f29795" fmla="*/ f24803 f13360 1"/>
              <a:gd name="f29796" fmla="*/ f24804 f13360 1"/>
              <a:gd name="f29797" fmla="*/ f24805 f13360 1"/>
              <a:gd name="f29798" fmla="*/ f24806 f13360 1"/>
              <a:gd name="f29799" fmla="*/ f24807 f13361 1"/>
              <a:gd name="f29800" fmla="*/ f24808 f13360 1"/>
              <a:gd name="f29801" fmla="*/ f24809 f13361 1"/>
              <a:gd name="f29802" fmla="*/ f24810 f13360 1"/>
              <a:gd name="f29803" fmla="*/ f24811 f13360 1"/>
              <a:gd name="f29804" fmla="*/ f24812 f13360 1"/>
              <a:gd name="f29805" fmla="*/ f24813 f13360 1"/>
              <a:gd name="f29806" fmla="*/ f24814 f13360 1"/>
              <a:gd name="f29807" fmla="*/ f24815 f13360 1"/>
              <a:gd name="f29808" fmla="*/ f24816 f13360 1"/>
              <a:gd name="f29809" fmla="*/ f24817 f13360 1"/>
              <a:gd name="f29810" fmla="*/ f24818 f13360 1"/>
              <a:gd name="f29811" fmla="*/ f24819 f13360 1"/>
              <a:gd name="f29812" fmla="*/ f24820 f13360 1"/>
              <a:gd name="f29813" fmla="*/ f24821 f13360 1"/>
              <a:gd name="f29814" fmla="*/ f24822 f13360 1"/>
              <a:gd name="f29815" fmla="*/ f24823 f13360 1"/>
              <a:gd name="f29816" fmla="*/ f24824 f13361 1"/>
              <a:gd name="f29817" fmla="*/ f24825 f13360 1"/>
              <a:gd name="f29818" fmla="*/ f24826 f13361 1"/>
              <a:gd name="f29819" fmla="*/ f24827 f13360 1"/>
              <a:gd name="f29820" fmla="*/ f24828 f13360 1"/>
              <a:gd name="f29821" fmla="*/ f24829 f13360 1"/>
              <a:gd name="f29822" fmla="*/ f24830 f13360 1"/>
              <a:gd name="f29823" fmla="*/ f24831 f13360 1"/>
              <a:gd name="f29824" fmla="*/ f24832 f13360 1"/>
              <a:gd name="f29825" fmla="*/ f24833 f13360 1"/>
              <a:gd name="f29826" fmla="*/ f24834 f13360 1"/>
              <a:gd name="f29827" fmla="*/ f24835 f13361 1"/>
              <a:gd name="f29828" fmla="*/ f24836 f13360 1"/>
              <a:gd name="f29829" fmla="*/ f24837 f13360 1"/>
              <a:gd name="f29830" fmla="*/ f24838 f13360 1"/>
              <a:gd name="f29831" fmla="*/ f24839 f13361 1"/>
              <a:gd name="f29832" fmla="*/ f24840 f13361 1"/>
              <a:gd name="f29833" fmla="*/ f24841 f13360 1"/>
              <a:gd name="f29834" fmla="*/ f24842 f13361 1"/>
              <a:gd name="f29835" fmla="*/ f24843 f13360 1"/>
              <a:gd name="f29836" fmla="*/ f24844 f13360 1"/>
              <a:gd name="f29837" fmla="*/ f24845 f13360 1"/>
              <a:gd name="f29838" fmla="*/ f24846 f13360 1"/>
              <a:gd name="f29839" fmla="*/ f24847 f13360 1"/>
              <a:gd name="f29840" fmla="*/ f24848 f13360 1"/>
              <a:gd name="f29841" fmla="*/ f24849 f13360 1"/>
              <a:gd name="f29842" fmla="*/ f24850 f13361 1"/>
              <a:gd name="f29843" fmla="*/ f24851 f13360 1"/>
              <a:gd name="f29844" fmla="*/ f24852 f13360 1"/>
              <a:gd name="f29845" fmla="*/ f24853 f13360 1"/>
              <a:gd name="f29846" fmla="*/ f24854 f13361 1"/>
              <a:gd name="f29847" fmla="*/ f24855 f13360 1"/>
              <a:gd name="f29848" fmla="*/ f24856 f13360 1"/>
              <a:gd name="f29849" fmla="*/ f24857 f13360 1"/>
              <a:gd name="f29850" fmla="*/ f24858 f13361 1"/>
              <a:gd name="f29851" fmla="*/ f24859 f13360 1"/>
              <a:gd name="f29852" fmla="*/ f24860 f13360 1"/>
              <a:gd name="f29853" fmla="*/ f24861 f13360 1"/>
              <a:gd name="f29854" fmla="*/ f24862 f13361 1"/>
              <a:gd name="f29855" fmla="*/ f24863 f13360 1"/>
              <a:gd name="f29856" fmla="*/ f24864 f13361 1"/>
              <a:gd name="f29857" fmla="*/ f24865 f13360 1"/>
              <a:gd name="f29858" fmla="*/ f24866 f13361 1"/>
              <a:gd name="f29859" fmla="*/ f24867 f13360 1"/>
              <a:gd name="f29860" fmla="*/ f24868 f13360 1"/>
              <a:gd name="f29861" fmla="*/ f24869 f13360 1"/>
              <a:gd name="f29862" fmla="*/ f24870 f13361 1"/>
              <a:gd name="f29863" fmla="*/ f24871 f13360 1"/>
              <a:gd name="f29864" fmla="*/ f24872 f13361 1"/>
              <a:gd name="f29865" fmla="*/ f24873 f13360 1"/>
              <a:gd name="f29866" fmla="*/ f24874 f13361 1"/>
              <a:gd name="f29867" fmla="*/ f24875 f13360 1"/>
              <a:gd name="f29868" fmla="*/ f24876 f13361 1"/>
              <a:gd name="f29869" fmla="*/ f24877 f13360 1"/>
              <a:gd name="f29870" fmla="*/ f24878 f13360 1"/>
              <a:gd name="f29871" fmla="*/ f24879 f13360 1"/>
              <a:gd name="f29872" fmla="*/ f24880 f13360 1"/>
              <a:gd name="f29873" fmla="*/ f24881 f13360 1"/>
              <a:gd name="f29874" fmla="*/ f24882 f13360 1"/>
              <a:gd name="f29875" fmla="*/ f24883 f13360 1"/>
              <a:gd name="f29876" fmla="*/ f24884 f13360 1"/>
              <a:gd name="f29877" fmla="*/ f24885 f13360 1"/>
              <a:gd name="f29878" fmla="*/ f24886 f13360 1"/>
              <a:gd name="f29879" fmla="*/ f24887 f13360 1"/>
              <a:gd name="f29880" fmla="*/ f24888 f13361 1"/>
              <a:gd name="f29881" fmla="*/ f24889 f13360 1"/>
              <a:gd name="f29882" fmla="*/ f24890 f13360 1"/>
              <a:gd name="f29883" fmla="*/ f24891 f13360 1"/>
              <a:gd name="f29884" fmla="*/ f24892 f13361 1"/>
              <a:gd name="f29885" fmla="*/ f24893 f13360 1"/>
              <a:gd name="f29886" fmla="*/ f24894 f13361 1"/>
              <a:gd name="f29887" fmla="*/ f24895 f13360 1"/>
              <a:gd name="f29888" fmla="*/ f24896 f13360 1"/>
              <a:gd name="f29889" fmla="*/ f24897 f13360 1"/>
              <a:gd name="f29890" fmla="*/ f24898 f13360 1"/>
              <a:gd name="f29891" fmla="*/ f24899 f13360 1"/>
              <a:gd name="f29892" fmla="*/ f24900 f13360 1"/>
              <a:gd name="f29893" fmla="*/ f24901 f13360 1"/>
              <a:gd name="f29894" fmla="*/ f24902 f13360 1"/>
              <a:gd name="f29895" fmla="*/ f24903 f13360 1"/>
              <a:gd name="f29896" fmla="*/ f24904 f13360 1"/>
              <a:gd name="f29897" fmla="*/ f24905 f13360 1"/>
              <a:gd name="f29898" fmla="*/ f24906 f13360 1"/>
              <a:gd name="f29899" fmla="*/ f24907 f13360 1"/>
              <a:gd name="f29900" fmla="*/ f24908 f13360 1"/>
              <a:gd name="f29901" fmla="*/ f24909 f13360 1"/>
              <a:gd name="f29902" fmla="*/ f24910 f13360 1"/>
              <a:gd name="f29903" fmla="*/ f24911 f13361 1"/>
              <a:gd name="f29904" fmla="*/ f24912 f13360 1"/>
              <a:gd name="f29905" fmla="*/ f24913 f13361 1"/>
              <a:gd name="f29906" fmla="*/ f24914 f13360 1"/>
              <a:gd name="f29907" fmla="*/ f24915 f13360 1"/>
              <a:gd name="f29908" fmla="*/ f24916 f13360 1"/>
              <a:gd name="f29909" fmla="*/ f24917 f13360 1"/>
              <a:gd name="f29910" fmla="*/ f24918 f13360 1"/>
              <a:gd name="f29911" fmla="*/ f24919 f13360 1"/>
              <a:gd name="f29912" fmla="*/ f24920 f13360 1"/>
              <a:gd name="f29913" fmla="*/ f24921 f13360 1"/>
              <a:gd name="f29914" fmla="*/ f24922 f13361 1"/>
              <a:gd name="f29915" fmla="*/ f24923 f13360 1"/>
              <a:gd name="f29916" fmla="*/ f24924 f13360 1"/>
              <a:gd name="f29917" fmla="*/ f24925 f13360 1"/>
              <a:gd name="f29918" fmla="*/ f24926 f13360 1"/>
              <a:gd name="f29919" fmla="*/ f24927 f13360 1"/>
              <a:gd name="f29920" fmla="*/ f24928 f13360 1"/>
              <a:gd name="f29921" fmla="*/ f24929 f13360 1"/>
              <a:gd name="f29922" fmla="*/ f24930 f13360 1"/>
              <a:gd name="f29923" fmla="*/ f24931 f13361 1"/>
              <a:gd name="f29924" fmla="*/ f24932 f13360 1"/>
              <a:gd name="f29925" fmla="*/ f24933 f13360 1"/>
              <a:gd name="f29926" fmla="*/ f24934 f13360 1"/>
              <a:gd name="f29927" fmla="*/ f24935 f13360 1"/>
              <a:gd name="f29928" fmla="*/ f24936 f13360 1"/>
              <a:gd name="f29929" fmla="*/ f24937 f13360 1"/>
              <a:gd name="f29930" fmla="*/ f24938 f13360 1"/>
              <a:gd name="f29931" fmla="*/ f24939 f13361 1"/>
              <a:gd name="f29932" fmla="*/ f24940 f13360 1"/>
              <a:gd name="f29933" fmla="*/ f24941 f13361 1"/>
              <a:gd name="f29934" fmla="*/ f24942 f13360 1"/>
              <a:gd name="f29935" fmla="*/ f24943 f13361 1"/>
              <a:gd name="f29936" fmla="*/ f24944 f13360 1"/>
              <a:gd name="f29937" fmla="*/ f24945 f13361 1"/>
              <a:gd name="f29938" fmla="*/ f24946 f13360 1"/>
              <a:gd name="f29939" fmla="*/ f24947 f13360 1"/>
              <a:gd name="f29940" fmla="*/ f24948 f13360 1"/>
              <a:gd name="f29941" fmla="*/ f24949 f13361 1"/>
              <a:gd name="f29942" fmla="*/ f24950 f13360 1"/>
              <a:gd name="f29943" fmla="*/ f24951 f13361 1"/>
              <a:gd name="f29944" fmla="*/ f24952 f13360 1"/>
              <a:gd name="f29945" fmla="*/ f24953 f13360 1"/>
              <a:gd name="f29946" fmla="*/ f24954 f13360 1"/>
              <a:gd name="f29947" fmla="*/ f24955 f13360 1"/>
              <a:gd name="f29948" fmla="*/ f24956 f13360 1"/>
              <a:gd name="f29949" fmla="*/ f24957 f13360 1"/>
              <a:gd name="f29950" fmla="*/ f24958 f13360 1"/>
              <a:gd name="f29951" fmla="*/ f24959 f13360 1"/>
              <a:gd name="f29952" fmla="*/ f24960 f13360 1"/>
              <a:gd name="f29953" fmla="*/ f24961 f13360 1"/>
              <a:gd name="f29954" fmla="*/ f24962 f13360 1"/>
              <a:gd name="f29955" fmla="*/ f24963 f13361 1"/>
              <a:gd name="f29956" fmla="*/ f24964 f13360 1"/>
              <a:gd name="f29957" fmla="*/ f24965 f13361 1"/>
              <a:gd name="f29958" fmla="*/ f24966 f13360 1"/>
              <a:gd name="f29959" fmla="*/ f24967 f13360 1"/>
              <a:gd name="f29960" fmla="*/ f24968 f13360 1"/>
              <a:gd name="f29961" fmla="*/ f24969 f13361 1"/>
              <a:gd name="f29962" fmla="*/ f24970 f13360 1"/>
              <a:gd name="f29963" fmla="*/ f24971 f13361 1"/>
              <a:gd name="f29964" fmla="*/ f24972 f13360 1"/>
              <a:gd name="f29965" fmla="*/ f24973 f13360 1"/>
              <a:gd name="f29966" fmla="*/ f24974 f13360 1"/>
              <a:gd name="f29967" fmla="*/ f24975 f13361 1"/>
              <a:gd name="f29968" fmla="*/ f24976 f13360 1"/>
              <a:gd name="f29969" fmla="*/ f24977 f13360 1"/>
              <a:gd name="f29970" fmla="*/ f24978 f13360 1"/>
              <a:gd name="f29971" fmla="*/ f24979 f13361 1"/>
              <a:gd name="f29972" fmla="*/ f24980 f13360 1"/>
              <a:gd name="f29973" fmla="*/ f24981 f13361 1"/>
              <a:gd name="f29974" fmla="*/ f24982 f13360 1"/>
              <a:gd name="f29975" fmla="*/ f24983 f13361 1"/>
              <a:gd name="f29976" fmla="*/ f24984 f13360 1"/>
              <a:gd name="f29977" fmla="*/ f24985 f13360 1"/>
              <a:gd name="f29978" fmla="*/ f24986 f13360 1"/>
              <a:gd name="f29979" fmla="*/ f24987 f13360 1"/>
              <a:gd name="f29980" fmla="*/ f24988 f13360 1"/>
              <a:gd name="f29981" fmla="*/ f24989 f13360 1"/>
              <a:gd name="f29982" fmla="*/ f24990 f13360 1"/>
              <a:gd name="f29983" fmla="*/ f24991 f13361 1"/>
              <a:gd name="f29984" fmla="*/ f24992 f13360 1"/>
              <a:gd name="f29985" fmla="*/ f24993 f13360 1"/>
              <a:gd name="f29986" fmla="*/ f24994 f13360 1"/>
              <a:gd name="f29987" fmla="*/ f24995 f13360 1"/>
              <a:gd name="f29988" fmla="*/ f24996 f13360 1"/>
              <a:gd name="f29989" fmla="*/ f24997 f13360 1"/>
              <a:gd name="f29990" fmla="*/ f24998 f13360 1"/>
              <a:gd name="f29991" fmla="*/ f24999 f13360 1"/>
              <a:gd name="f29992" fmla="*/ f25000 f13360 1"/>
              <a:gd name="f29993" fmla="*/ f25001 f13360 1"/>
              <a:gd name="f29994" fmla="*/ f25002 f13360 1"/>
              <a:gd name="f29995" fmla="*/ f25003 f13360 1"/>
              <a:gd name="f29996" fmla="*/ f25004 f13360 1"/>
              <a:gd name="f29997" fmla="*/ f25005 f13360 1"/>
              <a:gd name="f29998" fmla="*/ f25006 f13361 1"/>
              <a:gd name="f29999" fmla="*/ f25007 f13360 1"/>
              <a:gd name="f30000" fmla="*/ f25008 f13361 1"/>
              <a:gd name="f30001" fmla="*/ f25009 f13360 1"/>
              <a:gd name="f30002" fmla="*/ f25010 f13360 1"/>
              <a:gd name="f30003" fmla="*/ f25011 f13360 1"/>
              <a:gd name="f30004" fmla="*/ f25012 f13360 1"/>
              <a:gd name="f30005" fmla="*/ f25013 f13360 1"/>
              <a:gd name="f30006" fmla="*/ f25014 f13360 1"/>
              <a:gd name="f30007" fmla="*/ f25015 f13360 1"/>
              <a:gd name="f30008" fmla="*/ f25016 f13361 1"/>
              <a:gd name="f30009" fmla="*/ f25017 f13360 1"/>
              <a:gd name="f30010" fmla="*/ f25018 f13360 1"/>
              <a:gd name="f30011" fmla="*/ f25019 f13360 1"/>
              <a:gd name="f30012" fmla="*/ f25020 f13361 1"/>
              <a:gd name="f30013" fmla="*/ f25021 f13360 1"/>
              <a:gd name="f30014" fmla="*/ f25022 f13360 1"/>
              <a:gd name="f30015" fmla="*/ f25023 f13360 1"/>
              <a:gd name="f30016" fmla="*/ f25024 f13360 1"/>
              <a:gd name="f30017" fmla="*/ f25025 f13360 1"/>
              <a:gd name="f30018" fmla="*/ f25026 f13360 1"/>
              <a:gd name="f30019" fmla="*/ f25027 f13360 1"/>
              <a:gd name="f30020" fmla="*/ f25028 f13361 1"/>
              <a:gd name="f30021" fmla="*/ f25029 f13360 1"/>
              <a:gd name="f30022" fmla="*/ f25030 f13360 1"/>
              <a:gd name="f30023" fmla="*/ f25031 f13360 1"/>
              <a:gd name="f30024" fmla="*/ f25032 f13360 1"/>
              <a:gd name="f30025" fmla="*/ f25033 f13360 1"/>
              <a:gd name="f30026" fmla="*/ f25034 f13361 1"/>
              <a:gd name="f30027" fmla="*/ f25035 f13360 1"/>
              <a:gd name="f30028" fmla="*/ f25036 f13361 1"/>
              <a:gd name="f30029" fmla="*/ f25037 f13360 1"/>
              <a:gd name="f30030" fmla="*/ f25038 f13360 1"/>
              <a:gd name="f30031" fmla="*/ f25039 f13360 1"/>
              <a:gd name="f30032" fmla="*/ f25040 f13360 1"/>
              <a:gd name="f30033" fmla="*/ f25041 f13360 1"/>
              <a:gd name="f30034" fmla="*/ f25042 f13360 1"/>
              <a:gd name="f30035" fmla="*/ f25043 f13361 1"/>
              <a:gd name="f30036" fmla="*/ f25044 f13360 1"/>
              <a:gd name="f30037" fmla="*/ f25045 f13361 1"/>
              <a:gd name="f30038" fmla="*/ f25046 f13360 1"/>
              <a:gd name="f30039" fmla="*/ f25047 f13361 1"/>
              <a:gd name="f30040" fmla="*/ f25048 f13360 1"/>
              <a:gd name="f30041" fmla="*/ f25049 f13360 1"/>
              <a:gd name="f30042" fmla="*/ f25050 f13360 1"/>
              <a:gd name="f30043" fmla="*/ f25051 f13360 1"/>
              <a:gd name="f30044" fmla="*/ f25052 f13361 1"/>
              <a:gd name="f30045" fmla="*/ f25053 f13360 1"/>
              <a:gd name="f30046" fmla="*/ f25054 f13360 1"/>
              <a:gd name="f30047" fmla="*/ f25055 f13360 1"/>
              <a:gd name="f30048" fmla="*/ f25056 f13360 1"/>
              <a:gd name="f30049" fmla="*/ f25057 f13360 1"/>
              <a:gd name="f30050" fmla="*/ f25058 f13360 1"/>
              <a:gd name="f30051" fmla="*/ f25059 f13360 1"/>
              <a:gd name="f30052" fmla="*/ f25060 f13360 1"/>
              <a:gd name="f30053" fmla="*/ f25061 f13361 1"/>
              <a:gd name="f30054" fmla="*/ f25062 f13360 1"/>
              <a:gd name="f30055" fmla="*/ f25063 f13361 1"/>
              <a:gd name="f30056" fmla="*/ f25064 f13361 1"/>
              <a:gd name="f30057" fmla="*/ f25065 f13360 1"/>
              <a:gd name="f30058" fmla="*/ f25066 f13360 1"/>
              <a:gd name="f30059" fmla="*/ f25067 f13360 1"/>
              <a:gd name="f30060" fmla="*/ f25068 f13361 1"/>
              <a:gd name="f30061" fmla="*/ f25069 f13360 1"/>
              <a:gd name="f30062" fmla="*/ f25070 f13360 1"/>
              <a:gd name="f30063" fmla="*/ f25071 f13360 1"/>
              <a:gd name="f30064" fmla="*/ f25072 f13360 1"/>
              <a:gd name="f30065" fmla="*/ f25073 f13360 1"/>
              <a:gd name="f30066" fmla="*/ f25074 f13360 1"/>
              <a:gd name="f30067" fmla="*/ f25075 f13360 1"/>
              <a:gd name="f30068" fmla="*/ f25076 f13360 1"/>
              <a:gd name="f30069" fmla="*/ f25077 f13360 1"/>
              <a:gd name="f30070" fmla="*/ f25078 f13360 1"/>
              <a:gd name="f30071" fmla="*/ f25079 f13360 1"/>
              <a:gd name="f30072" fmla="*/ f25080 f13361 1"/>
              <a:gd name="f30073" fmla="*/ f25081 f13360 1"/>
              <a:gd name="f30074" fmla="*/ f25082 f13360 1"/>
              <a:gd name="f30075" fmla="*/ f25083 f13360 1"/>
              <a:gd name="f30076" fmla="*/ f25084 f13361 1"/>
              <a:gd name="f30077" fmla="*/ f25085 f13360 1"/>
              <a:gd name="f30078" fmla="*/ f25086 f13360 1"/>
              <a:gd name="f30079" fmla="*/ f25087 f13360 1"/>
              <a:gd name="f30080" fmla="*/ f25088 f13360 1"/>
              <a:gd name="f30081" fmla="*/ f25089 f13360 1"/>
              <a:gd name="f30082" fmla="*/ f25090 f13360 1"/>
              <a:gd name="f30083" fmla="*/ f25091 f13360 1"/>
              <a:gd name="f30084" fmla="*/ f25092 f13360 1"/>
              <a:gd name="f30085" fmla="*/ f25093 f13360 1"/>
              <a:gd name="f30086" fmla="*/ f25094 f13361 1"/>
              <a:gd name="f30087" fmla="*/ f25095 f13360 1"/>
              <a:gd name="f30088" fmla="*/ f25096 f13361 1"/>
              <a:gd name="f30089" fmla="*/ f25097 f13360 1"/>
              <a:gd name="f30090" fmla="*/ f25098 f13360 1"/>
              <a:gd name="f30091" fmla="*/ f25099 f13360 1"/>
              <a:gd name="f30092" fmla="*/ f25100 f13361 1"/>
              <a:gd name="f30093" fmla="*/ f25101 f13360 1"/>
              <a:gd name="f30094" fmla="*/ f25102 f13360 1"/>
              <a:gd name="f30095" fmla="*/ f25103 f13360 1"/>
              <a:gd name="f30096" fmla="*/ f25104 f13360 1"/>
              <a:gd name="f30097" fmla="*/ f25105 f13360 1"/>
              <a:gd name="f30098" fmla="*/ f25106 f13360 1"/>
              <a:gd name="f30099" fmla="*/ f25107 f13360 1"/>
              <a:gd name="f30100" fmla="*/ f25108 f13360 1"/>
              <a:gd name="f30101" fmla="*/ f25109 f13360 1"/>
              <a:gd name="f30102" fmla="*/ f25110 f13360 1"/>
              <a:gd name="f30103" fmla="*/ f25111 f13360 1"/>
              <a:gd name="f30104" fmla="*/ f25112 f13360 1"/>
              <a:gd name="f30105" fmla="*/ f25113 f13360 1"/>
              <a:gd name="f30106" fmla="*/ f25114 f13360 1"/>
              <a:gd name="f30107" fmla="*/ f25115 f13360 1"/>
              <a:gd name="f30108" fmla="*/ f25116 f13360 1"/>
              <a:gd name="f30109" fmla="*/ f25117 f13360 1"/>
              <a:gd name="f30110" fmla="*/ f25118 f13361 1"/>
              <a:gd name="f30111" fmla="*/ f25119 f13360 1"/>
              <a:gd name="f30112" fmla="*/ f25120 f13361 1"/>
              <a:gd name="f30113" fmla="*/ f25121 f13360 1"/>
              <a:gd name="f30114" fmla="*/ f25122 f13360 1"/>
              <a:gd name="f30115" fmla="*/ f25123 f13360 1"/>
              <a:gd name="f30116" fmla="*/ f25124 f13360 1"/>
              <a:gd name="f30117" fmla="*/ f25125 f13360 1"/>
              <a:gd name="f30118" fmla="*/ f25126 f13360 1"/>
              <a:gd name="f30119" fmla="*/ f25127 f13360 1"/>
              <a:gd name="f30120" fmla="*/ f25128 f13360 1"/>
              <a:gd name="f30121" fmla="*/ f25129 f13361 1"/>
              <a:gd name="f30122" fmla="*/ f25130 f13360 1"/>
              <a:gd name="f30123" fmla="*/ f25131 f13361 1"/>
              <a:gd name="f30124" fmla="*/ f25132 f13360 1"/>
              <a:gd name="f30125" fmla="*/ f25133 f13361 1"/>
              <a:gd name="f30126" fmla="*/ f25134 f13360 1"/>
              <a:gd name="f30127" fmla="*/ f25135 f13360 1"/>
              <a:gd name="f30128" fmla="*/ f25136 f13360 1"/>
              <a:gd name="f30129" fmla="*/ f25137 f13360 1"/>
              <a:gd name="f30130" fmla="*/ f25138 f13360 1"/>
              <a:gd name="f30131" fmla="*/ f25139 f13360 1"/>
              <a:gd name="f30132" fmla="*/ f25140 f13360 1"/>
              <a:gd name="f30133" fmla="*/ f25141 f13360 1"/>
              <a:gd name="f30134" fmla="*/ f25142 f13360 1"/>
              <a:gd name="f30135" fmla="*/ f25143 f13361 1"/>
              <a:gd name="f30136" fmla="*/ f25144 f13360 1"/>
              <a:gd name="f30137" fmla="*/ f25145 f13361 1"/>
              <a:gd name="f30138" fmla="*/ f25146 f13360 1"/>
              <a:gd name="f30139" fmla="*/ f25147 f13361 1"/>
              <a:gd name="f30140" fmla="*/ f25148 f13360 1"/>
              <a:gd name="f30141" fmla="*/ f25149 f13360 1"/>
              <a:gd name="f30142" fmla="*/ f25150 f13360 1"/>
              <a:gd name="f30143" fmla="*/ f25151 f13360 1"/>
              <a:gd name="f30144" fmla="*/ f25152 f13360 1"/>
              <a:gd name="f30145" fmla="*/ f25153 f13361 1"/>
              <a:gd name="f30146" fmla="*/ f25154 f13360 1"/>
              <a:gd name="f30147" fmla="*/ f25155 f13360 1"/>
              <a:gd name="f30148" fmla="*/ f25156 f13360 1"/>
              <a:gd name="f30149" fmla="*/ f25157 f13361 1"/>
              <a:gd name="f30150" fmla="*/ f25158 f13360 1"/>
              <a:gd name="f30151" fmla="*/ f25159 f13360 1"/>
              <a:gd name="f30152" fmla="*/ f25160 f13360 1"/>
              <a:gd name="f30153" fmla="*/ f25161 f13360 1"/>
              <a:gd name="f30154" fmla="*/ f25162 f13360 1"/>
              <a:gd name="f30155" fmla="*/ f25163 f13360 1"/>
              <a:gd name="f30156" fmla="*/ f25164 f13360 1"/>
              <a:gd name="f30157" fmla="*/ f25165 f13360 1"/>
              <a:gd name="f30158" fmla="*/ f25166 f13360 1"/>
              <a:gd name="f30159" fmla="*/ f25167 f13360 1"/>
              <a:gd name="f30160" fmla="*/ f25168 f13360 1"/>
              <a:gd name="f30161" fmla="*/ f25169 f13361 1"/>
              <a:gd name="f30162" fmla="*/ f25170 f13360 1"/>
              <a:gd name="f30163" fmla="*/ f25171 f13360 1"/>
              <a:gd name="f30164" fmla="*/ f25172 f13360 1"/>
              <a:gd name="f30165" fmla="*/ f25173 f13361 1"/>
              <a:gd name="f30166" fmla="*/ f25174 f13360 1"/>
              <a:gd name="f30167" fmla="*/ f25175 f13360 1"/>
              <a:gd name="f30168" fmla="*/ f25176 f13360 1"/>
              <a:gd name="f30169" fmla="*/ f25177 f13360 1"/>
              <a:gd name="f30170" fmla="*/ f25178 f13360 1"/>
              <a:gd name="f30171" fmla="*/ f25179 f13360 1"/>
              <a:gd name="f30172" fmla="*/ f25180 f13360 1"/>
              <a:gd name="f30173" fmla="*/ f25181 f13360 1"/>
              <a:gd name="f30174" fmla="*/ f25182 f13360 1"/>
              <a:gd name="f30175" fmla="*/ f25183 f13360 1"/>
              <a:gd name="f30176" fmla="*/ f25184 f13360 1"/>
              <a:gd name="f30177" fmla="*/ f25185 f13360 1"/>
              <a:gd name="f30178" fmla="*/ f25186 f13360 1"/>
              <a:gd name="f30179" fmla="*/ f25187 f13360 1"/>
              <a:gd name="f30180" fmla="*/ f25188 f13361 1"/>
              <a:gd name="f30181" fmla="*/ f25189 f13360 1"/>
              <a:gd name="f30182" fmla="*/ f25190 f13361 1"/>
              <a:gd name="f30183" fmla="*/ f25191 f13360 1"/>
              <a:gd name="f30184" fmla="*/ f25192 f13360 1"/>
              <a:gd name="f30185" fmla="*/ f25193 f13360 1"/>
              <a:gd name="f30186" fmla="*/ f25194 f13360 1"/>
              <a:gd name="f30187" fmla="*/ f25195 f13360 1"/>
              <a:gd name="f30188" fmla="*/ f25196 f13360 1"/>
              <a:gd name="f30189" fmla="*/ f25197 f13360 1"/>
              <a:gd name="f30190" fmla="*/ f25198 f13360 1"/>
              <a:gd name="f30191" fmla="*/ f25199 f13361 1"/>
              <a:gd name="f30192" fmla="*/ f25200 f13360 1"/>
              <a:gd name="f30193" fmla="*/ f25201 f13360 1"/>
              <a:gd name="f30194" fmla="*/ f25202 f13360 1"/>
              <a:gd name="f30195" fmla="*/ f25203 f13360 1"/>
              <a:gd name="f30196" fmla="*/ f25204 f13360 1"/>
              <a:gd name="f30197" fmla="*/ f25205 f13360 1"/>
              <a:gd name="f30198" fmla="*/ f25206 f13360 1"/>
              <a:gd name="f30199" fmla="*/ f25207 f13360 1"/>
              <a:gd name="f30200" fmla="*/ f25208 f13360 1"/>
              <a:gd name="f30201" fmla="*/ f25209 f13360 1"/>
              <a:gd name="f30202" fmla="*/ f25210 f13360 1"/>
              <a:gd name="f30203" fmla="*/ f25211 f13360 1"/>
              <a:gd name="f30204" fmla="*/ f25212 f13360 1"/>
              <a:gd name="f30205" fmla="*/ f25213 f13360 1"/>
              <a:gd name="f30206" fmla="*/ f25214 f13361 1"/>
              <a:gd name="f30207" fmla="*/ f25215 f13360 1"/>
              <a:gd name="f30208" fmla="*/ f25216 f13361 1"/>
              <a:gd name="f30209" fmla="*/ f25217 f13360 1"/>
              <a:gd name="f30210" fmla="*/ f25218 f13360 1"/>
              <a:gd name="f30211" fmla="*/ f25219 f13360 1"/>
              <a:gd name="f30212" fmla="*/ f25220 f13360 1"/>
              <a:gd name="f30213" fmla="*/ f25221 f13360 1"/>
              <a:gd name="f30214" fmla="*/ f25222 f13360 1"/>
              <a:gd name="f30215" fmla="*/ f25223 f13360 1"/>
              <a:gd name="f30216" fmla="*/ f25224 f13360 1"/>
              <a:gd name="f30217" fmla="*/ f25225 f13360 1"/>
              <a:gd name="f30218" fmla="*/ f25226 f13360 1"/>
              <a:gd name="f30219" fmla="*/ f25227 f13360 1"/>
              <a:gd name="f30220" fmla="*/ f25228 f13360 1"/>
              <a:gd name="f30221" fmla="*/ f25229 f13360 1"/>
              <a:gd name="f30222" fmla="*/ f25230 f13360 1"/>
              <a:gd name="f30223" fmla="*/ f25231 f13360 1"/>
              <a:gd name="f30224" fmla="*/ f25232 f13360 1"/>
              <a:gd name="f30225" fmla="*/ f25233 f13360 1"/>
              <a:gd name="f30226" fmla="*/ f25234 f13360 1"/>
              <a:gd name="f30227" fmla="*/ f25235 f13361 1"/>
              <a:gd name="f30228" fmla="*/ f25236 f13360 1"/>
              <a:gd name="f30229" fmla="*/ f25237 f13360 1"/>
              <a:gd name="f30230" fmla="*/ f25238 f13360 1"/>
              <a:gd name="f30231" fmla="*/ f25239 f13360 1"/>
              <a:gd name="f30232" fmla="*/ f25240 f13360 1"/>
              <a:gd name="f30233" fmla="*/ f25241 f13360 1"/>
              <a:gd name="f30234" fmla="*/ f25242 f13360 1"/>
              <a:gd name="f30235" fmla="*/ f25243 f13361 1"/>
              <a:gd name="f30236" fmla="*/ f25244 f13360 1"/>
              <a:gd name="f30237" fmla="*/ f25245 f13360 1"/>
              <a:gd name="f30238" fmla="*/ f25246 f13360 1"/>
              <a:gd name="f30239" fmla="*/ f25247 f13361 1"/>
              <a:gd name="f30240" fmla="*/ f25248 f13360 1"/>
              <a:gd name="f30241" fmla="*/ f25249 f13360 1"/>
              <a:gd name="f30242" fmla="*/ f25250 f13361 1"/>
              <a:gd name="f30243" fmla="*/ f25251 f13360 1"/>
              <a:gd name="f30244" fmla="*/ f25252 f13361 1"/>
              <a:gd name="f30245" fmla="*/ f25253 f13360 1"/>
              <a:gd name="f30246" fmla="*/ f25254 f13360 1"/>
              <a:gd name="f30247" fmla="*/ f25255 f13360 1"/>
              <a:gd name="f30248" fmla="*/ f25256 f13361 1"/>
              <a:gd name="f30249" fmla="*/ f25257 f13360 1"/>
              <a:gd name="f30250" fmla="*/ f25258 f13361 1"/>
              <a:gd name="f30251" fmla="*/ f25259 f13360 1"/>
              <a:gd name="f30252" fmla="*/ f25260 f13360 1"/>
              <a:gd name="f30253" fmla="*/ f25261 f13360 1"/>
              <a:gd name="f30254" fmla="*/ f25262 f13360 1"/>
              <a:gd name="f30255" fmla="*/ f25263 f13360 1"/>
              <a:gd name="f30256" fmla="*/ f25264 f13360 1"/>
              <a:gd name="f30257" fmla="*/ f25265 f13360 1"/>
              <a:gd name="f30258" fmla="*/ f25266 f13360 1"/>
              <a:gd name="f30259" fmla="*/ f25267 f13360 1"/>
              <a:gd name="f30260" fmla="*/ f25268 f13360 1"/>
              <a:gd name="f30261" fmla="*/ f25269 f13361 1"/>
              <a:gd name="f30262" fmla="*/ f25270 f13360 1"/>
              <a:gd name="f30263" fmla="*/ f25271 f13361 1"/>
              <a:gd name="f30264" fmla="*/ f25272 f13360 1"/>
              <a:gd name="f30265" fmla="*/ f25273 f13360 1"/>
              <a:gd name="f30266" fmla="*/ f25274 f13360 1"/>
              <a:gd name="f30267" fmla="*/ f25275 f13360 1"/>
              <a:gd name="f30268" fmla="*/ f25276 f13360 1"/>
              <a:gd name="f30269" fmla="*/ f25277 f13360 1"/>
              <a:gd name="f30270" fmla="*/ f25278 f13360 1"/>
              <a:gd name="f30271" fmla="*/ f25279 f13360 1"/>
              <a:gd name="f30272" fmla="*/ f25280 f13360 1"/>
              <a:gd name="f30273" fmla="*/ f25281 f13360 1"/>
              <a:gd name="f30274" fmla="*/ f25282 f13360 1"/>
              <a:gd name="f30275" fmla="*/ f25283 f13361 1"/>
              <a:gd name="f30276" fmla="*/ f25284 f13360 1"/>
              <a:gd name="f30277" fmla="*/ f25285 f13360 1"/>
              <a:gd name="f30278" fmla="*/ f25286 f13360 1"/>
              <a:gd name="f30279" fmla="*/ f25287 f13361 1"/>
              <a:gd name="f30280" fmla="*/ f25288 f13360 1"/>
              <a:gd name="f30281" fmla="*/ f25289 f13360 1"/>
              <a:gd name="f30282" fmla="*/ f25290 f13360 1"/>
              <a:gd name="f30283" fmla="*/ f25291 f13360 1"/>
              <a:gd name="f30284" fmla="*/ f25292 f13360 1"/>
              <a:gd name="f30285" fmla="*/ f25293 f13360 1"/>
              <a:gd name="f30286" fmla="*/ f25294 f13360 1"/>
              <a:gd name="f30287" fmla="*/ f25295 f13360 1"/>
              <a:gd name="f30288" fmla="*/ f25296 f13360 1"/>
              <a:gd name="f30289" fmla="*/ f25297 f13360 1"/>
              <a:gd name="f30290" fmla="*/ f25298 f13360 1"/>
              <a:gd name="f30291" fmla="*/ f25299 f13360 1"/>
              <a:gd name="f30292" fmla="*/ f25300 f13360 1"/>
              <a:gd name="f30293" fmla="*/ f25301 f13360 1"/>
              <a:gd name="f30294" fmla="*/ f25302 f13361 1"/>
              <a:gd name="f30295" fmla="*/ f25303 f13360 1"/>
              <a:gd name="f30296" fmla="*/ f25304 f13361 1"/>
              <a:gd name="f30297" fmla="*/ f25305 f13360 1"/>
              <a:gd name="f30298" fmla="*/ f25306 f13360 1"/>
              <a:gd name="f30299" fmla="*/ f25307 f13360 1"/>
              <a:gd name="f30300" fmla="*/ f25308 f13360 1"/>
              <a:gd name="f30301" fmla="*/ f25309 f13360 1"/>
              <a:gd name="f30302" fmla="*/ f25310 f13360 1"/>
              <a:gd name="f30303" fmla="*/ f25311 f13360 1"/>
              <a:gd name="f30304" fmla="*/ f25312 f13360 1"/>
              <a:gd name="f30305" fmla="*/ f25313 f13360 1"/>
              <a:gd name="f30306" fmla="*/ f25314 f13360 1"/>
              <a:gd name="f30307" fmla="*/ f25315 f13360 1"/>
              <a:gd name="f30308" fmla="*/ f25316 f13360 1"/>
              <a:gd name="f30309" fmla="*/ f25317 f13360 1"/>
              <a:gd name="f30310" fmla="*/ f25318 f13360 1"/>
              <a:gd name="f30311" fmla="*/ f25319 f13360 1"/>
              <a:gd name="f30312" fmla="*/ f25320 f13360 1"/>
              <a:gd name="f30313" fmla="*/ f25321 f13360 1"/>
              <a:gd name="f30314" fmla="*/ f25322 f13361 1"/>
              <a:gd name="f30315" fmla="*/ f25323 f13360 1"/>
              <a:gd name="f30316" fmla="*/ f25324 f13360 1"/>
              <a:gd name="f30317" fmla="*/ f25325 f13360 1"/>
              <a:gd name="f30318" fmla="*/ f25326 f13360 1"/>
              <a:gd name="f30319" fmla="*/ f25327 f13360 1"/>
              <a:gd name="f30320" fmla="*/ f25328 f13360 1"/>
              <a:gd name="f30321" fmla="*/ f25329 f13360 1"/>
              <a:gd name="f30322" fmla="*/ f25330 f13360 1"/>
              <a:gd name="f30323" fmla="*/ f25331 f13360 1"/>
              <a:gd name="f30324" fmla="*/ f25332 f13360 1"/>
              <a:gd name="f30325" fmla="*/ f25333 f13361 1"/>
              <a:gd name="f30326" fmla="*/ f25334 f13360 1"/>
              <a:gd name="f30327" fmla="*/ f25335 f13360 1"/>
              <a:gd name="f30328" fmla="*/ f25336 f13360 1"/>
              <a:gd name="f30329" fmla="*/ f25337 f13361 1"/>
              <a:gd name="f30330" fmla="*/ f25338 f13360 1"/>
              <a:gd name="f30331" fmla="*/ f25339 f13361 1"/>
              <a:gd name="f30332" fmla="*/ f25340 f13360 1"/>
              <a:gd name="f30333" fmla="*/ f25341 f13360 1"/>
              <a:gd name="f30334" fmla="*/ f25342 f13360 1"/>
              <a:gd name="f30335" fmla="*/ f25343 f13360 1"/>
              <a:gd name="f30336" fmla="*/ f25344 f13360 1"/>
              <a:gd name="f30337" fmla="*/ f25345 f13360 1"/>
              <a:gd name="f30338" fmla="*/ f25346 f13360 1"/>
              <a:gd name="f30339" fmla="*/ f25347 f13361 1"/>
              <a:gd name="f30340" fmla="*/ f25348 f13360 1"/>
              <a:gd name="f30341" fmla="*/ f25349 f13360 1"/>
              <a:gd name="f30342" fmla="*/ f25350 f13360 1"/>
              <a:gd name="f30343" fmla="*/ f25351 f13361 1"/>
              <a:gd name="f30344" fmla="*/ f25352 f13360 1"/>
              <a:gd name="f30345" fmla="*/ f25353 f13360 1"/>
              <a:gd name="f30346" fmla="*/ f25354 f13360 1"/>
              <a:gd name="f30347" fmla="*/ f25355 f13360 1"/>
              <a:gd name="f30348" fmla="*/ f25356 f13360 1"/>
              <a:gd name="f30349" fmla="*/ f25357 f13360 1"/>
              <a:gd name="f30350" fmla="*/ f25358 f13360 1"/>
              <a:gd name="f30351" fmla="*/ f25359 f13360 1"/>
              <a:gd name="f30352" fmla="*/ f25360 f13360 1"/>
              <a:gd name="f30353" fmla="*/ f25361 f13360 1"/>
              <a:gd name="f30354" fmla="*/ f25362 f13361 1"/>
              <a:gd name="f30355" fmla="*/ f25363 f13360 1"/>
              <a:gd name="f30356" fmla="*/ f25364 f13360 1"/>
              <a:gd name="f30357" fmla="*/ f25365 f13361 1"/>
              <a:gd name="f30358" fmla="*/ f25366 f13360 1"/>
              <a:gd name="f30359" fmla="*/ f25367 f13360 1"/>
              <a:gd name="f30360" fmla="*/ f25368 f13360 1"/>
              <a:gd name="f30361" fmla="*/ f25369 f13360 1"/>
              <a:gd name="f30362" fmla="*/ f25370 f13360 1"/>
              <a:gd name="f30363" fmla="*/ f25371 f13360 1"/>
              <a:gd name="f30364" fmla="*/ f25372 f13360 1"/>
              <a:gd name="f30365" fmla="*/ f25373 f13360 1"/>
              <a:gd name="f30366" fmla="*/ f25374 f13360 1"/>
              <a:gd name="f30367" fmla="*/ f25375 f13360 1"/>
              <a:gd name="f30368" fmla="*/ f25376 f13360 1"/>
              <a:gd name="f30369" fmla="*/ f25377 f13360 1"/>
              <a:gd name="f30370" fmla="*/ f25378 f13360 1"/>
              <a:gd name="f30371" fmla="*/ f25379 f13360 1"/>
              <a:gd name="f30372" fmla="*/ f25380 f13360 1"/>
              <a:gd name="f30373" fmla="*/ f25381 f13361 1"/>
              <a:gd name="f30374" fmla="*/ f25382 f13361 1"/>
              <a:gd name="f30375" fmla="*/ f25383 f13360 1"/>
              <a:gd name="f30376" fmla="*/ f25384 f13361 1"/>
              <a:gd name="f30377" fmla="*/ f25385 f13360 1"/>
              <a:gd name="f30378" fmla="*/ f25386 f13361 1"/>
              <a:gd name="f30379" fmla="*/ f25387 f13360 1"/>
              <a:gd name="f30380" fmla="*/ f25388 f13360 1"/>
              <a:gd name="f30381" fmla="*/ f25389 f13360 1"/>
              <a:gd name="f30382" fmla="*/ f25390 f13360 1"/>
              <a:gd name="f30383" fmla="*/ f25391 f13360 1"/>
              <a:gd name="f30384" fmla="*/ f25392 f13360 1"/>
              <a:gd name="f30385" fmla="*/ f25393 f13360 1"/>
              <a:gd name="f30386" fmla="*/ f25394 f13360 1"/>
              <a:gd name="f30387" fmla="*/ f25395 f13360 1"/>
              <a:gd name="f30388" fmla="*/ f25396 f13360 1"/>
              <a:gd name="f30389" fmla="*/ f25397 f13360 1"/>
              <a:gd name="f30390" fmla="*/ f25398 f13360 1"/>
              <a:gd name="f30391" fmla="*/ f25399 f13360 1"/>
              <a:gd name="f30392" fmla="*/ f25400 f13360 1"/>
              <a:gd name="f30393" fmla="*/ f25401 f13360 1"/>
              <a:gd name="f30394" fmla="*/ f25402 f13360 1"/>
              <a:gd name="f30395" fmla="*/ f25403 f13361 1"/>
              <a:gd name="f30396" fmla="*/ f25404 f13360 1"/>
              <a:gd name="f30397" fmla="*/ f25405 f13360 1"/>
              <a:gd name="f30398" fmla="*/ f25406 f13360 1"/>
              <a:gd name="f30399" fmla="*/ f25407 f13361 1"/>
              <a:gd name="f30400" fmla="*/ f25408 f13360 1"/>
              <a:gd name="f30401" fmla="*/ f25409 f13360 1"/>
              <a:gd name="f30402" fmla="*/ f25410 f13361 1"/>
              <a:gd name="f30403" fmla="*/ f25411 f13360 1"/>
              <a:gd name="f30404" fmla="*/ f25412 f13360 1"/>
              <a:gd name="f30405" fmla="*/ f25413 f13360 1"/>
              <a:gd name="f30406" fmla="*/ f25414 f13361 1"/>
              <a:gd name="f30407" fmla="*/ f25415 f13360 1"/>
              <a:gd name="f30408" fmla="*/ f25416 f13361 1"/>
              <a:gd name="f30409" fmla="*/ f25417 f13360 1"/>
              <a:gd name="f30410" fmla="*/ f25418 f13361 1"/>
              <a:gd name="f30411" fmla="*/ f25419 f13360 1"/>
              <a:gd name="f30412" fmla="*/ f25420 f13360 1"/>
              <a:gd name="f30413" fmla="*/ f25421 f13360 1"/>
              <a:gd name="f30414" fmla="*/ f25422 f13361 1"/>
              <a:gd name="f30415" fmla="*/ f25423 f13360 1"/>
              <a:gd name="f30416" fmla="*/ f25424 f13360 1"/>
              <a:gd name="f30417" fmla="*/ f25425 f13360 1"/>
              <a:gd name="f30418" fmla="*/ f25426 f13360 1"/>
              <a:gd name="f30419" fmla="*/ f25427 f13360 1"/>
              <a:gd name="f30420" fmla="*/ f25428 f13360 1"/>
              <a:gd name="f30421" fmla="*/ f25429 f13360 1"/>
              <a:gd name="f30422" fmla="*/ f25430 f13360 1"/>
              <a:gd name="f30423" fmla="*/ f25431 f13360 1"/>
              <a:gd name="f30424" fmla="*/ f25432 f13360 1"/>
              <a:gd name="f30425" fmla="*/ f25433 f13360 1"/>
              <a:gd name="f30426" fmla="*/ f25434 f13361 1"/>
              <a:gd name="f30427" fmla="*/ f25435 f13360 1"/>
              <a:gd name="f30428" fmla="*/ f25436 f13360 1"/>
              <a:gd name="f30429" fmla="*/ f25437 f13360 1"/>
              <a:gd name="f30430" fmla="*/ f25438 f13360 1"/>
              <a:gd name="f30431" fmla="*/ f25439 f13360 1"/>
              <a:gd name="f30432" fmla="*/ f25440 f13360 1"/>
              <a:gd name="f30433" fmla="*/ f25441 f13360 1"/>
              <a:gd name="f30434" fmla="*/ f25442 f13360 1"/>
              <a:gd name="f30435" fmla="*/ f25443 f13360 1"/>
              <a:gd name="f30436" fmla="*/ f25444 f13360 1"/>
              <a:gd name="f30437" fmla="*/ f25445 f13360 1"/>
              <a:gd name="f30438" fmla="*/ f25446 f13360 1"/>
              <a:gd name="f30439" fmla="*/ f25447 f13360 1"/>
              <a:gd name="f30440" fmla="*/ f25448 f13360 1"/>
              <a:gd name="f30441" fmla="*/ f25449 f13360 1"/>
              <a:gd name="f30442" fmla="*/ f25450 f13360 1"/>
              <a:gd name="f30443" fmla="*/ f25451 f13361 1"/>
              <a:gd name="f30444" fmla="*/ f25452 f13360 1"/>
              <a:gd name="f30445" fmla="*/ f25453 f13360 1"/>
              <a:gd name="f30446" fmla="*/ f25454 f13360 1"/>
              <a:gd name="f30447" fmla="*/ f25455 f13360 1"/>
              <a:gd name="f30448" fmla="*/ f25456 f13360 1"/>
              <a:gd name="f30449" fmla="*/ f25457 f13360 1"/>
              <a:gd name="f30450" fmla="*/ f25458 f13360 1"/>
              <a:gd name="f30451" fmla="*/ f25459 f13360 1"/>
              <a:gd name="f30452" fmla="*/ f25460 f13360 1"/>
              <a:gd name="f30453" fmla="*/ f25461 f13360 1"/>
              <a:gd name="f30454" fmla="*/ f25462 f13360 1"/>
              <a:gd name="f30455" fmla="*/ f25463 f13360 1"/>
              <a:gd name="f30456" fmla="*/ f25464 f13360 1"/>
              <a:gd name="f30457" fmla="*/ f25465 f13360 1"/>
              <a:gd name="f30458" fmla="*/ f25466 f13360 1"/>
              <a:gd name="f30459" fmla="*/ f25467 f13360 1"/>
              <a:gd name="f30460" fmla="*/ f25468 f13360 1"/>
              <a:gd name="f30461" fmla="*/ f25469 f13360 1"/>
              <a:gd name="f30462" fmla="*/ f25470 f13360 1"/>
              <a:gd name="f30463" fmla="*/ f25471 f13360 1"/>
              <a:gd name="f30464" fmla="*/ f25472 f13360 1"/>
              <a:gd name="f30465" fmla="*/ f25473 f13361 1"/>
              <a:gd name="f30466" fmla="*/ f25474 f13360 1"/>
              <a:gd name="f30467" fmla="*/ f25475 f13360 1"/>
              <a:gd name="f30468" fmla="*/ f25476 f13360 1"/>
              <a:gd name="f30469" fmla="*/ f25477 f13361 1"/>
              <a:gd name="f30470" fmla="*/ f25478 f13360 1"/>
              <a:gd name="f30471" fmla="*/ f25479 f13361 1"/>
              <a:gd name="f30472" fmla="*/ f25480 f13360 1"/>
              <a:gd name="f30473" fmla="*/ f25481 f13360 1"/>
              <a:gd name="f30474" fmla="*/ f25482 f13360 1"/>
              <a:gd name="f30475" fmla="*/ f25483 f13360 1"/>
              <a:gd name="f30476" fmla="*/ f25484 f13360 1"/>
              <a:gd name="f30477" fmla="*/ f25485 f13360 1"/>
              <a:gd name="f30478" fmla="*/ f25486 f13360 1"/>
              <a:gd name="f30479" fmla="*/ f25487 f13360 1"/>
              <a:gd name="f30480" fmla="*/ f25488 f13360 1"/>
              <a:gd name="f30481" fmla="*/ f25489 f13360 1"/>
              <a:gd name="f30482" fmla="*/ f25490 f13360 1"/>
              <a:gd name="f30483" fmla="*/ f25491 f13360 1"/>
              <a:gd name="f30484" fmla="*/ f25492 f13360 1"/>
              <a:gd name="f30485" fmla="*/ f25493 f13360 1"/>
              <a:gd name="f30486" fmla="*/ f25494 f13360 1"/>
              <a:gd name="f30487" fmla="*/ f25495 f13360 1"/>
              <a:gd name="f30488" fmla="*/ f25496 f13361 1"/>
              <a:gd name="f30489" fmla="*/ f25497 f13360 1"/>
              <a:gd name="f30490" fmla="*/ f25498 f13360 1"/>
              <a:gd name="f30491" fmla="*/ f25499 f13360 1"/>
              <a:gd name="f30492" fmla="*/ f25500 f13360 1"/>
              <a:gd name="f30493" fmla="*/ f25501 f13360 1"/>
              <a:gd name="f30494" fmla="*/ f25502 f13361 1"/>
              <a:gd name="f30495" fmla="*/ f25503 f13360 1"/>
              <a:gd name="f30496" fmla="*/ f25504 f13360 1"/>
              <a:gd name="f30497" fmla="*/ f25505 f13360 1"/>
              <a:gd name="f30498" fmla="*/ f25506 f13360 1"/>
              <a:gd name="f30499" fmla="*/ f25507 f13360 1"/>
              <a:gd name="f30500" fmla="*/ f25508 f13360 1"/>
              <a:gd name="f30501" fmla="*/ f25509 f13360 1"/>
              <a:gd name="f30502" fmla="*/ f25510 f13360 1"/>
              <a:gd name="f30503" fmla="*/ f25511 f13360 1"/>
              <a:gd name="f30504" fmla="*/ f25512 f13360 1"/>
              <a:gd name="f30505" fmla="*/ f25513 f13360 1"/>
              <a:gd name="f30506" fmla="*/ f25514 f13360 1"/>
              <a:gd name="f30507" fmla="*/ f25515 f13360 1"/>
              <a:gd name="f30508" fmla="*/ f25516 f13360 1"/>
              <a:gd name="f30509" fmla="*/ f25517 f13360 1"/>
              <a:gd name="f30510" fmla="*/ f25518 f13360 1"/>
              <a:gd name="f30511" fmla="*/ f25519 f13360 1"/>
              <a:gd name="f30512" fmla="*/ f25520 f13360 1"/>
              <a:gd name="f30513" fmla="*/ f25521 f13360 1"/>
              <a:gd name="f30514" fmla="*/ f25522 f13360 1"/>
              <a:gd name="f30515" fmla="*/ f25523 f13360 1"/>
              <a:gd name="f30516" fmla="*/ f25524 f13360 1"/>
              <a:gd name="f30517" fmla="*/ f25525 f13361 1"/>
              <a:gd name="f30518" fmla="*/ f25526 f13361 1"/>
              <a:gd name="f30519" fmla="*/ f25527 f13360 1"/>
              <a:gd name="f30520" fmla="*/ f25528 f13360 1"/>
              <a:gd name="f30521" fmla="*/ f25529 f13360 1"/>
              <a:gd name="f30522" fmla="*/ f25530 f13361 1"/>
              <a:gd name="f30523" fmla="*/ f25531 f13360 1"/>
              <a:gd name="f30524" fmla="*/ f25532 f13360 1"/>
              <a:gd name="f30525" fmla="*/ f25533 f13361 1"/>
              <a:gd name="f30526" fmla="*/ f25534 f13360 1"/>
              <a:gd name="f30527" fmla="*/ f25535 f13360 1"/>
              <a:gd name="f30528" fmla="*/ f25536 f13360 1"/>
              <a:gd name="f30529" fmla="*/ f25537 f13360 1"/>
              <a:gd name="f30530" fmla="*/ f25538 f13360 1"/>
              <a:gd name="f30531" fmla="*/ f25539 f13361 1"/>
              <a:gd name="f30532" fmla="*/ f25540 f13360 1"/>
              <a:gd name="f30533" fmla="*/ f25541 f13360 1"/>
              <a:gd name="f30534" fmla="*/ f25542 f13360 1"/>
              <a:gd name="f30535" fmla="*/ f25543 f13360 1"/>
              <a:gd name="f30536" fmla="*/ f25544 f13360 1"/>
              <a:gd name="f30537" fmla="*/ f25545 f13360 1"/>
              <a:gd name="f30538" fmla="*/ f25546 f13360 1"/>
              <a:gd name="f30539" fmla="*/ f25547 f13360 1"/>
              <a:gd name="f30540" fmla="*/ f25548 f13360 1"/>
              <a:gd name="f30541" fmla="*/ f25549 f13360 1"/>
              <a:gd name="f30542" fmla="*/ f25550 f13360 1"/>
              <a:gd name="f30543" fmla="*/ f25551 f13360 1"/>
              <a:gd name="f30544" fmla="*/ f25552 f13360 1"/>
              <a:gd name="f30545" fmla="*/ f25553 f13360 1"/>
              <a:gd name="f30546" fmla="*/ f25554 f13361 1"/>
              <a:gd name="f30547" fmla="*/ f25555 f13360 1"/>
              <a:gd name="f30548" fmla="*/ f25556 f13360 1"/>
              <a:gd name="f30549" fmla="*/ f25557 f13360 1"/>
              <a:gd name="f30550" fmla="*/ f25558 f13360 1"/>
              <a:gd name="f30551" fmla="*/ f25559 f13361 1"/>
              <a:gd name="f30552" fmla="*/ f25560 f13360 1"/>
              <a:gd name="f30553" fmla="*/ f25561 f13361 1"/>
              <a:gd name="f30554" fmla="*/ f25562 f13360 1"/>
              <a:gd name="f30555" fmla="*/ f25563 f13360 1"/>
              <a:gd name="f30556" fmla="*/ f25564 f13360 1"/>
              <a:gd name="f30557" fmla="*/ f25565 f13360 1"/>
              <a:gd name="f30558" fmla="*/ f25566 f13360 1"/>
              <a:gd name="f30559" fmla="*/ f25567 f13360 1"/>
              <a:gd name="f30560" fmla="*/ f25568 f13360 1"/>
              <a:gd name="f30561" fmla="*/ f25569 f13360 1"/>
              <a:gd name="f30562" fmla="*/ f25570 f13360 1"/>
              <a:gd name="f30563" fmla="*/ f25571 f13360 1"/>
              <a:gd name="f30564" fmla="*/ f25572 f13360 1"/>
              <a:gd name="f30565" fmla="*/ f25573 f13360 1"/>
              <a:gd name="f30566" fmla="*/ f25574 f13360 1"/>
              <a:gd name="f30567" fmla="*/ f25575 f13360 1"/>
              <a:gd name="f30568" fmla="*/ f25576 f13360 1"/>
              <a:gd name="f30569" fmla="*/ f25577 f13361 1"/>
              <a:gd name="f30570" fmla="*/ f25578 f13360 1"/>
              <a:gd name="f30571" fmla="*/ f25579 f13360 1"/>
              <a:gd name="f30572" fmla="*/ f25580 f13360 1"/>
              <a:gd name="f30573" fmla="*/ f25581 f13361 1"/>
              <a:gd name="f30574" fmla="*/ f25582 f13360 1"/>
              <a:gd name="f30575" fmla="*/ f25583 f13360 1"/>
              <a:gd name="f30576" fmla="*/ f25584 f13360 1"/>
              <a:gd name="f30577" fmla="*/ f25585 f13360 1"/>
              <a:gd name="f30578" fmla="*/ f25586 f13360 1"/>
              <a:gd name="f30579" fmla="*/ f25587 f13360 1"/>
              <a:gd name="f30580" fmla="*/ f25588 f13360 1"/>
              <a:gd name="f30581" fmla="*/ f25589 f13361 1"/>
              <a:gd name="f30582" fmla="*/ f25590 f13360 1"/>
              <a:gd name="f30583" fmla="*/ f25591 f13360 1"/>
              <a:gd name="f30584" fmla="*/ f25592 f13360 1"/>
              <a:gd name="f30585" fmla="*/ f25593 f13360 1"/>
              <a:gd name="f30586" fmla="*/ f25594 f13360 1"/>
              <a:gd name="f30587" fmla="*/ f25595 f13360 1"/>
              <a:gd name="f30588" fmla="*/ f25596 f13360 1"/>
              <a:gd name="f30589" fmla="*/ f25597 f13360 1"/>
              <a:gd name="f30590" fmla="*/ f25598 f13360 1"/>
              <a:gd name="f30591" fmla="*/ f25599 f13360 1"/>
              <a:gd name="f30592" fmla="*/ f25600 f13360 1"/>
              <a:gd name="f30593" fmla="*/ f25601 f13360 1"/>
              <a:gd name="f30594" fmla="*/ f25602 f13360 1"/>
              <a:gd name="f30595" fmla="*/ f25603 f13361 1"/>
              <a:gd name="f30596" fmla="*/ f25604 f13360 1"/>
              <a:gd name="f30597" fmla="*/ f25605 f13360 1"/>
              <a:gd name="f30598" fmla="*/ f25606 f13360 1"/>
              <a:gd name="f30599" fmla="*/ f25607 f13360 1"/>
              <a:gd name="f30600" fmla="*/ f25608 f13360 1"/>
              <a:gd name="f30601" fmla="*/ f25609 f13360 1"/>
              <a:gd name="f30602" fmla="*/ f25610 f13360 1"/>
              <a:gd name="f30603" fmla="*/ f25611 f13361 1"/>
              <a:gd name="f30604" fmla="*/ f25612 f13360 1"/>
              <a:gd name="f30605" fmla="*/ f25613 f13360 1"/>
              <a:gd name="f30606" fmla="*/ f25614 f13360 1"/>
              <a:gd name="f30607" fmla="*/ f25615 f13360 1"/>
              <a:gd name="f30608" fmla="*/ f25616 f13360 1"/>
              <a:gd name="f30609" fmla="*/ f25617 f13360 1"/>
              <a:gd name="f30610" fmla="*/ f25618 f13360 1"/>
              <a:gd name="f30611" fmla="*/ f25619 f13361 1"/>
              <a:gd name="f30612" fmla="*/ f25620 f13360 1"/>
              <a:gd name="f30613" fmla="*/ f25621 f13360 1"/>
              <a:gd name="f30614" fmla="*/ f25622 f13360 1"/>
              <a:gd name="f30615" fmla="*/ f25623 f13360 1"/>
              <a:gd name="f30616" fmla="*/ f25624 f13360 1"/>
              <a:gd name="f30617" fmla="*/ f25625 f13360 1"/>
              <a:gd name="f30618" fmla="*/ f25626 f13360 1"/>
              <a:gd name="f30619" fmla="*/ f25627 f13360 1"/>
              <a:gd name="f30620" fmla="*/ f25628 f13360 1"/>
              <a:gd name="f30621" fmla="*/ f25629 f13360 1"/>
              <a:gd name="f30622" fmla="*/ f25630 f13360 1"/>
              <a:gd name="f30623" fmla="*/ f25631 f13360 1"/>
              <a:gd name="f30624" fmla="*/ f25632 f13360 1"/>
              <a:gd name="f30625" fmla="*/ f25633 f13360 1"/>
              <a:gd name="f30626" fmla="*/ f25634 f13360 1"/>
              <a:gd name="f30627" fmla="*/ f25635 f13360 1"/>
              <a:gd name="f30628" fmla="*/ f25636 f13361 1"/>
              <a:gd name="f30629" fmla="*/ f25637 f13360 1"/>
              <a:gd name="f30630" fmla="*/ f25638 f13361 1"/>
              <a:gd name="f30631" fmla="*/ f25639 f13360 1"/>
              <a:gd name="f30632" fmla="*/ f25640 f13360 1"/>
              <a:gd name="f30633" fmla="*/ f25641 f13360 1"/>
              <a:gd name="f30634" fmla="*/ f25642 f13360 1"/>
              <a:gd name="f30635" fmla="*/ f25643 f13360 1"/>
              <a:gd name="f30636" fmla="*/ f25644 f13360 1"/>
              <a:gd name="f30637" fmla="*/ f25645 f13360 1"/>
              <a:gd name="f30638" fmla="*/ f25646 f13360 1"/>
              <a:gd name="f30639" fmla="*/ f25647 f13360 1"/>
              <a:gd name="f30640" fmla="*/ f25648 f13360 1"/>
              <a:gd name="f30641" fmla="*/ f25649 f13360 1"/>
              <a:gd name="f30642" fmla="*/ f25650 f13360 1"/>
              <a:gd name="f30643" fmla="*/ f25651 f13360 1"/>
              <a:gd name="f30644" fmla="*/ f25652 f13360 1"/>
              <a:gd name="f30645" fmla="*/ f25653 f13360 1"/>
              <a:gd name="f30646" fmla="*/ f25654 f13360 1"/>
              <a:gd name="f30647" fmla="*/ f25655 f13361 1"/>
              <a:gd name="f30648" fmla="*/ f25656 f13360 1"/>
              <a:gd name="f30649" fmla="*/ f25657 f13360 1"/>
              <a:gd name="f30650" fmla="*/ f25658 f13360 1"/>
              <a:gd name="f30651" fmla="*/ f25659 f13361 1"/>
              <a:gd name="f30652" fmla="*/ f25660 f13360 1"/>
              <a:gd name="f30653" fmla="*/ f25661 f13361 1"/>
              <a:gd name="f30654" fmla="*/ f25662 f13360 1"/>
              <a:gd name="f30655" fmla="*/ f25663 f13360 1"/>
              <a:gd name="f30656" fmla="*/ f25664 f13360 1"/>
              <a:gd name="f30657" fmla="*/ f25665 f13360 1"/>
              <a:gd name="f30658" fmla="*/ f25666 f13360 1"/>
              <a:gd name="f30659" fmla="*/ f25667 f13360 1"/>
              <a:gd name="f30660" fmla="*/ f25668 f13360 1"/>
              <a:gd name="f30661" fmla="*/ f25669 f13360 1"/>
              <a:gd name="f30662" fmla="*/ f25670 f13360 1"/>
              <a:gd name="f30663" fmla="*/ f25671 f13360 1"/>
              <a:gd name="f30664" fmla="*/ f25672 f13360 1"/>
              <a:gd name="f30665" fmla="*/ f25673 f13360 1"/>
              <a:gd name="f30666" fmla="*/ f25674 f13360 1"/>
              <a:gd name="f30667" fmla="*/ f25675 f13361 1"/>
              <a:gd name="f30668" fmla="*/ f25676 f13360 1"/>
              <a:gd name="f30669" fmla="*/ f25677 f13361 1"/>
              <a:gd name="f30670" fmla="*/ f25678 f13360 1"/>
              <a:gd name="f30671" fmla="*/ f25679 f13360 1"/>
              <a:gd name="f30672" fmla="*/ f25680 f13360 1"/>
              <a:gd name="f30673" fmla="*/ f25681 f13361 1"/>
              <a:gd name="f30674" fmla="*/ f25682 f13360 1"/>
              <a:gd name="f30675" fmla="*/ f25683 f13360 1"/>
              <a:gd name="f30676" fmla="*/ f25684 f13360 1"/>
              <a:gd name="f30677" fmla="*/ f25685 f13361 1"/>
              <a:gd name="f30678" fmla="*/ f25686 f13360 1"/>
              <a:gd name="f30679" fmla="*/ f25687 f13360 1"/>
              <a:gd name="f30680" fmla="*/ f25688 f13360 1"/>
              <a:gd name="f30681" fmla="*/ f25689 f13360 1"/>
              <a:gd name="f30682" fmla="*/ f25690 f13360 1"/>
              <a:gd name="f30683" fmla="*/ f25691 f13361 1"/>
              <a:gd name="f30684" fmla="*/ f25692 f13360 1"/>
              <a:gd name="f30685" fmla="*/ f25693 f13361 1"/>
              <a:gd name="f30686" fmla="*/ f25694 f13360 1"/>
              <a:gd name="f30687" fmla="*/ f25695 f13360 1"/>
              <a:gd name="f30688" fmla="*/ f25696 f13360 1"/>
              <a:gd name="f30689" fmla="*/ f25697 f13361 1"/>
              <a:gd name="f30690" fmla="*/ f25698 f13360 1"/>
              <a:gd name="f30691" fmla="*/ f25699 f13360 1"/>
              <a:gd name="f30692" fmla="*/ f25700 f13360 1"/>
              <a:gd name="f30693" fmla="*/ f25701 f13361 1"/>
              <a:gd name="f30694" fmla="*/ f25702 f13360 1"/>
              <a:gd name="f30695" fmla="*/ f25703 f13361 1"/>
              <a:gd name="f30696" fmla="*/ f25704 f13360 1"/>
              <a:gd name="f30697" fmla="*/ f25705 f13361 1"/>
              <a:gd name="f30698" fmla="*/ f25706 f13360 1"/>
              <a:gd name="f30699" fmla="*/ f25707 f13360 1"/>
              <a:gd name="f30700" fmla="*/ f25708 f13360 1"/>
              <a:gd name="f30701" fmla="*/ f25709 f13361 1"/>
              <a:gd name="f30702" fmla="*/ f25710 f13361 1"/>
              <a:gd name="f30703" fmla="*/ f25711 f13360 1"/>
              <a:gd name="f30704" fmla="*/ f25712 f13360 1"/>
              <a:gd name="f30705" fmla="*/ f25713 f13360 1"/>
              <a:gd name="f30706" fmla="*/ f25714 f13360 1"/>
              <a:gd name="f30707" fmla="*/ f25715 f13360 1"/>
              <a:gd name="f30708" fmla="*/ f25716 f13360 1"/>
              <a:gd name="f30709" fmla="*/ f25717 f13360 1"/>
              <a:gd name="f30710" fmla="*/ f25718 f13360 1"/>
              <a:gd name="f30711" fmla="*/ f25719 f13360 1"/>
              <a:gd name="f30712" fmla="*/ f25720 f13360 1"/>
              <a:gd name="f30713" fmla="*/ f25721 f13360 1"/>
              <a:gd name="f30714" fmla="*/ f25722 f13360 1"/>
              <a:gd name="f30715" fmla="*/ f25723 f13360 1"/>
              <a:gd name="f30716" fmla="*/ f25724 f13360 1"/>
              <a:gd name="f30717" fmla="*/ f25725 f13360 1"/>
              <a:gd name="f30718" fmla="*/ f25726 f13360 1"/>
              <a:gd name="f30719" fmla="*/ f25727 f13360 1"/>
              <a:gd name="f30720" fmla="*/ f25728 f13360 1"/>
              <a:gd name="f30721" fmla="*/ f25729 f13361 1"/>
              <a:gd name="f30722" fmla="*/ f25730 f13360 1"/>
              <a:gd name="f30723" fmla="*/ f25731 f13361 1"/>
              <a:gd name="f30724" fmla="*/ f25732 f13360 1"/>
              <a:gd name="f30725" fmla="*/ f25733 f13360 1"/>
              <a:gd name="f30726" fmla="*/ f25734 f13360 1"/>
              <a:gd name="f30727" fmla="*/ f25735 f13360 1"/>
              <a:gd name="f30728" fmla="*/ f25736 f13360 1"/>
              <a:gd name="f30729" fmla="*/ f25737 f13360 1"/>
              <a:gd name="f30730" fmla="*/ f25738 f13360 1"/>
              <a:gd name="f30731" fmla="*/ f25739 f13360 1"/>
              <a:gd name="f30732" fmla="*/ f25740 f13360 1"/>
              <a:gd name="f30733" fmla="*/ f25741 f13360 1"/>
              <a:gd name="f30734" fmla="*/ f25742 f13360 1"/>
              <a:gd name="f30735" fmla="*/ f25743 f13360 1"/>
              <a:gd name="f30736" fmla="*/ f25744 f13360 1"/>
              <a:gd name="f30737" fmla="*/ f25745 f13360 1"/>
              <a:gd name="f30738" fmla="*/ f25746 f13360 1"/>
              <a:gd name="f30739" fmla="*/ f25747 f13360 1"/>
              <a:gd name="f30740" fmla="*/ f25748 f13360 1"/>
              <a:gd name="f30741" fmla="*/ f25749 f13360 1"/>
              <a:gd name="f30742" fmla="*/ f25750 f13360 1"/>
              <a:gd name="f30743" fmla="*/ f25751 f13361 1"/>
              <a:gd name="f30744" fmla="*/ f25752 f13360 1"/>
              <a:gd name="f30745" fmla="*/ f25753 f13360 1"/>
              <a:gd name="f30746" fmla="*/ f25754 f13360 1"/>
              <a:gd name="f30747" fmla="*/ f25755 f13360 1"/>
              <a:gd name="f30748" fmla="*/ f25756 f13360 1"/>
              <a:gd name="f30749" fmla="*/ f25757 f13360 1"/>
              <a:gd name="f30750" fmla="*/ f25758 f13361 1"/>
              <a:gd name="f30751" fmla="*/ f25759 f13360 1"/>
              <a:gd name="f30752" fmla="*/ f25760 f13360 1"/>
              <a:gd name="f30753" fmla="*/ f25761 f13360 1"/>
              <a:gd name="f30754" fmla="*/ f25762 f13360 1"/>
              <a:gd name="f30755" fmla="*/ f25763 f13360 1"/>
              <a:gd name="f30756" fmla="*/ f25764 f13360 1"/>
              <a:gd name="f30757" fmla="*/ f25765 f13360 1"/>
              <a:gd name="f30758" fmla="*/ f25766 f13360 1"/>
              <a:gd name="f30759" fmla="*/ f25767 f13360 1"/>
              <a:gd name="f30760" fmla="*/ f25768 f13361 1"/>
              <a:gd name="f30761" fmla="*/ f25769 f13360 1"/>
              <a:gd name="f30762" fmla="*/ f25770 f13360 1"/>
              <a:gd name="f30763" fmla="*/ f25771 f13360 1"/>
              <a:gd name="f30764" fmla="*/ f25772 f13360 1"/>
              <a:gd name="f30765" fmla="*/ f25773 f13360 1"/>
              <a:gd name="f30766" fmla="*/ f25774 f13361 1"/>
              <a:gd name="f30767" fmla="*/ f25775 f13360 1"/>
              <a:gd name="f30768" fmla="*/ f25776 f13360 1"/>
              <a:gd name="f30769" fmla="*/ f25777 f13360 1"/>
              <a:gd name="f30770" fmla="*/ f25778 f13360 1"/>
              <a:gd name="f30771" fmla="*/ f25779 f13360 1"/>
              <a:gd name="f30772" fmla="*/ f25780 f13360 1"/>
              <a:gd name="f30773" fmla="*/ f25781 f13360 1"/>
              <a:gd name="f30774" fmla="*/ f25782 f13361 1"/>
              <a:gd name="f30775" fmla="*/ f25783 f13360 1"/>
              <a:gd name="f30776" fmla="*/ f25784 f13360 1"/>
              <a:gd name="f30777" fmla="*/ f25785 f13360 1"/>
              <a:gd name="f30778" fmla="*/ f25786 f13361 1"/>
              <a:gd name="f30779" fmla="*/ f25787 f13360 1"/>
              <a:gd name="f30780" fmla="*/ f25788 f13361 1"/>
              <a:gd name="f30781" fmla="*/ f25789 f13360 1"/>
              <a:gd name="f30782" fmla="*/ f25790 f13361 1"/>
              <a:gd name="f30783" fmla="*/ f25791 f13360 1"/>
              <a:gd name="f30784" fmla="*/ f25792 f13360 1"/>
              <a:gd name="f30785" fmla="*/ f25793 f13360 1"/>
              <a:gd name="f30786" fmla="*/ f25794 f13361 1"/>
              <a:gd name="f30787" fmla="*/ f25795 f13360 1"/>
              <a:gd name="f30788" fmla="*/ f25796 f13360 1"/>
              <a:gd name="f30789" fmla="*/ f25797 f13360 1"/>
              <a:gd name="f30790" fmla="*/ f25798 f13360 1"/>
              <a:gd name="f30791" fmla="*/ f25799 f13360 1"/>
              <a:gd name="f30792" fmla="*/ f25800 f13360 1"/>
              <a:gd name="f30793" fmla="*/ f25801 f13360 1"/>
              <a:gd name="f30794" fmla="*/ f25802 f13360 1"/>
              <a:gd name="f30795" fmla="*/ f25803 f13360 1"/>
              <a:gd name="f30796" fmla="*/ f25804 f13360 1"/>
              <a:gd name="f30797" fmla="*/ f25805 f13360 1"/>
              <a:gd name="f30798" fmla="*/ f25806 f13360 1"/>
              <a:gd name="f30799" fmla="*/ f25807 f13360 1"/>
              <a:gd name="f30800" fmla="*/ f25808 f13361 1"/>
              <a:gd name="f30801" fmla="*/ f25809 f13360 1"/>
              <a:gd name="f30802" fmla="*/ f25810 f13361 1"/>
              <a:gd name="f30803" fmla="*/ f25811 f13360 1"/>
              <a:gd name="f30804" fmla="*/ f25812 f13360 1"/>
              <a:gd name="f30805" fmla="*/ f25813 f13360 1"/>
              <a:gd name="f30806" fmla="*/ f25814 f13360 1"/>
              <a:gd name="f30807" fmla="*/ f25815 f13360 1"/>
              <a:gd name="f30808" fmla="*/ f25816 f13360 1"/>
              <a:gd name="f30809" fmla="*/ f25817 f13360 1"/>
              <a:gd name="f30810" fmla="*/ f25818 f13360 1"/>
              <a:gd name="f30811" fmla="*/ f25819 f13360 1"/>
              <a:gd name="f30812" fmla="*/ f25820 f13360 1"/>
              <a:gd name="f30813" fmla="*/ f25821 f13360 1"/>
              <a:gd name="f30814" fmla="*/ f25822 f13360 1"/>
              <a:gd name="f30815" fmla="*/ f25823 f13360 1"/>
              <a:gd name="f30816" fmla="*/ f25824 f13360 1"/>
              <a:gd name="f30817" fmla="*/ f25825 f13360 1"/>
              <a:gd name="f30818" fmla="*/ f25826 f13361 1"/>
              <a:gd name="f30819" fmla="*/ f25827 f13360 1"/>
              <a:gd name="f30820" fmla="*/ f25828 f13360 1"/>
              <a:gd name="f30821" fmla="*/ f25829 f13360 1"/>
              <a:gd name="f30822" fmla="*/ f25830 f13360 1"/>
              <a:gd name="f30823" fmla="*/ f25831 f13360 1"/>
              <a:gd name="f30824" fmla="*/ f25832 f13361 1"/>
              <a:gd name="f30825" fmla="*/ f25833 f13360 1"/>
              <a:gd name="f30826" fmla="*/ f25834 f13360 1"/>
              <a:gd name="f30827" fmla="*/ f25835 f13360 1"/>
              <a:gd name="f30828" fmla="*/ f25836 f13361 1"/>
              <a:gd name="f30829" fmla="*/ f25837 f13360 1"/>
              <a:gd name="f30830" fmla="*/ f25838 f13361 1"/>
              <a:gd name="f30831" fmla="*/ f25839 f13360 1"/>
              <a:gd name="f30832" fmla="*/ f25840 f13361 1"/>
              <a:gd name="f30833" fmla="*/ f25841 f13360 1"/>
              <a:gd name="f30834" fmla="*/ f25842 f13360 1"/>
              <a:gd name="f30835" fmla="*/ f25843 f13360 1"/>
              <a:gd name="f30836" fmla="*/ f25844 f13360 1"/>
              <a:gd name="f30837" fmla="*/ f25845 f13361 1"/>
              <a:gd name="f30838" fmla="*/ f25846 f13360 1"/>
              <a:gd name="f30839" fmla="*/ f25847 f13360 1"/>
              <a:gd name="f30840" fmla="*/ f25848 f13360 1"/>
              <a:gd name="f30841" fmla="*/ f25849 f13360 1"/>
              <a:gd name="f30842" fmla="*/ f25850 f13360 1"/>
              <a:gd name="f30843" fmla="*/ f25851 f13360 1"/>
              <a:gd name="f30844" fmla="*/ f25852 f13360 1"/>
              <a:gd name="f30845" fmla="*/ f25853 f13360 1"/>
              <a:gd name="f30846" fmla="*/ f25854 f13360 1"/>
              <a:gd name="f30847" fmla="*/ f25855 f13361 1"/>
              <a:gd name="f30848" fmla="*/ f25856 f13360 1"/>
              <a:gd name="f30849" fmla="*/ f25857 f13360 1"/>
              <a:gd name="f30850" fmla="*/ f25858 f13360 1"/>
              <a:gd name="f30851" fmla="*/ f25859 f13360 1"/>
              <a:gd name="f30852" fmla="*/ f25860 f13360 1"/>
              <a:gd name="f30853" fmla="*/ f25861 f13360 1"/>
              <a:gd name="f30854" fmla="*/ f25862 f13360 1"/>
              <a:gd name="f30855" fmla="*/ f25863 f13360 1"/>
              <a:gd name="f30856" fmla="*/ f25864 f13360 1"/>
              <a:gd name="f30857" fmla="*/ f25865 f13361 1"/>
              <a:gd name="f30858" fmla="*/ f25866 f13360 1"/>
              <a:gd name="f30859" fmla="*/ f25867 f13360 1"/>
              <a:gd name="f30860" fmla="*/ f25868 f13360 1"/>
              <a:gd name="f30861" fmla="*/ f25869 f13360 1"/>
              <a:gd name="f30862" fmla="*/ f25870 f13360 1"/>
              <a:gd name="f30863" fmla="*/ f25871 f13360 1"/>
              <a:gd name="f30864" fmla="*/ f25872 f13360 1"/>
              <a:gd name="f30865" fmla="*/ f25873 f13360 1"/>
              <a:gd name="f30866" fmla="*/ f25874 f13360 1"/>
              <a:gd name="f30867" fmla="*/ f25875 f13360 1"/>
              <a:gd name="f30868" fmla="*/ f25876 f13360 1"/>
              <a:gd name="f30869" fmla="*/ f25877 f13360 1"/>
              <a:gd name="f30870" fmla="*/ f25878 f13360 1"/>
              <a:gd name="f30871" fmla="*/ f25879 f13360 1"/>
              <a:gd name="f30872" fmla="*/ f25880 f13361 1"/>
              <a:gd name="f30873" fmla="*/ f25881 f13360 1"/>
              <a:gd name="f30874" fmla="*/ f25882 f13360 1"/>
              <a:gd name="f30875" fmla="*/ f25883 f13360 1"/>
              <a:gd name="f30876" fmla="*/ f25884 f13361 1"/>
              <a:gd name="f30877" fmla="*/ f25885 f13360 1"/>
              <a:gd name="f30878" fmla="*/ f25886 f13361 1"/>
              <a:gd name="f30879" fmla="*/ f25887 f13360 1"/>
              <a:gd name="f30880" fmla="*/ f25888 f13360 1"/>
              <a:gd name="f30881" fmla="*/ f25889 f13360 1"/>
              <a:gd name="f30882" fmla="*/ f25890 f13361 1"/>
              <a:gd name="f30883" fmla="*/ f25891 f13360 1"/>
              <a:gd name="f30884" fmla="*/ f25892 f13361 1"/>
              <a:gd name="f30885" fmla="*/ f25893 f13360 1"/>
              <a:gd name="f30886" fmla="*/ f25894 f13360 1"/>
              <a:gd name="f30887" fmla="*/ f25895 f13360 1"/>
              <a:gd name="f30888" fmla="*/ f25896 f13360 1"/>
              <a:gd name="f30889" fmla="*/ f25897 f13360 1"/>
              <a:gd name="f30890" fmla="*/ f25898 f13360 1"/>
              <a:gd name="f30891" fmla="*/ f25899 f13361 1"/>
              <a:gd name="f30892" fmla="*/ f25900 f13360 1"/>
              <a:gd name="f30893" fmla="*/ f25901 f13360 1"/>
              <a:gd name="f30894" fmla="*/ f25902 f13360 1"/>
              <a:gd name="f30895" fmla="*/ f25903 f13360 1"/>
              <a:gd name="f30896" fmla="*/ f25904 f13360 1"/>
              <a:gd name="f30897" fmla="*/ f25905 f13360 1"/>
              <a:gd name="f30898" fmla="*/ f25906 f13360 1"/>
              <a:gd name="f30899" fmla="*/ f25907 f13360 1"/>
              <a:gd name="f30900" fmla="*/ f25908 f13360 1"/>
              <a:gd name="f30901" fmla="*/ f25909 f13360 1"/>
              <a:gd name="f30902" fmla="*/ f25910 f13360 1"/>
              <a:gd name="f30903" fmla="*/ f25911 f13361 1"/>
              <a:gd name="f30904" fmla="*/ f25912 f13360 1"/>
              <a:gd name="f30905" fmla="*/ f25913 f13361 1"/>
              <a:gd name="f30906" fmla="*/ f25914 f13360 1"/>
              <a:gd name="f30907" fmla="*/ f25915 f13360 1"/>
              <a:gd name="f30908" fmla="*/ f25916 f13360 1"/>
              <a:gd name="f30909" fmla="*/ f25917 f13361 1"/>
              <a:gd name="f30910" fmla="*/ f25918 f13360 1"/>
              <a:gd name="f30911" fmla="*/ f25919 f13361 1"/>
              <a:gd name="f30912" fmla="*/ f25920 f13360 1"/>
              <a:gd name="f30913" fmla="*/ f25921 f13360 1"/>
              <a:gd name="f30914" fmla="*/ f25922 f13361 1"/>
              <a:gd name="f30915" fmla="*/ f25923 f13360 1"/>
              <a:gd name="f30916" fmla="*/ f25924 f13361 1"/>
              <a:gd name="f30917" fmla="*/ f25925 f13360 1"/>
              <a:gd name="f30918" fmla="*/ f25926 f13360 1"/>
              <a:gd name="f30919" fmla="*/ f25927 f13360 1"/>
              <a:gd name="f30920" fmla="*/ f25928 f13360 1"/>
              <a:gd name="f30921" fmla="*/ f25929 f13361 1"/>
              <a:gd name="f30922" fmla="*/ f25930 f13361 1"/>
              <a:gd name="f30923" fmla="*/ f25931 f13360 1"/>
              <a:gd name="f30924" fmla="*/ f25932 f13360 1"/>
              <a:gd name="f30925" fmla="*/ f25933 f13360 1"/>
              <a:gd name="f30926" fmla="*/ f25934 f13360 1"/>
              <a:gd name="f30927" fmla="*/ f25935 f13360 1"/>
              <a:gd name="f30928" fmla="*/ f25936 f13360 1"/>
              <a:gd name="f30929" fmla="*/ f25937 f13360 1"/>
              <a:gd name="f30930" fmla="*/ f25938 f13361 1"/>
              <a:gd name="f30931" fmla="*/ f25939 f13360 1"/>
              <a:gd name="f30932" fmla="*/ f25940 f13361 1"/>
              <a:gd name="f30933" fmla="*/ f25941 f13360 1"/>
              <a:gd name="f30934" fmla="*/ f25942 f13360 1"/>
              <a:gd name="f30935" fmla="*/ f25943 f13360 1"/>
              <a:gd name="f30936" fmla="*/ f25944 f13361 1"/>
              <a:gd name="f30937" fmla="*/ f25945 f13360 1"/>
              <a:gd name="f30938" fmla="*/ f25946 f13361 1"/>
              <a:gd name="f30939" fmla="*/ f25947 f13360 1"/>
              <a:gd name="f30940" fmla="*/ f25948 f13360 1"/>
              <a:gd name="f30941" fmla="*/ f25949 f13360 1"/>
              <a:gd name="f30942" fmla="*/ f25950 f13360 1"/>
              <a:gd name="f30943" fmla="*/ f25951 f13360 1"/>
              <a:gd name="f30944" fmla="*/ f25952 f13360 1"/>
              <a:gd name="f30945" fmla="*/ f25953 f13361 1"/>
              <a:gd name="f30946" fmla="*/ f25954 f13360 1"/>
              <a:gd name="f30947" fmla="*/ f25955 f13360 1"/>
              <a:gd name="f30948" fmla="*/ f25956 f13360 1"/>
              <a:gd name="f30949" fmla="*/ f25957 f13361 1"/>
              <a:gd name="f30950" fmla="*/ f25958 f13360 1"/>
              <a:gd name="f30951" fmla="*/ f25959 f13360 1"/>
              <a:gd name="f30952" fmla="*/ f25960 f13361 1"/>
              <a:gd name="f30953" fmla="*/ f25961 f13360 1"/>
              <a:gd name="f30954" fmla="*/ f25962 f13361 1"/>
              <a:gd name="f30955" fmla="*/ f25963 f13360 1"/>
              <a:gd name="f30956" fmla="*/ f25964 f13360 1"/>
              <a:gd name="f30957" fmla="*/ f25965 f13360 1"/>
              <a:gd name="f30958" fmla="*/ f25966 f13360 1"/>
              <a:gd name="f30959" fmla="*/ f25967 f13360 1"/>
              <a:gd name="f30960" fmla="*/ f25968 f13360 1"/>
              <a:gd name="f30961" fmla="*/ f25969 f13360 1"/>
              <a:gd name="f30962" fmla="*/ f25970 f13360 1"/>
              <a:gd name="f30963" fmla="*/ f25971 f13360 1"/>
              <a:gd name="f30964" fmla="*/ f25972 f13360 1"/>
              <a:gd name="f30965" fmla="*/ f25973 f13360 1"/>
              <a:gd name="f30966" fmla="*/ f25974 f13360 1"/>
              <a:gd name="f30967" fmla="*/ f25975 f13360 1"/>
              <a:gd name="f30968" fmla="*/ f25976 f13361 1"/>
              <a:gd name="f30969" fmla="*/ f25977 f13360 1"/>
              <a:gd name="f30970" fmla="*/ f25978 f13361 1"/>
              <a:gd name="f30971" fmla="*/ f25979 f13360 1"/>
              <a:gd name="f30972" fmla="*/ f25980 f13360 1"/>
              <a:gd name="f30973" fmla="*/ f25981 f13360 1"/>
              <a:gd name="f30974" fmla="*/ f25982 f13360 1"/>
              <a:gd name="f30975" fmla="*/ f25983 f13360 1"/>
              <a:gd name="f30976" fmla="*/ f25984 f13360 1"/>
              <a:gd name="f30977" fmla="*/ f25985 f13361 1"/>
              <a:gd name="f30978" fmla="*/ f25986 f13360 1"/>
              <a:gd name="f30979" fmla="*/ f25987 f13360 1"/>
              <a:gd name="f30980" fmla="*/ f25988 f13360 1"/>
              <a:gd name="f30981" fmla="*/ f25989 f13360 1"/>
              <a:gd name="f30982" fmla="*/ f25990 f13360 1"/>
              <a:gd name="f30983" fmla="*/ f25991 f13360 1"/>
              <a:gd name="f30984" fmla="*/ f25992 f13360 1"/>
              <a:gd name="f30985" fmla="*/ f25993 f13360 1"/>
              <a:gd name="f30986" fmla="*/ f25994 f13360 1"/>
              <a:gd name="f30987" fmla="*/ f25995 f13360 1"/>
              <a:gd name="f30988" fmla="*/ f25996 f13361 1"/>
              <a:gd name="f30989" fmla="*/ f25997 f13360 1"/>
              <a:gd name="f30990" fmla="*/ f25998 f13361 1"/>
              <a:gd name="f30991" fmla="*/ f25999 f13361 1"/>
              <a:gd name="f30992" fmla="*/ f26000 f13360 1"/>
              <a:gd name="f30993" fmla="*/ f26001 f13360 1"/>
              <a:gd name="f30994" fmla="*/ f26002 f13360 1"/>
              <a:gd name="f30995" fmla="*/ f26003 f13361 1"/>
              <a:gd name="f30996" fmla="*/ f26004 f13360 1"/>
              <a:gd name="f30997" fmla="*/ f26005 f13360 1"/>
              <a:gd name="f30998" fmla="*/ f26006 f13360 1"/>
              <a:gd name="f30999" fmla="*/ f26007 f13361 1"/>
              <a:gd name="f31000" fmla="*/ f26008 f13360 1"/>
              <a:gd name="f31001" fmla="*/ f26009 f13360 1"/>
              <a:gd name="f31002" fmla="*/ f26010 f13360 1"/>
              <a:gd name="f31003" fmla="*/ f26011 f13360 1"/>
              <a:gd name="f31004" fmla="*/ f26012 f13360 1"/>
              <a:gd name="f31005" fmla="*/ f26013 f13360 1"/>
              <a:gd name="f31006" fmla="*/ f26014 f13360 1"/>
              <a:gd name="f31007" fmla="*/ f26015 f13360 1"/>
              <a:gd name="f31008" fmla="*/ f26016 f13361 1"/>
              <a:gd name="f31009" fmla="*/ f26017 f13360 1"/>
              <a:gd name="f31010" fmla="*/ f26018 f13360 1"/>
              <a:gd name="f31011" fmla="*/ f26019 f13360 1"/>
              <a:gd name="f31012" fmla="*/ f26020 f13361 1"/>
              <a:gd name="f31013" fmla="*/ f26021 f13360 1"/>
              <a:gd name="f31014" fmla="*/ f26022 f13360 1"/>
              <a:gd name="f31015" fmla="*/ f26023 f13360 1"/>
              <a:gd name="f31016" fmla="*/ f26024 f13360 1"/>
              <a:gd name="f31017" fmla="*/ f26025 f13361 1"/>
              <a:gd name="f31018" fmla="*/ f26026 f13360 1"/>
              <a:gd name="f31019" fmla="*/ f26027 f13360 1"/>
              <a:gd name="f31020" fmla="*/ f26028 f13360 1"/>
              <a:gd name="f31021" fmla="*/ f26029 f13361 1"/>
              <a:gd name="f31022" fmla="*/ f26030 f13360 1"/>
              <a:gd name="f31023" fmla="*/ f26031 f13360 1"/>
              <a:gd name="f31024" fmla="*/ f26032 f13360 1"/>
              <a:gd name="f31025" fmla="*/ f26033 f13360 1"/>
              <a:gd name="f31026" fmla="*/ f26034 f13360 1"/>
              <a:gd name="f31027" fmla="*/ f26035 f13360 1"/>
              <a:gd name="f31028" fmla="*/ f26036 f13360 1"/>
              <a:gd name="f31029" fmla="*/ f26037 f13361 1"/>
              <a:gd name="f31030" fmla="*/ f26038 f13360 1"/>
              <a:gd name="f31031" fmla="*/ f26039 f13360 1"/>
              <a:gd name="f31032" fmla="*/ f26040 f13360 1"/>
              <a:gd name="f31033" fmla="*/ f26041 f13360 1"/>
              <a:gd name="f31034" fmla="*/ f26042 f13360 1"/>
              <a:gd name="f31035" fmla="*/ f26043 f13360 1"/>
              <a:gd name="f31036" fmla="*/ f26044 f13360 1"/>
              <a:gd name="f31037" fmla="*/ f26045 f13361 1"/>
              <a:gd name="f31038" fmla="*/ f26046 f13360 1"/>
              <a:gd name="f31039" fmla="*/ f26047 f13360 1"/>
              <a:gd name="f31040" fmla="*/ f26048 f13360 1"/>
              <a:gd name="f31041" fmla="*/ f26049 f13360 1"/>
              <a:gd name="f31042" fmla="*/ f26050 f13360 1"/>
              <a:gd name="f31043" fmla="*/ f26051 f13360 1"/>
              <a:gd name="f31044" fmla="*/ f26052 f13361 1"/>
              <a:gd name="f31045" fmla="*/ f26053 f13360 1"/>
              <a:gd name="f31046" fmla="*/ f26054 f13361 1"/>
              <a:gd name="f31047" fmla="*/ f26055 f13360 1"/>
              <a:gd name="f31048" fmla="*/ f26056 f13360 1"/>
              <a:gd name="f31049" fmla="*/ f26057 f13360 1"/>
              <a:gd name="f31050" fmla="*/ f26058 f13360 1"/>
              <a:gd name="f31051" fmla="*/ f26059 f13360 1"/>
              <a:gd name="f31052" fmla="*/ f26060 f13360 1"/>
              <a:gd name="f31053" fmla="*/ f26061 f13360 1"/>
              <a:gd name="f31054" fmla="*/ f26062 f13360 1"/>
              <a:gd name="f31055" fmla="*/ f26063 f13360 1"/>
              <a:gd name="f31056" fmla="*/ f26064 f13360 1"/>
              <a:gd name="f31057" fmla="*/ f26065 f13360 1"/>
              <a:gd name="f31058" fmla="*/ f26066 f13360 1"/>
              <a:gd name="f31059" fmla="*/ f26067 f13360 1"/>
              <a:gd name="f31060" fmla="*/ f26068 f13360 1"/>
              <a:gd name="f31061" fmla="*/ f26069 f13360 1"/>
              <a:gd name="f31062" fmla="*/ f26070 f13361 1"/>
              <a:gd name="f31063" fmla="*/ f26071 f13360 1"/>
              <a:gd name="f31064" fmla="*/ f26072 f13360 1"/>
              <a:gd name="f31065" fmla="*/ f26073 f13360 1"/>
              <a:gd name="f31066" fmla="*/ f26074 f13361 1"/>
              <a:gd name="f31067" fmla="*/ f26075 f13360 1"/>
              <a:gd name="f31068" fmla="*/ f26076 f13361 1"/>
              <a:gd name="f31069" fmla="*/ f26077 f13360 1"/>
              <a:gd name="f31070" fmla="*/ f26078 f13360 1"/>
              <a:gd name="f31071" fmla="*/ f26079 f13360 1"/>
              <a:gd name="f31072" fmla="*/ f26080 f13360 1"/>
              <a:gd name="f31073" fmla="*/ f26081 f13360 1"/>
              <a:gd name="f31074" fmla="*/ f26082 f13360 1"/>
              <a:gd name="f31075" fmla="*/ f26083 f13360 1"/>
              <a:gd name="f31076" fmla="*/ f26084 f13360 1"/>
              <a:gd name="f31077" fmla="*/ f26085 f13360 1"/>
              <a:gd name="f31078" fmla="*/ f26086 f13360 1"/>
              <a:gd name="f31079" fmla="*/ f26087 f13360 1"/>
              <a:gd name="f31080" fmla="*/ f26088 f13360 1"/>
              <a:gd name="f31081" fmla="*/ f26089 f13360 1"/>
              <a:gd name="f31082" fmla="*/ f26090 f13360 1"/>
              <a:gd name="f31083" fmla="*/ f26091 f13360 1"/>
              <a:gd name="f31084" fmla="*/ f26092 f13360 1"/>
              <a:gd name="f31085" fmla="*/ f26093 f13361 1"/>
              <a:gd name="f31086" fmla="*/ f26094 f13360 1"/>
              <a:gd name="f31087" fmla="*/ f26095 f13360 1"/>
              <a:gd name="f31088" fmla="*/ f26096 f13360 1"/>
              <a:gd name="f31089" fmla="*/ f26097 f13361 1"/>
              <a:gd name="f31090" fmla="*/ f26098 f13361 1"/>
              <a:gd name="f31091" fmla="*/ f26099 f13360 1"/>
              <a:gd name="f31092" fmla="*/ f26100 f13360 1"/>
              <a:gd name="f31093" fmla="*/ f26101 f13360 1"/>
              <a:gd name="f31094" fmla="*/ f26102 f13361 1"/>
              <a:gd name="f31095" fmla="*/ f26103 f13360 1"/>
              <a:gd name="f31096" fmla="*/ f26104 f13360 1"/>
              <a:gd name="f31097" fmla="*/ f26105 f13361 1"/>
              <a:gd name="f31098" fmla="*/ f26106 f13360 1"/>
              <a:gd name="f31099" fmla="*/ f26107 f13360 1"/>
              <a:gd name="f31100" fmla="*/ f26108 f13360 1"/>
              <a:gd name="f31101" fmla="*/ f26109 f13361 1"/>
              <a:gd name="f31102" fmla="*/ f26110 f13360 1"/>
              <a:gd name="f31103" fmla="*/ f26111 f13360 1"/>
              <a:gd name="f31104" fmla="*/ f26112 f13360 1"/>
              <a:gd name="f31105" fmla="*/ f26113 f13360 1"/>
              <a:gd name="f31106" fmla="*/ f26114 f13360 1"/>
              <a:gd name="f31107" fmla="*/ f26115 f13360 1"/>
              <a:gd name="f31108" fmla="*/ f26116 f13360 1"/>
              <a:gd name="f31109" fmla="*/ f26117 f13360 1"/>
              <a:gd name="f31110" fmla="*/ f26118 f13360 1"/>
              <a:gd name="f31111" fmla="*/ f26119 f13360 1"/>
              <a:gd name="f31112" fmla="*/ f26120 f13361 1"/>
              <a:gd name="f31113" fmla="*/ f26121 f13361 1"/>
              <a:gd name="f31114" fmla="*/ f26122 f13360 1"/>
              <a:gd name="f31115" fmla="*/ f26123 f13360 1"/>
              <a:gd name="f31116" fmla="*/ f26124 f13360 1"/>
              <a:gd name="f31117" fmla="*/ f26125 f13360 1"/>
              <a:gd name="f31118" fmla="*/ f26126 f13360 1"/>
              <a:gd name="f31119" fmla="*/ f26127 f13360 1"/>
              <a:gd name="f31120" fmla="*/ f26128 f13360 1"/>
              <a:gd name="f31121" fmla="*/ f26129 f13360 1"/>
              <a:gd name="f31122" fmla="*/ f26130 f13360 1"/>
              <a:gd name="f31123" fmla="*/ f26131 f13360 1"/>
              <a:gd name="f31124" fmla="*/ f26132 f13360 1"/>
              <a:gd name="f31125" fmla="*/ f26133 f13360 1"/>
              <a:gd name="f31126" fmla="*/ f26134 f13360 1"/>
              <a:gd name="f31127" fmla="*/ f26135 f13360 1"/>
              <a:gd name="f31128" fmla="*/ f26136 f13360 1"/>
              <a:gd name="f31129" fmla="*/ f26137 f13360 1"/>
              <a:gd name="f31130" fmla="*/ f26138 f13360 1"/>
              <a:gd name="f31131" fmla="*/ f26139 f13361 1"/>
              <a:gd name="f31132" fmla="*/ f26140 f13360 1"/>
              <a:gd name="f31133" fmla="*/ f26141 f13360 1"/>
              <a:gd name="f31134" fmla="*/ f26142 f13360 1"/>
              <a:gd name="f31135" fmla="*/ f26143 f13360 1"/>
              <a:gd name="f31136" fmla="*/ f26144 f13360 1"/>
              <a:gd name="f31137" fmla="*/ f26145 f13360 1"/>
              <a:gd name="f31138" fmla="*/ f26146 f13360 1"/>
              <a:gd name="f31139" fmla="*/ f26147 f13360 1"/>
              <a:gd name="f31140" fmla="*/ f26148 f13360 1"/>
              <a:gd name="f31141" fmla="*/ f26149 f13360 1"/>
              <a:gd name="f31142" fmla="*/ f26150 f13360 1"/>
              <a:gd name="f31143" fmla="*/ f26151 f13360 1"/>
              <a:gd name="f31144" fmla="*/ f26152 f13360 1"/>
              <a:gd name="f31145" fmla="*/ f26153 f13361 1"/>
              <a:gd name="f31146" fmla="*/ f26154 f13360 1"/>
              <a:gd name="f31147" fmla="*/ f26155 f13360 1"/>
              <a:gd name="f31148" fmla="*/ f26156 f13360 1"/>
              <a:gd name="f31149" fmla="*/ f26157 f13361 1"/>
              <a:gd name="f31150" fmla="*/ f26158 f13361 1"/>
              <a:gd name="f31151" fmla="*/ f26159 f13360 1"/>
              <a:gd name="f31152" fmla="*/ f26160 f13361 1"/>
              <a:gd name="f31153" fmla="*/ f26161 f13360 1"/>
              <a:gd name="f31154" fmla="*/ f26162 f13360 1"/>
              <a:gd name="f31155" fmla="*/ f26163 f13360 1"/>
              <a:gd name="f31156" fmla="*/ f26164 f13361 1"/>
              <a:gd name="f31157" fmla="*/ f26165 f13360 1"/>
              <a:gd name="f31158" fmla="*/ f26166 f13360 1"/>
              <a:gd name="f31159" fmla="*/ f26167 f13360 1"/>
              <a:gd name="f31160" fmla="*/ f26168 f13361 1"/>
              <a:gd name="f31161" fmla="*/ f26169 f13360 1"/>
              <a:gd name="f31162" fmla="*/ f26170 f13361 1"/>
              <a:gd name="f31163" fmla="*/ f26171 f13360 1"/>
              <a:gd name="f31164" fmla="*/ f26172 f13361 1"/>
              <a:gd name="f31165" fmla="*/ f26173 f13360 1"/>
              <a:gd name="f31166" fmla="*/ f26174 f13361 1"/>
              <a:gd name="f31167" fmla="*/ f26175 f13360 1"/>
              <a:gd name="f31168" fmla="*/ f26176 f13360 1"/>
              <a:gd name="f31169" fmla="*/ f26177 f13360 1"/>
              <a:gd name="f31170" fmla="*/ f26178 f13361 1"/>
              <a:gd name="f31171" fmla="*/ f26179 f13360 1"/>
              <a:gd name="f31172" fmla="*/ f26180 f13360 1"/>
              <a:gd name="f31173" fmla="*/ f26181 f13361 1"/>
              <a:gd name="f31174" fmla="*/ f26182 f13360 1"/>
              <a:gd name="f31175" fmla="*/ f26183 f13361 1"/>
              <a:gd name="f31176" fmla="*/ f26184 f13360 1"/>
              <a:gd name="f31177" fmla="*/ f26185 f13361 1"/>
              <a:gd name="f31178" fmla="*/ f26186 f13360 1"/>
              <a:gd name="f31179" fmla="*/ f26187 f13360 1"/>
              <a:gd name="f31180" fmla="*/ f26188 f13360 1"/>
              <a:gd name="f31181" fmla="*/ f26189 f13360 1"/>
              <a:gd name="f31182" fmla="*/ f26190 f13360 1"/>
              <a:gd name="f31183" fmla="*/ f26191 f13360 1"/>
              <a:gd name="f31184" fmla="*/ f26192 f13360 1"/>
              <a:gd name="f31185" fmla="*/ f26193 f13360 1"/>
              <a:gd name="f31186" fmla="*/ f26194 f13360 1"/>
              <a:gd name="f31187" fmla="*/ f26195 f13360 1"/>
              <a:gd name="f31188" fmla="*/ f26196 f13361 1"/>
              <a:gd name="f31189" fmla="*/ f26197 f13360 1"/>
              <a:gd name="f31190" fmla="*/ f26198 f13361 1"/>
              <a:gd name="f31191" fmla="*/ f26199 f13360 1"/>
              <a:gd name="f31192" fmla="*/ f26200 f13360 1"/>
              <a:gd name="f31193" fmla="*/ f26201 f13360 1"/>
              <a:gd name="f31194" fmla="*/ f26202 f13360 1"/>
              <a:gd name="f31195" fmla="*/ f26203 f13360 1"/>
              <a:gd name="f31196" fmla="*/ f26204 f13360 1"/>
              <a:gd name="f31197" fmla="*/ f26205 f13360 1"/>
              <a:gd name="f31198" fmla="*/ f26206 f13360 1"/>
              <a:gd name="f31199" fmla="*/ f26207 f13360 1"/>
              <a:gd name="f31200" fmla="*/ f26208 f13360 1"/>
              <a:gd name="f31201" fmla="*/ f26209 f13360 1"/>
              <a:gd name="f31202" fmla="*/ f26210 f13360 1"/>
              <a:gd name="f31203" fmla="*/ f26211 f13360 1"/>
              <a:gd name="f31204" fmla="*/ f26212 f13360 1"/>
              <a:gd name="f31205" fmla="*/ f26213 f13360 1"/>
              <a:gd name="f31206" fmla="*/ f26214 f13360 1"/>
              <a:gd name="f31207" fmla="*/ f26215 f13361 1"/>
              <a:gd name="f31208" fmla="*/ f26216 f13360 1"/>
              <a:gd name="f31209" fmla="*/ f26217 f13360 1"/>
              <a:gd name="f31210" fmla="*/ f26218 f13360 1"/>
              <a:gd name="f31211" fmla="*/ f26219 f13360 1"/>
              <a:gd name="f31212" fmla="*/ f26220 f13360 1"/>
              <a:gd name="f31213" fmla="*/ f26221 f13360 1"/>
              <a:gd name="f31214" fmla="*/ f26222 f13360 1"/>
              <a:gd name="f31215" fmla="*/ f26223 f13361 1"/>
              <a:gd name="f31216" fmla="*/ f26224 f13360 1"/>
              <a:gd name="f31217" fmla="*/ f26225 f13360 1"/>
              <a:gd name="f31218" fmla="*/ f26226 f13360 1"/>
              <a:gd name="f31219" fmla="*/ f26227 f13360 1"/>
              <a:gd name="f31220" fmla="*/ f26228 f13360 1"/>
              <a:gd name="f31221" fmla="*/ f26229 f13361 1"/>
              <a:gd name="f31222" fmla="*/ f26230 f13360 1"/>
              <a:gd name="f31223" fmla="*/ f26231 f13360 1"/>
              <a:gd name="f31224" fmla="*/ f26232 f13360 1"/>
              <a:gd name="f31225" fmla="*/ f26233 f13361 1"/>
              <a:gd name="f31226" fmla="*/ f26234 f13360 1"/>
              <a:gd name="f31227" fmla="*/ f26235 f13360 1"/>
              <a:gd name="f31228" fmla="*/ f26236 f13360 1"/>
              <a:gd name="f31229" fmla="*/ f26237 f13360 1"/>
              <a:gd name="f31230" fmla="*/ f26238 f13360 1"/>
              <a:gd name="f31231" fmla="*/ f26239 f13361 1"/>
              <a:gd name="f31232" fmla="*/ f26240 f13360 1"/>
              <a:gd name="f31233" fmla="*/ f26241 f13361 1"/>
              <a:gd name="f31234" fmla="*/ f26242 f13360 1"/>
              <a:gd name="f31235" fmla="*/ f26243 f13361 1"/>
              <a:gd name="f31236" fmla="*/ f26244 f13360 1"/>
              <a:gd name="f31237" fmla="*/ f26245 f13361 1"/>
              <a:gd name="f31238" fmla="*/ f26246 f13360 1"/>
              <a:gd name="f31239" fmla="*/ f26247 f13361 1"/>
              <a:gd name="f31240" fmla="*/ f26248 f13360 1"/>
              <a:gd name="f31241" fmla="*/ f26249 f13361 1"/>
              <a:gd name="f31242" fmla="*/ f26250 f13360 1"/>
              <a:gd name="f31243" fmla="*/ f26251 f13361 1"/>
              <a:gd name="f31244" fmla="*/ f26252 f13360 1"/>
              <a:gd name="f31245" fmla="*/ f26253 f13360 1"/>
              <a:gd name="f31246" fmla="*/ f26254 f13360 1"/>
              <a:gd name="f31247" fmla="*/ f26255 f13360 1"/>
              <a:gd name="f31248" fmla="*/ f26256 f13360 1"/>
              <a:gd name="f31249" fmla="*/ f26257 f13360 1"/>
              <a:gd name="f31250" fmla="*/ f26258 f13360 1"/>
              <a:gd name="f31251" fmla="*/ f26259 f13360 1"/>
              <a:gd name="f31252" fmla="*/ f26260 f13361 1"/>
              <a:gd name="f31253" fmla="*/ f26261 f13360 1"/>
              <a:gd name="f31254" fmla="*/ f26262 f13360 1"/>
              <a:gd name="f31255" fmla="*/ f26263 f13361 1"/>
              <a:gd name="f31256" fmla="*/ f26264 f13360 1"/>
              <a:gd name="f31257" fmla="*/ f26265 f13360 1"/>
              <a:gd name="f31258" fmla="*/ f26266 f13361 1"/>
              <a:gd name="f31259" fmla="*/ f26267 f13360 1"/>
              <a:gd name="f31260" fmla="*/ f26268 f13360 1"/>
              <a:gd name="f31261" fmla="*/ f26269 f13360 1"/>
              <a:gd name="f31262" fmla="*/ f26270 f13360 1"/>
              <a:gd name="f31263" fmla="*/ f26271 f13361 1"/>
              <a:gd name="f31264" fmla="*/ f26272 f13360 1"/>
              <a:gd name="f31265" fmla="*/ f26273 f13361 1"/>
              <a:gd name="f31266" fmla="*/ f26274 f13360 1"/>
              <a:gd name="f31267" fmla="*/ f26275 f13360 1"/>
              <a:gd name="f31268" fmla="*/ f26276 f13360 1"/>
              <a:gd name="f31269" fmla="*/ f26277 f13360 1"/>
              <a:gd name="f31270" fmla="*/ f26278 f13360 1"/>
              <a:gd name="f31271" fmla="*/ f26279 f13360 1"/>
              <a:gd name="f31272" fmla="*/ f26280 f13360 1"/>
              <a:gd name="f31273" fmla="*/ f26281 f13360 1"/>
              <a:gd name="f31274" fmla="*/ f26282 f13360 1"/>
              <a:gd name="f31275" fmla="*/ f26283 f13360 1"/>
              <a:gd name="f31276" fmla="*/ f26284 f13361 1"/>
              <a:gd name="f31277" fmla="*/ f26285 f13360 1"/>
              <a:gd name="f31278" fmla="*/ f26286 f13361 1"/>
              <a:gd name="f31279" fmla="*/ f26287 f13360 1"/>
              <a:gd name="f31280" fmla="*/ f26288 f13360 1"/>
              <a:gd name="f31281" fmla="*/ f26289 f13360 1"/>
              <a:gd name="f31282" fmla="*/ f26290 f13360 1"/>
              <a:gd name="f31283" fmla="*/ f26291 f13360 1"/>
              <a:gd name="f31284" fmla="*/ f26292 f13360 1"/>
              <a:gd name="f31285" fmla="*/ f26293 f13360 1"/>
              <a:gd name="f31286" fmla="*/ f26294 f13360 1"/>
              <a:gd name="f31287" fmla="*/ f26295 f13360 1"/>
              <a:gd name="f31288" fmla="*/ f26296 f13360 1"/>
              <a:gd name="f31289" fmla="*/ f26297 f13360 1"/>
              <a:gd name="f31290" fmla="*/ f26298 f13360 1"/>
              <a:gd name="f31291" fmla="*/ f26299 f13360 1"/>
              <a:gd name="f31292" fmla="*/ f26300 f13360 1"/>
              <a:gd name="f31293" fmla="*/ f26301 f13360 1"/>
              <a:gd name="f31294" fmla="*/ f26302 f13360 1"/>
              <a:gd name="f31295" fmla="*/ f26303 f13360 1"/>
              <a:gd name="f31296" fmla="*/ f26304 f13360 1"/>
              <a:gd name="f31297" fmla="*/ f26305 f13360 1"/>
              <a:gd name="f31298" fmla="*/ f26306 f13360 1"/>
              <a:gd name="f31299" fmla="*/ f26307 f13361 1"/>
              <a:gd name="f31300" fmla="*/ f26308 f13360 1"/>
              <a:gd name="f31301" fmla="*/ f26309 f13360 1"/>
              <a:gd name="f31302" fmla="*/ f26310 f13360 1"/>
              <a:gd name="f31303" fmla="*/ f26311 f13360 1"/>
              <a:gd name="f31304" fmla="*/ f26312 f13360 1"/>
              <a:gd name="f31305" fmla="*/ f26313 f13360 1"/>
              <a:gd name="f31306" fmla="*/ f26314 f13360 1"/>
              <a:gd name="f31307" fmla="*/ f26315 f13360 1"/>
              <a:gd name="f31308" fmla="*/ f26316 f13361 1"/>
              <a:gd name="f31309" fmla="*/ f26317 f13360 1"/>
              <a:gd name="f31310" fmla="*/ f26318 f13360 1"/>
              <a:gd name="f31311" fmla="*/ f26319 f13360 1"/>
              <a:gd name="f31312" fmla="*/ f26320 f13361 1"/>
              <a:gd name="f31313" fmla="*/ f26321 f13360 1"/>
              <a:gd name="f31314" fmla="*/ f26322 f13361 1"/>
              <a:gd name="f31315" fmla="*/ f26323 f13360 1"/>
              <a:gd name="f31316" fmla="*/ f26324 f13360 1"/>
              <a:gd name="f31317" fmla="*/ f26325 f13360 1"/>
              <a:gd name="f31318" fmla="*/ f26326 f13361 1"/>
              <a:gd name="f31319" fmla="*/ f26327 f13360 1"/>
              <a:gd name="f31320" fmla="*/ f26328 f13361 1"/>
              <a:gd name="f31321" fmla="*/ f26329 f13360 1"/>
              <a:gd name="f31322" fmla="*/ f26330 f13360 1"/>
              <a:gd name="f31323" fmla="*/ f26331 f13360 1"/>
              <a:gd name="f31324" fmla="*/ f26332 f13360 1"/>
              <a:gd name="f31325" fmla="*/ f26333 f13360 1"/>
              <a:gd name="f31326" fmla="*/ f26334 f13360 1"/>
              <a:gd name="f31327" fmla="*/ f26335 f13361 1"/>
              <a:gd name="f31328" fmla="*/ f26336 f13360 1"/>
              <a:gd name="f31329" fmla="*/ f26337 f13360 1"/>
              <a:gd name="f31330" fmla="*/ f26338 f13360 1"/>
              <a:gd name="f31331" fmla="*/ f26339 f13361 1"/>
              <a:gd name="f31332" fmla="*/ f26340 f13360 1"/>
              <a:gd name="f31333" fmla="*/ f26341 f13360 1"/>
              <a:gd name="f31334" fmla="*/ f26342 f13360 1"/>
              <a:gd name="f31335" fmla="*/ f26343 f13360 1"/>
              <a:gd name="f31336" fmla="*/ f26344 f13361 1"/>
              <a:gd name="f31337" fmla="*/ f26345 f13360 1"/>
              <a:gd name="f31338" fmla="*/ f26346 f13360 1"/>
              <a:gd name="f31339" fmla="*/ f26347 f13360 1"/>
              <a:gd name="f31340" fmla="*/ f26348 f13361 1"/>
              <a:gd name="f31341" fmla="*/ f26349 f13360 1"/>
              <a:gd name="f31342" fmla="*/ f26350 f13361 1"/>
              <a:gd name="f31343" fmla="*/ f26351 f13360 1"/>
              <a:gd name="f31344" fmla="*/ f26352 f13361 1"/>
              <a:gd name="f31345" fmla="*/ f26353 f13360 1"/>
              <a:gd name="f31346" fmla="*/ f26354 f13360 1"/>
              <a:gd name="f31347" fmla="*/ f26355 f13360 1"/>
              <a:gd name="f31348" fmla="*/ f26356 f13361 1"/>
              <a:gd name="f31349" fmla="*/ f26357 f13360 1"/>
              <a:gd name="f31350" fmla="*/ f26358 f13360 1"/>
              <a:gd name="f31351" fmla="*/ f26359 f13360 1"/>
              <a:gd name="f31352" fmla="*/ f26360 f13360 1"/>
              <a:gd name="f31353" fmla="*/ f26361 f13360 1"/>
              <a:gd name="f31354" fmla="*/ f26362 f13360 1"/>
              <a:gd name="f31355" fmla="*/ f26363 f13360 1"/>
              <a:gd name="f31356" fmla="*/ f26364 f13360 1"/>
              <a:gd name="f31357" fmla="*/ f26365 f13360 1"/>
              <a:gd name="f31358" fmla="*/ f26366 f13360 1"/>
              <a:gd name="f31359" fmla="*/ f26367 f13361 1"/>
              <a:gd name="f31360" fmla="*/ f26368 f13360 1"/>
              <a:gd name="f31361" fmla="*/ f26369 f13361 1"/>
              <a:gd name="f31362" fmla="*/ f26370 f13360 1"/>
              <a:gd name="f31363" fmla="*/ f26371 f13360 1"/>
              <a:gd name="f31364" fmla="*/ f26372 f13360 1"/>
              <a:gd name="f31365" fmla="*/ f26373 f13360 1"/>
              <a:gd name="f31366" fmla="*/ f26374 f13360 1"/>
              <a:gd name="f31367" fmla="*/ f26375 f13360 1"/>
              <a:gd name="f31368" fmla="*/ f26376 f13360 1"/>
              <a:gd name="f31369" fmla="*/ f26377 f13360 1"/>
              <a:gd name="f31370" fmla="*/ f26378 f13360 1"/>
              <a:gd name="f31371" fmla="*/ f26379 f13360 1"/>
              <a:gd name="f31372" fmla="*/ f26380 f13360 1"/>
              <a:gd name="f31373" fmla="*/ f26381 f13360 1"/>
              <a:gd name="f31374" fmla="*/ f26382 f13360 1"/>
              <a:gd name="f31375" fmla="*/ f26383 f13360 1"/>
              <a:gd name="f31376" fmla="*/ f26384 f13360 1"/>
              <a:gd name="f31377" fmla="*/ f26385 f13361 1"/>
              <a:gd name="f31378" fmla="*/ f26386 f13360 1"/>
              <a:gd name="f31379" fmla="*/ f26387 f13361 1"/>
              <a:gd name="f31380" fmla="*/ f26388 f13360 1"/>
              <a:gd name="f31381" fmla="*/ f26389 f13360 1"/>
              <a:gd name="f31382" fmla="*/ f26390 f13360 1"/>
              <a:gd name="f31383" fmla="*/ f26391 f13360 1"/>
              <a:gd name="f31384" fmla="*/ f26392 f13360 1"/>
              <a:gd name="f31385" fmla="*/ f26393 f13360 1"/>
              <a:gd name="f31386" fmla="*/ f26394 f13360 1"/>
              <a:gd name="f31387" fmla="*/ f26395 f13360 1"/>
              <a:gd name="f31388" fmla="*/ f26396 f13360 1"/>
              <a:gd name="f31389" fmla="*/ f26397 f13360 1"/>
              <a:gd name="f31390" fmla="*/ f26398 f13360 1"/>
              <a:gd name="f31391" fmla="*/ f26399 f13360 1"/>
              <a:gd name="f31392" fmla="*/ f26400 f13360 1"/>
              <a:gd name="f31393" fmla="*/ f26401 f13361 1"/>
              <a:gd name="f31394" fmla="*/ f26402 f13360 1"/>
              <a:gd name="f31395" fmla="*/ f26403 f13361 1"/>
              <a:gd name="f31396" fmla="*/ f26404 f13360 1"/>
              <a:gd name="f31397" fmla="*/ f26405 f13361 1"/>
              <a:gd name="f31398" fmla="*/ f26406 f13360 1"/>
              <a:gd name="f31399" fmla="*/ f26407 f13360 1"/>
              <a:gd name="f31400" fmla="*/ f26408 f13360 1"/>
              <a:gd name="f31401" fmla="*/ f26409 f13361 1"/>
              <a:gd name="f31402" fmla="*/ f26410 f13360 1"/>
              <a:gd name="f31403" fmla="*/ f26411 f13360 1"/>
              <a:gd name="f31404" fmla="*/ f26412 f13360 1"/>
              <a:gd name="f31405" fmla="*/ f26413 f13361 1"/>
              <a:gd name="f31406" fmla="*/ f26414 f13360 1"/>
              <a:gd name="f31407" fmla="*/ f26415 f13360 1"/>
              <a:gd name="f31408" fmla="*/ f26416 f13360 1"/>
              <a:gd name="f31409" fmla="*/ f26417 f13361 1"/>
              <a:gd name="f31410" fmla="*/ f26418 f13360 1"/>
              <a:gd name="f31411" fmla="*/ f26419 f13360 1"/>
              <a:gd name="f31412" fmla="*/ f26420 f13360 1"/>
              <a:gd name="f31413" fmla="*/ f26421 f13361 1"/>
              <a:gd name="f31414" fmla="*/ f26422 f13360 1"/>
              <a:gd name="f31415" fmla="*/ f26423 f13360 1"/>
              <a:gd name="f31416" fmla="*/ f26424 f13360 1"/>
              <a:gd name="f31417" fmla="*/ f26425 f13361 1"/>
              <a:gd name="f31418" fmla="*/ f26426 f13360 1"/>
              <a:gd name="f31419" fmla="*/ f26427 f13361 1"/>
              <a:gd name="f31420" fmla="*/ f26428 f13360 1"/>
              <a:gd name="f31421" fmla="*/ f26429 f13360 1"/>
              <a:gd name="f31422" fmla="*/ f26430 f13360 1"/>
              <a:gd name="f31423" fmla="*/ f26431 f13360 1"/>
              <a:gd name="f31424" fmla="*/ f26432 f13361 1"/>
              <a:gd name="f31425" fmla="*/ f26433 f13360 1"/>
              <a:gd name="f31426" fmla="*/ f26434 f13360 1"/>
              <a:gd name="f31427" fmla="*/ f26435 f13360 1"/>
              <a:gd name="f31428" fmla="*/ f26436 f13360 1"/>
              <a:gd name="f31429" fmla="*/ f26437 f13360 1"/>
              <a:gd name="f31430" fmla="*/ f26438 f13361 1"/>
              <a:gd name="f31431" fmla="*/ f26439 f13360 1"/>
              <a:gd name="f31432" fmla="*/ f26440 f13360 1"/>
              <a:gd name="f31433" fmla="*/ f26441 f13360 1"/>
              <a:gd name="f31434" fmla="*/ f26442 f13360 1"/>
              <a:gd name="f31435" fmla="*/ f26443 f13360 1"/>
              <a:gd name="f31436" fmla="*/ f26444 f13360 1"/>
              <a:gd name="f31437" fmla="*/ f26445 f13360 1"/>
              <a:gd name="f31438" fmla="*/ f26446 f13360 1"/>
              <a:gd name="f31439" fmla="*/ f26447 f13360 1"/>
              <a:gd name="f31440" fmla="*/ f26448 f13360 1"/>
              <a:gd name="f31441" fmla="*/ f26449 f13361 1"/>
              <a:gd name="f31442" fmla="*/ f26450 f13360 1"/>
              <a:gd name="f31443" fmla="*/ f26451 f13360 1"/>
              <a:gd name="f31444" fmla="*/ f26452 f13360 1"/>
              <a:gd name="f31445" fmla="*/ f26453 f13361 1"/>
              <a:gd name="f31446" fmla="*/ f26454 f13360 1"/>
              <a:gd name="f31447" fmla="*/ f26455 f13361 1"/>
              <a:gd name="f31448" fmla="*/ f26456 f13360 1"/>
              <a:gd name="f31449" fmla="*/ f26457 f13361 1"/>
              <a:gd name="f31450" fmla="*/ f26458 f13360 1"/>
              <a:gd name="f31451" fmla="*/ f26459 f13360 1"/>
              <a:gd name="f31452" fmla="*/ f26460 f13360 1"/>
              <a:gd name="f31453" fmla="*/ f26461 f13360 1"/>
              <a:gd name="f31454" fmla="*/ f26462 f13360 1"/>
              <a:gd name="f31455" fmla="*/ f26463 f13360 1"/>
              <a:gd name="f31456" fmla="*/ f26464 f13360 1"/>
              <a:gd name="f31457" fmla="*/ f26465 f13360 1"/>
              <a:gd name="f31458" fmla="*/ f26466 f13360 1"/>
              <a:gd name="f31459" fmla="*/ f26467 f13360 1"/>
              <a:gd name="f31460" fmla="*/ f26468 f13360 1"/>
              <a:gd name="f31461" fmla="*/ f26469 f13360 1"/>
              <a:gd name="f31462" fmla="*/ f26470 f13360 1"/>
              <a:gd name="f31463" fmla="*/ f26471 f13360 1"/>
              <a:gd name="f31464" fmla="*/ f26472 f13360 1"/>
              <a:gd name="f31465" fmla="*/ f26473 f13360 1"/>
              <a:gd name="f31466" fmla="*/ f26474 f13361 1"/>
              <a:gd name="f31467" fmla="*/ f26475 f13360 1"/>
              <a:gd name="f31468" fmla="*/ f26476 f13360 1"/>
              <a:gd name="f31469" fmla="*/ f26477 f13360 1"/>
              <a:gd name="f31470" fmla="*/ f26478 f13360 1"/>
              <a:gd name="f31471" fmla="*/ f26479 f13361 1"/>
              <a:gd name="f31472" fmla="*/ f26480 f13360 1"/>
              <a:gd name="f31473" fmla="*/ f26481 f13360 1"/>
              <a:gd name="f31474" fmla="*/ f26482 f13360 1"/>
              <a:gd name="f31475" fmla="*/ f26483 f13360 1"/>
              <a:gd name="f31476" fmla="*/ f26484 f13361 1"/>
              <a:gd name="f31477" fmla="*/ f26485 f13360 1"/>
              <a:gd name="f31478" fmla="*/ f26486 f13360 1"/>
              <a:gd name="f31479" fmla="*/ f26487 f13360 1"/>
              <a:gd name="f31480" fmla="*/ f26488 f13360 1"/>
              <a:gd name="f31481" fmla="*/ f26489 f13360 1"/>
              <a:gd name="f31482" fmla="*/ f26490 f13360 1"/>
              <a:gd name="f31483" fmla="*/ f26491 f13360 1"/>
              <a:gd name="f31484" fmla="*/ f26492 f13360 1"/>
              <a:gd name="f31485" fmla="*/ f26493 f13360 1"/>
              <a:gd name="f31486" fmla="*/ f26494 f13360 1"/>
              <a:gd name="f31487" fmla="*/ f26495 f13360 1"/>
              <a:gd name="f31488" fmla="*/ f26496 f13360 1"/>
              <a:gd name="f31489" fmla="*/ f26497 f13361 1"/>
              <a:gd name="f31490" fmla="*/ f26498 f13360 1"/>
              <a:gd name="f31491" fmla="*/ f26499 f13360 1"/>
              <a:gd name="f31492" fmla="*/ f26500 f13360 1"/>
              <a:gd name="f31493" fmla="*/ f26501 f13361 1"/>
              <a:gd name="f31494" fmla="*/ f26502 f13360 1"/>
              <a:gd name="f31495" fmla="*/ f26503 f13360 1"/>
              <a:gd name="f31496" fmla="*/ f26504 f13360 1"/>
              <a:gd name="f31497" fmla="*/ f26505 f13361 1"/>
              <a:gd name="f31498" fmla="*/ f26506 f13360 1"/>
              <a:gd name="f31499" fmla="*/ f26507 f13360 1"/>
              <a:gd name="f31500" fmla="*/ f26508 f13360 1"/>
              <a:gd name="f31501" fmla="*/ f26509 f13361 1"/>
              <a:gd name="f31502" fmla="*/ f26510 f13360 1"/>
              <a:gd name="f31503" fmla="*/ f26511 f13360 1"/>
              <a:gd name="f31504" fmla="*/ f26512 f13360 1"/>
              <a:gd name="f31505" fmla="*/ f26513 f13360 1"/>
              <a:gd name="f31506" fmla="*/ f26514 f13360 1"/>
              <a:gd name="f31507" fmla="*/ f26515 f13360 1"/>
              <a:gd name="f31508" fmla="*/ f26516 f13360 1"/>
              <a:gd name="f31509" fmla="*/ f26517 f13360 1"/>
              <a:gd name="f31510" fmla="*/ f26518 f13361 1"/>
              <a:gd name="f31511" fmla="*/ f26519 f13360 1"/>
              <a:gd name="f31512" fmla="*/ f26520 f13360 1"/>
              <a:gd name="f31513" fmla="*/ f26521 f13360 1"/>
              <a:gd name="f31514" fmla="*/ f26522 f13361 1"/>
              <a:gd name="f31515" fmla="*/ f26523 f13360 1"/>
              <a:gd name="f31516" fmla="*/ f26524 f13360 1"/>
              <a:gd name="f31517" fmla="*/ f26525 f13360 1"/>
              <a:gd name="f31518" fmla="*/ f26526 f13361 1"/>
              <a:gd name="f31519" fmla="*/ f26527 f13360 1"/>
              <a:gd name="f31520" fmla="*/ f26528 f13360 1"/>
              <a:gd name="f31521" fmla="*/ f26529 f13361 1"/>
              <a:gd name="f31522" fmla="*/ f26530 f13360 1"/>
              <a:gd name="f31523" fmla="*/ f26531 f13361 1"/>
              <a:gd name="f31524" fmla="*/ f26532 f13360 1"/>
              <a:gd name="f31525" fmla="*/ f26533 f13361 1"/>
              <a:gd name="f31526" fmla="*/ f26534 f13361 1"/>
              <a:gd name="f31527" fmla="*/ f26535 f13360 1"/>
              <a:gd name="f31528" fmla="*/ f26536 f13360 1"/>
              <a:gd name="f31529" fmla="*/ f26537 f13360 1"/>
              <a:gd name="f31530" fmla="*/ f26538 f13360 1"/>
              <a:gd name="f31531" fmla="*/ f26539 f13360 1"/>
              <a:gd name="f31532" fmla="*/ f26540 f13360 1"/>
              <a:gd name="f31533" fmla="*/ f26541 f13360 1"/>
              <a:gd name="f31534" fmla="*/ f26542 f13360 1"/>
              <a:gd name="f31535" fmla="*/ f26543 f13360 1"/>
              <a:gd name="f31536" fmla="*/ f26544 f13361 1"/>
              <a:gd name="f31537" fmla="*/ f26545 f13360 1"/>
              <a:gd name="f31538" fmla="*/ f26546 f13361 1"/>
              <a:gd name="f31539" fmla="*/ f26547 f13360 1"/>
              <a:gd name="f31540" fmla="*/ f26548 f13360 1"/>
              <a:gd name="f31541" fmla="*/ f26549 f13360 1"/>
              <a:gd name="f31542" fmla="*/ f26550 f13360 1"/>
              <a:gd name="f31543" fmla="*/ f26551 f13360 1"/>
              <a:gd name="f31544" fmla="*/ f26552 f13360 1"/>
              <a:gd name="f31545" fmla="*/ f26553 f13360 1"/>
              <a:gd name="f31546" fmla="*/ f26554 f13360 1"/>
              <a:gd name="f31547" fmla="*/ f26555 f13360 1"/>
              <a:gd name="f31548" fmla="*/ f26556 f13360 1"/>
              <a:gd name="f31549" fmla="*/ f26557 f13360 1"/>
              <a:gd name="f31550" fmla="*/ f26558 f13360 1"/>
              <a:gd name="f31551" fmla="*/ f26559 f13360 1"/>
              <a:gd name="f31552" fmla="*/ f26560 f13360 1"/>
              <a:gd name="f31553" fmla="*/ f26561 f13360 1"/>
              <a:gd name="f31554" fmla="*/ f26562 f13360 1"/>
              <a:gd name="f31555" fmla="*/ f26563 f13360 1"/>
              <a:gd name="f31556" fmla="*/ f26564 f13360 1"/>
              <a:gd name="f31557" fmla="*/ f26565 f13360 1"/>
              <a:gd name="f31558" fmla="*/ f26566 f13360 1"/>
              <a:gd name="f31559" fmla="*/ f26567 f13360 1"/>
              <a:gd name="f31560" fmla="*/ f26568 f13360 1"/>
              <a:gd name="f31561" fmla="*/ f26569 f13361 1"/>
              <a:gd name="f31562" fmla="*/ f26570 f13360 1"/>
              <a:gd name="f31563" fmla="*/ f26571 f13360 1"/>
              <a:gd name="f31564" fmla="*/ f26572 f13360 1"/>
              <a:gd name="f31565" fmla="*/ f26573 f13360 1"/>
              <a:gd name="f31566" fmla="*/ f26574 f13360 1"/>
              <a:gd name="f31567" fmla="*/ f26575 f13360 1"/>
              <a:gd name="f31568" fmla="*/ f26576 f13360 1"/>
              <a:gd name="f31569" fmla="*/ f26577 f13360 1"/>
              <a:gd name="f31570" fmla="*/ f26578 f13360 1"/>
              <a:gd name="f31571" fmla="*/ f26579 f13360 1"/>
              <a:gd name="f31572" fmla="*/ f26580 f13360 1"/>
              <a:gd name="f31573" fmla="*/ f26581 f13360 1"/>
              <a:gd name="f31574" fmla="*/ f26582 f13360 1"/>
              <a:gd name="f31575" fmla="*/ f26583 f13360 1"/>
              <a:gd name="f31576" fmla="*/ f26584 f13360 1"/>
              <a:gd name="f31577" fmla="*/ f26585 f13361 1"/>
              <a:gd name="f31578" fmla="*/ f26586 f13360 1"/>
              <a:gd name="f31579" fmla="*/ f26587 f13360 1"/>
              <a:gd name="f31580" fmla="*/ f26588 f13360 1"/>
              <a:gd name="f31581" fmla="*/ f26589 f13361 1"/>
              <a:gd name="f31582" fmla="*/ f26590 f13360 1"/>
              <a:gd name="f31583" fmla="*/ f26591 f13361 1"/>
              <a:gd name="f31584" fmla="*/ f26592 f13360 1"/>
              <a:gd name="f31585" fmla="*/ f26593 f13360 1"/>
              <a:gd name="f31586" fmla="*/ f26594 f13360 1"/>
              <a:gd name="f31587" fmla="*/ f26595 f13360 1"/>
              <a:gd name="f31588" fmla="*/ f26596 f13361 1"/>
              <a:gd name="f31589" fmla="*/ f26597 f13360 1"/>
              <a:gd name="f31590" fmla="*/ f26598 f13361 1"/>
              <a:gd name="f31591" fmla="*/ f26599 f13360 1"/>
              <a:gd name="f31592" fmla="*/ f26600 f13360 1"/>
              <a:gd name="f31593" fmla="*/ f26601 f13360 1"/>
              <a:gd name="f31594" fmla="*/ f26602 f13360 1"/>
              <a:gd name="f31595" fmla="*/ f26603 f13360 1"/>
              <a:gd name="f31596" fmla="*/ f26604 f13360 1"/>
              <a:gd name="f31597" fmla="*/ f26605 f13360 1"/>
              <a:gd name="f31598" fmla="*/ f26606 f13361 1"/>
              <a:gd name="f31599" fmla="*/ f26607 f13360 1"/>
              <a:gd name="f31600" fmla="*/ f26608 f13360 1"/>
              <a:gd name="f31601" fmla="*/ f26609 f13360 1"/>
              <a:gd name="f31602" fmla="*/ f26610 f13361 1"/>
              <a:gd name="f31603" fmla="*/ f26611 f13360 1"/>
              <a:gd name="f31604" fmla="*/ f26612 f13361 1"/>
              <a:gd name="f31605" fmla="*/ f26613 f13360 1"/>
              <a:gd name="f31606" fmla="*/ f26614 f13360 1"/>
              <a:gd name="f31607" fmla="*/ f26615 f13360 1"/>
              <a:gd name="f31608" fmla="*/ f26616 f13360 1"/>
              <a:gd name="f31609" fmla="*/ f26617 f13360 1"/>
              <a:gd name="f31610" fmla="*/ f26618 f13360 1"/>
              <a:gd name="f31611" fmla="*/ f26619 f13360 1"/>
              <a:gd name="f31612" fmla="*/ f26620 f13360 1"/>
              <a:gd name="f31613" fmla="*/ f26621 f13360 1"/>
              <a:gd name="f31614" fmla="*/ f26622 f13360 1"/>
              <a:gd name="f31615" fmla="*/ f26623 f13361 1"/>
              <a:gd name="f31616" fmla="*/ f26624 f13360 1"/>
              <a:gd name="f31617" fmla="*/ f26625 f13361 1"/>
              <a:gd name="f31618" fmla="*/ f26626 f13360 1"/>
              <a:gd name="f31619" fmla="*/ f26627 f13360 1"/>
              <a:gd name="f31620" fmla="*/ f26628 f13360 1"/>
              <a:gd name="f31621" fmla="*/ f26629 f13360 1"/>
              <a:gd name="f31622" fmla="*/ f26630 f13360 1"/>
              <a:gd name="f31623" fmla="*/ f26631 f13360 1"/>
              <a:gd name="f31624" fmla="*/ f26632 f13360 1"/>
              <a:gd name="f31625" fmla="*/ f26633 f13360 1"/>
              <a:gd name="f31626" fmla="*/ f26634 f13360 1"/>
              <a:gd name="f31627" fmla="*/ f26635 f13360 1"/>
              <a:gd name="f31628" fmla="*/ f26636 f13360 1"/>
              <a:gd name="f31629" fmla="*/ f26637 f13360 1"/>
              <a:gd name="f31630" fmla="*/ f26638 f13360 1"/>
              <a:gd name="f31631" fmla="*/ f26639 f13360 1"/>
              <a:gd name="f31632" fmla="*/ f26640 f13360 1"/>
              <a:gd name="f31633" fmla="*/ f26641 f13361 1"/>
              <a:gd name="f31634" fmla="*/ f26642 f13360 1"/>
              <a:gd name="f31635" fmla="*/ f26643 f13360 1"/>
              <a:gd name="f31636" fmla="*/ f26644 f13360 1"/>
              <a:gd name="f31637" fmla="*/ f26645 f13361 1"/>
              <a:gd name="f31638" fmla="*/ f26646 f13360 1"/>
              <a:gd name="f31639" fmla="*/ f26647 f13360 1"/>
              <a:gd name="f31640" fmla="*/ f26648 f13360 1"/>
              <a:gd name="f31641" fmla="*/ f26649 f13360 1"/>
              <a:gd name="f31642" fmla="*/ f26650 f13360 1"/>
              <a:gd name="f31643" fmla="*/ f26651 f13360 1"/>
              <a:gd name="f31644" fmla="*/ f26652 f13361 1"/>
              <a:gd name="f31645" fmla="*/ f26653 f13360 1"/>
              <a:gd name="f31646" fmla="*/ f26654 f13360 1"/>
              <a:gd name="f31647" fmla="*/ f26655 f13360 1"/>
              <a:gd name="f31648" fmla="*/ f26656 f13361 1"/>
              <a:gd name="f31649" fmla="*/ f26657 f13360 1"/>
              <a:gd name="f31650" fmla="*/ f26658 f13361 1"/>
              <a:gd name="f31651" fmla="*/ f26659 f13360 1"/>
              <a:gd name="f31652" fmla="*/ f26660 f13360 1"/>
              <a:gd name="f31653" fmla="*/ f26661 f13360 1"/>
              <a:gd name="f31654" fmla="*/ f26662 f13361 1"/>
              <a:gd name="f31655" fmla="*/ f26663 f13360 1"/>
              <a:gd name="f31656" fmla="*/ f26664 f13361 1"/>
              <a:gd name="f31657" fmla="*/ f26665 f13360 1"/>
              <a:gd name="f31658" fmla="*/ f26666 f13360 1"/>
              <a:gd name="f31659" fmla="*/ f26667 f13360 1"/>
              <a:gd name="f31660" fmla="*/ f26668 f13360 1"/>
              <a:gd name="f31661" fmla="*/ f26669 f13360 1"/>
              <a:gd name="f31662" fmla="*/ f26670 f13360 1"/>
              <a:gd name="f31663" fmla="*/ f26671 f13360 1"/>
              <a:gd name="f31664" fmla="*/ f26672 f13360 1"/>
              <a:gd name="f31665" fmla="*/ f26673 f13360 1"/>
              <a:gd name="f31666" fmla="*/ f26674 f13360 1"/>
              <a:gd name="f31667" fmla="*/ f26675 f13361 1"/>
              <a:gd name="f31668" fmla="*/ f26676 f13360 1"/>
              <a:gd name="f31669" fmla="*/ f26677 f13360 1"/>
              <a:gd name="f31670" fmla="*/ f26678 f13360 1"/>
              <a:gd name="f31671" fmla="*/ f26679 f13361 1"/>
              <a:gd name="f31672" fmla="*/ f26680 f13360 1"/>
              <a:gd name="f31673" fmla="*/ f26681 f13360 1"/>
              <a:gd name="f31674" fmla="*/ f26682 f13360 1"/>
              <a:gd name="f31675" fmla="*/ f26683 f13360 1"/>
              <a:gd name="f31676" fmla="*/ f26684 f13360 1"/>
              <a:gd name="f31677" fmla="*/ f26685 f13361 1"/>
              <a:gd name="f31678" fmla="*/ f26686 f13360 1"/>
              <a:gd name="f31679" fmla="*/ f26687 f13360 1"/>
              <a:gd name="f31680" fmla="*/ f26688 f13360 1"/>
              <a:gd name="f31681" fmla="*/ f26689 f13360 1"/>
              <a:gd name="f31682" fmla="*/ f26690 f13360 1"/>
              <a:gd name="f31683" fmla="*/ f26691 f13360 1"/>
              <a:gd name="f31684" fmla="*/ f26692 f13360 1"/>
              <a:gd name="f31685" fmla="*/ f26693 f13361 1"/>
              <a:gd name="f31686" fmla="*/ f26694 f13360 1"/>
              <a:gd name="f31687" fmla="*/ f26695 f13360 1"/>
              <a:gd name="f31688" fmla="*/ f26696 f13360 1"/>
              <a:gd name="f31689" fmla="*/ f26697 f13360 1"/>
              <a:gd name="f31690" fmla="*/ f26698 f13361 1"/>
              <a:gd name="f31691" fmla="*/ f26699 f13360 1"/>
              <a:gd name="f31692" fmla="*/ f26700 f13360 1"/>
              <a:gd name="f31693" fmla="*/ f26701 f13360 1"/>
              <a:gd name="f31694" fmla="*/ f26702 f13360 1"/>
              <a:gd name="f31695" fmla="*/ f26703 f13360 1"/>
              <a:gd name="f31696" fmla="*/ f26704 f13361 1"/>
              <a:gd name="f31697" fmla="*/ f26705 f13360 1"/>
              <a:gd name="f31698" fmla="*/ f26706 f13360 1"/>
              <a:gd name="f31699" fmla="*/ f26707 f13360 1"/>
              <a:gd name="f31700" fmla="*/ f26708 f13360 1"/>
              <a:gd name="f31701" fmla="*/ f26709 f13360 1"/>
              <a:gd name="f31702" fmla="*/ f26710 f13360 1"/>
              <a:gd name="f31703" fmla="*/ f26711 f13361 1"/>
              <a:gd name="f31704" fmla="*/ f26712 f13360 1"/>
              <a:gd name="f31705" fmla="*/ f26713 f13361 1"/>
              <a:gd name="f31706" fmla="*/ f26714 f13360 1"/>
              <a:gd name="f31707" fmla="*/ f26715 f13361 1"/>
              <a:gd name="f31708" fmla="*/ f26716 f13360 1"/>
              <a:gd name="f31709" fmla="*/ f26717 f13360 1"/>
              <a:gd name="f31710" fmla="*/ f26718 f13360 1"/>
              <a:gd name="f31711" fmla="*/ f26719 f13361 1"/>
              <a:gd name="f31712" fmla="*/ f26720 f13360 1"/>
              <a:gd name="f31713" fmla="*/ f26721 f13361 1"/>
              <a:gd name="f31714" fmla="*/ f26722 f13360 1"/>
              <a:gd name="f31715" fmla="*/ f26723 f13360 1"/>
              <a:gd name="f31716" fmla="*/ f26724 f13360 1"/>
              <a:gd name="f31717" fmla="*/ f26725 f13360 1"/>
              <a:gd name="f31718" fmla="*/ f26726 f13361 1"/>
              <a:gd name="f31719" fmla="*/ f26727 f13360 1"/>
              <a:gd name="f31720" fmla="*/ f26728 f13361 1"/>
              <a:gd name="f31721" fmla="*/ f26729 f13360 1"/>
              <a:gd name="f31722" fmla="*/ f26730 f13360 1"/>
              <a:gd name="f31723" fmla="*/ f26731 f13360 1"/>
              <a:gd name="f31724" fmla="*/ f26732 f13361 1"/>
              <a:gd name="f31725" fmla="*/ f26733 f13361 1"/>
              <a:gd name="f31726" fmla="*/ f26734 f13360 1"/>
              <a:gd name="f31727" fmla="*/ f26735 f13360 1"/>
              <a:gd name="f31728" fmla="*/ f26736 f13360 1"/>
              <a:gd name="f31729" fmla="*/ f26737 f13360 1"/>
              <a:gd name="f31730" fmla="*/ f26738 f13360 1"/>
              <a:gd name="f31731" fmla="*/ f26739 f13360 1"/>
              <a:gd name="f31732" fmla="*/ f26740 f13360 1"/>
              <a:gd name="f31733" fmla="*/ f26741 f13360 1"/>
              <a:gd name="f31734" fmla="*/ f26742 f13360 1"/>
              <a:gd name="f31735" fmla="*/ f26743 f13360 1"/>
              <a:gd name="f31736" fmla="*/ f26744 f13360 1"/>
              <a:gd name="f31737" fmla="*/ f26745 f13360 1"/>
              <a:gd name="f31738" fmla="*/ f26746 f13360 1"/>
              <a:gd name="f31739" fmla="*/ f26747 f13360 1"/>
              <a:gd name="f31740" fmla="*/ f26748 f13361 1"/>
              <a:gd name="f31741" fmla="*/ f26749 f13360 1"/>
              <a:gd name="f31742" fmla="*/ f26750 f13361 1"/>
              <a:gd name="f31743" fmla="*/ f26751 f13360 1"/>
              <a:gd name="f31744" fmla="*/ f26752 f13360 1"/>
              <a:gd name="f31745" fmla="*/ f26753 f13360 1"/>
              <a:gd name="f31746" fmla="*/ f26754 f13361 1"/>
              <a:gd name="f31747" fmla="*/ f26755 f13360 1"/>
              <a:gd name="f31748" fmla="*/ f26756 f13360 1"/>
              <a:gd name="f31749" fmla="*/ f26757 f13360 1"/>
              <a:gd name="f31750" fmla="*/ f26758 f13361 1"/>
              <a:gd name="f31751" fmla="*/ f26759 f13360 1"/>
              <a:gd name="f31752" fmla="*/ f26760 f13360 1"/>
              <a:gd name="f31753" fmla="*/ f26761 f13360 1"/>
              <a:gd name="f31754" fmla="*/ f26762 f13360 1"/>
              <a:gd name="f31755" fmla="*/ f26763 f13360 1"/>
              <a:gd name="f31756" fmla="*/ f26764 f13360 1"/>
              <a:gd name="f31757" fmla="*/ f26765 f13360 1"/>
              <a:gd name="f31758" fmla="*/ f26766 f13360 1"/>
              <a:gd name="f31759" fmla="*/ f26767 f13360 1"/>
              <a:gd name="f31760" fmla="*/ f26768 f13360 1"/>
              <a:gd name="f31761" fmla="*/ f26769 f13360 1"/>
              <a:gd name="f31762" fmla="*/ f26770 f13360 1"/>
              <a:gd name="f31763" fmla="*/ f26771 f13360 1"/>
              <a:gd name="f31764" fmla="*/ f26772 f13360 1"/>
              <a:gd name="f31765" fmla="*/ f26773 f13360 1"/>
              <a:gd name="f31766" fmla="*/ f26774 f13360 1"/>
              <a:gd name="f31767" fmla="*/ f26775 f13360 1"/>
              <a:gd name="f31768" fmla="*/ f26776 f13361 1"/>
              <a:gd name="f31769" fmla="*/ f26777 f13360 1"/>
              <a:gd name="f31770" fmla="*/ f26778 f13360 1"/>
              <a:gd name="f31771" fmla="*/ f26779 f13361 1"/>
              <a:gd name="f31772" fmla="*/ f26780 f13360 1"/>
              <a:gd name="f31773" fmla="*/ f26781 f13360 1"/>
              <a:gd name="f31774" fmla="*/ f26782 f13360 1"/>
              <a:gd name="f31775" fmla="*/ f26783 f13360 1"/>
              <a:gd name="f31776" fmla="*/ f26784 f13360 1"/>
              <a:gd name="f31777" fmla="*/ f26785 f13360 1"/>
              <a:gd name="f31778" fmla="*/ f26786 f13361 1"/>
              <a:gd name="f31779" fmla="*/ f26787 f13360 1"/>
              <a:gd name="f31780" fmla="*/ f26788 f13360 1"/>
              <a:gd name="f31781" fmla="*/ f26789 f13360 1"/>
              <a:gd name="f31782" fmla="*/ f26790 f13361 1"/>
              <a:gd name="f31783" fmla="*/ f26791 f13360 1"/>
              <a:gd name="f31784" fmla="*/ f26792 f13360 1"/>
              <a:gd name="f31785" fmla="*/ f26793 f13360 1"/>
              <a:gd name="f31786" fmla="*/ f26794 f13361 1"/>
              <a:gd name="f31787" fmla="*/ f26795 f13360 1"/>
              <a:gd name="f31788" fmla="*/ f26796 f13360 1"/>
              <a:gd name="f31789" fmla="*/ f26797 f13360 1"/>
              <a:gd name="f31790" fmla="*/ f26798 f13360 1"/>
              <a:gd name="f31791" fmla="*/ f26799 f13360 1"/>
              <a:gd name="f31792" fmla="*/ f26800 f13360 1"/>
              <a:gd name="f31793" fmla="*/ f26801 f13360 1"/>
              <a:gd name="f31794" fmla="*/ f26802 f13360 1"/>
              <a:gd name="f31795" fmla="*/ f26803 f13361 1"/>
              <a:gd name="f31796" fmla="*/ f26804 f13360 1"/>
              <a:gd name="f31797" fmla="*/ f26805 f13361 1"/>
              <a:gd name="f31798" fmla="*/ f26806 f13360 1"/>
              <a:gd name="f31799" fmla="*/ f26807 f13360 1"/>
              <a:gd name="f31800" fmla="*/ f26808 f13360 1"/>
              <a:gd name="f31801" fmla="*/ f26809 f13360 1"/>
              <a:gd name="f31802" fmla="*/ f26810 f13361 1"/>
              <a:gd name="f31803" fmla="*/ f26811 f13360 1"/>
              <a:gd name="f31804" fmla="*/ f26812 f13360 1"/>
              <a:gd name="f31805" fmla="*/ f26813 f13360 1"/>
              <a:gd name="f31806" fmla="*/ f26814 f13360 1"/>
              <a:gd name="f31807" fmla="*/ f26815 f13360 1"/>
              <a:gd name="f31808" fmla="*/ f26816 f13360 1"/>
              <a:gd name="f31809" fmla="*/ f26817 f13360 1"/>
              <a:gd name="f31810" fmla="*/ f26818 f13360 1"/>
              <a:gd name="f31811" fmla="*/ f26819 f13360 1"/>
              <a:gd name="f31812" fmla="*/ f26820 f13360 1"/>
              <a:gd name="f31813" fmla="*/ f26821 f13360 1"/>
              <a:gd name="f31814" fmla="*/ f26822 f13360 1"/>
              <a:gd name="f31815" fmla="*/ f26823 f13360 1"/>
              <a:gd name="f31816" fmla="*/ f26824 f13360 1"/>
              <a:gd name="f31817" fmla="*/ f26825 f13361 1"/>
              <a:gd name="f31818" fmla="*/ f26826 f13360 1"/>
              <a:gd name="f31819" fmla="*/ f26827 f13360 1"/>
              <a:gd name="f31820" fmla="*/ f26828 f13360 1"/>
              <a:gd name="f31821" fmla="*/ f26829 f13360 1"/>
              <a:gd name="f31822" fmla="*/ f26830 f13360 1"/>
              <a:gd name="f31823" fmla="*/ f26831 f13360 1"/>
              <a:gd name="f31824" fmla="*/ f26832 f13360 1"/>
              <a:gd name="f31825" fmla="*/ f26833 f13360 1"/>
              <a:gd name="f31826" fmla="*/ f26834 f13360 1"/>
              <a:gd name="f31827" fmla="*/ f26835 f13360 1"/>
              <a:gd name="f31828" fmla="*/ f26836 f13360 1"/>
              <a:gd name="f31829" fmla="*/ f26837 f13360 1"/>
              <a:gd name="f31830" fmla="*/ f26838 f13360 1"/>
              <a:gd name="f31831" fmla="*/ f26839 f13360 1"/>
              <a:gd name="f31832" fmla="*/ f26840 f13360 1"/>
              <a:gd name="f31833" fmla="*/ f26841 f13360 1"/>
              <a:gd name="f31834" fmla="*/ f26842 f13360 1"/>
              <a:gd name="f31835" fmla="*/ f26843 f13360 1"/>
              <a:gd name="f31836" fmla="*/ f26844 f13360 1"/>
              <a:gd name="f31837" fmla="*/ f26845 f13361 1"/>
              <a:gd name="f31838" fmla="*/ f26846 f13360 1"/>
              <a:gd name="f31839" fmla="*/ f26847 f13360 1"/>
              <a:gd name="f31840" fmla="*/ f26848 f13360 1"/>
              <a:gd name="f31841" fmla="*/ f26849 f13361 1"/>
              <a:gd name="f31842" fmla="*/ f26850 f13360 1"/>
              <a:gd name="f31843" fmla="*/ f26851 f13361 1"/>
              <a:gd name="f31844" fmla="*/ f26852 f13360 1"/>
              <a:gd name="f31845" fmla="*/ f26853 f13361 1"/>
              <a:gd name="f31846" fmla="*/ f26854 f13360 1"/>
              <a:gd name="f31847" fmla="*/ f26855 f13360 1"/>
              <a:gd name="f31848" fmla="*/ f26856 f13360 1"/>
              <a:gd name="f31849" fmla="*/ f26857 f13360 1"/>
              <a:gd name="f31850" fmla="*/ f26858 f13360 1"/>
              <a:gd name="f31851" fmla="*/ f26859 f13361 1"/>
              <a:gd name="f31852" fmla="*/ f26860 f13360 1"/>
              <a:gd name="f31853" fmla="*/ f26861 f13361 1"/>
              <a:gd name="f31854" fmla="*/ f26862 f13361 1"/>
              <a:gd name="f31855" fmla="*/ f26863 f13360 1"/>
              <a:gd name="f31856" fmla="*/ f26864 f13360 1"/>
              <a:gd name="f31857" fmla="*/ f26865 f13360 1"/>
              <a:gd name="f31858" fmla="*/ f26866 f13361 1"/>
              <a:gd name="f31859" fmla="*/ f26867 f13360 1"/>
              <a:gd name="f31860" fmla="*/ f26868 f13360 1"/>
              <a:gd name="f31861" fmla="*/ f26869 f13360 1"/>
              <a:gd name="f31862" fmla="*/ f26870 f13360 1"/>
              <a:gd name="f31863" fmla="*/ f26871 f13361 1"/>
              <a:gd name="f31864" fmla="*/ f26872 f13360 1"/>
              <a:gd name="f31865" fmla="*/ f26873 f13360 1"/>
              <a:gd name="f31866" fmla="*/ f26874 f13360 1"/>
              <a:gd name="f31867" fmla="*/ f26875 f13360 1"/>
              <a:gd name="f31868" fmla="*/ f26876 f13360 1"/>
              <a:gd name="f31869" fmla="*/ f26877 f13360 1"/>
              <a:gd name="f31870" fmla="*/ f26878 f13361 1"/>
              <a:gd name="f31871" fmla="*/ f26879 f13360 1"/>
              <a:gd name="f31872" fmla="*/ f26880 f13361 1"/>
              <a:gd name="f31873" fmla="*/ f26881 f13360 1"/>
              <a:gd name="f31874" fmla="*/ f26882 f13360 1"/>
              <a:gd name="f31875" fmla="*/ f26883 f13360 1"/>
              <a:gd name="f31876" fmla="*/ f26884 f13360 1"/>
              <a:gd name="f31877" fmla="*/ f26885 f13360 1"/>
              <a:gd name="f31878" fmla="*/ f26886 f13360 1"/>
              <a:gd name="f31879" fmla="*/ f26887 f13360 1"/>
              <a:gd name="f31880" fmla="*/ f26888 f13360 1"/>
              <a:gd name="f31881" fmla="*/ f26889 f13360 1"/>
              <a:gd name="f31882" fmla="*/ f26890 f13360 1"/>
              <a:gd name="f31883" fmla="*/ f26891 f13360 1"/>
              <a:gd name="f31884" fmla="*/ f26892 f13360 1"/>
              <a:gd name="f31885" fmla="*/ f26893 f13360 1"/>
              <a:gd name="f31886" fmla="*/ f26894 f13360 1"/>
              <a:gd name="f31887" fmla="*/ f26895 f13360 1"/>
              <a:gd name="f31888" fmla="*/ f26896 f13361 1"/>
              <a:gd name="f31889" fmla="*/ f26897 f13360 1"/>
              <a:gd name="f31890" fmla="*/ f26898 f13360 1"/>
              <a:gd name="f31891" fmla="*/ f26899 f13360 1"/>
              <a:gd name="f31892" fmla="*/ f26900 f13360 1"/>
              <a:gd name="f31893" fmla="*/ f26901 f13360 1"/>
              <a:gd name="f31894" fmla="*/ f26902 f13361 1"/>
              <a:gd name="f31895" fmla="*/ f26903 f13360 1"/>
              <a:gd name="f31896" fmla="*/ f26904 f13360 1"/>
              <a:gd name="f31897" fmla="*/ f26905 f13361 1"/>
              <a:gd name="f31898" fmla="*/ f26906 f13360 1"/>
              <a:gd name="f31899" fmla="*/ f26907 f13361 1"/>
              <a:gd name="f31900" fmla="*/ f26908 f13360 1"/>
              <a:gd name="f31901" fmla="*/ f26909 f13360 1"/>
              <a:gd name="f31902" fmla="*/ f26910 f13361 1"/>
              <a:gd name="f31903" fmla="*/ f26911 f13360 1"/>
              <a:gd name="f31904" fmla="*/ f26912 f13360 1"/>
              <a:gd name="f31905" fmla="*/ f26913 f13360 1"/>
              <a:gd name="f31906" fmla="*/ f26914 f13360 1"/>
              <a:gd name="f31907" fmla="*/ f26915 f13360 1"/>
              <a:gd name="f31908" fmla="*/ f26916 f13360 1"/>
              <a:gd name="f31909" fmla="*/ f26917 f13360 1"/>
              <a:gd name="f31910" fmla="*/ f26918 f13360 1"/>
              <a:gd name="f31911" fmla="*/ f26919 f13360 1"/>
              <a:gd name="f31912" fmla="*/ f26920 f13361 1"/>
              <a:gd name="f31913" fmla="*/ f26921 f13360 1"/>
              <a:gd name="f31914" fmla="*/ f26922 f13360 1"/>
              <a:gd name="f31915" fmla="*/ f26923 f13360 1"/>
              <a:gd name="f31916" fmla="*/ f26924 f13360 1"/>
              <a:gd name="f31917" fmla="*/ f26925 f13360 1"/>
              <a:gd name="f31918" fmla="*/ f26926 f13361 1"/>
              <a:gd name="f31919" fmla="*/ f26927 f13360 1"/>
              <a:gd name="f31920" fmla="*/ f26928 f13360 1"/>
              <a:gd name="f31921" fmla="*/ f26929 f13360 1"/>
              <a:gd name="f31922" fmla="*/ f26930 f13361 1"/>
              <a:gd name="f31923" fmla="*/ f26931 f13360 1"/>
              <a:gd name="f31924" fmla="*/ f26932 f13360 1"/>
              <a:gd name="f31925" fmla="*/ f26933 f13360 1"/>
              <a:gd name="f31926" fmla="*/ f26934 f13361 1"/>
              <a:gd name="f31927" fmla="*/ f26935 f13360 1"/>
              <a:gd name="f31928" fmla="*/ f26936 f13360 1"/>
              <a:gd name="f31929" fmla="*/ f26937 f13360 1"/>
              <a:gd name="f31930" fmla="*/ f26938 f13360 1"/>
              <a:gd name="f31931" fmla="*/ f26939 f13360 1"/>
              <a:gd name="f31932" fmla="*/ f26940 f13360 1"/>
              <a:gd name="f31933" fmla="*/ f26941 f13360 1"/>
              <a:gd name="f31934" fmla="*/ f26942 f13360 1"/>
              <a:gd name="f31935" fmla="*/ f26943 f13360 1"/>
              <a:gd name="f31936" fmla="*/ f26944 f13360 1"/>
              <a:gd name="f31937" fmla="*/ f26945 f13361 1"/>
              <a:gd name="f31938" fmla="*/ f26946 f13360 1"/>
              <a:gd name="f31939" fmla="*/ f26947 f13361 1"/>
              <a:gd name="f31940" fmla="*/ f26948 f13360 1"/>
              <a:gd name="f31941" fmla="*/ f26949 f13360 1"/>
              <a:gd name="f31942" fmla="*/ f26950 f13361 1"/>
              <a:gd name="f31943" fmla="*/ f26951 f13360 1"/>
              <a:gd name="f31944" fmla="*/ f26952 f13360 1"/>
              <a:gd name="f31945" fmla="*/ f26953 f13360 1"/>
              <a:gd name="f31946" fmla="*/ f26954 f13360 1"/>
              <a:gd name="f31947" fmla="*/ f26955 f13361 1"/>
              <a:gd name="f31948" fmla="*/ f26956 f13360 1"/>
              <a:gd name="f31949" fmla="*/ f26957 f13360 1"/>
              <a:gd name="f31950" fmla="*/ f26958 f13360 1"/>
              <a:gd name="f31951" fmla="*/ f26959 f13360 1"/>
              <a:gd name="f31952" fmla="*/ f26960 f13361 1"/>
              <a:gd name="f31953" fmla="*/ f26961 f13360 1"/>
              <a:gd name="f31954" fmla="*/ f26962 f13360 1"/>
              <a:gd name="f31955" fmla="*/ f26963 f13361 1"/>
              <a:gd name="f31956" fmla="*/ f26964 f13360 1"/>
              <a:gd name="f31957" fmla="*/ f26965 f13360 1"/>
              <a:gd name="f31958" fmla="*/ f26966 f13361 1"/>
              <a:gd name="f31959" fmla="*/ f26967 f13360 1"/>
              <a:gd name="f31960" fmla="*/ f26968 f13360 1"/>
              <a:gd name="f31961" fmla="*/ f26969 f13360 1"/>
              <a:gd name="f31962" fmla="*/ f26970 f13360 1"/>
              <a:gd name="f31963" fmla="*/ f26971 f13361 1"/>
              <a:gd name="f31964" fmla="*/ f26972 f13360 1"/>
              <a:gd name="f31965" fmla="*/ f26973 f13360 1"/>
              <a:gd name="f31966" fmla="*/ f26974 f13360 1"/>
              <a:gd name="f31967" fmla="*/ f26975 f13361 1"/>
              <a:gd name="f31968" fmla="*/ f26976 f13360 1"/>
              <a:gd name="f31969" fmla="*/ f26977 f13360 1"/>
              <a:gd name="f31970" fmla="*/ f26978 f13360 1"/>
              <a:gd name="f31971" fmla="*/ f26979 f13361 1"/>
              <a:gd name="f31972" fmla="*/ f26980 f13360 1"/>
              <a:gd name="f31973" fmla="*/ f26981 f13360 1"/>
              <a:gd name="f31974" fmla="*/ f26982 f13360 1"/>
              <a:gd name="f31975" fmla="*/ f26983 f13361 1"/>
              <a:gd name="f31976" fmla="*/ f26984 f13360 1"/>
              <a:gd name="f31977" fmla="*/ f26985 f13360 1"/>
              <a:gd name="f31978" fmla="*/ f26986 f13360 1"/>
              <a:gd name="f31979" fmla="*/ f26987 f13360 1"/>
              <a:gd name="f31980" fmla="*/ f26988 f13360 1"/>
              <a:gd name="f31981" fmla="*/ f26989 f13361 1"/>
              <a:gd name="f31982" fmla="*/ f26990 f13360 1"/>
              <a:gd name="f31983" fmla="*/ f26991 f13360 1"/>
              <a:gd name="f31984" fmla="*/ f26992 f13360 1"/>
              <a:gd name="f31985" fmla="*/ f26993 f13360 1"/>
              <a:gd name="f31986" fmla="*/ f26994 f13360 1"/>
              <a:gd name="f31987" fmla="*/ f26995 f13360 1"/>
              <a:gd name="f31988" fmla="*/ f26996 f13360 1"/>
              <a:gd name="f31989" fmla="*/ f26997 f13360 1"/>
              <a:gd name="f31990" fmla="*/ f26998 f13360 1"/>
              <a:gd name="f31991" fmla="*/ f26999 f13360 1"/>
              <a:gd name="f31992" fmla="*/ f27000 f13360 1"/>
              <a:gd name="f31993" fmla="*/ f27001 f13361 1"/>
              <a:gd name="f31994" fmla="*/ f27002 f13360 1"/>
              <a:gd name="f31995" fmla="*/ f27003 f13360 1"/>
              <a:gd name="f31996" fmla="*/ f27004 f13361 1"/>
              <a:gd name="f31997" fmla="*/ f27005 f13360 1"/>
              <a:gd name="f31998" fmla="*/ f27006 f13360 1"/>
              <a:gd name="f31999" fmla="*/ f27007 f13360 1"/>
              <a:gd name="f32000" fmla="*/ f27008 f13360 1"/>
              <a:gd name="f32001" fmla="*/ f27009 f13360 1"/>
              <a:gd name="f32002" fmla="*/ f27010 f13360 1"/>
              <a:gd name="f32003" fmla="*/ f27011 f13361 1"/>
              <a:gd name="f32004" fmla="*/ f27012 f13360 1"/>
              <a:gd name="f32005" fmla="*/ f27013 f13361 1"/>
              <a:gd name="f32006" fmla="*/ f27014 f13360 1"/>
              <a:gd name="f32007" fmla="*/ f27015 f13360 1"/>
              <a:gd name="f32008" fmla="*/ f27016 f13360 1"/>
              <a:gd name="f32009" fmla="*/ f27017 f13361 1"/>
              <a:gd name="f32010" fmla="*/ f27018 f13360 1"/>
              <a:gd name="f32011" fmla="*/ f27019 f13361 1"/>
              <a:gd name="f32012" fmla="*/ f27020 f13360 1"/>
              <a:gd name="f32013" fmla="*/ f27021 f13360 1"/>
              <a:gd name="f32014" fmla="*/ f27022 f13360 1"/>
              <a:gd name="f32015" fmla="*/ f27023 f13360 1"/>
              <a:gd name="f32016" fmla="*/ f27024 f13360 1"/>
              <a:gd name="f32017" fmla="*/ f27025 f13360 1"/>
              <a:gd name="f32018" fmla="*/ f27026 f13360 1"/>
              <a:gd name="f32019" fmla="*/ f27027 f13360 1"/>
              <a:gd name="f32020" fmla="*/ f27028 f13360 1"/>
              <a:gd name="f32021" fmla="*/ f27029 f13360 1"/>
              <a:gd name="f32022" fmla="*/ f27030 f13360 1"/>
              <a:gd name="f32023" fmla="*/ f27031 f13360 1"/>
              <a:gd name="f32024" fmla="*/ f27032 f13360 1"/>
              <a:gd name="f32025" fmla="*/ f27033 f13360 1"/>
              <a:gd name="f32026" fmla="*/ f27034 f13360 1"/>
              <a:gd name="f32027" fmla="*/ f27035 f13360 1"/>
              <a:gd name="f32028" fmla="*/ f27036 f13360 1"/>
              <a:gd name="f32029" fmla="*/ f27037 f13361 1"/>
              <a:gd name="f32030" fmla="*/ f27038 f13360 1"/>
              <a:gd name="f32031" fmla="*/ f27039 f13360 1"/>
              <a:gd name="f32032" fmla="*/ f27040 f13360 1"/>
              <a:gd name="f32033" fmla="*/ f27041 f13360 1"/>
              <a:gd name="f32034" fmla="*/ f27042 f13360 1"/>
              <a:gd name="f32035" fmla="*/ f27043 f13360 1"/>
              <a:gd name="f32036" fmla="*/ f27044 f13360 1"/>
              <a:gd name="f32037" fmla="*/ f27045 f13361 1"/>
              <a:gd name="f32038" fmla="*/ f27046 f13360 1"/>
              <a:gd name="f32039" fmla="*/ f27047 f13361 1"/>
              <a:gd name="f32040" fmla="*/ f27048 f13360 1"/>
              <a:gd name="f32041" fmla="*/ f27049 f13360 1"/>
              <a:gd name="f32042" fmla="*/ f27050 f13360 1"/>
              <a:gd name="f32043" fmla="*/ f27051 f13360 1"/>
              <a:gd name="f32044" fmla="*/ f27052 f13360 1"/>
              <a:gd name="f32045" fmla="*/ f27053 f13360 1"/>
              <a:gd name="f32046" fmla="*/ f27054 f13360 1"/>
              <a:gd name="f32047" fmla="*/ f27055 f13360 1"/>
              <a:gd name="f32048" fmla="*/ f27056 f13361 1"/>
              <a:gd name="f32049" fmla="*/ f27057 f13360 1"/>
              <a:gd name="f32050" fmla="*/ f27058 f13360 1"/>
              <a:gd name="f32051" fmla="*/ f27059 f13360 1"/>
              <a:gd name="f32052" fmla="*/ f27060 f13360 1"/>
              <a:gd name="f32053" fmla="*/ f27061 f13360 1"/>
              <a:gd name="f32054" fmla="*/ f27062 f13360 1"/>
              <a:gd name="f32055" fmla="*/ f27063 f13360 1"/>
              <a:gd name="f32056" fmla="*/ f27064 f13360 1"/>
              <a:gd name="f32057" fmla="*/ f27065 f13360 1"/>
              <a:gd name="f32058" fmla="*/ f27066 f13360 1"/>
              <a:gd name="f32059" fmla="*/ f27067 f13360 1"/>
              <a:gd name="f32060" fmla="*/ f27068 f13360 1"/>
              <a:gd name="f32061" fmla="*/ f27069 f13361 1"/>
              <a:gd name="f32062" fmla="*/ f27070 f13360 1"/>
              <a:gd name="f32063" fmla="*/ f27071 f13361 1"/>
              <a:gd name="f32064" fmla="*/ f27072 f13360 1"/>
              <a:gd name="f32065" fmla="*/ f27073 f13360 1"/>
              <a:gd name="f32066" fmla="*/ f27074 f13360 1"/>
              <a:gd name="f32067" fmla="*/ f27075 f13360 1"/>
              <a:gd name="f32068" fmla="*/ f27076 f13360 1"/>
              <a:gd name="f32069" fmla="*/ f27077 f13360 1"/>
              <a:gd name="f32070" fmla="*/ f27078 f13360 1"/>
              <a:gd name="f32071" fmla="*/ f27079 f13360 1"/>
              <a:gd name="f32072" fmla="*/ f27080 f13360 1"/>
              <a:gd name="f32073" fmla="*/ f27081 f13360 1"/>
              <a:gd name="f32074" fmla="*/ f27082 f13360 1"/>
              <a:gd name="f32075" fmla="*/ f27083 f13360 1"/>
              <a:gd name="f32076" fmla="*/ f27084 f13360 1"/>
              <a:gd name="f32077" fmla="*/ f27085 f13360 1"/>
              <a:gd name="f32078" fmla="*/ f27086 f13360 1"/>
              <a:gd name="f32079" fmla="*/ f27087 f13360 1"/>
              <a:gd name="f32080" fmla="*/ f27088 f13360 1"/>
              <a:gd name="f32081" fmla="*/ f27089 f13360 1"/>
              <a:gd name="f32082" fmla="*/ f27090 f13360 1"/>
              <a:gd name="f32083" fmla="*/ f27091 f13361 1"/>
              <a:gd name="f32084" fmla="*/ f27092 f13360 1"/>
              <a:gd name="f32085" fmla="*/ f27093 f13360 1"/>
              <a:gd name="f32086" fmla="*/ f27094 f13360 1"/>
              <a:gd name="f32087" fmla="*/ f27095 f13360 1"/>
              <a:gd name="f32088" fmla="*/ f27096 f13360 1"/>
              <a:gd name="f32089" fmla="*/ f27097 f13360 1"/>
              <a:gd name="f32090" fmla="*/ f27098 f13360 1"/>
              <a:gd name="f32091" fmla="*/ f27099 f13361 1"/>
              <a:gd name="f32092" fmla="*/ f27100 f13360 1"/>
              <a:gd name="f32093" fmla="*/ f27101 f13360 1"/>
              <a:gd name="f32094" fmla="*/ f27102 f13360 1"/>
              <a:gd name="f32095" fmla="*/ f27103 f13361 1"/>
              <a:gd name="f32096" fmla="*/ f27104 f13360 1"/>
              <a:gd name="f32097" fmla="*/ f27105 f13360 1"/>
              <a:gd name="f32098" fmla="*/ f27106 f13360 1"/>
              <a:gd name="f32099" fmla="*/ f27107 f13360 1"/>
              <a:gd name="f32100" fmla="*/ f27108 f13360 1"/>
              <a:gd name="f32101" fmla="*/ f27109 f13360 1"/>
              <a:gd name="f32102" fmla="*/ f27110 f13360 1"/>
              <a:gd name="f32103" fmla="*/ f27111 f13360 1"/>
              <a:gd name="f32104" fmla="*/ f27112 f13360 1"/>
              <a:gd name="f32105" fmla="*/ f27113 f13360 1"/>
              <a:gd name="f32106" fmla="*/ f27114 f13361 1"/>
              <a:gd name="f32107" fmla="*/ f27115 f13360 1"/>
              <a:gd name="f32108" fmla="*/ f27116 f13361 1"/>
              <a:gd name="f32109" fmla="*/ f27117 f13360 1"/>
              <a:gd name="f32110" fmla="*/ f27118 f13360 1"/>
              <a:gd name="f32111" fmla="*/ f27119 f13360 1"/>
              <a:gd name="f32112" fmla="*/ f27120 f13360 1"/>
              <a:gd name="f32113" fmla="*/ f27121 f13360 1"/>
              <a:gd name="f32114" fmla="*/ f27122 f13360 1"/>
              <a:gd name="f32115" fmla="*/ f27123 f13360 1"/>
              <a:gd name="f32116" fmla="*/ f27124 f13360 1"/>
              <a:gd name="f32117" fmla="*/ f27125 f13360 1"/>
              <a:gd name="f32118" fmla="*/ f27126 f13360 1"/>
              <a:gd name="f32119" fmla="*/ f27127 f13360 1"/>
              <a:gd name="f32120" fmla="*/ f27128 f13360 1"/>
              <a:gd name="f32121" fmla="*/ f27129 f13360 1"/>
              <a:gd name="f32122" fmla="*/ f27130 f13360 1"/>
              <a:gd name="f32123" fmla="*/ f27131 f13360 1"/>
              <a:gd name="f32124" fmla="*/ f27132 f13360 1"/>
              <a:gd name="f32125" fmla="*/ f27133 f13360 1"/>
              <a:gd name="f32126" fmla="*/ f27134 f13360 1"/>
              <a:gd name="f32127" fmla="*/ f27135 f13360 1"/>
              <a:gd name="f32128" fmla="*/ f27136 f13360 1"/>
              <a:gd name="f32129" fmla="*/ f27137 f13361 1"/>
              <a:gd name="f32130" fmla="*/ f27138 f13360 1"/>
              <a:gd name="f32131" fmla="*/ f27139 f13360 1"/>
              <a:gd name="f32132" fmla="*/ f27140 f13360 1"/>
              <a:gd name="f32133" fmla="*/ f27141 f13360 1"/>
              <a:gd name="f32134" fmla="*/ f27142 f13360 1"/>
              <a:gd name="f32135" fmla="*/ f27143 f13360 1"/>
              <a:gd name="f32136" fmla="*/ f27144 f13360 1"/>
              <a:gd name="f32137" fmla="*/ f27145 f13360 1"/>
              <a:gd name="f32138" fmla="*/ f27146 f13360 1"/>
              <a:gd name="f32139" fmla="*/ f27147 f13360 1"/>
              <a:gd name="f32140" fmla="*/ f27148 f13360 1"/>
              <a:gd name="f32141" fmla="*/ f27149 f13360 1"/>
              <a:gd name="f32142" fmla="*/ f27150 f13360 1"/>
              <a:gd name="f32143" fmla="*/ f27151 f13360 1"/>
              <a:gd name="f32144" fmla="*/ f27152 f13360 1"/>
              <a:gd name="f32145" fmla="*/ f27153 f13360 1"/>
              <a:gd name="f32146" fmla="*/ f27154 f13360 1"/>
              <a:gd name="f32147" fmla="*/ f27155 f13360 1"/>
              <a:gd name="f32148" fmla="*/ f27156 f13360 1"/>
              <a:gd name="f32149" fmla="*/ f27157 f13360 1"/>
              <a:gd name="f32150" fmla="*/ f27158 f13361 1"/>
              <a:gd name="f32151" fmla="*/ f27159 f13360 1"/>
              <a:gd name="f32152" fmla="*/ f27160 f13361 1"/>
              <a:gd name="f32153" fmla="*/ f27161 f13360 1"/>
              <a:gd name="f32154" fmla="*/ f27162 f13360 1"/>
              <a:gd name="f32155" fmla="*/ f27163 f13360 1"/>
              <a:gd name="f32156" fmla="*/ f27164 f13360 1"/>
              <a:gd name="f32157" fmla="*/ f27165 f13360 1"/>
              <a:gd name="f32158" fmla="*/ f27166 f13360 1"/>
              <a:gd name="f32159" fmla="*/ f27167 f13360 1"/>
              <a:gd name="f32160" fmla="*/ f27168 f13360 1"/>
              <a:gd name="f32161" fmla="*/ f27169 f13360 1"/>
              <a:gd name="f32162" fmla="*/ f27170 f13360 1"/>
              <a:gd name="f32163" fmla="*/ f27171 f13360 1"/>
              <a:gd name="f32164" fmla="*/ f27172 f13360 1"/>
              <a:gd name="f32165" fmla="*/ f27173 f13360 1"/>
              <a:gd name="f32166" fmla="*/ f27174 f13360 1"/>
              <a:gd name="f32167" fmla="*/ f27175 f13360 1"/>
              <a:gd name="f32168" fmla="*/ f27176 f13360 1"/>
              <a:gd name="f32169" fmla="*/ f27177 f13361 1"/>
              <a:gd name="f32170" fmla="*/ f27178 f13360 1"/>
              <a:gd name="f32171" fmla="*/ f27179 f13360 1"/>
              <a:gd name="f32172" fmla="*/ f27180 f13360 1"/>
              <a:gd name="f32173" fmla="*/ f27181 f13360 1"/>
              <a:gd name="f32174" fmla="*/ f27182 f13361 1"/>
              <a:gd name="f32175" fmla="*/ f27183 f13360 1"/>
              <a:gd name="f32176" fmla="*/ f27184 f13360 1"/>
              <a:gd name="f32177" fmla="*/ f27185 f13360 1"/>
              <a:gd name="f32178" fmla="*/ f27186 f13361 1"/>
              <a:gd name="f32179" fmla="*/ f27187 f13360 1"/>
              <a:gd name="f32180" fmla="*/ f27188 f13361 1"/>
              <a:gd name="f32181" fmla="*/ f27189 f13360 1"/>
              <a:gd name="f32182" fmla="*/ f27190 f13360 1"/>
              <a:gd name="f32183" fmla="*/ f27191 f13360 1"/>
              <a:gd name="f32184" fmla="*/ f27192 f13360 1"/>
              <a:gd name="f32185" fmla="*/ f27193 f13360 1"/>
              <a:gd name="f32186" fmla="*/ f27194 f13360 1"/>
              <a:gd name="f32187" fmla="*/ f27195 f13360 1"/>
              <a:gd name="f32188" fmla="*/ f27196 f13360 1"/>
              <a:gd name="f32189" fmla="*/ f27197 f13360 1"/>
              <a:gd name="f32190" fmla="*/ f27198 f13360 1"/>
              <a:gd name="f32191" fmla="*/ f27199 f13360 1"/>
              <a:gd name="f32192" fmla="*/ f27200 f13360 1"/>
              <a:gd name="f32193" fmla="*/ f27201 f13360 1"/>
              <a:gd name="f32194" fmla="*/ f27202 f13360 1"/>
              <a:gd name="f32195" fmla="*/ f27203 f13360 1"/>
              <a:gd name="f32196" fmla="*/ f27204 f13360 1"/>
              <a:gd name="f32197" fmla="*/ f27205 f13360 1"/>
              <a:gd name="f32198" fmla="*/ f27206 f13361 1"/>
              <a:gd name="f32199" fmla="*/ f27207 f13360 1"/>
              <a:gd name="f32200" fmla="*/ f27208 f13361 1"/>
              <a:gd name="f32201" fmla="*/ f27209 f13360 1"/>
              <a:gd name="f32202" fmla="*/ f27210 f13360 1"/>
              <a:gd name="f32203" fmla="*/ f27211 f13360 1"/>
              <a:gd name="f32204" fmla="*/ f27212 f13360 1"/>
              <a:gd name="f32205" fmla="*/ f27213 f13360 1"/>
              <a:gd name="f32206" fmla="*/ f27214 f13360 1"/>
              <a:gd name="f32207" fmla="*/ f27215 f13360 1"/>
              <a:gd name="f32208" fmla="*/ f27216 f13360 1"/>
              <a:gd name="f32209" fmla="*/ f27217 f13360 1"/>
              <a:gd name="f32210" fmla="*/ f27218 f13360 1"/>
              <a:gd name="f32211" fmla="*/ f27219 f13360 1"/>
              <a:gd name="f32212" fmla="*/ f27220 f13360 1"/>
              <a:gd name="f32213" fmla="*/ f27221 f13360 1"/>
              <a:gd name="f32214" fmla="*/ f27222 f13360 1"/>
              <a:gd name="f32215" fmla="*/ f27223 f13360 1"/>
              <a:gd name="f32216" fmla="*/ f27224 f13360 1"/>
              <a:gd name="f32217" fmla="*/ f27225 f13360 1"/>
              <a:gd name="f32218" fmla="*/ f27226 f13360 1"/>
              <a:gd name="f32219" fmla="*/ f27227 f13360 1"/>
              <a:gd name="f32220" fmla="*/ f27228 f13360 1"/>
              <a:gd name="f32221" fmla="*/ f27229 f13361 1"/>
              <a:gd name="f32222" fmla="*/ f27230 f13360 1"/>
              <a:gd name="f32223" fmla="*/ f27231 f13360 1"/>
              <a:gd name="f32224" fmla="*/ f27232 f13360 1"/>
              <a:gd name="f32225" fmla="*/ f27233 f13360 1"/>
              <a:gd name="f32226" fmla="*/ f27234 f13360 1"/>
              <a:gd name="f32227" fmla="*/ f27235 f13360 1"/>
              <a:gd name="f32228" fmla="*/ f27236 f13360 1"/>
              <a:gd name="f32229" fmla="*/ f27237 f13360 1"/>
              <a:gd name="f32230" fmla="*/ f27238 f13360 1"/>
              <a:gd name="f32231" fmla="*/ f27239 f13360 1"/>
              <a:gd name="f32232" fmla="*/ f27240 f13361 1"/>
              <a:gd name="f32233" fmla="*/ f27241 f13360 1"/>
              <a:gd name="f32234" fmla="*/ f27242 f13361 1"/>
              <a:gd name="f32235" fmla="*/ f27243 f13360 1"/>
              <a:gd name="f32236" fmla="*/ f27244 f13361 1"/>
              <a:gd name="f32237" fmla="*/ f27245 f13360 1"/>
              <a:gd name="f32238" fmla="*/ f27246 f13360 1"/>
              <a:gd name="f32239" fmla="*/ f27247 f13360 1"/>
              <a:gd name="f32240" fmla="*/ f27248 f13360 1"/>
              <a:gd name="f32241" fmla="*/ f27249 f13360 1"/>
              <a:gd name="f32242" fmla="*/ f27250 f13360 1"/>
              <a:gd name="f32243" fmla="*/ f27251 f13360 1"/>
              <a:gd name="f32244" fmla="*/ f27252 f13360 1"/>
              <a:gd name="f32245" fmla="*/ f27253 f13360 1"/>
              <a:gd name="f32246" fmla="*/ f27254 f13360 1"/>
              <a:gd name="f32247" fmla="*/ f27255 f13360 1"/>
              <a:gd name="f32248" fmla="*/ f27256 f13361 1"/>
              <a:gd name="f32249" fmla="*/ f27257 f13360 1"/>
              <a:gd name="f32250" fmla="*/ f27258 f13361 1"/>
              <a:gd name="f32251" fmla="*/ f27259 f13360 1"/>
              <a:gd name="f32252" fmla="*/ f27260 f13360 1"/>
              <a:gd name="f32253" fmla="*/ f27261 f13360 1"/>
              <a:gd name="f32254" fmla="*/ f27262 f13361 1"/>
              <a:gd name="f32255" fmla="*/ f27263 f13360 1"/>
              <a:gd name="f32256" fmla="*/ f27264 f13361 1"/>
              <a:gd name="f32257" fmla="*/ f27265 f13360 1"/>
              <a:gd name="f32258" fmla="*/ f27266 f13361 1"/>
              <a:gd name="f32259" fmla="*/ f27267 f13360 1"/>
              <a:gd name="f32260" fmla="*/ f27268 f13360 1"/>
              <a:gd name="f32261" fmla="*/ f27269 f13360 1"/>
              <a:gd name="f32262" fmla="*/ f27270 f13360 1"/>
              <a:gd name="f32263" fmla="*/ f27271 f13360 1"/>
              <a:gd name="f32264" fmla="*/ f27272 f13360 1"/>
              <a:gd name="f32265" fmla="*/ f27273 f13360 1"/>
              <a:gd name="f32266" fmla="*/ f27274 f13360 1"/>
              <a:gd name="f32267" fmla="*/ f27275 f13360 1"/>
              <a:gd name="f32268" fmla="*/ f27276 f13360 1"/>
              <a:gd name="f32269" fmla="*/ f27277 f13360 1"/>
              <a:gd name="f32270" fmla="*/ f27278 f13360 1"/>
              <a:gd name="f32271" fmla="*/ f27279 f13360 1"/>
              <a:gd name="f32272" fmla="*/ f27280 f13360 1"/>
              <a:gd name="f32273" fmla="*/ f27281 f13360 1"/>
              <a:gd name="f32274" fmla="*/ f27282 f13361 1"/>
              <a:gd name="f32275" fmla="*/ f27283 f13360 1"/>
              <a:gd name="f32276" fmla="*/ f27284 f13360 1"/>
              <a:gd name="f32277" fmla="*/ f27285 f13360 1"/>
              <a:gd name="f32278" fmla="*/ f27286 f13360 1"/>
              <a:gd name="f32279" fmla="*/ f27287 f13360 1"/>
              <a:gd name="f32280" fmla="*/ f27288 f13360 1"/>
              <a:gd name="f32281" fmla="*/ f27289 f13360 1"/>
              <a:gd name="f32282" fmla="*/ f27290 f13360 1"/>
              <a:gd name="f32283" fmla="*/ f27291 f13360 1"/>
              <a:gd name="f32284" fmla="*/ f27292 f13360 1"/>
              <a:gd name="f32285" fmla="*/ f27293 f13360 1"/>
              <a:gd name="f32286" fmla="*/ f27294 f13361 1"/>
              <a:gd name="f32287" fmla="*/ f27295 f13360 1"/>
              <a:gd name="f32288" fmla="*/ f27296 f13360 1"/>
              <a:gd name="f32289" fmla="*/ f27297 f13360 1"/>
              <a:gd name="f32290" fmla="*/ f27298 f13360 1"/>
              <a:gd name="f32291" fmla="*/ f27299 f13360 1"/>
              <a:gd name="f32292" fmla="*/ f27300 f13360 1"/>
              <a:gd name="f32293" fmla="*/ f27301 f13360 1"/>
              <a:gd name="f32294" fmla="*/ f27302 f13360 1"/>
              <a:gd name="f32295" fmla="*/ f27303 f13360 1"/>
              <a:gd name="f32296" fmla="*/ f27304 f13361 1"/>
              <a:gd name="f32297" fmla="*/ f27305 f13360 1"/>
              <a:gd name="f32298" fmla="*/ f27306 f13360 1"/>
              <a:gd name="f32299" fmla="*/ f27307 f13360 1"/>
              <a:gd name="f32300" fmla="*/ f27308 f13361 1"/>
              <a:gd name="f32301" fmla="*/ f27309 f13360 1"/>
              <a:gd name="f32302" fmla="*/ f27310 f13360 1"/>
              <a:gd name="f32303" fmla="*/ f27311 f13361 1"/>
              <a:gd name="f32304" fmla="*/ f27312 f13360 1"/>
              <a:gd name="f32305" fmla="*/ f27313 f13360 1"/>
              <a:gd name="f32306" fmla="*/ f27314 f13361 1"/>
              <a:gd name="f32307" fmla="*/ f27315 f13360 1"/>
              <a:gd name="f32308" fmla="*/ f27316 f13361 1"/>
              <a:gd name="f32309" fmla="*/ f27317 f13360 1"/>
              <a:gd name="f32310" fmla="*/ f27318 f13360 1"/>
              <a:gd name="f32311" fmla="*/ f27319 f13360 1"/>
              <a:gd name="f32312" fmla="*/ f27320 f13360 1"/>
              <a:gd name="f32313" fmla="*/ f27321 f13361 1"/>
              <a:gd name="f32314" fmla="*/ f27322 f13360 1"/>
              <a:gd name="f32315" fmla="*/ f27323 f13360 1"/>
              <a:gd name="f32316" fmla="*/ f27324 f13360 1"/>
              <a:gd name="f32317" fmla="*/ f27325 f13360 1"/>
              <a:gd name="f32318" fmla="*/ f27326 f13360 1"/>
              <a:gd name="f32319" fmla="*/ f27327 f13360 1"/>
              <a:gd name="f32320" fmla="*/ f27328 f13360 1"/>
              <a:gd name="f32321" fmla="*/ f27329 f13360 1"/>
              <a:gd name="f32322" fmla="*/ f27330 f13361 1"/>
              <a:gd name="f32323" fmla="*/ f27331 f13360 1"/>
              <a:gd name="f32324" fmla="*/ f27332 f13361 1"/>
              <a:gd name="f32325" fmla="*/ f27333 f13360 1"/>
              <a:gd name="f32326" fmla="*/ f27334 f13360 1"/>
              <a:gd name="f32327" fmla="*/ f27335 f13360 1"/>
              <a:gd name="f32328" fmla="*/ f27336 f13360 1"/>
              <a:gd name="f32329" fmla="*/ f27337 f13360 1"/>
              <a:gd name="f32330" fmla="*/ f27338 f13360 1"/>
              <a:gd name="f32331" fmla="*/ f27339 f13360 1"/>
              <a:gd name="f32332" fmla="*/ f27340 f13360 1"/>
              <a:gd name="f32333" fmla="*/ f27341 f13360 1"/>
              <a:gd name="f32334" fmla="*/ f27342 f13360 1"/>
              <a:gd name="f32335" fmla="*/ f27343 f13360 1"/>
              <a:gd name="f32336" fmla="*/ f27344 f13360 1"/>
              <a:gd name="f32337" fmla="*/ f27345 f13360 1"/>
              <a:gd name="f32338" fmla="*/ f27346 f13360 1"/>
              <a:gd name="f32339" fmla="*/ f27347 f13360 1"/>
              <a:gd name="f32340" fmla="*/ f27348 f13360 1"/>
              <a:gd name="f32341" fmla="*/ f27349 f13361 1"/>
              <a:gd name="f32342" fmla="*/ f27350 f13360 1"/>
              <a:gd name="f32343" fmla="*/ f27351 f13360 1"/>
              <a:gd name="f32344" fmla="*/ f27352 f13360 1"/>
              <a:gd name="f32345" fmla="*/ f27353 f13360 1"/>
              <a:gd name="f32346" fmla="*/ f27354 f13360 1"/>
              <a:gd name="f32347" fmla="*/ f27355 f13360 1"/>
              <a:gd name="f32348" fmla="*/ f27356 f13360 1"/>
              <a:gd name="f32349" fmla="*/ f27357 f13360 1"/>
              <a:gd name="f32350" fmla="*/ f27358 f13360 1"/>
              <a:gd name="f32351" fmla="*/ f27359 f13360 1"/>
              <a:gd name="f32352" fmla="*/ f27360 f13360 1"/>
              <a:gd name="f32353" fmla="*/ f27361 f13360 1"/>
              <a:gd name="f32354" fmla="*/ f27362 f13360 1"/>
              <a:gd name="f32355" fmla="*/ f27363 f13360 1"/>
              <a:gd name="f32356" fmla="*/ f27364 f13360 1"/>
              <a:gd name="f32357" fmla="*/ f27365 f13360 1"/>
              <a:gd name="f32358" fmla="*/ f27366 f13360 1"/>
              <a:gd name="f32359" fmla="*/ f27367 f13361 1"/>
              <a:gd name="f32360" fmla="*/ f27368 f13360 1"/>
              <a:gd name="f32361" fmla="*/ f27369 f13360 1"/>
              <a:gd name="f32362" fmla="*/ f27370 f13361 1"/>
              <a:gd name="f32363" fmla="*/ f27371 f13360 1"/>
              <a:gd name="f32364" fmla="*/ f27372 f13361 1"/>
              <a:gd name="f32365" fmla="*/ f27373 f13360 1"/>
              <a:gd name="f32366" fmla="*/ f27374 f13361 1"/>
              <a:gd name="f32367" fmla="*/ f27375 f13360 1"/>
              <a:gd name="f32368" fmla="*/ f27376 f13361 1"/>
              <a:gd name="f32369" fmla="*/ f27377 f13360 1"/>
              <a:gd name="f32370" fmla="*/ f27378 f13360 1"/>
              <a:gd name="f32371" fmla="*/ f27379 f13360 1"/>
              <a:gd name="f32372" fmla="*/ f27380 f13360 1"/>
              <a:gd name="f32373" fmla="*/ f27381 f13360 1"/>
              <a:gd name="f32374" fmla="*/ f27382 f13360 1"/>
              <a:gd name="f32375" fmla="*/ f27383 f13360 1"/>
              <a:gd name="f32376" fmla="*/ f27384 f13361 1"/>
              <a:gd name="f32377" fmla="*/ f27385 f13360 1"/>
              <a:gd name="f32378" fmla="*/ f27386 f13361 1"/>
              <a:gd name="f32379" fmla="*/ f27387 f13360 1"/>
              <a:gd name="f32380" fmla="*/ f27388 f13360 1"/>
              <a:gd name="f32381" fmla="*/ f27389 f13360 1"/>
              <a:gd name="f32382" fmla="*/ f27390 f13360 1"/>
              <a:gd name="f32383" fmla="*/ f27391 f13360 1"/>
              <a:gd name="f32384" fmla="*/ f27392 f13361 1"/>
              <a:gd name="f32385" fmla="*/ f27393 f13360 1"/>
              <a:gd name="f32386" fmla="*/ f27394 f13361 1"/>
              <a:gd name="f32387" fmla="*/ f27395 f13360 1"/>
              <a:gd name="f32388" fmla="*/ f27396 f13360 1"/>
              <a:gd name="f32389" fmla="*/ f27397 f13360 1"/>
              <a:gd name="f32390" fmla="*/ f27398 f13360 1"/>
              <a:gd name="f32391" fmla="*/ f27399 f13360 1"/>
              <a:gd name="f32392" fmla="*/ f27400 f13360 1"/>
              <a:gd name="f32393" fmla="*/ f27401 f13360 1"/>
              <a:gd name="f32394" fmla="*/ f27402 f13360 1"/>
              <a:gd name="f32395" fmla="*/ f27403 f13360 1"/>
              <a:gd name="f32396" fmla="*/ f27404 f13360 1"/>
              <a:gd name="f32397" fmla="*/ f27405 f13360 1"/>
              <a:gd name="f32398" fmla="*/ f27406 f13360 1"/>
              <a:gd name="f32399" fmla="*/ f27407 f13360 1"/>
              <a:gd name="f32400" fmla="*/ f27408 f13360 1"/>
              <a:gd name="f32401" fmla="*/ f27409 f13360 1"/>
              <a:gd name="f32402" fmla="*/ f27410 f13360 1"/>
              <a:gd name="f32403" fmla="*/ f27411 f13361 1"/>
              <a:gd name="f32404" fmla="*/ f27412 f13360 1"/>
              <a:gd name="f32405" fmla="*/ f27413 f13360 1"/>
              <a:gd name="f32406" fmla="*/ f27414 f13360 1"/>
              <a:gd name="f32407" fmla="*/ f27415 f13361 1"/>
              <a:gd name="f32408" fmla="*/ f27416 f13360 1"/>
              <a:gd name="f32409" fmla="*/ f27417 f13360 1"/>
              <a:gd name="f32410" fmla="*/ f27418 f13360 1"/>
              <a:gd name="f32411" fmla="*/ f27419 f13360 1"/>
              <a:gd name="f32412" fmla="*/ f27420 f13360 1"/>
              <a:gd name="f32413" fmla="*/ f27421 f13360 1"/>
              <a:gd name="f32414" fmla="*/ f27422 f13360 1"/>
              <a:gd name="f32415" fmla="*/ f27423 f13360 1"/>
              <a:gd name="f32416" fmla="*/ f27424 f13360 1"/>
              <a:gd name="f32417" fmla="*/ f27425 f13360 1"/>
              <a:gd name="f32418" fmla="*/ f27426 f13360 1"/>
              <a:gd name="f32419" fmla="*/ f27427 f13360 1"/>
              <a:gd name="f32420" fmla="*/ f27428 f13360 1"/>
              <a:gd name="f32421" fmla="*/ f27429 f13360 1"/>
              <a:gd name="f32422" fmla="*/ f27430 f13360 1"/>
              <a:gd name="f32423" fmla="*/ f27431 f13360 1"/>
              <a:gd name="f32424" fmla="*/ f27432 f13361 1"/>
              <a:gd name="f32425" fmla="*/ f27433 f13360 1"/>
              <a:gd name="f32426" fmla="*/ f27434 f13360 1"/>
              <a:gd name="f32427" fmla="*/ f27435 f13360 1"/>
              <a:gd name="f32428" fmla="*/ f27436 f13361 1"/>
              <a:gd name="f32429" fmla="*/ f27437 f13360 1"/>
              <a:gd name="f32430" fmla="*/ f27438 f13361 1"/>
              <a:gd name="f32431" fmla="*/ f27439 f13360 1"/>
              <a:gd name="f32432" fmla="*/ f27440 f13360 1"/>
              <a:gd name="f32433" fmla="*/ f27441 f13360 1"/>
              <a:gd name="f32434" fmla="*/ f27442 f13361 1"/>
              <a:gd name="f32435" fmla="*/ f27443 f13360 1"/>
              <a:gd name="f32436" fmla="*/ f27444 f13360 1"/>
              <a:gd name="f32437" fmla="*/ f27445 f13360 1"/>
              <a:gd name="f32438" fmla="*/ f27446 f13360 1"/>
              <a:gd name="f32439" fmla="*/ f27447 f13360 1"/>
              <a:gd name="f32440" fmla="*/ f27448 f13360 1"/>
              <a:gd name="f32441" fmla="*/ f27449 f13361 1"/>
              <a:gd name="f32442" fmla="*/ f27450 f13360 1"/>
              <a:gd name="f32443" fmla="*/ f27451 f13361 1"/>
              <a:gd name="f32444" fmla="*/ f27452 f13360 1"/>
              <a:gd name="f32445" fmla="*/ f27453 f13360 1"/>
              <a:gd name="f32446" fmla="*/ f27454 f13360 1"/>
              <a:gd name="f32447" fmla="*/ f27455 f13360 1"/>
              <a:gd name="f32448" fmla="*/ f27456 f13360 1"/>
              <a:gd name="f32449" fmla="*/ f27457 f13360 1"/>
              <a:gd name="f32450" fmla="*/ f27458 f13360 1"/>
              <a:gd name="f32451" fmla="*/ f27459 f13360 1"/>
              <a:gd name="f32452" fmla="*/ f27460 f13360 1"/>
              <a:gd name="f32453" fmla="*/ f27461 f13360 1"/>
              <a:gd name="f32454" fmla="*/ f27462 f13360 1"/>
              <a:gd name="f32455" fmla="*/ f27463 f13360 1"/>
              <a:gd name="f32456" fmla="*/ f27464 f13360 1"/>
              <a:gd name="f32457" fmla="*/ f27465 f13360 1"/>
              <a:gd name="f32458" fmla="*/ f27466 f13360 1"/>
              <a:gd name="f32459" fmla="*/ f27467 f13360 1"/>
              <a:gd name="f32460" fmla="*/ f27468 f13360 1"/>
              <a:gd name="f32461" fmla="*/ f27469 f13360 1"/>
              <a:gd name="f32462" fmla="*/ f27470 f13361 1"/>
              <a:gd name="f32463" fmla="*/ f27471 f13360 1"/>
              <a:gd name="f32464" fmla="*/ f27472 f13360 1"/>
              <a:gd name="f32465" fmla="*/ f27473 f13360 1"/>
              <a:gd name="f32466" fmla="*/ f27474 f13360 1"/>
              <a:gd name="f32467" fmla="*/ f27475 f13360 1"/>
              <a:gd name="f32468" fmla="*/ f27476 f13360 1"/>
              <a:gd name="f32469" fmla="*/ f27477 f13360 1"/>
              <a:gd name="f32470" fmla="*/ f27478 f13360 1"/>
              <a:gd name="f32471" fmla="*/ f27479 f13360 1"/>
              <a:gd name="f32472" fmla="*/ f27480 f13360 1"/>
              <a:gd name="f32473" fmla="*/ f27481 f13360 1"/>
              <a:gd name="f32474" fmla="*/ f27482 f13360 1"/>
              <a:gd name="f32475" fmla="*/ f27483 f13360 1"/>
              <a:gd name="f32476" fmla="*/ f27484 f13361 1"/>
              <a:gd name="f32477" fmla="*/ f27485 f13360 1"/>
              <a:gd name="f32478" fmla="*/ f27486 f13361 1"/>
              <a:gd name="f32479" fmla="*/ f27487 f13360 1"/>
              <a:gd name="f32480" fmla="*/ f27488 f13360 1"/>
              <a:gd name="f32481" fmla="*/ f27489 f13360 1"/>
              <a:gd name="f32482" fmla="*/ f27490 f13361 1"/>
              <a:gd name="f32483" fmla="*/ f27491 f13360 1"/>
              <a:gd name="f32484" fmla="*/ f27492 f13360 1"/>
              <a:gd name="f32485" fmla="*/ f27493 f13360 1"/>
              <a:gd name="f32486" fmla="*/ f27494 f13360 1"/>
              <a:gd name="f32487" fmla="*/ f27495 f13360 1"/>
              <a:gd name="f32488" fmla="*/ f27496 f13361 1"/>
              <a:gd name="f32489" fmla="*/ f27497 f13360 1"/>
              <a:gd name="f32490" fmla="*/ f27498 f13360 1"/>
              <a:gd name="f32491" fmla="*/ f27499 f13360 1"/>
              <a:gd name="f32492" fmla="*/ f27500 f13360 1"/>
              <a:gd name="f32493" fmla="*/ f27501 f13360 1"/>
              <a:gd name="f32494" fmla="*/ f27502 f13360 1"/>
              <a:gd name="f32495" fmla="*/ f27503 f13360 1"/>
              <a:gd name="f32496" fmla="*/ f27504 f13361 1"/>
              <a:gd name="f32497" fmla="*/ f27505 f13360 1"/>
              <a:gd name="f32498" fmla="*/ f27506 f13361 1"/>
              <a:gd name="f32499" fmla="*/ f27507 f13360 1"/>
              <a:gd name="f32500" fmla="*/ f27508 f13360 1"/>
              <a:gd name="f32501" fmla="*/ f27509 f13360 1"/>
              <a:gd name="f32502" fmla="*/ f27510 f13360 1"/>
              <a:gd name="f32503" fmla="*/ f27511 f13360 1"/>
              <a:gd name="f32504" fmla="*/ f27512 f13360 1"/>
              <a:gd name="f32505" fmla="*/ f27513 f13360 1"/>
              <a:gd name="f32506" fmla="*/ f27514 f13360 1"/>
              <a:gd name="f32507" fmla="*/ f27515 f13360 1"/>
              <a:gd name="f32508" fmla="*/ f27516 f13360 1"/>
              <a:gd name="f32509" fmla="*/ f27517 f13360 1"/>
              <a:gd name="f32510" fmla="*/ f27518 f13360 1"/>
              <a:gd name="f32511" fmla="*/ f27519 f13360 1"/>
              <a:gd name="f32512" fmla="*/ f27520 f13360 1"/>
              <a:gd name="f32513" fmla="*/ f27521 f13360 1"/>
              <a:gd name="f32514" fmla="*/ f27522 f13360 1"/>
              <a:gd name="f32515" fmla="*/ f27523 f13360 1"/>
              <a:gd name="f32516" fmla="*/ f27524 f13360 1"/>
              <a:gd name="f32517" fmla="*/ f27525 f13361 1"/>
              <a:gd name="f32518" fmla="*/ f27526 f13360 1"/>
              <a:gd name="f32519" fmla="*/ f27527 f13360 1"/>
              <a:gd name="f32520" fmla="*/ f27528 f13360 1"/>
              <a:gd name="f32521" fmla="*/ f27529 f13360 1"/>
              <a:gd name="f32522" fmla="*/ f27530 f13360 1"/>
              <a:gd name="f32523" fmla="*/ f27531 f13360 1"/>
              <a:gd name="f32524" fmla="*/ f27532 f13360 1"/>
              <a:gd name="f32525" fmla="*/ f27533 f13360 1"/>
              <a:gd name="f32526" fmla="*/ f27534 f13360 1"/>
              <a:gd name="f32527" fmla="*/ f27535 f13360 1"/>
              <a:gd name="f32528" fmla="*/ f27536 f13360 1"/>
              <a:gd name="f32529" fmla="*/ f27537 f13360 1"/>
              <a:gd name="f32530" fmla="*/ f27538 f13360 1"/>
              <a:gd name="f32531" fmla="*/ f27539 f13360 1"/>
              <a:gd name="f32532" fmla="*/ f27540 f13360 1"/>
              <a:gd name="f32533" fmla="*/ f27541 f13360 1"/>
              <a:gd name="f32534" fmla="*/ f27542 f13360 1"/>
              <a:gd name="f32535" fmla="*/ f27543 f13360 1"/>
              <a:gd name="f32536" fmla="*/ f27544 f13360 1"/>
              <a:gd name="f32537" fmla="*/ f27545 f13361 1"/>
              <a:gd name="f32538" fmla="*/ f27546 f13360 1"/>
              <a:gd name="f32539" fmla="*/ f27547 f13360 1"/>
              <a:gd name="f32540" fmla="*/ f27548 f13360 1"/>
              <a:gd name="f32541" fmla="*/ f27549 f13360 1"/>
              <a:gd name="f32542" fmla="*/ f27550 f13360 1"/>
              <a:gd name="f32543" fmla="*/ f27551 f13360 1"/>
              <a:gd name="f32544" fmla="*/ f27552 f13360 1"/>
              <a:gd name="f32545" fmla="*/ f27553 f13360 1"/>
              <a:gd name="f32546" fmla="*/ f27554 f13361 1"/>
              <a:gd name="f32547" fmla="*/ f27555 f13361 1"/>
              <a:gd name="f32548" fmla="*/ f27556 f13360 1"/>
              <a:gd name="f32549" fmla="*/ f27557 f13360 1"/>
              <a:gd name="f32550" fmla="*/ f27558 f13360 1"/>
              <a:gd name="f32551" fmla="*/ f27559 f13360 1"/>
              <a:gd name="f32552" fmla="*/ f27560 f13361 1"/>
              <a:gd name="f32553" fmla="*/ f27561 f13360 1"/>
              <a:gd name="f32554" fmla="*/ f27562 f13361 1"/>
              <a:gd name="f32555" fmla="*/ f27563 f13360 1"/>
              <a:gd name="f32556" fmla="*/ f27564 f13360 1"/>
              <a:gd name="f32557" fmla="*/ f27565 f13360 1"/>
              <a:gd name="f32558" fmla="*/ f27566 f13360 1"/>
              <a:gd name="f32559" fmla="*/ f27567 f13361 1"/>
              <a:gd name="f32560" fmla="*/ f27568 f13360 1"/>
              <a:gd name="f32561" fmla="*/ f27569 f13361 1"/>
              <a:gd name="f32562" fmla="*/ f27570 f13360 1"/>
              <a:gd name="f32563" fmla="*/ f27571 f13361 1"/>
              <a:gd name="f32564" fmla="*/ f27572 f13360 1"/>
              <a:gd name="f32565" fmla="*/ f27573 f13361 1"/>
              <a:gd name="f32566" fmla="*/ f27574 f13360 1"/>
              <a:gd name="f32567" fmla="*/ f27575 f13360 1"/>
              <a:gd name="f32568" fmla="*/ f27576 f13361 1"/>
              <a:gd name="f32569" fmla="*/ f27577 f13360 1"/>
              <a:gd name="f32570" fmla="*/ f27578 f13360 1"/>
              <a:gd name="f32571" fmla="*/ f27579 f13360 1"/>
              <a:gd name="f32572" fmla="*/ f27580 f13360 1"/>
              <a:gd name="f32573" fmla="*/ f27581 f13361 1"/>
              <a:gd name="f32574" fmla="*/ f27582 f13360 1"/>
              <a:gd name="f32575" fmla="*/ f27583 f13360 1"/>
              <a:gd name="f32576" fmla="*/ f27584 f13360 1"/>
              <a:gd name="f32577" fmla="*/ f27585 f13360 1"/>
              <a:gd name="f32578" fmla="*/ f27586 f13360 1"/>
              <a:gd name="f32579" fmla="*/ f27587 f13360 1"/>
              <a:gd name="f32580" fmla="*/ f27588 f13360 1"/>
              <a:gd name="f32581" fmla="*/ f27589 f13360 1"/>
              <a:gd name="f32582" fmla="*/ f27590 f13360 1"/>
              <a:gd name="f32583" fmla="*/ f27591 f13360 1"/>
              <a:gd name="f32584" fmla="*/ f27592 f13360 1"/>
              <a:gd name="f32585" fmla="*/ f27593 f13360 1"/>
              <a:gd name="f32586" fmla="*/ f27594 f13360 1"/>
              <a:gd name="f32587" fmla="*/ f27595 f13360 1"/>
              <a:gd name="f32588" fmla="*/ f27596 f13360 1"/>
              <a:gd name="f32589" fmla="*/ f27597 f13360 1"/>
              <a:gd name="f32590" fmla="*/ f27598 f13360 1"/>
              <a:gd name="f32591" fmla="*/ f27599 f13360 1"/>
              <a:gd name="f32592" fmla="*/ f27600 f13361 1"/>
              <a:gd name="f32593" fmla="*/ f27601 f13360 1"/>
              <a:gd name="f32594" fmla="*/ f27602 f13360 1"/>
              <a:gd name="f32595" fmla="*/ f27603 f13360 1"/>
              <a:gd name="f32596" fmla="*/ f27604 f13360 1"/>
              <a:gd name="f32597" fmla="*/ f27605 f13360 1"/>
              <a:gd name="f32598" fmla="*/ f27606 f13360 1"/>
              <a:gd name="f32599" fmla="*/ f27607 f13360 1"/>
              <a:gd name="f32600" fmla="*/ f27608 f13360 1"/>
              <a:gd name="f32601" fmla="*/ f27609 f13360 1"/>
              <a:gd name="f32602" fmla="*/ f27610 f13360 1"/>
              <a:gd name="f32603" fmla="*/ f27611 f13361 1"/>
              <a:gd name="f32604" fmla="*/ f27612 f13360 1"/>
              <a:gd name="f32605" fmla="*/ f27613 f13360 1"/>
              <a:gd name="f32606" fmla="*/ f27614 f13361 1"/>
              <a:gd name="f32607" fmla="*/ f27615 f13360 1"/>
              <a:gd name="f32608" fmla="*/ f27616 f13360 1"/>
              <a:gd name="f32609" fmla="*/ f27617 f13361 1"/>
              <a:gd name="f32610" fmla="*/ f27618 f13360 1"/>
              <a:gd name="f32611" fmla="*/ f27619 f13361 1"/>
              <a:gd name="f32612" fmla="*/ f27620 f13360 1"/>
              <a:gd name="f32613" fmla="*/ f27621 f13360 1"/>
              <a:gd name="f32614" fmla="*/ f27622 f13361 1"/>
              <a:gd name="f32615" fmla="*/ f27623 f13361 1"/>
              <a:gd name="f32616" fmla="*/ f27624 f13360 1"/>
              <a:gd name="f32617" fmla="*/ f27625 f13360 1"/>
              <a:gd name="f32618" fmla="*/ f27626 f13360 1"/>
              <a:gd name="f32619" fmla="*/ f27627 f13360 1"/>
              <a:gd name="f32620" fmla="*/ f27628 f13361 1"/>
              <a:gd name="f32621" fmla="*/ f27629 f13360 1"/>
              <a:gd name="f32622" fmla="*/ f27630 f13360 1"/>
              <a:gd name="f32623" fmla="*/ f27631 f13360 1"/>
              <a:gd name="f32624" fmla="*/ f27632 f13360 1"/>
              <a:gd name="f32625" fmla="*/ f27633 f13361 1"/>
              <a:gd name="f32626" fmla="*/ f27634 f13360 1"/>
              <a:gd name="f32627" fmla="*/ f27635 f13360 1"/>
              <a:gd name="f32628" fmla="*/ f27636 f13360 1"/>
              <a:gd name="f32629" fmla="*/ f27637 f13361 1"/>
              <a:gd name="f32630" fmla="*/ f27638 f13360 1"/>
              <a:gd name="f32631" fmla="*/ f27639 f13360 1"/>
              <a:gd name="f32632" fmla="*/ f27640 f13360 1"/>
              <a:gd name="f32633" fmla="*/ f27641 f13360 1"/>
              <a:gd name="f32634" fmla="*/ f27642 f13361 1"/>
              <a:gd name="f32635" fmla="*/ f27643 f13360 1"/>
              <a:gd name="f32636" fmla="*/ f27644 f13360 1"/>
              <a:gd name="f32637" fmla="*/ f27645 f13360 1"/>
              <a:gd name="f32638" fmla="*/ f27646 f13360 1"/>
              <a:gd name="f32639" fmla="*/ f27647 f13360 1"/>
              <a:gd name="f32640" fmla="*/ f27648 f13360 1"/>
              <a:gd name="f32641" fmla="*/ f27649 f13360 1"/>
              <a:gd name="f32642" fmla="*/ f27650 f13360 1"/>
              <a:gd name="f32643" fmla="*/ f27651 f13360 1"/>
              <a:gd name="f32644" fmla="*/ f27652 f13360 1"/>
              <a:gd name="f32645" fmla="*/ f27653 f13361 1"/>
              <a:gd name="f32646" fmla="*/ f27654 f13360 1"/>
              <a:gd name="f32647" fmla="*/ f27655 f13360 1"/>
              <a:gd name="f32648" fmla="*/ f27656 f13360 1"/>
              <a:gd name="f32649" fmla="*/ f27657 f13360 1"/>
              <a:gd name="f32650" fmla="*/ f27658 f13360 1"/>
              <a:gd name="f32651" fmla="*/ f27659 f13360 1"/>
              <a:gd name="f32652" fmla="*/ f27660 f13360 1"/>
              <a:gd name="f32653" fmla="*/ f27661 f13360 1"/>
              <a:gd name="f32654" fmla="*/ f27662 f13360 1"/>
              <a:gd name="f32655" fmla="*/ f27663 f13360 1"/>
              <a:gd name="f32656" fmla="*/ f27664 f13361 1"/>
              <a:gd name="f32657" fmla="*/ f27665 f13360 1"/>
              <a:gd name="f32658" fmla="*/ f27666 f13360 1"/>
              <a:gd name="f32659" fmla="*/ f27667 f13360 1"/>
              <a:gd name="f32660" fmla="*/ f27668 f13360 1"/>
              <a:gd name="f32661" fmla="*/ f27669 f13360 1"/>
              <a:gd name="f32662" fmla="*/ f27670 f13360 1"/>
              <a:gd name="f32663" fmla="*/ f27671 f13360 1"/>
              <a:gd name="f32664" fmla="*/ f27672 f13360 1"/>
              <a:gd name="f32665" fmla="*/ f27673 f13360 1"/>
              <a:gd name="f32666" fmla="*/ f27674 f13360 1"/>
              <a:gd name="f32667" fmla="*/ f27675 f13360 1"/>
              <a:gd name="f32668" fmla="*/ f27676 f13361 1"/>
              <a:gd name="f32669" fmla="*/ f27677 f13360 1"/>
              <a:gd name="f32670" fmla="*/ f27678 f13361 1"/>
              <a:gd name="f32671" fmla="*/ f27679 f13360 1"/>
              <a:gd name="f32672" fmla="*/ f27680 f13360 1"/>
              <a:gd name="f32673" fmla="*/ f27681 f13360 1"/>
              <a:gd name="f32674" fmla="*/ f27682 f13360 1"/>
              <a:gd name="f32675" fmla="*/ f27683 f13360 1"/>
              <a:gd name="f32676" fmla="*/ f27684 f13360 1"/>
              <a:gd name="f32677" fmla="*/ f27685 f13360 1"/>
              <a:gd name="f32678" fmla="*/ f27686 f13360 1"/>
              <a:gd name="f32679" fmla="*/ f27687 f13360 1"/>
              <a:gd name="f32680" fmla="*/ f27688 f13360 1"/>
              <a:gd name="f32681" fmla="*/ f27689 f13360 1"/>
              <a:gd name="f32682" fmla="*/ f27690 f13360 1"/>
              <a:gd name="f32683" fmla="*/ f27691 f13360 1"/>
              <a:gd name="f32684" fmla="*/ f27692 f13360 1"/>
              <a:gd name="f32685" fmla="*/ f27693 f13360 1"/>
              <a:gd name="f32686" fmla="*/ f27694 f13360 1"/>
              <a:gd name="f32687" fmla="*/ f27695 f13360 1"/>
              <a:gd name="f32688" fmla="*/ f27696 f13360 1"/>
              <a:gd name="f32689" fmla="*/ f27697 f13361 1"/>
              <a:gd name="f32690" fmla="*/ f27698 f13360 1"/>
              <a:gd name="f32691" fmla="*/ f27699 f13360 1"/>
              <a:gd name="f32692" fmla="*/ f27700 f13360 1"/>
              <a:gd name="f32693" fmla="*/ f27701 f13360 1"/>
              <a:gd name="f32694" fmla="*/ f27702 f13360 1"/>
              <a:gd name="f32695" fmla="*/ f27703 f13360 1"/>
              <a:gd name="f32696" fmla="*/ f27704 f13360 1"/>
              <a:gd name="f32697" fmla="*/ f27705 f13360 1"/>
              <a:gd name="f32698" fmla="*/ f27706 f13360 1"/>
              <a:gd name="f32699" fmla="*/ f27707 f13360 1"/>
              <a:gd name="f32700" fmla="*/ f27708 f13360 1"/>
              <a:gd name="f32701" fmla="*/ f27709 f13361 1"/>
              <a:gd name="f32702" fmla="*/ f27710 f13360 1"/>
              <a:gd name="f32703" fmla="*/ f27711 f13361 1"/>
              <a:gd name="f32704" fmla="*/ f27712 f13360 1"/>
              <a:gd name="f32705" fmla="*/ f27713 f13360 1"/>
              <a:gd name="f32706" fmla="*/ f27714 f13361 1"/>
              <a:gd name="f32707" fmla="*/ f27715 f13360 1"/>
              <a:gd name="f32708" fmla="*/ f27716 f13360 1"/>
              <a:gd name="f32709" fmla="*/ f27717 f13360 1"/>
              <a:gd name="f32710" fmla="*/ f27718 f13360 1"/>
              <a:gd name="f32711" fmla="*/ f27719 f13360 1"/>
              <a:gd name="f32712" fmla="*/ f27720 f13360 1"/>
              <a:gd name="f32713" fmla="*/ f27721 f13360 1"/>
              <a:gd name="f32714" fmla="*/ f27722 f13360 1"/>
              <a:gd name="f32715" fmla="*/ f27723 f13360 1"/>
              <a:gd name="f32716" fmla="*/ f27724 f13360 1"/>
              <a:gd name="f32717" fmla="*/ f27725 f13360 1"/>
              <a:gd name="f32718" fmla="*/ f27726 f13360 1"/>
              <a:gd name="f32719" fmla="*/ f27727 f13360 1"/>
              <a:gd name="f32720" fmla="*/ f27728 f13360 1"/>
              <a:gd name="f32721" fmla="*/ f27729 f13360 1"/>
              <a:gd name="f32722" fmla="*/ f27730 f13360 1"/>
              <a:gd name="f32723" fmla="*/ f27731 f13361 1"/>
              <a:gd name="f32724" fmla="*/ f27732 f13360 1"/>
              <a:gd name="f32725" fmla="*/ f27733 f13361 1"/>
              <a:gd name="f32726" fmla="*/ f27734 f13360 1"/>
              <a:gd name="f32727" fmla="*/ f27735 f13360 1"/>
              <a:gd name="f32728" fmla="*/ f27736 f13360 1"/>
              <a:gd name="f32729" fmla="*/ f27737 f13360 1"/>
              <a:gd name="f32730" fmla="*/ f27738 f13360 1"/>
              <a:gd name="f32731" fmla="*/ f27739 f13360 1"/>
              <a:gd name="f32732" fmla="*/ f27740 f13360 1"/>
              <a:gd name="f32733" fmla="*/ f27741 f13360 1"/>
              <a:gd name="f32734" fmla="*/ f27742 f13360 1"/>
              <a:gd name="f32735" fmla="*/ f27743 f13360 1"/>
              <a:gd name="f32736" fmla="*/ f27744 f13360 1"/>
              <a:gd name="f32737" fmla="*/ f27745 f13360 1"/>
              <a:gd name="f32738" fmla="*/ f27746 f13360 1"/>
              <a:gd name="f32739" fmla="*/ f27747 f13360 1"/>
              <a:gd name="f32740" fmla="*/ f27748 f13360 1"/>
              <a:gd name="f32741" fmla="*/ f27749 f13360 1"/>
              <a:gd name="f32742" fmla="*/ f27750 f13361 1"/>
              <a:gd name="f32743" fmla="*/ f27751 f13360 1"/>
              <a:gd name="f32744" fmla="*/ f27752 f13360 1"/>
              <a:gd name="f32745" fmla="*/ f27753 f13360 1"/>
              <a:gd name="f32746" fmla="*/ f27754 f13361 1"/>
              <a:gd name="f32747" fmla="*/ f27755 f13360 1"/>
              <a:gd name="f32748" fmla="*/ f27756 f13361 1"/>
              <a:gd name="f32749" fmla="*/ f27757 f13360 1"/>
              <a:gd name="f32750" fmla="*/ f27758 f13360 1"/>
              <a:gd name="f32751" fmla="*/ f27759 f13360 1"/>
              <a:gd name="f32752" fmla="*/ f27760 f13361 1"/>
              <a:gd name="f32753" fmla="*/ f27761 f13360 1"/>
              <a:gd name="f32754" fmla="*/ f27762 f13361 1"/>
              <a:gd name="f32755" fmla="*/ f27763 f13360 1"/>
              <a:gd name="f32756" fmla="*/ f27764 f13360 1"/>
              <a:gd name="f32757" fmla="*/ f27765 f13360 1"/>
              <a:gd name="f32758" fmla="*/ f27766 f13360 1"/>
              <a:gd name="f32759" fmla="*/ f27767 f13360 1"/>
              <a:gd name="f32760" fmla="*/ f27768 f13360 1"/>
              <a:gd name="f32761" fmla="*/ f27769 f13360 1"/>
              <a:gd name="f32762" fmla="*/ f27770 f13360 1"/>
              <a:gd name="f32763" fmla="*/ f27771 f13360 1"/>
              <a:gd name="f32764" fmla="*/ f27772 f13360 1"/>
              <a:gd name="f32765" fmla="*/ f27773 f13360 1"/>
              <a:gd name="f32766" fmla="*/ f27774 f13360 1"/>
              <a:gd name="f32767" fmla="*/ f27775 f13361 1"/>
              <a:gd name="f32768" fmla="*/ f27776 f13361 1"/>
              <a:gd name="f32769" fmla="*/ f27777 f13360 1"/>
              <a:gd name="f32770" fmla="*/ f27778 f13361 1"/>
              <a:gd name="f32771" fmla="*/ f27779 f13360 1"/>
              <a:gd name="f32772" fmla="*/ f27780 f13360 1"/>
              <a:gd name="f32773" fmla="*/ f27781 f13360 1"/>
              <a:gd name="f32774" fmla="*/ f27782 f13360 1"/>
              <a:gd name="f32775" fmla="*/ f27783 f13360 1"/>
              <a:gd name="f32776" fmla="*/ f27784 f13360 1"/>
              <a:gd name="f32777" fmla="*/ f27785 f13360 1"/>
              <a:gd name="f32778" fmla="*/ f27786 f13360 1"/>
              <a:gd name="f32779" fmla="*/ f27787 f13360 1"/>
              <a:gd name="f32780" fmla="*/ f27788 f13360 1"/>
              <a:gd name="f32781" fmla="*/ f27789 f13360 1"/>
              <a:gd name="f32782" fmla="*/ f27790 f13360 1"/>
              <a:gd name="f32783" fmla="*/ f27791 f13360 1"/>
              <a:gd name="f32784" fmla="*/ f27792 f13360 1"/>
              <a:gd name="f32785" fmla="*/ f27793 f13360 1"/>
              <a:gd name="f32786" fmla="*/ f27794 f13360 1"/>
              <a:gd name="f32787" fmla="*/ f27795 f13360 1"/>
              <a:gd name="f32788" fmla="*/ f27796 f13360 1"/>
              <a:gd name="f32789" fmla="*/ f27797 f13360 1"/>
              <a:gd name="f32790" fmla="*/ f27798 f13361 1"/>
              <a:gd name="f32791" fmla="*/ f27799 f13360 1"/>
              <a:gd name="f32792" fmla="*/ f27800 f13361 1"/>
              <a:gd name="f32793" fmla="*/ f27801 f13360 1"/>
              <a:gd name="f32794" fmla="*/ f27802 f13360 1"/>
              <a:gd name="f32795" fmla="*/ f27803 f13360 1"/>
              <a:gd name="f32796" fmla="*/ f27804 f13360 1"/>
              <a:gd name="f32797" fmla="*/ f27805 f13360 1"/>
              <a:gd name="f32798" fmla="*/ f27806 f13360 1"/>
              <a:gd name="f32799" fmla="*/ f27807 f13360 1"/>
              <a:gd name="f32800" fmla="*/ f27808 f13360 1"/>
              <a:gd name="f32801" fmla="*/ f27809 f13360 1"/>
              <a:gd name="f32802" fmla="*/ f27810 f13360 1"/>
              <a:gd name="f32803" fmla="*/ f27811 f13360 1"/>
              <a:gd name="f32804" fmla="*/ f27812 f13360 1"/>
              <a:gd name="f32805" fmla="*/ f27813 f13360 1"/>
              <a:gd name="f32806" fmla="*/ f27814 f13360 1"/>
              <a:gd name="f32807" fmla="*/ f27815 f13360 1"/>
              <a:gd name="f32808" fmla="*/ f27816 f13360 1"/>
              <a:gd name="f32809" fmla="*/ f27817 f13361 1"/>
              <a:gd name="f32810" fmla="*/ f27818 f13360 1"/>
              <a:gd name="f32811" fmla="*/ f27819 f13360 1"/>
              <a:gd name="f32812" fmla="*/ f27820 f13360 1"/>
              <a:gd name="f32813" fmla="*/ f27821 f13361 1"/>
              <a:gd name="f32814" fmla="*/ f27822 f13360 1"/>
              <a:gd name="f32815" fmla="*/ f27823 f13361 1"/>
              <a:gd name="f32816" fmla="*/ f27824 f13360 1"/>
              <a:gd name="f32817" fmla="*/ f27825 f13361 1"/>
              <a:gd name="f32818" fmla="*/ f27826 f13360 1"/>
              <a:gd name="f32819" fmla="*/ f27827 f13361 1"/>
              <a:gd name="f32820" fmla="*/ f27828 f13360 1"/>
              <a:gd name="f32821" fmla="*/ f27829 f13360 1"/>
              <a:gd name="f32822" fmla="*/ f27830 f13360 1"/>
              <a:gd name="f32823" fmla="*/ f27831 f13361 1"/>
              <a:gd name="f32824" fmla="*/ f27832 f13360 1"/>
              <a:gd name="f32825" fmla="*/ f27833 f13361 1"/>
              <a:gd name="f32826" fmla="*/ f27834 f13361 1"/>
              <a:gd name="f32827" fmla="*/ f27835 f13361 1"/>
              <a:gd name="f32828" fmla="*/ f27836 f13360 1"/>
              <a:gd name="f32829" fmla="*/ f27837 f13361 1"/>
              <a:gd name="f32830" fmla="*/ f27838 f13360 1"/>
              <a:gd name="f32831" fmla="*/ f27839 f13360 1"/>
              <a:gd name="f32832" fmla="*/ f27840 f13361 1"/>
              <a:gd name="f32833" fmla="*/ f27841 f13360 1"/>
              <a:gd name="f32834" fmla="*/ f27842 f13360 1"/>
              <a:gd name="f32835" fmla="*/ f27843 f13360 1"/>
              <a:gd name="f32836" fmla="*/ f27844 f13360 1"/>
              <a:gd name="f32837" fmla="*/ f27845 f13360 1"/>
              <a:gd name="f32838" fmla="*/ f27846 f13360 1"/>
              <a:gd name="f32839" fmla="*/ f27847 f13360 1"/>
              <a:gd name="f32840" fmla="*/ f27848 f13360 1"/>
              <a:gd name="f32841" fmla="*/ f27849 f13360 1"/>
              <a:gd name="f32842" fmla="*/ f27850 f13360 1"/>
              <a:gd name="f32843" fmla="*/ f27851 f13360 1"/>
              <a:gd name="f32844" fmla="*/ f27852 f13360 1"/>
              <a:gd name="f32845" fmla="*/ f27853 f13360 1"/>
              <a:gd name="f32846" fmla="*/ f27854 f13360 1"/>
              <a:gd name="f32847" fmla="*/ f27855 f13360 1"/>
              <a:gd name="f32848" fmla="*/ f27856 f13360 1"/>
              <a:gd name="f32849" fmla="*/ f27857 f13360 1"/>
              <a:gd name="f32850" fmla="*/ f27858 f13360 1"/>
              <a:gd name="f32851" fmla="*/ f27859 f13360 1"/>
              <a:gd name="f32852" fmla="*/ f27860 f13360 1"/>
              <a:gd name="f32853" fmla="*/ f27861 f13360 1"/>
              <a:gd name="f32854" fmla="*/ f27862 f13360 1"/>
              <a:gd name="f32855" fmla="*/ f27863 f13360 1"/>
              <a:gd name="f32856" fmla="*/ f27864 f13360 1"/>
              <a:gd name="f32857" fmla="*/ f27865 f13360 1"/>
              <a:gd name="f32858" fmla="*/ f27866 f13361 1"/>
              <a:gd name="f32859" fmla="*/ f27867 f13360 1"/>
              <a:gd name="f32860" fmla="*/ f27868 f13361 1"/>
              <a:gd name="f32861" fmla="*/ f27869 f13360 1"/>
              <a:gd name="f32862" fmla="*/ f27870 f13360 1"/>
              <a:gd name="f32863" fmla="*/ f27871 f13360 1"/>
              <a:gd name="f32864" fmla="*/ f27872 f13360 1"/>
              <a:gd name="f32865" fmla="*/ f27873 f13360 1"/>
              <a:gd name="f32866" fmla="*/ f27874 f13360 1"/>
              <a:gd name="f32867" fmla="*/ f27875 f13360 1"/>
              <a:gd name="f32868" fmla="*/ f27876 f13360 1"/>
              <a:gd name="f32869" fmla="*/ f27877 f13360 1"/>
              <a:gd name="f32870" fmla="*/ f27878 f13360 1"/>
              <a:gd name="f32871" fmla="*/ f27879 f13360 1"/>
              <a:gd name="f32872" fmla="*/ f27880 f13360 1"/>
              <a:gd name="f32873" fmla="*/ f27881 f13360 1"/>
              <a:gd name="f32874" fmla="*/ f27882 f13360 1"/>
              <a:gd name="f32875" fmla="*/ f27883 f13360 1"/>
              <a:gd name="f32876" fmla="*/ f27884 f13360 1"/>
              <a:gd name="f32877" fmla="*/ f27885 f13360 1"/>
              <a:gd name="f32878" fmla="*/ f27886 f13360 1"/>
              <a:gd name="f32879" fmla="*/ f27887 f13360 1"/>
              <a:gd name="f32880" fmla="*/ f27888 f13360 1"/>
              <a:gd name="f32881" fmla="*/ f27889 f13360 1"/>
              <a:gd name="f32882" fmla="*/ f27890 f13360 1"/>
              <a:gd name="f32883" fmla="*/ f27891 f13360 1"/>
              <a:gd name="f32884" fmla="*/ f27892 f13360 1"/>
              <a:gd name="f32885" fmla="*/ f27893 f13360 1"/>
              <a:gd name="f32886" fmla="*/ f27894 f13360 1"/>
              <a:gd name="f32887" fmla="*/ f27895 f13360 1"/>
              <a:gd name="f32888" fmla="*/ f27896 f13360 1"/>
              <a:gd name="f32889" fmla="*/ f27897 f13360 1"/>
              <a:gd name="f32890" fmla="*/ f27898 f13360 1"/>
              <a:gd name="f32891" fmla="*/ f27899 f13360 1"/>
              <a:gd name="f32892" fmla="*/ f27900 f13360 1"/>
              <a:gd name="f32893" fmla="*/ f27901 f13360 1"/>
              <a:gd name="f32894" fmla="*/ f27902 f13360 1"/>
              <a:gd name="f32895" fmla="*/ f27903 f13360 1"/>
              <a:gd name="f32896" fmla="*/ f27904 f13360 1"/>
              <a:gd name="f32897" fmla="*/ f27905 f13360 1"/>
              <a:gd name="f32898" fmla="*/ f27906 f13360 1"/>
              <a:gd name="f32899" fmla="*/ f27907 f13360 1"/>
              <a:gd name="f32900" fmla="*/ f27908 f13360 1"/>
              <a:gd name="f32901" fmla="*/ f27909 f13360 1"/>
              <a:gd name="f32902" fmla="*/ f27910 f13360 1"/>
              <a:gd name="f32903" fmla="*/ f27911 f13360 1"/>
              <a:gd name="f32904" fmla="*/ f27912 f13361 1"/>
              <a:gd name="f32905" fmla="*/ f27913 f13361 1"/>
              <a:gd name="f32906" fmla="*/ f27914 f13360 1"/>
              <a:gd name="f32907" fmla="*/ f27915 f13360 1"/>
              <a:gd name="f32908" fmla="*/ f27916 f13360 1"/>
              <a:gd name="f32909" fmla="*/ f27917 f13360 1"/>
              <a:gd name="f32910" fmla="*/ f27918 f13360 1"/>
              <a:gd name="f32911" fmla="*/ f27919 f13360 1"/>
              <a:gd name="f32912" fmla="*/ f27920 f13360 1"/>
              <a:gd name="f32913" fmla="*/ f27921 f13360 1"/>
              <a:gd name="f32914" fmla="*/ f27922 f13360 1"/>
              <a:gd name="f32915" fmla="*/ f27923 f13360 1"/>
              <a:gd name="f32916" fmla="*/ f27924 f13360 1"/>
              <a:gd name="f32917" fmla="*/ f27925 f13360 1"/>
              <a:gd name="f32918" fmla="*/ f27926 f13360 1"/>
              <a:gd name="f32919" fmla="*/ f27927 f13360 1"/>
              <a:gd name="f32920" fmla="*/ f27928 f13360 1"/>
              <a:gd name="f32921" fmla="*/ f27929 f13360 1"/>
              <a:gd name="f32922" fmla="*/ f27930 f13360 1"/>
              <a:gd name="f32923" fmla="*/ f27931 f13360 1"/>
              <a:gd name="f32924" fmla="*/ f27932 f13360 1"/>
              <a:gd name="f32925" fmla="*/ f27933 f13360 1"/>
              <a:gd name="f32926" fmla="*/ f27934 f13361 1"/>
              <a:gd name="f32927" fmla="*/ f27935 f13360 1"/>
              <a:gd name="f32928" fmla="*/ f27936 f13360 1"/>
              <a:gd name="f32929" fmla="*/ f27937 f13360 1"/>
              <a:gd name="f32930" fmla="*/ f27938 f13360 1"/>
              <a:gd name="f32931" fmla="*/ f27939 f13360 1"/>
              <a:gd name="f32932" fmla="*/ f27940 f13360 1"/>
              <a:gd name="f32933" fmla="*/ f27941 f13360 1"/>
              <a:gd name="f32934" fmla="*/ f27942 f13360 1"/>
              <a:gd name="f32935" fmla="*/ f27943 f13360 1"/>
              <a:gd name="f32936" fmla="*/ f27944 f13360 1"/>
              <a:gd name="f32937" fmla="*/ f27945 f13360 1"/>
              <a:gd name="f32938" fmla="*/ f27946 f13360 1"/>
              <a:gd name="f32939" fmla="*/ f27947 f13360 1"/>
              <a:gd name="f32940" fmla="*/ f27948 f13360 1"/>
              <a:gd name="f32941" fmla="*/ f27949 f13360 1"/>
              <a:gd name="f32942" fmla="*/ f27950 f13360 1"/>
              <a:gd name="f32943" fmla="*/ f27951 f13360 1"/>
              <a:gd name="f32944" fmla="*/ f27952 f13360 1"/>
              <a:gd name="f32945" fmla="*/ f27953 f13360 1"/>
              <a:gd name="f32946" fmla="*/ f27954 f13361 1"/>
              <a:gd name="f32947" fmla="*/ f27955 f13360 1"/>
              <a:gd name="f32948" fmla="*/ f27956 f13361 1"/>
              <a:gd name="f32949" fmla="*/ f27957 f13360 1"/>
              <a:gd name="f32950" fmla="*/ f27958 f13360 1"/>
              <a:gd name="f32951" fmla="*/ f27959 f13360 1"/>
              <a:gd name="f32952" fmla="*/ f27960 f13360 1"/>
              <a:gd name="f32953" fmla="*/ f27961 f13361 1"/>
              <a:gd name="f32954" fmla="*/ f27962 f13360 1"/>
              <a:gd name="f32955" fmla="*/ f27963 f13361 1"/>
              <a:gd name="f32956" fmla="*/ f27964 f13360 1"/>
              <a:gd name="f32957" fmla="*/ f27965 f13360 1"/>
              <a:gd name="f32958" fmla="*/ f27966 f13360 1"/>
              <a:gd name="f32959" fmla="*/ f27967 f13360 1"/>
              <a:gd name="f32960" fmla="*/ f27968 f13361 1"/>
              <a:gd name="f32961" fmla="*/ f27969 f13360 1"/>
              <a:gd name="f32962" fmla="*/ f27970 f13360 1"/>
              <a:gd name="f32963" fmla="*/ f27971 f13360 1"/>
              <a:gd name="f32964" fmla="*/ f27972 f13361 1"/>
              <a:gd name="f32965" fmla="*/ f27973 f13360 1"/>
              <a:gd name="f32966" fmla="*/ f27974 f13360 1"/>
              <a:gd name="f32967" fmla="*/ f27975 f13360 1"/>
              <a:gd name="f32968" fmla="*/ f27976 f13360 1"/>
              <a:gd name="f32969" fmla="*/ f27977 f13361 1"/>
              <a:gd name="f32970" fmla="*/ f27978 f13360 1"/>
              <a:gd name="f32971" fmla="*/ f27979 f13360 1"/>
              <a:gd name="f32972" fmla="*/ f27980 f13360 1"/>
              <a:gd name="f32973" fmla="*/ f27981 f13360 1"/>
              <a:gd name="f32974" fmla="*/ f27982 f13361 1"/>
              <a:gd name="f32975" fmla="*/ f27983 f13360 1"/>
              <a:gd name="f32976" fmla="*/ f27984 f13360 1"/>
              <a:gd name="f32977" fmla="*/ f27985 f13360 1"/>
              <a:gd name="f32978" fmla="*/ f27986 f13360 1"/>
              <a:gd name="f32979" fmla="*/ f27987 f13361 1"/>
              <a:gd name="f32980" fmla="*/ f27988 f13360 1"/>
              <a:gd name="f32981" fmla="*/ f27989 f13360 1"/>
              <a:gd name="f32982" fmla="*/ f27990 f13360 1"/>
              <a:gd name="f32983" fmla="*/ f27991 f13360 1"/>
              <a:gd name="f32984" fmla="*/ f27992 f13360 1"/>
              <a:gd name="f32985" fmla="*/ f27993 f13360 1"/>
              <a:gd name="f32986" fmla="*/ f27994 f13360 1"/>
              <a:gd name="f32987" fmla="*/ f27995 f13360 1"/>
              <a:gd name="f32988" fmla="*/ f27996 f13360 1"/>
              <a:gd name="f32989" fmla="*/ f27997 f13360 1"/>
              <a:gd name="f32990" fmla="*/ f27998 f13361 1"/>
              <a:gd name="f32991" fmla="*/ f27999 f13360 1"/>
              <a:gd name="f32992" fmla="*/ f28000 f13360 1"/>
              <a:gd name="f32993" fmla="*/ f28001 f13361 1"/>
              <a:gd name="f32994" fmla="*/ f28002 f13360 1"/>
              <a:gd name="f32995" fmla="*/ f28003 f13361 1"/>
              <a:gd name="f32996" fmla="*/ f28004 f13360 1"/>
              <a:gd name="f32997" fmla="*/ f28005 f13360 1"/>
              <a:gd name="f32998" fmla="*/ f28006 f13361 1"/>
              <a:gd name="f32999" fmla="*/ f28007 f13360 1"/>
              <a:gd name="f33000" fmla="*/ f28008 f13360 1"/>
              <a:gd name="f33001" fmla="*/ f28009 f13360 1"/>
              <a:gd name="f33002" fmla="*/ f28010 f13361 1"/>
              <a:gd name="f33003" fmla="*/ f28011 f13360 1"/>
              <a:gd name="f33004" fmla="*/ f28012 f13360 1"/>
              <a:gd name="f33005" fmla="*/ f28013 f13360 1"/>
              <a:gd name="f33006" fmla="*/ f28014 f13361 1"/>
              <a:gd name="f33007" fmla="*/ f28015 f13360 1"/>
              <a:gd name="f33008" fmla="*/ f28016 f13360 1"/>
              <a:gd name="f33009" fmla="*/ f28017 f13360 1"/>
              <a:gd name="f33010" fmla="*/ f28018 f13361 1"/>
              <a:gd name="f33011" fmla="*/ f28019 f13360 1"/>
              <a:gd name="f33012" fmla="*/ f28020 f13360 1"/>
              <a:gd name="f33013" fmla="*/ f28021 f13360 1"/>
              <a:gd name="f33014" fmla="*/ f28022 f13360 1"/>
              <a:gd name="f33015" fmla="*/ f28023 f13361 1"/>
              <a:gd name="f33016" fmla="*/ f28024 f13360 1"/>
              <a:gd name="f33017" fmla="*/ f28025 f13360 1"/>
              <a:gd name="f33018" fmla="*/ f28026 f13360 1"/>
              <a:gd name="f33019" fmla="*/ f28027 f13360 1"/>
              <a:gd name="f33020" fmla="*/ f28028 f13361 1"/>
              <a:gd name="f33021" fmla="*/ f28029 f13360 1"/>
              <a:gd name="f33022" fmla="*/ f28030 f13360 1"/>
              <a:gd name="f33023" fmla="*/ f28031 f13360 1"/>
              <a:gd name="f33024" fmla="*/ f28032 f13360 1"/>
              <a:gd name="f33025" fmla="*/ f28033 f13360 1"/>
              <a:gd name="f33026" fmla="*/ f28034 f13360 1"/>
              <a:gd name="f33027" fmla="*/ f28035 f13360 1"/>
              <a:gd name="f33028" fmla="*/ f28036 f13360 1"/>
              <a:gd name="f33029" fmla="*/ f28037 f13360 1"/>
              <a:gd name="f33030" fmla="*/ f28038 f13360 1"/>
              <a:gd name="f33031" fmla="*/ f28039 f13360 1"/>
              <a:gd name="f33032" fmla="*/ f28040 f13360 1"/>
              <a:gd name="f33033" fmla="*/ f28041 f13360 1"/>
              <a:gd name="f33034" fmla="*/ f28042 f13360 1"/>
              <a:gd name="f33035" fmla="*/ f28043 f13360 1"/>
              <a:gd name="f33036" fmla="*/ f28044 f13360 1"/>
              <a:gd name="f33037" fmla="*/ f28045 f13360 1"/>
              <a:gd name="f33038" fmla="*/ f28046 f13360 1"/>
              <a:gd name="f33039" fmla="*/ f28047 f13360 1"/>
              <a:gd name="f33040" fmla="*/ f28048 f13360 1"/>
              <a:gd name="f33041" fmla="*/ f28049 f13360 1"/>
              <a:gd name="f33042" fmla="*/ f28050 f13360 1"/>
              <a:gd name="f33043" fmla="*/ f28051 f13361 1"/>
              <a:gd name="f33044" fmla="*/ f28052 f13360 1"/>
              <a:gd name="f33045" fmla="*/ f28053 f13361 1"/>
              <a:gd name="f33046" fmla="*/ f28054 f13360 1"/>
              <a:gd name="f33047" fmla="*/ f28055 f13360 1"/>
              <a:gd name="f33048" fmla="*/ f28056 f13360 1"/>
              <a:gd name="f33049" fmla="*/ f28057 f13360 1"/>
              <a:gd name="f33050" fmla="*/ f28058 f13360 1"/>
              <a:gd name="f33051" fmla="*/ f28059 f13360 1"/>
              <a:gd name="f33052" fmla="*/ f28060 f13360 1"/>
              <a:gd name="f33053" fmla="*/ f28061 f13360 1"/>
              <a:gd name="f33054" fmla="*/ f28062 f13360 1"/>
              <a:gd name="f33055" fmla="*/ f28063 f13360 1"/>
              <a:gd name="f33056" fmla="*/ f28064 f13360 1"/>
              <a:gd name="f33057" fmla="*/ f28065 f13360 1"/>
              <a:gd name="f33058" fmla="*/ f28066 f13360 1"/>
              <a:gd name="f33059" fmla="*/ f28067 f13360 1"/>
              <a:gd name="f33060" fmla="*/ f28068 f13360 1"/>
              <a:gd name="f33061" fmla="*/ f28069 f13360 1"/>
              <a:gd name="f33062" fmla="*/ f28070 f13360 1"/>
              <a:gd name="f33063" fmla="*/ f28071 f13361 1"/>
              <a:gd name="f33064" fmla="*/ f28072 f13360 1"/>
              <a:gd name="f33065" fmla="*/ f28073 f13361 1"/>
              <a:gd name="f33066" fmla="*/ f28074 f13360 1"/>
              <a:gd name="f33067" fmla="*/ f28075 f13360 1"/>
              <a:gd name="f33068" fmla="*/ f28076 f13360 1"/>
              <a:gd name="f33069" fmla="*/ f28077 f13360 1"/>
              <a:gd name="f33070" fmla="*/ f28078 f13360 1"/>
              <a:gd name="f33071" fmla="*/ f28079 f13360 1"/>
              <a:gd name="f33072" fmla="*/ f28080 f13360 1"/>
              <a:gd name="f33073" fmla="*/ f28081 f13361 1"/>
              <a:gd name="f33074" fmla="*/ f28082 f13361 1"/>
              <a:gd name="f33075" fmla="*/ f28083 f13360 1"/>
              <a:gd name="f33076" fmla="*/ f28084 f13361 1"/>
              <a:gd name="f33077" fmla="*/ f28085 f13360 1"/>
              <a:gd name="f33078" fmla="*/ f28086 f13361 1"/>
              <a:gd name="f33079" fmla="*/ f28087 f13360 1"/>
              <a:gd name="f33080" fmla="*/ f28088 f13360 1"/>
              <a:gd name="f33081" fmla="*/ f28089 f13360 1"/>
              <a:gd name="f33082" fmla="*/ f28090 f13360 1"/>
              <a:gd name="f33083" fmla="*/ f28091 f13361 1"/>
              <a:gd name="f33084" fmla="*/ f28092 f13360 1"/>
              <a:gd name="f33085" fmla="*/ f28093 f13361 1"/>
              <a:gd name="f33086" fmla="*/ f28094 f13360 1"/>
              <a:gd name="f33087" fmla="*/ f28095 f13361 1"/>
              <a:gd name="f33088" fmla="*/ f28096 f13360 1"/>
              <a:gd name="f33089" fmla="*/ f28097 f13361 1"/>
              <a:gd name="f33090" fmla="*/ f28098 f13360 1"/>
              <a:gd name="f33091" fmla="*/ f28099 f13361 1"/>
              <a:gd name="f33092" fmla="*/ f28100 f13360 1"/>
              <a:gd name="f33093" fmla="*/ f28101 f13360 1"/>
              <a:gd name="f33094" fmla="*/ f28102 f13361 1"/>
              <a:gd name="f33095" fmla="*/ f28103 f13360 1"/>
              <a:gd name="f33096" fmla="*/ f28104 f13361 1"/>
              <a:gd name="f33097" fmla="*/ f28105 f13360 1"/>
              <a:gd name="f33098" fmla="*/ f28106 f13360 1"/>
              <a:gd name="f33099" fmla="*/ f28107 f13360 1"/>
              <a:gd name="f33100" fmla="*/ f28108 f13360 1"/>
              <a:gd name="f33101" fmla="*/ f28109 f13360 1"/>
              <a:gd name="f33102" fmla="*/ f28110 f13360 1"/>
              <a:gd name="f33103" fmla="*/ f28111 f13360 1"/>
              <a:gd name="f33104" fmla="*/ f28112 f13360 1"/>
              <a:gd name="f33105" fmla="*/ f28113 f13360 1"/>
              <a:gd name="f33106" fmla="*/ f28114 f13360 1"/>
              <a:gd name="f33107" fmla="*/ f28115 f13360 1"/>
              <a:gd name="f33108" fmla="*/ f28116 f13360 1"/>
              <a:gd name="f33109" fmla="*/ f28117 f13360 1"/>
              <a:gd name="f33110" fmla="*/ f28118 f13360 1"/>
              <a:gd name="f33111" fmla="*/ f28119 f13360 1"/>
              <a:gd name="f33112" fmla="*/ f28120 f13361 1"/>
              <a:gd name="f33113" fmla="*/ f28121 f13360 1"/>
              <a:gd name="f33114" fmla="*/ f28122 f13360 1"/>
              <a:gd name="f33115" fmla="*/ f28123 f13360 1"/>
              <a:gd name="f33116" fmla="*/ f28124 f13361 1"/>
              <a:gd name="f33117" fmla="*/ f28125 f13360 1"/>
              <a:gd name="f33118" fmla="*/ f28126 f13361 1"/>
              <a:gd name="f33119" fmla="*/ f28127 f13360 1"/>
              <a:gd name="f33120" fmla="*/ f28128 f13361 1"/>
              <a:gd name="f33121" fmla="*/ f28129 f13360 1"/>
              <a:gd name="f33122" fmla="*/ f28130 f13360 1"/>
              <a:gd name="f33123" fmla="*/ f28131 f13360 1"/>
              <a:gd name="f33124" fmla="*/ f28132 f13361 1"/>
              <a:gd name="f33125" fmla="*/ f28133 f13360 1"/>
              <a:gd name="f33126" fmla="*/ f28134 f13361 1"/>
              <a:gd name="f33127" fmla="*/ f28135 f13360 1"/>
              <a:gd name="f33128" fmla="*/ f28136 f13360 1"/>
              <a:gd name="f33129" fmla="*/ f28137 f13360 1"/>
              <a:gd name="f33130" fmla="*/ f28138 f13360 1"/>
              <a:gd name="f33131" fmla="*/ f28139 f13360 1"/>
              <a:gd name="f33132" fmla="*/ f28140 f13360 1"/>
              <a:gd name="f33133" fmla="*/ f28141 f13360 1"/>
              <a:gd name="f33134" fmla="*/ f28142 f13360 1"/>
              <a:gd name="f33135" fmla="*/ f28143 f13360 1"/>
              <a:gd name="f33136" fmla="*/ f28144 f13360 1"/>
              <a:gd name="f33137" fmla="*/ f28145 f13360 1"/>
              <a:gd name="f33138" fmla="*/ f28146 f13360 1"/>
              <a:gd name="f33139" fmla="*/ f28147 f13360 1"/>
              <a:gd name="f33140" fmla="*/ f28148 f13360 1"/>
              <a:gd name="f33141" fmla="*/ f28149 f13361 1"/>
              <a:gd name="f33142" fmla="*/ f28150 f13360 1"/>
              <a:gd name="f33143" fmla="*/ f28151 f13360 1"/>
              <a:gd name="f33144" fmla="*/ f28152 f13360 1"/>
              <a:gd name="f33145" fmla="*/ f28153 f13360 1"/>
              <a:gd name="f33146" fmla="*/ f28154 f13360 1"/>
              <a:gd name="f33147" fmla="*/ f28155 f13360 1"/>
              <a:gd name="f33148" fmla="*/ f28156 f13360 1"/>
              <a:gd name="f33149" fmla="*/ f28157 f13360 1"/>
              <a:gd name="f33150" fmla="*/ f28158 f13360 1"/>
              <a:gd name="f33151" fmla="*/ f28159 f13361 1"/>
              <a:gd name="f33152" fmla="*/ f28160 f13360 1"/>
              <a:gd name="f33153" fmla="*/ f28161 f13361 1"/>
              <a:gd name="f33154" fmla="*/ f28162 f13360 1"/>
              <a:gd name="f33155" fmla="*/ f28163 f13361 1"/>
              <a:gd name="f33156" fmla="*/ f28164 f13360 1"/>
              <a:gd name="f33157" fmla="*/ f28165 f13361 1"/>
              <a:gd name="f33158" fmla="*/ f28166 f13360 1"/>
              <a:gd name="f33159" fmla="*/ f28167 f13361 1"/>
              <a:gd name="f33160" fmla="*/ f28168 f13360 1"/>
              <a:gd name="f33161" fmla="*/ f28169 f13361 1"/>
              <a:gd name="f33162" fmla="*/ f28170 f13360 1"/>
              <a:gd name="f33163" fmla="*/ f28171 f13361 1"/>
              <a:gd name="f33164" fmla="*/ f28172 f13360 1"/>
              <a:gd name="f33165" fmla="*/ f28173 f13360 1"/>
              <a:gd name="f33166" fmla="*/ f28174 f13360 1"/>
              <a:gd name="f33167" fmla="*/ f28175 f13360 1"/>
              <a:gd name="f33168" fmla="*/ f28176 f13361 1"/>
              <a:gd name="f33169" fmla="*/ f28177 f13360 1"/>
              <a:gd name="f33170" fmla="*/ f28178 f13360 1"/>
              <a:gd name="f33171" fmla="*/ f28179 f13361 1"/>
              <a:gd name="f33172" fmla="*/ f28180 f13360 1"/>
              <a:gd name="f33173" fmla="*/ f28181 f13360 1"/>
              <a:gd name="f33174" fmla="*/ f28182 f13360 1"/>
              <a:gd name="f33175" fmla="*/ f28183 f13361 1"/>
              <a:gd name="f33176" fmla="*/ f28184 f13360 1"/>
              <a:gd name="f33177" fmla="*/ f28185 f13360 1"/>
              <a:gd name="f33178" fmla="*/ f28186 f13360 1"/>
              <a:gd name="f33179" fmla="*/ f28187 f13360 1"/>
              <a:gd name="f33180" fmla="*/ f28188 f13360 1"/>
              <a:gd name="f33181" fmla="*/ f28189 f13361 1"/>
              <a:gd name="f33182" fmla="*/ f28190 f13360 1"/>
              <a:gd name="f33183" fmla="*/ f28191 f13360 1"/>
              <a:gd name="f33184" fmla="*/ f28192 f13360 1"/>
              <a:gd name="f33185" fmla="*/ f28193 f13361 1"/>
              <a:gd name="f33186" fmla="*/ f28194 f13360 1"/>
              <a:gd name="f33187" fmla="*/ f28195 f13361 1"/>
              <a:gd name="f33188" fmla="*/ f28196 f13360 1"/>
              <a:gd name="f33189" fmla="*/ f28197 f13361 1"/>
              <a:gd name="f33190" fmla="*/ f28198 f13360 1"/>
              <a:gd name="f33191" fmla="*/ f28199 f13361 1"/>
              <a:gd name="f33192" fmla="*/ f28200 f13360 1"/>
              <a:gd name="f33193" fmla="*/ f28201 f13360 1"/>
              <a:gd name="f33194" fmla="*/ f28202 f13360 1"/>
              <a:gd name="f33195" fmla="*/ f28203 f13360 1"/>
              <a:gd name="f33196" fmla="*/ f28204 f13360 1"/>
              <a:gd name="f33197" fmla="*/ f28205 f13360 1"/>
              <a:gd name="f33198" fmla="*/ f28206 f13360 1"/>
              <a:gd name="f33199" fmla="*/ f28207 f13360 1"/>
              <a:gd name="f33200" fmla="*/ f28208 f13361 1"/>
              <a:gd name="f33201" fmla="*/ f28209 f13360 1"/>
              <a:gd name="f33202" fmla="*/ f28210 f13361 1"/>
              <a:gd name="f33203" fmla="*/ f28211 f13360 1"/>
              <a:gd name="f33204" fmla="*/ f28212 f13361 1"/>
              <a:gd name="f33205" fmla="*/ f28213 f13360 1"/>
              <a:gd name="f33206" fmla="*/ f28214 f13360 1"/>
              <a:gd name="f33207" fmla="*/ f28215 f13361 1"/>
              <a:gd name="f33208" fmla="*/ f28216 f13360 1"/>
              <a:gd name="f33209" fmla="*/ f28217 f13360 1"/>
              <a:gd name="f33210" fmla="*/ f28218 f13360 1"/>
              <a:gd name="f33211" fmla="*/ f28219 f13361 1"/>
              <a:gd name="f33212" fmla="*/ f28220 f13360 1"/>
              <a:gd name="f33213" fmla="*/ f28221 f13360 1"/>
              <a:gd name="f33214" fmla="*/ f28222 f13360 1"/>
              <a:gd name="f33215" fmla="*/ f28223 f13360 1"/>
              <a:gd name="f33216" fmla="*/ f28224 f13361 1"/>
              <a:gd name="f33217" fmla="*/ f28225 f13360 1"/>
              <a:gd name="f33218" fmla="*/ f28226 f13361 1"/>
              <a:gd name="f33219" fmla="*/ f28227 f13360 1"/>
              <a:gd name="f33220" fmla="*/ f28228 f13360 1"/>
              <a:gd name="f33221" fmla="*/ f28229 f13360 1"/>
              <a:gd name="f33222" fmla="*/ f28230 f13360 1"/>
              <a:gd name="f33223" fmla="*/ f28231 f13360 1"/>
              <a:gd name="f33224" fmla="*/ f28232 f13360 1"/>
              <a:gd name="f33225" fmla="*/ f28233 f13360 1"/>
              <a:gd name="f33226" fmla="*/ f28234 f13360 1"/>
              <a:gd name="f33227" fmla="*/ f28235 f13360 1"/>
              <a:gd name="f33228" fmla="*/ f28236 f13360 1"/>
              <a:gd name="f33229" fmla="*/ f28237 f13361 1"/>
              <a:gd name="f33230" fmla="*/ f28238 f13360 1"/>
              <a:gd name="f33231" fmla="*/ f28239 f13361 1"/>
              <a:gd name="f33232" fmla="*/ f28240 f13360 1"/>
              <a:gd name="f33233" fmla="*/ f28241 f13360 1"/>
              <a:gd name="f33234" fmla="*/ f28242 f13360 1"/>
              <a:gd name="f33235" fmla="*/ f28243 f13360 1"/>
              <a:gd name="f33236" fmla="*/ f28244 f13361 1"/>
              <a:gd name="f33237" fmla="*/ f28245 f13360 1"/>
              <a:gd name="f33238" fmla="*/ f28246 f13360 1"/>
              <a:gd name="f33239" fmla="*/ f28247 f13360 1"/>
              <a:gd name="f33240" fmla="*/ f28248 f13360 1"/>
              <a:gd name="f33241" fmla="*/ f28249 f13360 1"/>
              <a:gd name="f33242" fmla="*/ f28250 f13361 1"/>
              <a:gd name="f33243" fmla="*/ f28251 f13360 1"/>
              <a:gd name="f33244" fmla="*/ f28252 f13361 1"/>
              <a:gd name="f33245" fmla="*/ f28253 f13360 1"/>
              <a:gd name="f33246" fmla="*/ f28254 f13360 1"/>
              <a:gd name="f33247" fmla="*/ f28255 f13360 1"/>
              <a:gd name="f33248" fmla="*/ f28256 f13361 1"/>
              <a:gd name="f33249" fmla="*/ f28257 f13360 1"/>
              <a:gd name="f33250" fmla="*/ f28258 f13360 1"/>
              <a:gd name="f33251" fmla="*/ f28259 f13360 1"/>
              <a:gd name="f33252" fmla="*/ f28260 f13361 1"/>
              <a:gd name="f33253" fmla="*/ f28261 f13360 1"/>
              <a:gd name="f33254" fmla="*/ f28262 f13361 1"/>
              <a:gd name="f33255" fmla="*/ f28263 f13360 1"/>
              <a:gd name="f33256" fmla="*/ f28264 f13361 1"/>
              <a:gd name="f33257" fmla="*/ f28265 f13360 1"/>
              <a:gd name="f33258" fmla="*/ f28266 f13361 1"/>
              <a:gd name="f33259" fmla="*/ f28267 f13360 1"/>
              <a:gd name="f33260" fmla="*/ f28268 f13361 1"/>
              <a:gd name="f33261" fmla="*/ f28269 f13360 1"/>
              <a:gd name="f33262" fmla="*/ f28270 f13360 1"/>
              <a:gd name="f33263" fmla="*/ f28271 f13360 1"/>
              <a:gd name="f33264" fmla="*/ f28272 f13361 1"/>
              <a:gd name="f33265" fmla="*/ f28273 f13360 1"/>
              <a:gd name="f33266" fmla="*/ f28274 f13360 1"/>
              <a:gd name="f33267" fmla="*/ f28275 f13360 1"/>
              <a:gd name="f33268" fmla="*/ f28276 f13361 1"/>
              <a:gd name="f33269" fmla="*/ f28277 f13360 1"/>
              <a:gd name="f33270" fmla="*/ f28278 f13360 1"/>
              <a:gd name="f33271" fmla="*/ f28279 f13360 1"/>
              <a:gd name="f33272" fmla="*/ f28280 f13361 1"/>
              <a:gd name="f33273" fmla="*/ f28281 f13360 1"/>
              <a:gd name="f33274" fmla="*/ f28282 f13360 1"/>
              <a:gd name="f33275" fmla="*/ f28283 f13360 1"/>
              <a:gd name="f33276" fmla="*/ f28284 f13361 1"/>
              <a:gd name="f33277" fmla="*/ f28285 f13360 1"/>
              <a:gd name="f33278" fmla="*/ f28286 f13361 1"/>
              <a:gd name="f33279" fmla="*/ f28287 f13360 1"/>
              <a:gd name="f33280" fmla="*/ f28288 f13361 1"/>
              <a:gd name="f33281" fmla="*/ f28289 f13360 1"/>
              <a:gd name="f33282" fmla="*/ f28290 f13360 1"/>
              <a:gd name="f33283" fmla="*/ f28291 f13360 1"/>
              <a:gd name="f33284" fmla="*/ f28292 f13360 1"/>
              <a:gd name="f33285" fmla="*/ f28293 f13360 1"/>
              <a:gd name="f33286" fmla="*/ f28294 f13360 1"/>
              <a:gd name="f33287" fmla="*/ f28295 f13361 1"/>
              <a:gd name="f33288" fmla="*/ f28296 f13360 1"/>
              <a:gd name="f33289" fmla="*/ f28297 f13361 1"/>
              <a:gd name="f33290" fmla="*/ f28298 f13360 1"/>
              <a:gd name="f33291" fmla="*/ f28299 f13360 1"/>
              <a:gd name="f33292" fmla="*/ f28300 f13361 1"/>
              <a:gd name="f33293" fmla="*/ f28301 f13360 1"/>
              <a:gd name="f33294" fmla="*/ f28302 f13360 1"/>
              <a:gd name="f33295" fmla="*/ f28303 f13360 1"/>
              <a:gd name="f33296" fmla="*/ f28304 f13360 1"/>
              <a:gd name="f33297" fmla="*/ f28305 f13360 1"/>
              <a:gd name="f33298" fmla="*/ f28306 f13360 1"/>
              <a:gd name="f33299" fmla="*/ f28307 f13361 1"/>
              <a:gd name="f33300" fmla="*/ f28308 f13360 1"/>
              <a:gd name="f33301" fmla="*/ f28309 f13360 1"/>
              <a:gd name="f33302" fmla="*/ f28310 f13361 1"/>
              <a:gd name="f33303" fmla="*/ f28311 f13360 1"/>
              <a:gd name="f33304" fmla="*/ f28312 f13360 1"/>
              <a:gd name="f33305" fmla="*/ f28313 f13361 1"/>
              <a:gd name="f33306" fmla="*/ f28314 f13360 1"/>
              <a:gd name="f33307" fmla="*/ f28315 f13361 1"/>
              <a:gd name="f33308" fmla="*/ f28316 f13360 1"/>
              <a:gd name="f33309" fmla="*/ f28317 f13361 1"/>
              <a:gd name="f33310" fmla="*/ f28318 f13360 1"/>
              <a:gd name="f33311" fmla="*/ f28319 f13361 1"/>
              <a:gd name="f33312" fmla="*/ f28320 f13360 1"/>
              <a:gd name="f33313" fmla="*/ f28321 f13360 1"/>
              <a:gd name="f33314" fmla="*/ f28322 f13360 1"/>
              <a:gd name="f33315" fmla="*/ f28323 f13360 1"/>
              <a:gd name="f33316" fmla="*/ f28324 f13361 1"/>
              <a:gd name="f33317" fmla="*/ f28325 f13360 1"/>
              <a:gd name="f33318" fmla="*/ f28326 f13361 1"/>
              <a:gd name="f33319" fmla="*/ f28327 f13360 1"/>
              <a:gd name="f33320" fmla="*/ f28328 f13360 1"/>
              <a:gd name="f33321" fmla="*/ f28329 f13361 1"/>
              <a:gd name="f33322" fmla="*/ f28330 f13360 1"/>
              <a:gd name="f33323" fmla="*/ f28331 f13361 1"/>
              <a:gd name="f33324" fmla="*/ f28332 f13360 1"/>
              <a:gd name="f33325" fmla="*/ f28333 f13361 1"/>
              <a:gd name="f33326" fmla="*/ f28334 f13360 1"/>
              <a:gd name="f33327" fmla="*/ f28335 f13360 1"/>
              <a:gd name="f33328" fmla="*/ f28336 f13360 1"/>
            </a:gdLst>
            <a:ahLst/>
            <a:cxnLst>
              <a:cxn ang="3cd4">
                <a:pos x="hc" y="t"/>
              </a:cxn>
              <a:cxn ang="0">
                <a:pos x="r" y="vc"/>
              </a:cxn>
              <a:cxn ang="cd4">
                <a:pos x="hc" y="b"/>
              </a:cxn>
              <a:cxn ang="cd2">
                <a:pos x="l" y="vc"/>
              </a:cxn>
              <a:cxn ang="f23348">
                <a:pos x="f28341" y="f28342"/>
              </a:cxn>
              <a:cxn ang="f23348">
                <a:pos x="f28343" y="f28344"/>
              </a:cxn>
              <a:cxn ang="f23348">
                <a:pos x="f28345" y="f28346"/>
              </a:cxn>
              <a:cxn ang="f23348">
                <a:pos x="f28347" y="f28346"/>
              </a:cxn>
              <a:cxn ang="f23348">
                <a:pos x="f28348" y="f28342"/>
              </a:cxn>
              <a:cxn ang="f23348">
                <a:pos x="f28341" y="f28342"/>
              </a:cxn>
              <a:cxn ang="f23348">
                <a:pos x="f28349" y="f28350"/>
              </a:cxn>
              <a:cxn ang="f23348">
                <a:pos x="f28351" y="f28352"/>
              </a:cxn>
              <a:cxn ang="f23348">
                <a:pos x="f28353" y="f28352"/>
              </a:cxn>
              <a:cxn ang="f23348">
                <a:pos x="f28353" y="f28354"/>
              </a:cxn>
              <a:cxn ang="f23348">
                <a:pos x="f28355" y="f28356"/>
              </a:cxn>
              <a:cxn ang="f23348">
                <a:pos x="f28357" y="f28358"/>
              </a:cxn>
              <a:cxn ang="f23348">
                <a:pos x="f28357" y="f28359"/>
              </a:cxn>
              <a:cxn ang="f23348">
                <a:pos x="f28360" y="f28359"/>
              </a:cxn>
              <a:cxn ang="f23348">
                <a:pos x="f28361" y="f28352"/>
              </a:cxn>
              <a:cxn ang="f23348">
                <a:pos x="f28362" y="f28352"/>
              </a:cxn>
              <a:cxn ang="f23348">
                <a:pos x="f28363" y="f28350"/>
              </a:cxn>
              <a:cxn ang="f23348">
                <a:pos x="f28349" y="f28350"/>
              </a:cxn>
              <a:cxn ang="f23348">
                <a:pos x="f28364" y="f28365"/>
              </a:cxn>
              <a:cxn ang="f23348">
                <a:pos x="f28366" y="f28367"/>
              </a:cxn>
              <a:cxn ang="f23348">
                <a:pos x="f28368" y="f28367"/>
              </a:cxn>
              <a:cxn ang="f23348">
                <a:pos x="f28369" y="f28365"/>
              </a:cxn>
              <a:cxn ang="f23348">
                <a:pos x="f28364" y="f28365"/>
              </a:cxn>
              <a:cxn ang="f23348">
                <a:pos x="f28370" y="f28365"/>
              </a:cxn>
              <a:cxn ang="f23348">
                <a:pos x="f28371" y="f28372"/>
              </a:cxn>
              <a:cxn ang="f23348">
                <a:pos x="f28373" y="f28365"/>
              </a:cxn>
              <a:cxn ang="f23348">
                <a:pos x="f28370" y="f28365"/>
              </a:cxn>
              <a:cxn ang="f23348">
                <a:pos x="f28374" y="f28365"/>
              </a:cxn>
              <a:cxn ang="f23348">
                <a:pos x="f28375" y="f28367"/>
              </a:cxn>
              <a:cxn ang="f23348">
                <a:pos x="f28376" y="f28367"/>
              </a:cxn>
              <a:cxn ang="f23348">
                <a:pos x="f28377" y="f28365"/>
              </a:cxn>
              <a:cxn ang="f23348">
                <a:pos x="f28374" y="f28365"/>
              </a:cxn>
              <a:cxn ang="f23348">
                <a:pos x="f28378" y="f28365"/>
              </a:cxn>
              <a:cxn ang="f23348">
                <a:pos x="f28379" y="f28380"/>
              </a:cxn>
              <a:cxn ang="f23348">
                <a:pos x="f28381" y="f28382"/>
              </a:cxn>
              <a:cxn ang="f23348">
                <a:pos x="f28383" y="f28367"/>
              </a:cxn>
              <a:cxn ang="f23348">
                <a:pos x="f28384" y="f28367"/>
              </a:cxn>
              <a:cxn ang="f23348">
                <a:pos x="f28385" y="f28386"/>
              </a:cxn>
              <a:cxn ang="f23348">
                <a:pos x="f28387" y="f28388"/>
              </a:cxn>
              <a:cxn ang="f23348">
                <a:pos x="f28389" y="f28390"/>
              </a:cxn>
              <a:cxn ang="f23348">
                <a:pos x="f28391" y="f28365"/>
              </a:cxn>
              <a:cxn ang="f23348">
                <a:pos x="f28378" y="f28365"/>
              </a:cxn>
              <a:cxn ang="f23348">
                <a:pos x="f28392" y="f28365"/>
              </a:cxn>
              <a:cxn ang="f23348">
                <a:pos x="f28393" y="f28394"/>
              </a:cxn>
              <a:cxn ang="f23348">
                <a:pos x="f28393" y="f28367"/>
              </a:cxn>
              <a:cxn ang="f23348">
                <a:pos x="f28395" y="f28367"/>
              </a:cxn>
              <a:cxn ang="f23348">
                <a:pos x="f28396" y="f28397"/>
              </a:cxn>
              <a:cxn ang="f23348">
                <a:pos x="f28398" y="f28365"/>
              </a:cxn>
              <a:cxn ang="f23348">
                <a:pos x="f28392" y="f28365"/>
              </a:cxn>
              <a:cxn ang="f23348">
                <a:pos x="f28399" y="f28365"/>
              </a:cxn>
              <a:cxn ang="f23348">
                <a:pos x="f28400" y="f28401"/>
              </a:cxn>
              <a:cxn ang="f23348">
                <a:pos x="f28402" y="f28367"/>
              </a:cxn>
              <a:cxn ang="f23348">
                <a:pos x="f28403" y="f28367"/>
              </a:cxn>
              <a:cxn ang="f23348">
                <a:pos x="f28404" y="f28405"/>
              </a:cxn>
              <a:cxn ang="f23348">
                <a:pos x="f28406" y="f28407"/>
              </a:cxn>
              <a:cxn ang="f23348">
                <a:pos x="f28408" y="f28397"/>
              </a:cxn>
              <a:cxn ang="f23348">
                <a:pos x="f28409" y="f28397"/>
              </a:cxn>
              <a:cxn ang="f23348">
                <a:pos x="f28410" y="f28397"/>
              </a:cxn>
              <a:cxn ang="f23348">
                <a:pos x="f28411" y="f28365"/>
              </a:cxn>
              <a:cxn ang="f23348">
                <a:pos x="f28399" y="f28365"/>
              </a:cxn>
              <a:cxn ang="f23348">
                <a:pos x="f28412" y="f28365"/>
              </a:cxn>
              <a:cxn ang="f23348">
                <a:pos x="f28413" y="f28401"/>
              </a:cxn>
              <a:cxn ang="f23348">
                <a:pos x="f28414" y="f28367"/>
              </a:cxn>
              <a:cxn ang="f23348">
                <a:pos x="f28415" y="f28367"/>
              </a:cxn>
              <a:cxn ang="f23348">
                <a:pos x="f28416" y="f28417"/>
              </a:cxn>
              <a:cxn ang="f23348">
                <a:pos x="f28416" y="f28365"/>
              </a:cxn>
              <a:cxn ang="f23348">
                <a:pos x="f28418" y="f28365"/>
              </a:cxn>
              <a:cxn ang="f23348">
                <a:pos x="f28419" y="f28420"/>
              </a:cxn>
              <a:cxn ang="f23348">
                <a:pos x="f28421" y="f28422"/>
              </a:cxn>
              <a:cxn ang="f23348">
                <a:pos x="f28423" y="f28365"/>
              </a:cxn>
              <a:cxn ang="f23348">
                <a:pos x="f28424" y="f28365"/>
              </a:cxn>
              <a:cxn ang="f23348">
                <a:pos x="f28425" y="f28426"/>
              </a:cxn>
              <a:cxn ang="f23348">
                <a:pos x="f28427" y="f28428"/>
              </a:cxn>
              <a:cxn ang="f23348">
                <a:pos x="f28429" y="f28430"/>
              </a:cxn>
              <a:cxn ang="f23348">
                <a:pos x="f28431" y="f28432"/>
              </a:cxn>
              <a:cxn ang="f23348">
                <a:pos x="f28431" y="f28365"/>
              </a:cxn>
              <a:cxn ang="f23348">
                <a:pos x="f28412" y="f28365"/>
              </a:cxn>
              <a:cxn ang="f23348">
                <a:pos x="f28433" y="f28365"/>
              </a:cxn>
              <a:cxn ang="f23348">
                <a:pos x="f28434" y="f28367"/>
              </a:cxn>
              <a:cxn ang="f23348">
                <a:pos x="f28435" y="f28367"/>
              </a:cxn>
              <a:cxn ang="f23348">
                <a:pos x="f28436" y="f28388"/>
              </a:cxn>
              <a:cxn ang="f23348">
                <a:pos x="f28437" y="f28367"/>
              </a:cxn>
              <a:cxn ang="f23348">
                <a:pos x="f28438" y="f28367"/>
              </a:cxn>
              <a:cxn ang="f23348">
                <a:pos x="f28439" y="f28365"/>
              </a:cxn>
              <a:cxn ang="f23348">
                <a:pos x="f28440" y="f28365"/>
              </a:cxn>
              <a:cxn ang="f23348">
                <a:pos x="f28441" y="f28430"/>
              </a:cxn>
              <a:cxn ang="f23348">
                <a:pos x="f28442" y="f28430"/>
              </a:cxn>
              <a:cxn ang="f23348">
                <a:pos x="f28443" y="f28407"/>
              </a:cxn>
              <a:cxn ang="f23348">
                <a:pos x="f28444" y="f28365"/>
              </a:cxn>
              <a:cxn ang="f23348">
                <a:pos x="f28433" y="f28365"/>
              </a:cxn>
              <a:cxn ang="f23348">
                <a:pos x="f28445" y="f28365"/>
              </a:cxn>
              <a:cxn ang="f23348">
                <a:pos x="f28446" y="f28447"/>
              </a:cxn>
              <a:cxn ang="f23348">
                <a:pos x="f28448" y="f28365"/>
              </a:cxn>
              <a:cxn ang="f23348">
                <a:pos x="f28445" y="f28365"/>
              </a:cxn>
              <a:cxn ang="f23348">
                <a:pos x="f28449" y="f28365"/>
              </a:cxn>
              <a:cxn ang="f23348">
                <a:pos x="f28450" y="f28451"/>
              </a:cxn>
              <a:cxn ang="f23348">
                <a:pos x="f28452" y="f28451"/>
              </a:cxn>
              <a:cxn ang="f23348">
                <a:pos x="f28453" y="f28451"/>
              </a:cxn>
              <a:cxn ang="f23348">
                <a:pos x="f28454" y="f28455"/>
              </a:cxn>
              <a:cxn ang="f23348">
                <a:pos x="f28456" y="f28367"/>
              </a:cxn>
              <a:cxn ang="f23348">
                <a:pos x="f28457" y="f28367"/>
              </a:cxn>
              <a:cxn ang="f23348">
                <a:pos x="f28458" y="f28420"/>
              </a:cxn>
              <a:cxn ang="f23348">
                <a:pos x="f28459" y="f28460"/>
              </a:cxn>
              <a:cxn ang="f23348">
                <a:pos x="f28461" y="f28455"/>
              </a:cxn>
              <a:cxn ang="f23348">
                <a:pos x="f28462" y="f28365"/>
              </a:cxn>
              <a:cxn ang="f23348">
                <a:pos x="f28449" y="f28365"/>
              </a:cxn>
              <a:cxn ang="f23348">
                <a:pos x="f28463" y="f28365"/>
              </a:cxn>
              <a:cxn ang="f23348">
                <a:pos x="f28464" y="f28367"/>
              </a:cxn>
              <a:cxn ang="f23348">
                <a:pos x="f28465" y="f28367"/>
              </a:cxn>
              <a:cxn ang="f23348">
                <a:pos x="f28466" y="f28365"/>
              </a:cxn>
              <a:cxn ang="f23348">
                <a:pos x="f28463" y="f28365"/>
              </a:cxn>
              <a:cxn ang="f23348">
                <a:pos x="f28467" y="f28365"/>
              </a:cxn>
              <a:cxn ang="f23348">
                <a:pos x="f28468" y="f28367"/>
              </a:cxn>
              <a:cxn ang="f23348">
                <a:pos x="f28469" y="f28367"/>
              </a:cxn>
              <a:cxn ang="f23348">
                <a:pos x="f28470" y="f28365"/>
              </a:cxn>
              <a:cxn ang="f23348">
                <a:pos x="f28467" y="f28365"/>
              </a:cxn>
              <a:cxn ang="f23348">
                <a:pos x="f28471" y="f28472"/>
              </a:cxn>
              <a:cxn ang="f23348">
                <a:pos x="f28473" y="f28474"/>
              </a:cxn>
              <a:cxn ang="f23348">
                <a:pos x="f28475" y="f28474"/>
              </a:cxn>
              <a:cxn ang="f23348">
                <a:pos x="f28476" y="f28472"/>
              </a:cxn>
              <a:cxn ang="f23348">
                <a:pos x="f28471" y="f28472"/>
              </a:cxn>
              <a:cxn ang="f23348">
                <a:pos x="f28477" y="f28472"/>
              </a:cxn>
              <a:cxn ang="f23348">
                <a:pos x="f28478" y="f28474"/>
              </a:cxn>
              <a:cxn ang="f23348">
                <a:pos x="f28479" y="f28474"/>
              </a:cxn>
              <a:cxn ang="f23348">
                <a:pos x="f28480" y="f28472"/>
              </a:cxn>
              <a:cxn ang="f23348">
                <a:pos x="f28477" y="f28472"/>
              </a:cxn>
              <a:cxn ang="f23348">
                <a:pos x="f28481" y="f28472"/>
              </a:cxn>
              <a:cxn ang="f23348">
                <a:pos x="f28482" y="f28483"/>
              </a:cxn>
              <a:cxn ang="f23348">
                <a:pos x="f28484" y="f28474"/>
              </a:cxn>
              <a:cxn ang="f23348">
                <a:pos x="f28485" y="f28474"/>
              </a:cxn>
              <a:cxn ang="f23348">
                <a:pos x="f28486" y="f28487"/>
              </a:cxn>
              <a:cxn ang="f23348">
                <a:pos x="f28488" y="f28483"/>
              </a:cxn>
              <a:cxn ang="f23348">
                <a:pos x="f28489" y="f28490"/>
              </a:cxn>
              <a:cxn ang="f23348">
                <a:pos x="f28491" y="f28490"/>
              </a:cxn>
              <a:cxn ang="f23348">
                <a:pos x="f28492" y="f28474"/>
              </a:cxn>
              <a:cxn ang="f23348">
                <a:pos x="f28493" y="f28474"/>
              </a:cxn>
              <a:cxn ang="f23348">
                <a:pos x="f28494" y="f28495"/>
              </a:cxn>
              <a:cxn ang="f23348">
                <a:pos x="f28496" y="f28497"/>
              </a:cxn>
              <a:cxn ang="f23348">
                <a:pos x="f28498" y="f28499"/>
              </a:cxn>
              <a:cxn ang="f23348">
                <a:pos x="f28500" y="f28472"/>
              </a:cxn>
              <a:cxn ang="f23348">
                <a:pos x="f28481" y="f28472"/>
              </a:cxn>
              <a:cxn ang="f23348">
                <a:pos x="f28393" y="f28472"/>
              </a:cxn>
              <a:cxn ang="f23348">
                <a:pos x="f28393" y="f28474"/>
              </a:cxn>
              <a:cxn ang="f23348">
                <a:pos x="f28501" y="f28474"/>
              </a:cxn>
              <a:cxn ang="f23348">
                <a:pos x="f28501" y="f28472"/>
              </a:cxn>
              <a:cxn ang="f23348">
                <a:pos x="f28393" y="f28472"/>
              </a:cxn>
              <a:cxn ang="f23348">
                <a:pos x="f28502" y="f28472"/>
              </a:cxn>
              <a:cxn ang="f23348">
                <a:pos x="f28503" y="f28504"/>
              </a:cxn>
              <a:cxn ang="f23348">
                <a:pos x="f28505" y="f28506"/>
              </a:cxn>
              <a:cxn ang="f23348">
                <a:pos x="f28507" y="f28483"/>
              </a:cxn>
              <a:cxn ang="f23348">
                <a:pos x="f28508" y="f28497"/>
              </a:cxn>
              <a:cxn ang="f23348">
                <a:pos x="f28509" y="f28510"/>
              </a:cxn>
              <a:cxn ang="f23348">
                <a:pos x="f28511" y="f28512"/>
              </a:cxn>
              <a:cxn ang="f23348">
                <a:pos x="f28513" y="f28514"/>
              </a:cxn>
              <a:cxn ang="f23348">
                <a:pos x="f28515" y="f28516"/>
              </a:cxn>
              <a:cxn ang="f23348">
                <a:pos x="f28517" y="f28518"/>
              </a:cxn>
              <a:cxn ang="f23348">
                <a:pos x="f28519" y="f28472"/>
              </a:cxn>
              <a:cxn ang="f23348">
                <a:pos x="f28502" y="f28472"/>
              </a:cxn>
              <a:cxn ang="f23348">
                <a:pos x="f28520" y="f28472"/>
              </a:cxn>
              <a:cxn ang="f23348">
                <a:pos x="f28521" y="f28474"/>
              </a:cxn>
              <a:cxn ang="f23348">
                <a:pos x="f28522" y="f28474"/>
              </a:cxn>
              <a:cxn ang="f23348">
                <a:pos x="f28523" y="f28524"/>
              </a:cxn>
              <a:cxn ang="f23348">
                <a:pos x="f28525" y="f28524"/>
              </a:cxn>
              <a:cxn ang="f23348">
                <a:pos x="f28526" y="f28524"/>
              </a:cxn>
              <a:cxn ang="f23348">
                <a:pos x="f28527" y="f28528"/>
              </a:cxn>
              <a:cxn ang="f23348">
                <a:pos x="f28529" y="f28530"/>
              </a:cxn>
              <a:cxn ang="f23348">
                <a:pos x="f28531" y="f28532"/>
              </a:cxn>
              <a:cxn ang="f23348">
                <a:pos x="f28531" y="f28474"/>
              </a:cxn>
              <a:cxn ang="f23348">
                <a:pos x="f28533" y="f28474"/>
              </a:cxn>
              <a:cxn ang="f23348">
                <a:pos x="f28534" y="f28512"/>
              </a:cxn>
              <a:cxn ang="f23348">
                <a:pos x="f28535" y="f28499"/>
              </a:cxn>
              <a:cxn ang="f23348">
                <a:pos x="f28536" y="f28472"/>
              </a:cxn>
              <a:cxn ang="f23348">
                <a:pos x="f28537" y="f28472"/>
              </a:cxn>
              <a:cxn ang="f23348">
                <a:pos x="f28538" y="f28506"/>
              </a:cxn>
              <a:cxn ang="f23348">
                <a:pos x="f28539" y="f28472"/>
              </a:cxn>
              <a:cxn ang="f23348">
                <a:pos x="f28540" y="f28472"/>
              </a:cxn>
              <a:cxn ang="f23348">
                <a:pos x="f28541" y="f28542"/>
              </a:cxn>
              <a:cxn ang="f23348">
                <a:pos x="f28543" y="f28544"/>
              </a:cxn>
              <a:cxn ang="f23348">
                <a:pos x="f28545" y="f28546"/>
              </a:cxn>
              <a:cxn ang="f23348">
                <a:pos x="f28547" y="f28472"/>
              </a:cxn>
              <a:cxn ang="f23348">
                <a:pos x="f28520" y="f28472"/>
              </a:cxn>
              <a:cxn ang="f23348">
                <a:pos x="f28548" y="f28472"/>
              </a:cxn>
              <a:cxn ang="f23348">
                <a:pos x="f28549" y="f28474"/>
              </a:cxn>
              <a:cxn ang="f23348">
                <a:pos x="f28550" y="f28474"/>
              </a:cxn>
              <a:cxn ang="f23348">
                <a:pos x="f28551" y="f28472"/>
              </a:cxn>
              <a:cxn ang="f23348">
                <a:pos x="f28548" y="f28472"/>
              </a:cxn>
              <a:cxn ang="f23348">
                <a:pos x="f28552" y="f28472"/>
              </a:cxn>
              <a:cxn ang="f23348">
                <a:pos x="f28553" y="f28474"/>
              </a:cxn>
              <a:cxn ang="f23348">
                <a:pos x="f28554" y="f28474"/>
              </a:cxn>
              <a:cxn ang="f23348">
                <a:pos x="f28555" y="f28472"/>
              </a:cxn>
              <a:cxn ang="f23348">
                <a:pos x="f28552" y="f28472"/>
              </a:cxn>
              <a:cxn ang="f23348">
                <a:pos x="f28556" y="f28557"/>
              </a:cxn>
              <a:cxn ang="f23348">
                <a:pos x="f28558" y="f28474"/>
              </a:cxn>
              <a:cxn ang="f23348">
                <a:pos x="f28559" y="f28474"/>
              </a:cxn>
              <a:cxn ang="f23348">
                <a:pos x="f28556" y="f28557"/>
              </a:cxn>
              <a:cxn ang="f23348">
                <a:pos x="f28560" y="f28561"/>
              </a:cxn>
              <a:cxn ang="f23348">
                <a:pos x="f28562" y="f28474"/>
              </a:cxn>
              <a:cxn ang="f23348">
                <a:pos x="f28563" y="f28474"/>
              </a:cxn>
              <a:cxn ang="f23348">
                <a:pos x="f28560" y="f28561"/>
              </a:cxn>
              <a:cxn ang="f23348">
                <a:pos x="f28564" y="f28565"/>
              </a:cxn>
              <a:cxn ang="f23348">
                <a:pos x="f28566" y="f28474"/>
              </a:cxn>
              <a:cxn ang="f23348">
                <a:pos x="f28567" y="f28474"/>
              </a:cxn>
              <a:cxn ang="f23348">
                <a:pos x="f28564" y="f28565"/>
              </a:cxn>
              <a:cxn ang="f23348">
                <a:pos x="f28568" y="f28569"/>
              </a:cxn>
              <a:cxn ang="f23348">
                <a:pos x="f28570" y="f28571"/>
              </a:cxn>
              <a:cxn ang="f23348">
                <a:pos x="f28572" y="f28571"/>
              </a:cxn>
              <a:cxn ang="f23348">
                <a:pos x="f28573" y="f28574"/>
              </a:cxn>
              <a:cxn ang="f23348">
                <a:pos x="f28575" y="f28569"/>
              </a:cxn>
              <a:cxn ang="f23348">
                <a:pos x="f28568" y="f28569"/>
              </a:cxn>
              <a:cxn ang="f23348">
                <a:pos x="f28576" y="f28569"/>
              </a:cxn>
              <a:cxn ang="f23348">
                <a:pos x="f28577" y="f28578"/>
              </a:cxn>
              <a:cxn ang="f23348">
                <a:pos x="f28579" y="f28580"/>
              </a:cxn>
              <a:cxn ang="f23348">
                <a:pos x="f28581" y="f28571"/>
              </a:cxn>
              <a:cxn ang="f23348">
                <a:pos x="f28582" y="f28571"/>
              </a:cxn>
              <a:cxn ang="f23348">
                <a:pos x="f28583" y="f28584"/>
              </a:cxn>
              <a:cxn ang="f23348">
                <a:pos x="f28585" y="f28569"/>
              </a:cxn>
              <a:cxn ang="f23348">
                <a:pos x="f28586" y="f28569"/>
              </a:cxn>
              <a:cxn ang="f23348">
                <a:pos x="f28587" y="f28588"/>
              </a:cxn>
              <a:cxn ang="f23348">
                <a:pos x="f28589" y="f28569"/>
              </a:cxn>
              <a:cxn ang="f23348">
                <a:pos x="f28576" y="f28569"/>
              </a:cxn>
              <a:cxn ang="f23348">
                <a:pos x="f28590" y="f28569"/>
              </a:cxn>
              <a:cxn ang="f23348">
                <a:pos x="f28590" y="f28591"/>
              </a:cxn>
              <a:cxn ang="f23348">
                <a:pos x="f28592" y="f28593"/>
              </a:cxn>
              <a:cxn ang="f23348">
                <a:pos x="f28594" y="f28595"/>
              </a:cxn>
              <a:cxn ang="f23348">
                <a:pos x="f28594" y="f28571"/>
              </a:cxn>
              <a:cxn ang="f23348">
                <a:pos x="f28596" y="f28571"/>
              </a:cxn>
              <a:cxn ang="f23348">
                <a:pos x="f28597" y="f28598"/>
              </a:cxn>
              <a:cxn ang="f23348">
                <a:pos x="f28599" y="f28569"/>
              </a:cxn>
              <a:cxn ang="f23348">
                <a:pos x="f28590" y="f28569"/>
              </a:cxn>
              <a:cxn ang="f23348">
                <a:pos x="f28393" y="f28569"/>
              </a:cxn>
              <a:cxn ang="f23348">
                <a:pos x="f28393" y="f28571"/>
              </a:cxn>
              <a:cxn ang="f23348">
                <a:pos x="f28501" y="f28571"/>
              </a:cxn>
              <a:cxn ang="f23348">
                <a:pos x="f28501" y="f28569"/>
              </a:cxn>
              <a:cxn ang="f23348">
                <a:pos x="f28393" y="f28569"/>
              </a:cxn>
              <a:cxn ang="f23348">
                <a:pos x="f28600" y="f28569"/>
              </a:cxn>
              <a:cxn ang="f23348">
                <a:pos x="f28601" y="f28602"/>
              </a:cxn>
              <a:cxn ang="f23348">
                <a:pos x="f28603" y="f28604"/>
              </a:cxn>
              <a:cxn ang="f23348">
                <a:pos x="f28605" y="f28571"/>
              </a:cxn>
              <a:cxn ang="f23348">
                <a:pos x="f28606" y="f28571"/>
              </a:cxn>
              <a:cxn ang="f23348">
                <a:pos x="f28607" y="f28608"/>
              </a:cxn>
              <a:cxn ang="f23348">
                <a:pos x="f28609" y="f28610"/>
              </a:cxn>
              <a:cxn ang="f23348">
                <a:pos x="f28611" y="f28612"/>
              </a:cxn>
              <a:cxn ang="f23348">
                <a:pos x="f28613" y="f28612"/>
              </a:cxn>
              <a:cxn ang="f23348">
                <a:pos x="f28614" y="f28615"/>
              </a:cxn>
              <a:cxn ang="f23348">
                <a:pos x="f28616" y="f28617"/>
              </a:cxn>
              <a:cxn ang="f23348">
                <a:pos x="f28618" y="f28619"/>
              </a:cxn>
              <a:cxn ang="f23348">
                <a:pos x="f28620" y="f28569"/>
              </a:cxn>
              <a:cxn ang="f23348">
                <a:pos x="f28600" y="f28569"/>
              </a:cxn>
              <a:cxn ang="f23348">
                <a:pos x="f28621" y="f28569"/>
              </a:cxn>
              <a:cxn ang="f23348">
                <a:pos x="f28622" y="f28612"/>
              </a:cxn>
              <a:cxn ang="f23348">
                <a:pos x="f28623" y="f28624"/>
              </a:cxn>
              <a:cxn ang="f23348">
                <a:pos x="f28625" y="f28571"/>
              </a:cxn>
              <a:cxn ang="f23348">
                <a:pos x="f28626" y="f28571"/>
              </a:cxn>
              <a:cxn ang="f23348">
                <a:pos x="f28627" y="f28628"/>
              </a:cxn>
              <a:cxn ang="f23348">
                <a:pos x="f28629" y="f28630"/>
              </a:cxn>
              <a:cxn ang="f23348">
                <a:pos x="f28631" y="f28632"/>
              </a:cxn>
              <a:cxn ang="f23348">
                <a:pos x="f28633" y="f28634"/>
              </a:cxn>
              <a:cxn ang="f23348">
                <a:pos x="f28635" y="f28569"/>
              </a:cxn>
              <a:cxn ang="f23348">
                <a:pos x="f28636" y="f28569"/>
              </a:cxn>
              <a:cxn ang="f23348">
                <a:pos x="f28523" y="f28637"/>
              </a:cxn>
              <a:cxn ang="f23348">
                <a:pos x="f28638" y="f28569"/>
              </a:cxn>
              <a:cxn ang="f23348">
                <a:pos x="f28621" y="f28569"/>
              </a:cxn>
              <a:cxn ang="f23348">
                <a:pos x="f28639" y="f28569"/>
              </a:cxn>
              <a:cxn ang="f23348">
                <a:pos x="f28640" y="f28641"/>
              </a:cxn>
              <a:cxn ang="f23348">
                <a:pos x="f28640" y="f28571"/>
              </a:cxn>
              <a:cxn ang="f23348">
                <a:pos x="f28642" y="f28571"/>
              </a:cxn>
              <a:cxn ang="f23348">
                <a:pos x="f28643" y="f28569"/>
              </a:cxn>
              <a:cxn ang="f23348">
                <a:pos x="f28639" y="f28569"/>
              </a:cxn>
              <a:cxn ang="f23348">
                <a:pos x="f28644" y="f28645"/>
              </a:cxn>
              <a:cxn ang="f23348">
                <a:pos x="f28646" y="f28647"/>
              </a:cxn>
              <a:cxn ang="f23348">
                <a:pos x="f28648" y="f28647"/>
              </a:cxn>
              <a:cxn ang="f23348">
                <a:pos x="f28649" y="f28645"/>
              </a:cxn>
              <a:cxn ang="f23348">
                <a:pos x="f28644" y="f28645"/>
              </a:cxn>
              <a:cxn ang="f23348">
                <a:pos x="f28650" y="f28651"/>
              </a:cxn>
              <a:cxn ang="f23348">
                <a:pos x="f28652" y="f28653"/>
              </a:cxn>
              <a:cxn ang="f23348">
                <a:pos x="f28654" y="f28653"/>
              </a:cxn>
              <a:cxn ang="f23348">
                <a:pos x="f28655" y="f28651"/>
              </a:cxn>
              <a:cxn ang="f23348">
                <a:pos x="f28650" y="f28651"/>
              </a:cxn>
              <a:cxn ang="f23348">
                <a:pos x="f28656" y="f28651"/>
              </a:cxn>
              <a:cxn ang="f23348">
                <a:pos x="f28657" y="f28658"/>
              </a:cxn>
              <a:cxn ang="f23348">
                <a:pos x="f28659" y="f28660"/>
              </a:cxn>
              <a:cxn ang="f23348">
                <a:pos x="f28661" y="f28653"/>
              </a:cxn>
              <a:cxn ang="f23348">
                <a:pos x="f28662" y="f28653"/>
              </a:cxn>
              <a:cxn ang="f23348">
                <a:pos x="f28663" y="f28651"/>
              </a:cxn>
              <a:cxn ang="f23348">
                <a:pos x="f28656" y="f28651"/>
              </a:cxn>
              <a:cxn ang="f23348">
                <a:pos x="f28664" y="f28651"/>
              </a:cxn>
              <a:cxn ang="f23348">
                <a:pos x="f28665" y="f28666"/>
              </a:cxn>
              <a:cxn ang="f23348">
                <a:pos x="f28667" y="f28653"/>
              </a:cxn>
              <a:cxn ang="f23348">
                <a:pos x="f28668" y="f28653"/>
              </a:cxn>
              <a:cxn ang="f23348">
                <a:pos x="f28669" y="f28670"/>
              </a:cxn>
              <a:cxn ang="f23348">
                <a:pos x="f28671" y="f28651"/>
              </a:cxn>
              <a:cxn ang="f23348">
                <a:pos x="f28664" y="f28651"/>
              </a:cxn>
              <a:cxn ang="f23348">
                <a:pos x="f28672" y="f28651"/>
              </a:cxn>
              <a:cxn ang="f23348">
                <a:pos x="f28673" y="f28674"/>
              </a:cxn>
              <a:cxn ang="f23348">
                <a:pos x="f28675" y="f28676"/>
              </a:cxn>
              <a:cxn ang="f23348">
                <a:pos x="f28677" y="f28653"/>
              </a:cxn>
              <a:cxn ang="f23348">
                <a:pos x="f28678" y="f28653"/>
              </a:cxn>
              <a:cxn ang="f23348">
                <a:pos x="f28679" y="f28680"/>
              </a:cxn>
              <a:cxn ang="f23348">
                <a:pos x="f28681" y="f28651"/>
              </a:cxn>
              <a:cxn ang="f23348">
                <a:pos x="f28672" y="f28651"/>
              </a:cxn>
              <a:cxn ang="f23348">
                <a:pos x="f28682" y="f28651"/>
              </a:cxn>
              <a:cxn ang="f23348">
                <a:pos x="f28682" y="f28683"/>
              </a:cxn>
              <a:cxn ang="f23348">
                <a:pos x="f28684" y="f28653"/>
              </a:cxn>
              <a:cxn ang="f23348">
                <a:pos x="f28685" y="f28653"/>
              </a:cxn>
              <a:cxn ang="f23348">
                <a:pos x="f28686" y="f28687"/>
              </a:cxn>
              <a:cxn ang="f23348">
                <a:pos x="f28688" y="f28651"/>
              </a:cxn>
              <a:cxn ang="f23348">
                <a:pos x="f28682" y="f28651"/>
              </a:cxn>
              <a:cxn ang="f23348">
                <a:pos x="f28689" y="f28651"/>
              </a:cxn>
              <a:cxn ang="f23348">
                <a:pos x="f28690" y="f28653"/>
              </a:cxn>
              <a:cxn ang="f23348">
                <a:pos x="f28691" y="f28653"/>
              </a:cxn>
              <a:cxn ang="f23348">
                <a:pos x="f28692" y="f28651"/>
              </a:cxn>
              <a:cxn ang="f23348">
                <a:pos x="f28689" y="f28651"/>
              </a:cxn>
              <a:cxn ang="f23348">
                <a:pos x="f28693" y="f28694"/>
              </a:cxn>
              <a:cxn ang="f23348">
                <a:pos x="f28695" y="f28696"/>
              </a:cxn>
              <a:cxn ang="f23348">
                <a:pos x="f28697" y="f28696"/>
              </a:cxn>
              <a:cxn ang="f23348">
                <a:pos x="f28698" y="f28694"/>
              </a:cxn>
              <a:cxn ang="f23348">
                <a:pos x="f28693" y="f28694"/>
              </a:cxn>
              <a:cxn ang="f23348">
                <a:pos x="f28699" y="f28694"/>
              </a:cxn>
              <a:cxn ang="f23348">
                <a:pos x="f28700" y="f28701"/>
              </a:cxn>
              <a:cxn ang="f23348">
                <a:pos x="f28702" y="f28703"/>
              </a:cxn>
              <a:cxn ang="f23348">
                <a:pos x="f28704" y="f28703"/>
              </a:cxn>
              <a:cxn ang="f23348">
                <a:pos x="f28705" y="f28706"/>
              </a:cxn>
              <a:cxn ang="f23348">
                <a:pos x="f28707" y="f28696"/>
              </a:cxn>
              <a:cxn ang="f23348">
                <a:pos x="f28708" y="f28696"/>
              </a:cxn>
              <a:cxn ang="f23348">
                <a:pos x="f28709" y="f28710"/>
              </a:cxn>
              <a:cxn ang="f23348">
                <a:pos x="f28711" y="f28712"/>
              </a:cxn>
              <a:cxn ang="f23348">
                <a:pos x="f28713" y="f28714"/>
              </a:cxn>
              <a:cxn ang="f23348">
                <a:pos x="f28715" y="f28696"/>
              </a:cxn>
              <a:cxn ang="f23348">
                <a:pos x="f28716" y="f28696"/>
              </a:cxn>
              <a:cxn ang="f23348">
                <a:pos x="f28717" y="f28714"/>
              </a:cxn>
              <a:cxn ang="f23348">
                <a:pos x="f28488" y="f28694"/>
              </a:cxn>
              <a:cxn ang="f23348">
                <a:pos x="f28699" y="f28694"/>
              </a:cxn>
              <a:cxn ang="f23348">
                <a:pos x="f28718" y="f28694"/>
              </a:cxn>
              <a:cxn ang="f23348">
                <a:pos x="f28719" y="f28720"/>
              </a:cxn>
              <a:cxn ang="f23348">
                <a:pos x="f28721" y="f28696"/>
              </a:cxn>
              <a:cxn ang="f23348">
                <a:pos x="f28722" y="f28696"/>
              </a:cxn>
              <a:cxn ang="f23348">
                <a:pos x="f28723" y="f28694"/>
              </a:cxn>
              <a:cxn ang="f23348">
                <a:pos x="f28718" y="f28694"/>
              </a:cxn>
              <a:cxn ang="f23348">
                <a:pos x="f28724" y="f28694"/>
              </a:cxn>
              <a:cxn ang="f23348">
                <a:pos x="f28725" y="f28726"/>
              </a:cxn>
              <a:cxn ang="f23348">
                <a:pos x="f28727" y="f28726"/>
              </a:cxn>
              <a:cxn ang="f23348">
                <a:pos x="f28728" y="f28694"/>
              </a:cxn>
              <a:cxn ang="f23348">
                <a:pos x="f28724" y="f28694"/>
              </a:cxn>
              <a:cxn ang="f23348">
                <a:pos x="f28729" y="f28694"/>
              </a:cxn>
              <a:cxn ang="f23348">
                <a:pos x="f28730" y="f28696"/>
              </a:cxn>
              <a:cxn ang="f23348">
                <a:pos x="f28731" y="f28696"/>
              </a:cxn>
              <a:cxn ang="f23348">
                <a:pos x="f28732" y="f28694"/>
              </a:cxn>
              <a:cxn ang="f23348">
                <a:pos x="f28729" y="f28694"/>
              </a:cxn>
              <a:cxn ang="f23348">
                <a:pos x="f28733" y="f28694"/>
              </a:cxn>
              <a:cxn ang="f23348">
                <a:pos x="f28734" y="f28696"/>
              </a:cxn>
              <a:cxn ang="f23348">
                <a:pos x="f28735" y="f28696"/>
              </a:cxn>
              <a:cxn ang="f23348">
                <a:pos x="f28736" y="f28694"/>
              </a:cxn>
              <a:cxn ang="f23348">
                <a:pos x="f28733" y="f28694"/>
              </a:cxn>
              <a:cxn ang="f23348">
                <a:pos x="f28737" y="f28738"/>
              </a:cxn>
              <a:cxn ang="f23348">
                <a:pos x="f28739" y="f28740"/>
              </a:cxn>
              <a:cxn ang="f23348">
                <a:pos x="f28741" y="f28740"/>
              </a:cxn>
              <a:cxn ang="f23348">
                <a:pos x="f28742" y="f28738"/>
              </a:cxn>
              <a:cxn ang="f23348">
                <a:pos x="f28737" y="f28738"/>
              </a:cxn>
              <a:cxn ang="f23348">
                <a:pos x="f28743" y="f28738"/>
              </a:cxn>
              <a:cxn ang="f23348">
                <a:pos x="f28744" y="f28745"/>
              </a:cxn>
              <a:cxn ang="f23348">
                <a:pos x="f28746" y="f28745"/>
              </a:cxn>
              <a:cxn ang="f23348">
                <a:pos x="f28747" y="f28748"/>
              </a:cxn>
              <a:cxn ang="f23348">
                <a:pos x="f28749" y="f28740"/>
              </a:cxn>
              <a:cxn ang="f23348">
                <a:pos x="f28750" y="f28740"/>
              </a:cxn>
              <a:cxn ang="f23348">
                <a:pos x="f28751" y="f28752"/>
              </a:cxn>
              <a:cxn ang="f23348">
                <a:pos x="f28753" y="f28754"/>
              </a:cxn>
              <a:cxn ang="f23348">
                <a:pos x="f28755" y="f28754"/>
              </a:cxn>
              <a:cxn ang="f23348">
                <a:pos x="f28756" y="f28757"/>
              </a:cxn>
              <a:cxn ang="f23348">
                <a:pos x="f28758" y="f28759"/>
              </a:cxn>
              <a:cxn ang="f23348">
                <a:pos x="f28760" y="f28759"/>
              </a:cxn>
              <a:cxn ang="f23348">
                <a:pos x="f28761" y="f28740"/>
              </a:cxn>
              <a:cxn ang="f23348">
                <a:pos x="f28762" y="f28740"/>
              </a:cxn>
              <a:cxn ang="f23348">
                <a:pos x="f28763" y="f28738"/>
              </a:cxn>
              <a:cxn ang="f23348">
                <a:pos x="f28743" y="f28738"/>
              </a:cxn>
              <a:cxn ang="f23348">
                <a:pos x="f28764" y="f28738"/>
              </a:cxn>
              <a:cxn ang="f23348">
                <a:pos x="f28765" y="f28766"/>
              </a:cxn>
              <a:cxn ang="f23348">
                <a:pos x="f28767" y="f28740"/>
              </a:cxn>
              <a:cxn ang="f23348">
                <a:pos x="f28768" y="f28740"/>
              </a:cxn>
              <a:cxn ang="f23348">
                <a:pos x="f28769" y="f28770"/>
              </a:cxn>
              <a:cxn ang="f23348">
                <a:pos x="f28771" y="f28772"/>
              </a:cxn>
              <a:cxn ang="f23348">
                <a:pos x="f28773" y="f28738"/>
              </a:cxn>
              <a:cxn ang="f23348">
                <a:pos x="f28764" y="f28738"/>
              </a:cxn>
              <a:cxn ang="f23348">
                <a:pos x="f28774" y="f28738"/>
              </a:cxn>
              <a:cxn ang="f23348">
                <a:pos x="f28775" y="f28776"/>
              </a:cxn>
              <a:cxn ang="f23348">
                <a:pos x="f28777" y="f28778"/>
              </a:cxn>
              <a:cxn ang="f23348">
                <a:pos x="f28779" y="f28740"/>
              </a:cxn>
              <a:cxn ang="f23348">
                <a:pos x="f28780" y="f28740"/>
              </a:cxn>
              <a:cxn ang="f23348">
                <a:pos x="f28781" y="f28738"/>
              </a:cxn>
              <a:cxn ang="f23348">
                <a:pos x="f28774" y="f28738"/>
              </a:cxn>
              <a:cxn ang="f23348">
                <a:pos x="f28782" y="f28738"/>
              </a:cxn>
              <a:cxn ang="f23348">
                <a:pos x="f28783" y="f28740"/>
              </a:cxn>
              <a:cxn ang="f23348">
                <a:pos x="f28784" y="f28740"/>
              </a:cxn>
              <a:cxn ang="f23348">
                <a:pos x="f28785" y="f28786"/>
              </a:cxn>
              <a:cxn ang="f23348">
                <a:pos x="f28787" y="f28788"/>
              </a:cxn>
              <a:cxn ang="f23348">
                <a:pos x="f28789" y="f28738"/>
              </a:cxn>
              <a:cxn ang="f23348">
                <a:pos x="f28782" y="f28738"/>
              </a:cxn>
              <a:cxn ang="f23348">
                <a:pos x="f28790" y="f28738"/>
              </a:cxn>
              <a:cxn ang="f23348">
                <a:pos x="f28791" y="f28792"/>
              </a:cxn>
              <a:cxn ang="f23348">
                <a:pos x="f28791" y="f28793"/>
              </a:cxn>
              <a:cxn ang="f23348">
                <a:pos x="f28794" y="f28740"/>
              </a:cxn>
              <a:cxn ang="f23348">
                <a:pos x="f28795" y="f28740"/>
              </a:cxn>
              <a:cxn ang="f23348">
                <a:pos x="f28796" y="f28797"/>
              </a:cxn>
              <a:cxn ang="f23348">
                <a:pos x="f28798" y="f28797"/>
              </a:cxn>
              <a:cxn ang="f23348">
                <a:pos x="f28799" y="f28800"/>
              </a:cxn>
              <a:cxn ang="f23348">
                <a:pos x="f28801" y="f28800"/>
              </a:cxn>
              <a:cxn ang="f23348">
                <a:pos x="f28802" y="f28757"/>
              </a:cxn>
              <a:cxn ang="f23348">
                <a:pos x="f28803" y="f28740"/>
              </a:cxn>
              <a:cxn ang="f23348">
                <a:pos x="f28804" y="f28740"/>
              </a:cxn>
              <a:cxn ang="f23348">
                <a:pos x="f28805" y="f28806"/>
              </a:cxn>
              <a:cxn ang="f23348">
                <a:pos x="f28807" y="f28806"/>
              </a:cxn>
              <a:cxn ang="f23348">
                <a:pos x="f28808" y="f28809"/>
              </a:cxn>
              <a:cxn ang="f23348">
                <a:pos x="f28810" y="f28740"/>
              </a:cxn>
              <a:cxn ang="f23348">
                <a:pos x="f28811" y="f28740"/>
              </a:cxn>
              <a:cxn ang="f23348">
                <a:pos x="f28812" y="f28738"/>
              </a:cxn>
              <a:cxn ang="f23348">
                <a:pos x="f28790" y="f28738"/>
              </a:cxn>
              <a:cxn ang="f23348">
                <a:pos x="f28813" y="f28738"/>
              </a:cxn>
              <a:cxn ang="f23348">
                <a:pos x="f28814" y="f28740"/>
              </a:cxn>
              <a:cxn ang="f23348">
                <a:pos x="f28815" y="f28740"/>
              </a:cxn>
              <a:cxn ang="f23348">
                <a:pos x="f28816" y="f28738"/>
              </a:cxn>
              <a:cxn ang="f23348">
                <a:pos x="f28813" y="f28738"/>
              </a:cxn>
              <a:cxn ang="f23348">
                <a:pos x="f28817" y="f28818"/>
              </a:cxn>
              <a:cxn ang="f23348">
                <a:pos x="f28819" y="f28820"/>
              </a:cxn>
              <a:cxn ang="f23348">
                <a:pos x="f28821" y="f28820"/>
              </a:cxn>
              <a:cxn ang="f23348">
                <a:pos x="f28822" y="f28818"/>
              </a:cxn>
              <a:cxn ang="f23348">
                <a:pos x="f28817" y="f28818"/>
              </a:cxn>
              <a:cxn ang="f23348">
                <a:pos x="f28823" y="f28818"/>
              </a:cxn>
              <a:cxn ang="f23348">
                <a:pos x="f28824" y="f28825"/>
              </a:cxn>
              <a:cxn ang="f23348">
                <a:pos x="f28826" y="f28820"/>
              </a:cxn>
              <a:cxn ang="f23348">
                <a:pos x="f28827" y="f28820"/>
              </a:cxn>
              <a:cxn ang="f23348">
                <a:pos x="f28828" y="f28818"/>
              </a:cxn>
              <a:cxn ang="f23348">
                <a:pos x="f28823" y="f28818"/>
              </a:cxn>
              <a:cxn ang="f23348">
                <a:pos x="f28829" y="f28818"/>
              </a:cxn>
              <a:cxn ang="f23348">
                <a:pos x="f28830" y="f28831"/>
              </a:cxn>
              <a:cxn ang="f23348">
                <a:pos x="f28832" y="f28833"/>
              </a:cxn>
              <a:cxn ang="f23348">
                <a:pos x="f28834" y="f28820"/>
              </a:cxn>
              <a:cxn ang="f23348">
                <a:pos x="f28835" y="f28820"/>
              </a:cxn>
              <a:cxn ang="f23348">
                <a:pos x="f28836" y="f28837"/>
              </a:cxn>
              <a:cxn ang="f23348">
                <a:pos x="f28838" y="f28839"/>
              </a:cxn>
              <a:cxn ang="f23348">
                <a:pos x="f28840" y="f28818"/>
              </a:cxn>
              <a:cxn ang="f23348">
                <a:pos x="f28841" y="f28818"/>
              </a:cxn>
              <a:cxn ang="f23348">
                <a:pos x="f28842" y="f28843"/>
              </a:cxn>
              <a:cxn ang="f23348">
                <a:pos x="f28844" y="f28843"/>
              </a:cxn>
              <a:cxn ang="f23348">
                <a:pos x="f28845" y="f28846"/>
              </a:cxn>
              <a:cxn ang="f23348">
                <a:pos x="f28847" y="f28848"/>
              </a:cxn>
              <a:cxn ang="f23348">
                <a:pos x="f28849" y="f28850"/>
              </a:cxn>
              <a:cxn ang="f23348">
                <a:pos x="f28851" y="f28818"/>
              </a:cxn>
              <a:cxn ang="f23348">
                <a:pos x="f28829" y="f28818"/>
              </a:cxn>
              <a:cxn ang="f23348">
                <a:pos x="f28852" y="f28818"/>
              </a:cxn>
              <a:cxn ang="f23348">
                <a:pos x="f28853" y="f28820"/>
              </a:cxn>
              <a:cxn ang="f23348">
                <a:pos x="f28854" y="f28820"/>
              </a:cxn>
              <a:cxn ang="f23348">
                <a:pos x="f28855" y="f28818"/>
              </a:cxn>
              <a:cxn ang="f23348">
                <a:pos x="f28852" y="f28818"/>
              </a:cxn>
              <a:cxn ang="f23348">
                <a:pos x="f28856" y="f28818"/>
              </a:cxn>
              <a:cxn ang="f23348">
                <a:pos x="f28857" y="f28839"/>
              </a:cxn>
              <a:cxn ang="f23348">
                <a:pos x="f28858" y="f28820"/>
              </a:cxn>
              <a:cxn ang="f23348">
                <a:pos x="f28859" y="f28820"/>
              </a:cxn>
              <a:cxn ang="f23348">
                <a:pos x="f28860" y="f28861"/>
              </a:cxn>
              <a:cxn ang="f23348">
                <a:pos x="f28862" y="f28818"/>
              </a:cxn>
              <a:cxn ang="f23348">
                <a:pos x="f28856" y="f28818"/>
              </a:cxn>
              <a:cxn ang="f23348">
                <a:pos x="f28863" y="f28818"/>
              </a:cxn>
              <a:cxn ang="f23348">
                <a:pos x="f28682" y="f28864"/>
              </a:cxn>
              <a:cxn ang="f23348">
                <a:pos x="f28682" y="f28820"/>
              </a:cxn>
              <a:cxn ang="f23348">
                <a:pos x="f28865" y="f28820"/>
              </a:cxn>
              <a:cxn ang="f23348">
                <a:pos x="f28866" y="f28818"/>
              </a:cxn>
              <a:cxn ang="f23348">
                <a:pos x="f28867" y="f28818"/>
              </a:cxn>
              <a:cxn ang="f23348">
                <a:pos x="f28868" y="f28869"/>
              </a:cxn>
              <a:cxn ang="f23348">
                <a:pos x="f28870" y="f28871"/>
              </a:cxn>
              <a:cxn ang="f23348">
                <a:pos x="f28872" y="f28871"/>
              </a:cxn>
              <a:cxn ang="f23348">
                <a:pos x="f28873" y="f28874"/>
              </a:cxn>
              <a:cxn ang="f23348">
                <a:pos x="f28875" y="f28876"/>
              </a:cxn>
              <a:cxn ang="f23348">
                <a:pos x="f28877" y="f28818"/>
              </a:cxn>
              <a:cxn ang="f23348">
                <a:pos x="f28863" y="f28818"/>
              </a:cxn>
              <a:cxn ang="f23348">
                <a:pos x="f28878" y="f28818"/>
              </a:cxn>
              <a:cxn ang="f23348">
                <a:pos x="f28879" y="f28876"/>
              </a:cxn>
              <a:cxn ang="f23348">
                <a:pos x="f28880" y="f28881"/>
              </a:cxn>
              <a:cxn ang="f23348">
                <a:pos x="f28882" y="f28818"/>
              </a:cxn>
              <a:cxn ang="f23348">
                <a:pos x="f28878" y="f28818"/>
              </a:cxn>
              <a:cxn ang="f23348">
                <a:pos x="f28883" y="f28818"/>
              </a:cxn>
              <a:cxn ang="f23348">
                <a:pos x="f28884" y="f28820"/>
              </a:cxn>
              <a:cxn ang="f23348">
                <a:pos x="f28885" y="f28820"/>
              </a:cxn>
              <a:cxn ang="f23348">
                <a:pos x="f28886" y="f28871"/>
              </a:cxn>
              <a:cxn ang="f23348">
                <a:pos x="f28887" y="f28888"/>
              </a:cxn>
              <a:cxn ang="f23348">
                <a:pos x="f28889" y="f28818"/>
              </a:cxn>
              <a:cxn ang="f23348">
                <a:pos x="f28883" y="f28818"/>
              </a:cxn>
              <a:cxn ang="f23348">
                <a:pos x="f28890" y="f28818"/>
              </a:cxn>
              <a:cxn ang="f23348">
                <a:pos x="f28891" y="f28820"/>
              </a:cxn>
              <a:cxn ang="f23348">
                <a:pos x="f28892" y="f28820"/>
              </a:cxn>
              <a:cxn ang="f23348">
                <a:pos x="f28893" y="f28818"/>
              </a:cxn>
              <a:cxn ang="f23348">
                <a:pos x="f28890" y="f28818"/>
              </a:cxn>
              <a:cxn ang="f23348">
                <a:pos x="f28894" y="f28818"/>
              </a:cxn>
              <a:cxn ang="f23348">
                <a:pos x="f28895" y="f28820"/>
              </a:cxn>
              <a:cxn ang="f23348">
                <a:pos x="f28896" y="f28820"/>
              </a:cxn>
              <a:cxn ang="f23348">
                <a:pos x="f28897" y="f28818"/>
              </a:cxn>
              <a:cxn ang="f23348">
                <a:pos x="f28894" y="f28818"/>
              </a:cxn>
              <a:cxn ang="f23348">
                <a:pos x="f28898" y="f28899"/>
              </a:cxn>
              <a:cxn ang="f23348">
                <a:pos x="f28900" y="f28901"/>
              </a:cxn>
              <a:cxn ang="f23348">
                <a:pos x="f28902" y="f28901"/>
              </a:cxn>
              <a:cxn ang="f23348">
                <a:pos x="f28903" y="f28899"/>
              </a:cxn>
              <a:cxn ang="f23348">
                <a:pos x="f28898" y="f28899"/>
              </a:cxn>
              <a:cxn ang="f23348">
                <a:pos x="f28904" y="f28899"/>
              </a:cxn>
              <a:cxn ang="f23348">
                <a:pos x="f28905" y="f28906"/>
              </a:cxn>
              <a:cxn ang="f23348">
                <a:pos x="f28907" y="f28901"/>
              </a:cxn>
              <a:cxn ang="f23348">
                <a:pos x="f28908" y="f28901"/>
              </a:cxn>
              <a:cxn ang="f23348">
                <a:pos x="f28909" y="f28910"/>
              </a:cxn>
              <a:cxn ang="f23348">
                <a:pos x="f28911" y="f28901"/>
              </a:cxn>
              <a:cxn ang="f23348">
                <a:pos x="f28912" y="f28901"/>
              </a:cxn>
              <a:cxn ang="f23348">
                <a:pos x="f28913" y="f28899"/>
              </a:cxn>
              <a:cxn ang="f23348">
                <a:pos x="f28904" y="f28899"/>
              </a:cxn>
              <a:cxn ang="f23348">
                <a:pos x="f28914" y="f28899"/>
              </a:cxn>
              <a:cxn ang="f23348">
                <a:pos x="f28915" y="f28916"/>
              </a:cxn>
              <a:cxn ang="f23348">
                <a:pos x="f28917" y="f28901"/>
              </a:cxn>
              <a:cxn ang="f23348">
                <a:pos x="f28918" y="f28901"/>
              </a:cxn>
              <a:cxn ang="f23348">
                <a:pos x="f28919" y="f28899"/>
              </a:cxn>
              <a:cxn ang="f23348">
                <a:pos x="f28914" y="f28899"/>
              </a:cxn>
              <a:cxn ang="f23348">
                <a:pos x="f28920" y="f28899"/>
              </a:cxn>
              <a:cxn ang="f23348">
                <a:pos x="f28921" y="f28901"/>
              </a:cxn>
              <a:cxn ang="f23348">
                <a:pos x="f28922" y="f28901"/>
              </a:cxn>
              <a:cxn ang="f23348">
                <a:pos x="f28923" y="f28899"/>
              </a:cxn>
              <a:cxn ang="f23348">
                <a:pos x="f28920" y="f28899"/>
              </a:cxn>
              <a:cxn ang="f23348">
                <a:pos x="f28924" y="f28899"/>
              </a:cxn>
              <a:cxn ang="f23348">
                <a:pos x="f28925" y="f28901"/>
              </a:cxn>
              <a:cxn ang="f23348">
                <a:pos x="f28926" y="f28901"/>
              </a:cxn>
              <a:cxn ang="f23348">
                <a:pos x="f28927" y="f28928"/>
              </a:cxn>
              <a:cxn ang="f23348">
                <a:pos x="f28929" y="f28910"/>
              </a:cxn>
              <a:cxn ang="f23348">
                <a:pos x="f28930" y="f28899"/>
              </a:cxn>
              <a:cxn ang="f23348">
                <a:pos x="f28924" y="f28899"/>
              </a:cxn>
              <a:cxn ang="f23348">
                <a:pos x="f28682" y="f28899"/>
              </a:cxn>
              <a:cxn ang="f23348">
                <a:pos x="f28682" y="f28910"/>
              </a:cxn>
              <a:cxn ang="f23348">
                <a:pos x="f28931" y="f28901"/>
              </a:cxn>
              <a:cxn ang="f23348">
                <a:pos x="f28932" y="f28901"/>
              </a:cxn>
              <a:cxn ang="f23348">
                <a:pos x="f28933" y="f28899"/>
              </a:cxn>
              <a:cxn ang="f23348">
                <a:pos x="f28682" y="f28899"/>
              </a:cxn>
              <a:cxn ang="f23348">
                <a:pos x="f28934" y="f28899"/>
              </a:cxn>
              <a:cxn ang="f23348">
                <a:pos x="f28935" y="f28901"/>
              </a:cxn>
              <a:cxn ang="f23348">
                <a:pos x="f28936" y="f28901"/>
              </a:cxn>
              <a:cxn ang="f23348">
                <a:pos x="f28937" y="f28938"/>
              </a:cxn>
              <a:cxn ang="f23348">
                <a:pos x="f28939" y="f28916"/>
              </a:cxn>
              <a:cxn ang="f23348">
                <a:pos x="f28940" y="f28899"/>
              </a:cxn>
              <a:cxn ang="f23348">
                <a:pos x="f28934" y="f28899"/>
              </a:cxn>
              <a:cxn ang="f23348">
                <a:pos x="f28941" y="f28899"/>
              </a:cxn>
              <a:cxn ang="f23348">
                <a:pos x="f28942" y="f28901"/>
              </a:cxn>
              <a:cxn ang="f23348">
                <a:pos x="f28943" y="f28901"/>
              </a:cxn>
              <a:cxn ang="f23348">
                <a:pos x="f28944" y="f28899"/>
              </a:cxn>
              <a:cxn ang="f23348">
                <a:pos x="f28941" y="f28899"/>
              </a:cxn>
              <a:cxn ang="f23348">
                <a:pos x="f28945" y="f28899"/>
              </a:cxn>
              <a:cxn ang="f23348">
                <a:pos x="f28946" y="f28901"/>
              </a:cxn>
              <a:cxn ang="f23348">
                <a:pos x="f28947" y="f28901"/>
              </a:cxn>
              <a:cxn ang="f23348">
                <a:pos x="f28948" y="f28899"/>
              </a:cxn>
              <a:cxn ang="f23348">
                <a:pos x="f28945" y="f28899"/>
              </a:cxn>
              <a:cxn ang="f23348">
                <a:pos x="f28949" y="f28950"/>
              </a:cxn>
              <a:cxn ang="f23348">
                <a:pos x="f28951" y="f28952"/>
              </a:cxn>
              <a:cxn ang="f23348">
                <a:pos x="f28953" y="f28954"/>
              </a:cxn>
              <a:cxn ang="f23348">
                <a:pos x="f28955" y="f28954"/>
              </a:cxn>
              <a:cxn ang="f23348">
                <a:pos x="f28956" y="f28957"/>
              </a:cxn>
              <a:cxn ang="f23348">
                <a:pos x="f28958" y="f28957"/>
              </a:cxn>
              <a:cxn ang="f23348">
                <a:pos x="f28959" y="f28950"/>
              </a:cxn>
              <a:cxn ang="f23348">
                <a:pos x="f28960" y="f28950"/>
              </a:cxn>
              <a:cxn ang="f23348">
                <a:pos x="f28961" y="f28962"/>
              </a:cxn>
              <a:cxn ang="f23348">
                <a:pos x="f28963" y="f28962"/>
              </a:cxn>
              <a:cxn ang="f23348">
                <a:pos x="f28963" y="f28964"/>
              </a:cxn>
              <a:cxn ang="f23348">
                <a:pos x="f28965" y="f28950"/>
              </a:cxn>
              <a:cxn ang="f23348">
                <a:pos x="f28966" y="f28950"/>
              </a:cxn>
              <a:cxn ang="f23348">
                <a:pos x="f28967" y="f28968"/>
              </a:cxn>
              <a:cxn ang="f23348">
                <a:pos x="f28969" y="f28968"/>
              </a:cxn>
              <a:cxn ang="f23348">
                <a:pos x="f28970" y="f28971"/>
              </a:cxn>
              <a:cxn ang="f23348">
                <a:pos x="f28972" y="f28950"/>
              </a:cxn>
              <a:cxn ang="f23348">
                <a:pos x="f28973" y="f28950"/>
              </a:cxn>
              <a:cxn ang="f23348">
                <a:pos x="f28629" y="f28968"/>
              </a:cxn>
              <a:cxn ang="f23348">
                <a:pos x="f28974" y="f28968"/>
              </a:cxn>
              <a:cxn ang="f23348">
                <a:pos x="f28975" y="f28950"/>
              </a:cxn>
              <a:cxn ang="f23348">
                <a:pos x="f28976" y="f28950"/>
              </a:cxn>
              <a:cxn ang="f23348">
                <a:pos x="f28977" y="f28978"/>
              </a:cxn>
              <a:cxn ang="f23348">
                <a:pos x="f28979" y="f28980"/>
              </a:cxn>
              <a:cxn ang="f23348">
                <a:pos x="f28981" y="f28980"/>
              </a:cxn>
              <a:cxn ang="f23348">
                <a:pos x="f28982" y="f28950"/>
              </a:cxn>
              <a:cxn ang="f23348">
                <a:pos x="f28983" y="f28950"/>
              </a:cxn>
              <a:cxn ang="f23348">
                <a:pos x="f28984" y="f28980"/>
              </a:cxn>
              <a:cxn ang="f23348">
                <a:pos x="f28985" y="f28980"/>
              </a:cxn>
              <a:cxn ang="f23348">
                <a:pos x="f28986" y="f28978"/>
              </a:cxn>
              <a:cxn ang="f23348">
                <a:pos x="f28987" y="f28950"/>
              </a:cxn>
              <a:cxn ang="f23348">
                <a:pos x="f28988" y="f28950"/>
              </a:cxn>
              <a:cxn ang="f23348">
                <a:pos x="f28988" y="f28989"/>
              </a:cxn>
              <a:cxn ang="f23348">
                <a:pos x="f28758" y="f28990"/>
              </a:cxn>
              <a:cxn ang="f23348">
                <a:pos x="f28991" y="f28990"/>
              </a:cxn>
              <a:cxn ang="f23348">
                <a:pos x="f28992" y="f28950"/>
              </a:cxn>
              <a:cxn ang="f23348">
                <a:pos x="f28993" y="f28950"/>
              </a:cxn>
              <a:cxn ang="f23348">
                <a:pos x="f28994" y="f28968"/>
              </a:cxn>
              <a:cxn ang="f23348">
                <a:pos x="f28995" y="f28968"/>
              </a:cxn>
              <a:cxn ang="f23348">
                <a:pos x="f28996" y="f28950"/>
              </a:cxn>
              <a:cxn ang="f23348">
                <a:pos x="f28949" y="f28950"/>
              </a:cxn>
              <a:cxn ang="f23348">
                <a:pos x="f28997" y="f28998"/>
              </a:cxn>
              <a:cxn ang="f23348">
                <a:pos x="f28999" y="f29000"/>
              </a:cxn>
              <a:cxn ang="f23348">
                <a:pos x="f29001" y="f29000"/>
              </a:cxn>
              <a:cxn ang="f23348">
                <a:pos x="f29002" y="f28998"/>
              </a:cxn>
              <a:cxn ang="f23348">
                <a:pos x="f28997" y="f28998"/>
              </a:cxn>
              <a:cxn ang="f23348">
                <a:pos x="f29003" y="f29004"/>
              </a:cxn>
              <a:cxn ang="f23348">
                <a:pos x="f29005" y="f29006"/>
              </a:cxn>
              <a:cxn ang="f23348">
                <a:pos x="f29007" y="f29006"/>
              </a:cxn>
              <a:cxn ang="f23348">
                <a:pos x="f29008" y="f29004"/>
              </a:cxn>
              <a:cxn ang="f23348">
                <a:pos x="f29003" y="f29004"/>
              </a:cxn>
              <a:cxn ang="f23348">
                <a:pos x="f29009" y="f29004"/>
              </a:cxn>
              <a:cxn ang="f23348">
                <a:pos x="f29010" y="f29006"/>
              </a:cxn>
              <a:cxn ang="f23348">
                <a:pos x="f29011" y="f29006"/>
              </a:cxn>
              <a:cxn ang="f23348">
                <a:pos x="f29012" y="f29004"/>
              </a:cxn>
              <a:cxn ang="f23348">
                <a:pos x="f29009" y="f29004"/>
              </a:cxn>
              <a:cxn ang="f23348">
                <a:pos x="f29013" y="f29004"/>
              </a:cxn>
              <a:cxn ang="f23348">
                <a:pos x="f29014" y="f29006"/>
              </a:cxn>
              <a:cxn ang="f23348">
                <a:pos x="f29015" y="f29006"/>
              </a:cxn>
              <a:cxn ang="f23348">
                <a:pos x="f29016" y="f29004"/>
              </a:cxn>
              <a:cxn ang="f23348">
                <a:pos x="f29013" y="f29004"/>
              </a:cxn>
              <a:cxn ang="f23348">
                <a:pos x="f29017" y="f29004"/>
              </a:cxn>
              <a:cxn ang="f23348">
                <a:pos x="f29018" y="f29006"/>
              </a:cxn>
              <a:cxn ang="f23348">
                <a:pos x="f29019" y="f29006"/>
              </a:cxn>
              <a:cxn ang="f23348">
                <a:pos x="f29020" y="f29004"/>
              </a:cxn>
              <a:cxn ang="f23348">
                <a:pos x="f29017" y="f29004"/>
              </a:cxn>
              <a:cxn ang="f23348">
                <a:pos x="f29021" y="f29004"/>
              </a:cxn>
              <a:cxn ang="f23348">
                <a:pos x="f29022" y="f29006"/>
              </a:cxn>
              <a:cxn ang="f23348">
                <a:pos x="f29023" y="f29006"/>
              </a:cxn>
              <a:cxn ang="f23348">
                <a:pos x="f29024" y="f29004"/>
              </a:cxn>
              <a:cxn ang="f23348">
                <a:pos x="f29021" y="f29004"/>
              </a:cxn>
              <a:cxn ang="f23348">
                <a:pos x="f29025" y="f29004"/>
              </a:cxn>
              <a:cxn ang="f23348">
                <a:pos x="f29026" y="f29006"/>
              </a:cxn>
              <a:cxn ang="f23348">
                <a:pos x="f29027" y="f29006"/>
              </a:cxn>
              <a:cxn ang="f23348">
                <a:pos x="f29028" y="f29004"/>
              </a:cxn>
              <a:cxn ang="f23348">
                <a:pos x="f29025" y="f29004"/>
              </a:cxn>
              <a:cxn ang="f23348">
                <a:pos x="f29029" y="f29004"/>
              </a:cxn>
              <a:cxn ang="f23348">
                <a:pos x="f29030" y="f29006"/>
              </a:cxn>
              <a:cxn ang="f23348">
                <a:pos x="f29031" y="f29006"/>
              </a:cxn>
              <a:cxn ang="f23348">
                <a:pos x="f29032" y="f29004"/>
              </a:cxn>
              <a:cxn ang="f23348">
                <a:pos x="f29029" y="f29004"/>
              </a:cxn>
              <a:cxn ang="f23348">
                <a:pos x="f29033" y="f29034"/>
              </a:cxn>
              <a:cxn ang="f23348">
                <a:pos x="f29035" y="f29036"/>
              </a:cxn>
              <a:cxn ang="f23348">
                <a:pos x="f29037" y="f29036"/>
              </a:cxn>
              <a:cxn ang="f23348">
                <a:pos x="f29038" y="f29034"/>
              </a:cxn>
              <a:cxn ang="f23348">
                <a:pos x="f29033" y="f29034"/>
              </a:cxn>
              <a:cxn ang="f23348">
                <a:pos x="f29039" y="f29034"/>
              </a:cxn>
              <a:cxn ang="f23348">
                <a:pos x="f29040" y="f29036"/>
              </a:cxn>
              <a:cxn ang="f23348">
                <a:pos x="f29041" y="f29036"/>
              </a:cxn>
              <a:cxn ang="f23348">
                <a:pos x="f29042" y="f29034"/>
              </a:cxn>
              <a:cxn ang="f23348">
                <a:pos x="f29039" y="f29034"/>
              </a:cxn>
              <a:cxn ang="f23348">
                <a:pos x="f29043" y="f29034"/>
              </a:cxn>
              <a:cxn ang="f23348">
                <a:pos x="f29044" y="f29036"/>
              </a:cxn>
              <a:cxn ang="f23348">
                <a:pos x="f29045" y="f29036"/>
              </a:cxn>
              <a:cxn ang="f23348">
                <a:pos x="f29046" y="f29047"/>
              </a:cxn>
              <a:cxn ang="f23348">
                <a:pos x="f29048" y="f29049"/>
              </a:cxn>
              <a:cxn ang="f23348">
                <a:pos x="f29050" y="f29034"/>
              </a:cxn>
              <a:cxn ang="f23348">
                <a:pos x="f29043" y="f29034"/>
              </a:cxn>
              <a:cxn ang="f23348">
                <a:pos x="f29051" y="f29034"/>
              </a:cxn>
              <a:cxn ang="f23348">
                <a:pos x="f29052" y="f29053"/>
              </a:cxn>
              <a:cxn ang="f23348">
                <a:pos x="f29054" y="f29055"/>
              </a:cxn>
              <a:cxn ang="f23348">
                <a:pos x="f29056" y="f29057"/>
              </a:cxn>
              <a:cxn ang="f23348">
                <a:pos x="f29058" y="f29059"/>
              </a:cxn>
              <a:cxn ang="f23348">
                <a:pos x="f29060" y="f29061"/>
              </a:cxn>
              <a:cxn ang="f23348">
                <a:pos x="f29062" y="f29034"/>
              </a:cxn>
              <a:cxn ang="f23348">
                <a:pos x="f29051" y="f29034"/>
              </a:cxn>
              <a:cxn ang="f23348">
                <a:pos x="f29063" y="f29034"/>
              </a:cxn>
              <a:cxn ang="f23348">
                <a:pos x="f29064" y="f29036"/>
              </a:cxn>
              <a:cxn ang="f23348">
                <a:pos x="f29065" y="f29036"/>
              </a:cxn>
              <a:cxn ang="f23348">
                <a:pos x="f29066" y="f29034"/>
              </a:cxn>
              <a:cxn ang="f23348">
                <a:pos x="f29063" y="f29034"/>
              </a:cxn>
              <a:cxn ang="f23348">
                <a:pos x="f29067" y="f29034"/>
              </a:cxn>
              <a:cxn ang="f23348">
                <a:pos x="f29068" y="f29069"/>
              </a:cxn>
              <a:cxn ang="f23348">
                <a:pos x="f29070" y="f29036"/>
              </a:cxn>
              <a:cxn ang="f23348">
                <a:pos x="f29071" y="f29036"/>
              </a:cxn>
              <a:cxn ang="f23348">
                <a:pos x="f29072" y="f29073"/>
              </a:cxn>
              <a:cxn ang="f23348">
                <a:pos x="f29074" y="f29075"/>
              </a:cxn>
              <a:cxn ang="f23348">
                <a:pos x="f29076" y="f29036"/>
              </a:cxn>
              <a:cxn ang="f23348">
                <a:pos x="f29077" y="f29036"/>
              </a:cxn>
              <a:cxn ang="f23348">
                <a:pos x="f29078" y="f29034"/>
              </a:cxn>
              <a:cxn ang="f23348">
                <a:pos x="f29067" y="f29034"/>
              </a:cxn>
              <a:cxn ang="f23348">
                <a:pos x="f29079" y="f29034"/>
              </a:cxn>
              <a:cxn ang="f23348">
                <a:pos x="f29080" y="f29036"/>
              </a:cxn>
              <a:cxn ang="f23348">
                <a:pos x="f29081" y="f29036"/>
              </a:cxn>
              <a:cxn ang="f23348">
                <a:pos x="f29082" y="f29034"/>
              </a:cxn>
              <a:cxn ang="f23348">
                <a:pos x="f29079" y="f29034"/>
              </a:cxn>
              <a:cxn ang="f23348">
                <a:pos x="f29083" y="f29034"/>
              </a:cxn>
              <a:cxn ang="f23348">
                <a:pos x="f29084" y="f29036"/>
              </a:cxn>
              <a:cxn ang="f23348">
                <a:pos x="f29085" y="f29036"/>
              </a:cxn>
              <a:cxn ang="f23348">
                <a:pos x="f29086" y="f29034"/>
              </a:cxn>
              <a:cxn ang="f23348">
                <a:pos x="f29083" y="f29034"/>
              </a:cxn>
              <a:cxn ang="f23348">
                <a:pos x="f29087" y="f29088"/>
              </a:cxn>
              <a:cxn ang="f23348">
                <a:pos x="f29089" y="f29090"/>
              </a:cxn>
              <a:cxn ang="f23348">
                <a:pos x="f29091" y="f29090"/>
              </a:cxn>
              <a:cxn ang="f23348">
                <a:pos x="f29092" y="f29088"/>
              </a:cxn>
              <a:cxn ang="f23348">
                <a:pos x="f29087" y="f29088"/>
              </a:cxn>
              <a:cxn ang="f23348">
                <a:pos x="f29093" y="f29088"/>
              </a:cxn>
              <a:cxn ang="f23348">
                <a:pos x="f29094" y="f29090"/>
              </a:cxn>
              <a:cxn ang="f23348">
                <a:pos x="f29095" y="f29090"/>
              </a:cxn>
              <a:cxn ang="f23348">
                <a:pos x="f29096" y="f29088"/>
              </a:cxn>
              <a:cxn ang="f23348">
                <a:pos x="f29093" y="f29088"/>
              </a:cxn>
              <a:cxn ang="f23348">
                <a:pos x="f29097" y="f29088"/>
              </a:cxn>
              <a:cxn ang="f23348">
                <a:pos x="f29098" y="f29090"/>
              </a:cxn>
              <a:cxn ang="f23348">
                <a:pos x="f29099" y="f29090"/>
              </a:cxn>
              <a:cxn ang="f23348">
                <a:pos x="f29100" y="f29088"/>
              </a:cxn>
              <a:cxn ang="f23348">
                <a:pos x="f29097" y="f29088"/>
              </a:cxn>
              <a:cxn ang="f23348">
                <a:pos x="f29101" y="f29088"/>
              </a:cxn>
              <a:cxn ang="f23348">
                <a:pos x="f29102" y="f29090"/>
              </a:cxn>
              <a:cxn ang="f23348">
                <a:pos x="f29103" y="f29090"/>
              </a:cxn>
              <a:cxn ang="f23348">
                <a:pos x="f29104" y="f29105"/>
              </a:cxn>
              <a:cxn ang="f23348">
                <a:pos x="f29106" y="f29090"/>
              </a:cxn>
              <a:cxn ang="f23348">
                <a:pos x="f29107" y="f29090"/>
              </a:cxn>
              <a:cxn ang="f23348">
                <a:pos x="f29108" y="f29109"/>
              </a:cxn>
              <a:cxn ang="f23348">
                <a:pos x="f29110" y="f29088"/>
              </a:cxn>
              <a:cxn ang="f23348">
                <a:pos x="f29101" y="f29088"/>
              </a:cxn>
              <a:cxn ang="f23348">
                <a:pos x="f29111" y="f29088"/>
              </a:cxn>
              <a:cxn ang="f23348">
                <a:pos x="f29112" y="f29090"/>
              </a:cxn>
              <a:cxn ang="f23348">
                <a:pos x="f29113" y="f29090"/>
              </a:cxn>
              <a:cxn ang="f23348">
                <a:pos x="f29114" y="f29088"/>
              </a:cxn>
              <a:cxn ang="f23348">
                <a:pos x="f29111" y="f29088"/>
              </a:cxn>
              <a:cxn ang="f23348">
                <a:pos x="f29115" y="f29088"/>
              </a:cxn>
              <a:cxn ang="f23348">
                <a:pos x="f29116" y="f29117"/>
              </a:cxn>
              <a:cxn ang="f23348">
                <a:pos x="f29118" y="f29090"/>
              </a:cxn>
              <a:cxn ang="f23348">
                <a:pos x="f29119" y="f29090"/>
              </a:cxn>
              <a:cxn ang="f23348">
                <a:pos x="f29120" y="f29121"/>
              </a:cxn>
              <a:cxn ang="f23348">
                <a:pos x="f29122" y="f29088"/>
              </a:cxn>
              <a:cxn ang="f23348">
                <a:pos x="f29115" y="f29088"/>
              </a:cxn>
              <a:cxn ang="f23348">
                <a:pos x="f29123" y="f29088"/>
              </a:cxn>
              <a:cxn ang="f23348">
                <a:pos x="f29124" y="f29125"/>
              </a:cxn>
              <a:cxn ang="f23348">
                <a:pos x="f29126" y="f29127"/>
              </a:cxn>
              <a:cxn ang="f23348">
                <a:pos x="f29128" y="f29090"/>
              </a:cxn>
              <a:cxn ang="f23348">
                <a:pos x="f29129" y="f29090"/>
              </a:cxn>
              <a:cxn ang="f23348">
                <a:pos x="f29130" y="f29131"/>
              </a:cxn>
              <a:cxn ang="f23348">
                <a:pos x="f29132" y="f29133"/>
              </a:cxn>
              <a:cxn ang="f23348">
                <a:pos x="f29134" y="f29121"/>
              </a:cxn>
              <a:cxn ang="f23348">
                <a:pos x="f29135" y="f29109"/>
              </a:cxn>
              <a:cxn ang="f23348">
                <a:pos x="f29136" y="f29090"/>
              </a:cxn>
              <a:cxn ang="f23348">
                <a:pos x="f29137" y="f29090"/>
              </a:cxn>
              <a:cxn ang="f23348">
                <a:pos x="f29138" y="f29117"/>
              </a:cxn>
              <a:cxn ang="f23348">
                <a:pos x="f29139" y="f29088"/>
              </a:cxn>
              <a:cxn ang="f23348">
                <a:pos x="f29123" y="f29088"/>
              </a:cxn>
              <a:cxn ang="f23348">
                <a:pos x="f29140" y="f29088"/>
              </a:cxn>
              <a:cxn ang="f23348">
                <a:pos x="f29141" y="f29117"/>
              </a:cxn>
              <a:cxn ang="f23348">
                <a:pos x="f29142" y="f29090"/>
              </a:cxn>
              <a:cxn ang="f23348">
                <a:pos x="f29143" y="f29090"/>
              </a:cxn>
              <a:cxn ang="f23348">
                <a:pos x="f29144" y="f29088"/>
              </a:cxn>
              <a:cxn ang="f23348">
                <a:pos x="f29140" y="f29088"/>
              </a:cxn>
              <a:cxn ang="f23348">
                <a:pos x="f29145" y="f29088"/>
              </a:cxn>
              <a:cxn ang="f23348">
                <a:pos x="f29146" y="f29090"/>
              </a:cxn>
              <a:cxn ang="f23348">
                <a:pos x="f29147" y="f29090"/>
              </a:cxn>
              <a:cxn ang="f23348">
                <a:pos x="f29148" y="f29088"/>
              </a:cxn>
              <a:cxn ang="f23348">
                <a:pos x="f29145" y="f29088"/>
              </a:cxn>
              <a:cxn ang="f23348">
                <a:pos x="f29149" y="f29088"/>
              </a:cxn>
              <a:cxn ang="f23348">
                <a:pos x="f29150" y="f29090"/>
              </a:cxn>
              <a:cxn ang="f23348">
                <a:pos x="f29151" y="f29090"/>
              </a:cxn>
              <a:cxn ang="f23348">
                <a:pos x="f29152" y="f29088"/>
              </a:cxn>
              <a:cxn ang="f23348">
                <a:pos x="f29149" y="f29088"/>
              </a:cxn>
              <a:cxn ang="f23348">
                <a:pos x="f29153" y="f29154"/>
              </a:cxn>
              <a:cxn ang="f23348">
                <a:pos x="f29155" y="f29156"/>
              </a:cxn>
              <a:cxn ang="f23348">
                <a:pos x="f29157" y="f29156"/>
              </a:cxn>
              <a:cxn ang="f23348">
                <a:pos x="f29158" y="f29154"/>
              </a:cxn>
              <a:cxn ang="f23348">
                <a:pos x="f29153" y="f29154"/>
              </a:cxn>
              <a:cxn ang="f23348">
                <a:pos x="f29159" y="f29154"/>
              </a:cxn>
              <a:cxn ang="f23348">
                <a:pos x="f29160" y="f29156"/>
              </a:cxn>
              <a:cxn ang="f23348">
                <a:pos x="f29161" y="f29156"/>
              </a:cxn>
              <a:cxn ang="f23348">
                <a:pos x="f29162" y="f29154"/>
              </a:cxn>
              <a:cxn ang="f23348">
                <a:pos x="f29159" y="f29154"/>
              </a:cxn>
              <a:cxn ang="f23348">
                <a:pos x="f29163" y="f29154"/>
              </a:cxn>
              <a:cxn ang="f23348">
                <a:pos x="f29164" y="f29156"/>
              </a:cxn>
              <a:cxn ang="f23348">
                <a:pos x="f29165" y="f29156"/>
              </a:cxn>
              <a:cxn ang="f23348">
                <a:pos x="f29166" y="f29154"/>
              </a:cxn>
              <a:cxn ang="f23348">
                <a:pos x="f29163" y="f29154"/>
              </a:cxn>
              <a:cxn ang="f23348">
                <a:pos x="f29099" y="f29154"/>
              </a:cxn>
              <a:cxn ang="f23348">
                <a:pos x="f29167" y="f29156"/>
              </a:cxn>
              <a:cxn ang="f23348">
                <a:pos x="f29168" y="f29156"/>
              </a:cxn>
              <a:cxn ang="f23348">
                <a:pos x="f29169" y="f29170"/>
              </a:cxn>
              <a:cxn ang="f23348">
                <a:pos x="f29171" y="f29154"/>
              </a:cxn>
              <a:cxn ang="f23348">
                <a:pos x="f29099" y="f29154"/>
              </a:cxn>
              <a:cxn ang="f23348">
                <a:pos x="f29172" y="f29154"/>
              </a:cxn>
              <a:cxn ang="f23348">
                <a:pos x="f29173" y="f29156"/>
              </a:cxn>
              <a:cxn ang="f23348">
                <a:pos x="f29174" y="f29156"/>
              </a:cxn>
              <a:cxn ang="f23348">
                <a:pos x="f29175" y="f29154"/>
              </a:cxn>
              <a:cxn ang="f23348">
                <a:pos x="f29172" y="f29154"/>
              </a:cxn>
              <a:cxn ang="f23348">
                <a:pos x="f29176" y="f29154"/>
              </a:cxn>
              <a:cxn ang="f23348">
                <a:pos x="f29177" y="f29156"/>
              </a:cxn>
              <a:cxn ang="f23348">
                <a:pos x="f29178" y="f29156"/>
              </a:cxn>
              <a:cxn ang="f23348">
                <a:pos x="f28393" y="f29179"/>
              </a:cxn>
              <a:cxn ang="f23348">
                <a:pos x="f28393" y="f29156"/>
              </a:cxn>
              <a:cxn ang="f23348">
                <a:pos x="f29180" y="f29156"/>
              </a:cxn>
              <a:cxn ang="f23348">
                <a:pos x="f29181" y="f29182"/>
              </a:cxn>
              <a:cxn ang="f23348">
                <a:pos x="f29183" y="f29184"/>
              </a:cxn>
              <a:cxn ang="f23348">
                <a:pos x="f29185" y="f29154"/>
              </a:cxn>
              <a:cxn ang="f23348">
                <a:pos x="f29176" y="f29154"/>
              </a:cxn>
              <a:cxn ang="f23348">
                <a:pos x="f29186" y="f29154"/>
              </a:cxn>
              <a:cxn ang="f23348">
                <a:pos x="f29187" y="f29156"/>
              </a:cxn>
              <a:cxn ang="f23348">
                <a:pos x="f29188" y="f29156"/>
              </a:cxn>
              <a:cxn ang="f23348">
                <a:pos x="f29189" y="f29190"/>
              </a:cxn>
              <a:cxn ang="f23348">
                <a:pos x="f29191" y="f29156"/>
              </a:cxn>
              <a:cxn ang="f23348">
                <a:pos x="f29192" y="f29156"/>
              </a:cxn>
              <a:cxn ang="f23348">
                <a:pos x="f29193" y="f29154"/>
              </a:cxn>
              <a:cxn ang="f23348">
                <a:pos x="f29186" y="f29154"/>
              </a:cxn>
              <a:cxn ang="f23348">
                <a:pos x="f29194" y="f29154"/>
              </a:cxn>
              <a:cxn ang="f23348">
                <a:pos x="f29195" y="f29156"/>
              </a:cxn>
              <a:cxn ang="f23348">
                <a:pos x="f29196" y="f29156"/>
              </a:cxn>
              <a:cxn ang="f23348">
                <a:pos x="f29197" y="f29154"/>
              </a:cxn>
              <a:cxn ang="f23348">
                <a:pos x="f29194" y="f29154"/>
              </a:cxn>
              <a:cxn ang="f23348">
                <a:pos x="f29198" y="f29154"/>
              </a:cxn>
              <a:cxn ang="f23348">
                <a:pos x="f29199" y="f29156"/>
              </a:cxn>
              <a:cxn ang="f23348">
                <a:pos x="f29200" y="f29156"/>
              </a:cxn>
              <a:cxn ang="f23348">
                <a:pos x="f29201" y="f29154"/>
              </a:cxn>
              <a:cxn ang="f23348">
                <a:pos x="f29198" y="f29154"/>
              </a:cxn>
              <a:cxn ang="f23348">
                <a:pos x="f29202" y="f29203"/>
              </a:cxn>
              <a:cxn ang="f23348">
                <a:pos x="f29204" y="f29205"/>
              </a:cxn>
              <a:cxn ang="f23348">
                <a:pos x="f29206" y="f29205"/>
              </a:cxn>
              <a:cxn ang="f23348">
                <a:pos x="f29207" y="f29203"/>
              </a:cxn>
              <a:cxn ang="f23348">
                <a:pos x="f29202" y="f29203"/>
              </a:cxn>
              <a:cxn ang="f23348">
                <a:pos x="f29208" y="f29203"/>
              </a:cxn>
              <a:cxn ang="f23348">
                <a:pos x="f29209" y="f29205"/>
              </a:cxn>
              <a:cxn ang="f23348">
                <a:pos x="f29210" y="f29205"/>
              </a:cxn>
              <a:cxn ang="f23348">
                <a:pos x="f29211" y="f29203"/>
              </a:cxn>
              <a:cxn ang="f23348">
                <a:pos x="f29208" y="f29203"/>
              </a:cxn>
              <a:cxn ang="f23348">
                <a:pos x="f29212" y="f29203"/>
              </a:cxn>
              <a:cxn ang="f23348">
                <a:pos x="f29213" y="f29205"/>
              </a:cxn>
              <a:cxn ang="f23348">
                <a:pos x="f29214" y="f29205"/>
              </a:cxn>
              <a:cxn ang="f23348">
                <a:pos x="f29215" y="f29203"/>
              </a:cxn>
              <a:cxn ang="f23348">
                <a:pos x="f29212" y="f29203"/>
              </a:cxn>
              <a:cxn ang="f23348">
                <a:pos x="f29216" y="f29203"/>
              </a:cxn>
              <a:cxn ang="f23348">
                <a:pos x="f29217" y="f29205"/>
              </a:cxn>
              <a:cxn ang="f23348">
                <a:pos x="f29218" y="f29205"/>
              </a:cxn>
              <a:cxn ang="f23348">
                <a:pos x="f29219" y="f29220"/>
              </a:cxn>
              <a:cxn ang="f23348">
                <a:pos x="f29221" y="f29222"/>
              </a:cxn>
              <a:cxn ang="f23348">
                <a:pos x="f29223" y="f29203"/>
              </a:cxn>
              <a:cxn ang="f23348">
                <a:pos x="f29216" y="f29203"/>
              </a:cxn>
              <a:cxn ang="f23348">
                <a:pos x="f29224" y="f29203"/>
              </a:cxn>
              <a:cxn ang="f23348">
                <a:pos x="f29225" y="f29205"/>
              </a:cxn>
              <a:cxn ang="f23348">
                <a:pos x="f29226" y="f29205"/>
              </a:cxn>
              <a:cxn ang="f23348">
                <a:pos x="f29227" y="f29203"/>
              </a:cxn>
              <a:cxn ang="f23348">
                <a:pos x="f29224" y="f29203"/>
              </a:cxn>
              <a:cxn ang="f23348">
                <a:pos x="f29228" y="f29203"/>
              </a:cxn>
              <a:cxn ang="f23348">
                <a:pos x="f29229" y="f29230"/>
              </a:cxn>
              <a:cxn ang="f23348">
                <a:pos x="f29231" y="f29205"/>
              </a:cxn>
              <a:cxn ang="f23348">
                <a:pos x="f29232" y="f29205"/>
              </a:cxn>
              <a:cxn ang="f23348">
                <a:pos x="f29233" y="f29234"/>
              </a:cxn>
              <a:cxn ang="f23348">
                <a:pos x="f29235" y="f29236"/>
              </a:cxn>
              <a:cxn ang="f23348">
                <a:pos x="f29237" y="f29203"/>
              </a:cxn>
              <a:cxn ang="f23348">
                <a:pos x="f29228" y="f29203"/>
              </a:cxn>
              <a:cxn ang="f23348">
                <a:pos x="f28393" y="f29203"/>
              </a:cxn>
              <a:cxn ang="f23348">
                <a:pos x="f28393" y="f29205"/>
              </a:cxn>
              <a:cxn ang="f23348">
                <a:pos x="f29238" y="f29205"/>
              </a:cxn>
              <a:cxn ang="f23348">
                <a:pos x="f29239" y="f29203"/>
              </a:cxn>
              <a:cxn ang="f23348">
                <a:pos x="f28393" y="f29203"/>
              </a:cxn>
              <a:cxn ang="f23348">
                <a:pos x="f29240" y="f29203"/>
              </a:cxn>
              <a:cxn ang="f23348">
                <a:pos x="f29241" y="f29236"/>
              </a:cxn>
              <a:cxn ang="f23348">
                <a:pos x="f29242" y="f29236"/>
              </a:cxn>
              <a:cxn ang="f23348">
                <a:pos x="f29243" y="f29244"/>
              </a:cxn>
              <a:cxn ang="f23348">
                <a:pos x="f29245" y="f29244"/>
              </a:cxn>
              <a:cxn ang="f23348">
                <a:pos x="f29246" y="f29244"/>
              </a:cxn>
              <a:cxn ang="f23348">
                <a:pos x="f28511" y="f29247"/>
              </a:cxn>
              <a:cxn ang="f23348">
                <a:pos x="f29248" y="f29205"/>
              </a:cxn>
              <a:cxn ang="f23348">
                <a:pos x="f29249" y="f29205"/>
              </a:cxn>
              <a:cxn ang="f23348">
                <a:pos x="f29250" y="f29234"/>
              </a:cxn>
              <a:cxn ang="f23348">
                <a:pos x="f29251" y="f29234"/>
              </a:cxn>
              <a:cxn ang="f23348">
                <a:pos x="f29252" y="f29234"/>
              </a:cxn>
              <a:cxn ang="f23348">
                <a:pos x="f29253" y="f29205"/>
              </a:cxn>
              <a:cxn ang="f23348">
                <a:pos x="f29254" y="f29205"/>
              </a:cxn>
              <a:cxn ang="f23348">
                <a:pos x="f29255" y="f29256"/>
              </a:cxn>
              <a:cxn ang="f23348">
                <a:pos x="f29257" y="f29203"/>
              </a:cxn>
              <a:cxn ang="f23348">
                <a:pos x="f29240" y="f29203"/>
              </a:cxn>
              <a:cxn ang="f23348">
                <a:pos x="f29258" y="f29203"/>
              </a:cxn>
              <a:cxn ang="f23348">
                <a:pos x="f29259" y="f29222"/>
              </a:cxn>
              <a:cxn ang="f23348">
                <a:pos x="f29260" y="f29205"/>
              </a:cxn>
              <a:cxn ang="f23348">
                <a:pos x="f29261" y="f29205"/>
              </a:cxn>
              <a:cxn ang="f23348">
                <a:pos x="f29262" y="f29203"/>
              </a:cxn>
              <a:cxn ang="f23348">
                <a:pos x="f29258" y="f29203"/>
              </a:cxn>
              <a:cxn ang="f23348">
                <a:pos x="f29263" y="f29203"/>
              </a:cxn>
              <a:cxn ang="f23348">
                <a:pos x="f29264" y="f29205"/>
              </a:cxn>
              <a:cxn ang="f23348">
                <a:pos x="f29265" y="f29205"/>
              </a:cxn>
              <a:cxn ang="f23348">
                <a:pos x="f29266" y="f29203"/>
              </a:cxn>
              <a:cxn ang="f23348">
                <a:pos x="f29263" y="f29203"/>
              </a:cxn>
              <a:cxn ang="f23348">
                <a:pos x="f29267" y="f29203"/>
              </a:cxn>
              <a:cxn ang="f23348">
                <a:pos x="f29268" y="f29205"/>
              </a:cxn>
              <a:cxn ang="f23348">
                <a:pos x="f29269" y="f29205"/>
              </a:cxn>
              <a:cxn ang="f23348">
                <a:pos x="f29270" y="f29203"/>
              </a:cxn>
              <a:cxn ang="f23348">
                <a:pos x="f29267" y="f29203"/>
              </a:cxn>
              <a:cxn ang="f23348">
                <a:pos x="f29271" y="f29203"/>
              </a:cxn>
              <a:cxn ang="f23348">
                <a:pos x="f29272" y="f29205"/>
              </a:cxn>
              <a:cxn ang="f23348">
                <a:pos x="f29273" y="f29205"/>
              </a:cxn>
              <a:cxn ang="f23348">
                <a:pos x="f29274" y="f29203"/>
              </a:cxn>
              <a:cxn ang="f23348">
                <a:pos x="f29271" y="f29203"/>
              </a:cxn>
              <a:cxn ang="f23348">
                <a:pos x="f29275" y="f29276"/>
              </a:cxn>
              <a:cxn ang="f23348">
                <a:pos x="f29277" y="f29278"/>
              </a:cxn>
              <a:cxn ang="f23348">
                <a:pos x="f29279" y="f29278"/>
              </a:cxn>
              <a:cxn ang="f23348">
                <a:pos x="f29280" y="f29276"/>
              </a:cxn>
              <a:cxn ang="f23348">
                <a:pos x="f29275" y="f29276"/>
              </a:cxn>
              <a:cxn ang="f23348">
                <a:pos x="f29281" y="f29276"/>
              </a:cxn>
              <a:cxn ang="f23348">
                <a:pos x="f29282" y="f29278"/>
              </a:cxn>
              <a:cxn ang="f23348">
                <a:pos x="f29283" y="f29278"/>
              </a:cxn>
              <a:cxn ang="f23348">
                <a:pos x="f29284" y="f29276"/>
              </a:cxn>
              <a:cxn ang="f23348">
                <a:pos x="f29281" y="f29276"/>
              </a:cxn>
              <a:cxn ang="f23348">
                <a:pos x="f29285" y="f29276"/>
              </a:cxn>
              <a:cxn ang="f23348">
                <a:pos x="f29286" y="f29278"/>
              </a:cxn>
              <a:cxn ang="f23348">
                <a:pos x="f29287" y="f29278"/>
              </a:cxn>
              <a:cxn ang="f23348">
                <a:pos x="f29288" y="f29276"/>
              </a:cxn>
              <a:cxn ang="f23348">
                <a:pos x="f29285" y="f29276"/>
              </a:cxn>
              <a:cxn ang="f23348">
                <a:pos x="f29289" y="f29276"/>
              </a:cxn>
              <a:cxn ang="f23348">
                <a:pos x="f29290" y="f29291"/>
              </a:cxn>
              <a:cxn ang="f23348">
                <a:pos x="f29292" y="f29278"/>
              </a:cxn>
              <a:cxn ang="f23348">
                <a:pos x="f29293" y="f29278"/>
              </a:cxn>
              <a:cxn ang="f23348">
                <a:pos x="f29294" y="f29295"/>
              </a:cxn>
              <a:cxn ang="f23348">
                <a:pos x="f29296" y="f29297"/>
              </a:cxn>
              <a:cxn ang="f23348">
                <a:pos x="f29298" y="f29276"/>
              </a:cxn>
              <a:cxn ang="f23348">
                <a:pos x="f29289" y="f29276"/>
              </a:cxn>
              <a:cxn ang="f23348">
                <a:pos x="f29299" y="f29276"/>
              </a:cxn>
              <a:cxn ang="f23348">
                <a:pos x="f29300" y="f29278"/>
              </a:cxn>
              <a:cxn ang="f23348">
                <a:pos x="f29301" y="f29278"/>
              </a:cxn>
              <a:cxn ang="f23348">
                <a:pos x="f29302" y="f29276"/>
              </a:cxn>
              <a:cxn ang="f23348">
                <a:pos x="f29299" y="f29276"/>
              </a:cxn>
              <a:cxn ang="f23348">
                <a:pos x="f29303" y="f29276"/>
              </a:cxn>
              <a:cxn ang="f23348">
                <a:pos x="f29304" y="f29297"/>
              </a:cxn>
              <a:cxn ang="f23348">
                <a:pos x="f29305" y="f29278"/>
              </a:cxn>
              <a:cxn ang="f23348">
                <a:pos x="f29306" y="f29278"/>
              </a:cxn>
              <a:cxn ang="f23348">
                <a:pos x="f29307" y="f29308"/>
              </a:cxn>
              <a:cxn ang="f23348">
                <a:pos x="f29309" y="f29276"/>
              </a:cxn>
              <a:cxn ang="f23348">
                <a:pos x="f28393" y="f29276"/>
              </a:cxn>
              <a:cxn ang="f23348">
                <a:pos x="f28393" y="f29310"/>
              </a:cxn>
              <a:cxn ang="f23348">
                <a:pos x="f29311" y="f29312"/>
              </a:cxn>
              <a:cxn ang="f23348">
                <a:pos x="f29313" y="f29314"/>
              </a:cxn>
              <a:cxn ang="f23348">
                <a:pos x="f29315" y="f29316"/>
              </a:cxn>
              <a:cxn ang="f23348">
                <a:pos x="f29317" y="f29318"/>
              </a:cxn>
              <a:cxn ang="f23348">
                <a:pos x="f29317" y="f29276"/>
              </a:cxn>
              <a:cxn ang="f23348">
                <a:pos x="f29303" y="f29276"/>
              </a:cxn>
              <a:cxn ang="f23348">
                <a:pos x="f29319" y="f29276"/>
              </a:cxn>
              <a:cxn ang="f23348">
                <a:pos x="f29320" y="f29278"/>
              </a:cxn>
              <a:cxn ang="f23348">
                <a:pos x="f29137" y="f29278"/>
              </a:cxn>
              <a:cxn ang="f23348">
                <a:pos x="f29321" y="f29276"/>
              </a:cxn>
              <a:cxn ang="f23348">
                <a:pos x="f29322" y="f29276"/>
              </a:cxn>
              <a:cxn ang="f23348">
                <a:pos x="f29323" y="f29324"/>
              </a:cxn>
              <a:cxn ang="f23348">
                <a:pos x="f29325" y="f29326"/>
              </a:cxn>
              <a:cxn ang="f23348">
                <a:pos x="f29327" y="f29276"/>
              </a:cxn>
              <a:cxn ang="f23348">
                <a:pos x="f29319" y="f29276"/>
              </a:cxn>
              <a:cxn ang="f23348">
                <a:pos x="f29328" y="f29276"/>
              </a:cxn>
              <a:cxn ang="f23348">
                <a:pos x="f29328" y="f29297"/>
              </a:cxn>
              <a:cxn ang="f23348">
                <a:pos x="f29329" y="f29278"/>
              </a:cxn>
              <a:cxn ang="f23348">
                <a:pos x="f29330" y="f29278"/>
              </a:cxn>
              <a:cxn ang="f23348">
                <a:pos x="f29331" y="f29276"/>
              </a:cxn>
              <a:cxn ang="f23348">
                <a:pos x="f29328" y="f29276"/>
              </a:cxn>
              <a:cxn ang="f23348">
                <a:pos x="f29332" y="f29276"/>
              </a:cxn>
              <a:cxn ang="f23348">
                <a:pos x="f29333" y="f29278"/>
              </a:cxn>
              <a:cxn ang="f23348">
                <a:pos x="f29334" y="f29278"/>
              </a:cxn>
              <a:cxn ang="f23348">
                <a:pos x="f29335" y="f29276"/>
              </a:cxn>
              <a:cxn ang="f23348">
                <a:pos x="f29332" y="f29276"/>
              </a:cxn>
              <a:cxn ang="f23348">
                <a:pos x="f29336" y="f29276"/>
              </a:cxn>
              <a:cxn ang="f23348">
                <a:pos x="f29337" y="f29278"/>
              </a:cxn>
              <a:cxn ang="f23348">
                <a:pos x="f29338" y="f29278"/>
              </a:cxn>
              <a:cxn ang="f23348">
                <a:pos x="f29339" y="f29276"/>
              </a:cxn>
              <a:cxn ang="f23348">
                <a:pos x="f29336" y="f29276"/>
              </a:cxn>
              <a:cxn ang="f23348">
                <a:pos x="f29340" y="f29276"/>
              </a:cxn>
              <a:cxn ang="f23348">
                <a:pos x="f29341" y="f29278"/>
              </a:cxn>
              <a:cxn ang="f23348">
                <a:pos x="f29342" y="f29278"/>
              </a:cxn>
              <a:cxn ang="f23348">
                <a:pos x="f29343" y="f29276"/>
              </a:cxn>
              <a:cxn ang="f23348">
                <a:pos x="f29340" y="f29276"/>
              </a:cxn>
              <a:cxn ang="f23348">
                <a:pos x="f29344" y="f29345"/>
              </a:cxn>
              <a:cxn ang="f23348">
                <a:pos x="f29346" y="f29347"/>
              </a:cxn>
              <a:cxn ang="f23348">
                <a:pos x="f29348" y="f29347"/>
              </a:cxn>
              <a:cxn ang="f23348">
                <a:pos x="f29349" y="f29345"/>
              </a:cxn>
              <a:cxn ang="f23348">
                <a:pos x="f29344" y="f29345"/>
              </a:cxn>
              <a:cxn ang="f23348">
                <a:pos x="f29350" y="f29345"/>
              </a:cxn>
              <a:cxn ang="f23348">
                <a:pos x="f29351" y="f29347"/>
              </a:cxn>
              <a:cxn ang="f23348">
                <a:pos x="f29352" y="f29347"/>
              </a:cxn>
              <a:cxn ang="f23348">
                <a:pos x="f29353" y="f29345"/>
              </a:cxn>
              <a:cxn ang="f23348">
                <a:pos x="f29350" y="f29345"/>
              </a:cxn>
              <a:cxn ang="f23348">
                <a:pos x="f29354" y="f29345"/>
              </a:cxn>
              <a:cxn ang="f23348">
                <a:pos x="f29355" y="f29347"/>
              </a:cxn>
              <a:cxn ang="f23348">
                <a:pos x="f29356" y="f29347"/>
              </a:cxn>
              <a:cxn ang="f23348">
                <a:pos x="f29357" y="f29345"/>
              </a:cxn>
              <a:cxn ang="f23348">
                <a:pos x="f29354" y="f29345"/>
              </a:cxn>
              <a:cxn ang="f23348">
                <a:pos x="f29358" y="f29345"/>
              </a:cxn>
              <a:cxn ang="f23348">
                <a:pos x="f29358" y="f29347"/>
              </a:cxn>
              <a:cxn ang="f23348">
                <a:pos x="f29359" y="f29347"/>
              </a:cxn>
              <a:cxn ang="f23348">
                <a:pos x="f29360" y="f29361"/>
              </a:cxn>
              <a:cxn ang="f23348">
                <a:pos x="f29362" y="f29345"/>
              </a:cxn>
              <a:cxn ang="f23348">
                <a:pos x="f29358" y="f29345"/>
              </a:cxn>
              <a:cxn ang="f23348">
                <a:pos x="f29363" y="f29345"/>
              </a:cxn>
              <a:cxn ang="f23348">
                <a:pos x="f29364" y="f29347"/>
              </a:cxn>
              <a:cxn ang="f23348">
                <a:pos x="f29365" y="f29347"/>
              </a:cxn>
              <a:cxn ang="f23348">
                <a:pos x="f29366" y="f29345"/>
              </a:cxn>
              <a:cxn ang="f23348">
                <a:pos x="f29363" y="f29345"/>
              </a:cxn>
              <a:cxn ang="f23348">
                <a:pos x="f29367" y="f29345"/>
              </a:cxn>
              <a:cxn ang="f23348">
                <a:pos x="f29368" y="f29369"/>
              </a:cxn>
              <a:cxn ang="f23348">
                <a:pos x="f29370" y="f29371"/>
              </a:cxn>
              <a:cxn ang="f23348">
                <a:pos x="f29372" y="f29371"/>
              </a:cxn>
              <a:cxn ang="f23348">
                <a:pos x="f29373" y="f29371"/>
              </a:cxn>
              <a:cxn ang="f23348">
                <a:pos x="f29374" y="f29347"/>
              </a:cxn>
              <a:cxn ang="f23348">
                <a:pos x="f29375" y="f29347"/>
              </a:cxn>
              <a:cxn ang="f23348">
                <a:pos x="f29376" y="f29377"/>
              </a:cxn>
              <a:cxn ang="f23348">
                <a:pos x="f29376" y="f29378"/>
              </a:cxn>
              <a:cxn ang="f23348">
                <a:pos x="f29379" y="f29377"/>
              </a:cxn>
              <a:cxn ang="f23348">
                <a:pos x="f29380" y="f29381"/>
              </a:cxn>
              <a:cxn ang="f23348">
                <a:pos x="f29382" y="f29383"/>
              </a:cxn>
              <a:cxn ang="f23348">
                <a:pos x="f29384" y="f29347"/>
              </a:cxn>
              <a:cxn ang="f23348">
                <a:pos x="f29385" y="f29347"/>
              </a:cxn>
              <a:cxn ang="f23348">
                <a:pos x="f29386" y="f29387"/>
              </a:cxn>
              <a:cxn ang="f23348">
                <a:pos x="f29388" y="f29345"/>
              </a:cxn>
              <a:cxn ang="f23348">
                <a:pos x="f29367" y="f29345"/>
              </a:cxn>
              <a:cxn ang="f23348">
                <a:pos x="f29389" y="f29345"/>
              </a:cxn>
              <a:cxn ang="f23348">
                <a:pos x="f29390" y="f29391"/>
              </a:cxn>
              <a:cxn ang="f23348">
                <a:pos x="f29390" y="f29347"/>
              </a:cxn>
              <a:cxn ang="f23348">
                <a:pos x="f29392" y="f29347"/>
              </a:cxn>
              <a:cxn ang="f23348">
                <a:pos x="f29393" y="f29394"/>
              </a:cxn>
              <a:cxn ang="f23348">
                <a:pos x="f29395" y="f29347"/>
              </a:cxn>
              <a:cxn ang="f23348">
                <a:pos x="f29396" y="f29347"/>
              </a:cxn>
              <a:cxn ang="f23348">
                <a:pos x="f29397" y="f29398"/>
              </a:cxn>
              <a:cxn ang="f23348">
                <a:pos x="f29399" y="f29400"/>
              </a:cxn>
              <a:cxn ang="f23348">
                <a:pos x="f29401" y="f29402"/>
              </a:cxn>
              <a:cxn ang="f23348">
                <a:pos x="f29403" y="f29345"/>
              </a:cxn>
              <a:cxn ang="f23348">
                <a:pos x="f29389" y="f29345"/>
              </a:cxn>
              <a:cxn ang="f23348">
                <a:pos x="f29404" y="f29345"/>
              </a:cxn>
              <a:cxn ang="f23348">
                <a:pos x="f29405" y="f29406"/>
              </a:cxn>
              <a:cxn ang="f23348">
                <a:pos x="f29407" y="f29347"/>
              </a:cxn>
              <a:cxn ang="f23348">
                <a:pos x="f29408" y="f29347"/>
              </a:cxn>
              <a:cxn ang="f23348">
                <a:pos x="f29409" y="f29345"/>
              </a:cxn>
              <a:cxn ang="f23348">
                <a:pos x="f29410" y="f29345"/>
              </a:cxn>
              <a:cxn ang="f23348">
                <a:pos x="f29411" y="f29412"/>
              </a:cxn>
              <a:cxn ang="f23348">
                <a:pos x="f29413" y="f29414"/>
              </a:cxn>
              <a:cxn ang="f23348">
                <a:pos x="f29415" y="f29345"/>
              </a:cxn>
              <a:cxn ang="f23348">
                <a:pos x="f29404" y="f29345"/>
              </a:cxn>
              <a:cxn ang="f23348">
                <a:pos x="f29416" y="f29345"/>
              </a:cxn>
              <a:cxn ang="f23348">
                <a:pos x="f29417" y="f29347"/>
              </a:cxn>
              <a:cxn ang="f23348">
                <a:pos x="f29418" y="f29347"/>
              </a:cxn>
              <a:cxn ang="f23348">
                <a:pos x="f29419" y="f29345"/>
              </a:cxn>
              <a:cxn ang="f23348">
                <a:pos x="f29416" y="f29345"/>
              </a:cxn>
              <a:cxn ang="f23348">
                <a:pos x="f29420" y="f29345"/>
              </a:cxn>
              <a:cxn ang="f23348">
                <a:pos x="f29421" y="f29347"/>
              </a:cxn>
              <a:cxn ang="f23348">
                <a:pos x="f29422" y="f29347"/>
              </a:cxn>
              <a:cxn ang="f23348">
                <a:pos x="f29423" y="f29345"/>
              </a:cxn>
              <a:cxn ang="f23348">
                <a:pos x="f29420" y="f29345"/>
              </a:cxn>
              <a:cxn ang="f23348">
                <a:pos x="f29424" y="f29345"/>
              </a:cxn>
              <a:cxn ang="f23348">
                <a:pos x="f29425" y="f29347"/>
              </a:cxn>
              <a:cxn ang="f23348">
                <a:pos x="f29426" y="f29347"/>
              </a:cxn>
              <a:cxn ang="f23348">
                <a:pos x="f29427" y="f29345"/>
              </a:cxn>
              <a:cxn ang="f23348">
                <a:pos x="f29424" y="f29345"/>
              </a:cxn>
              <a:cxn ang="f23348">
                <a:pos x="f29428" y="f29429"/>
              </a:cxn>
              <a:cxn ang="f23348">
                <a:pos x="f29430" y="f29431"/>
              </a:cxn>
              <a:cxn ang="f23348">
                <a:pos x="f29432" y="f29431"/>
              </a:cxn>
              <a:cxn ang="f23348">
                <a:pos x="f29433" y="f29429"/>
              </a:cxn>
              <a:cxn ang="f23348">
                <a:pos x="f29428" y="f29429"/>
              </a:cxn>
              <a:cxn ang="f23348">
                <a:pos x="f29434" y="f29429"/>
              </a:cxn>
              <a:cxn ang="f23348">
                <a:pos x="f29435" y="f29431"/>
              </a:cxn>
              <a:cxn ang="f23348">
                <a:pos x="f29436" y="f29431"/>
              </a:cxn>
              <a:cxn ang="f23348">
                <a:pos x="f29437" y="f29429"/>
              </a:cxn>
              <a:cxn ang="f23348">
                <a:pos x="f29434" y="f29429"/>
              </a:cxn>
              <a:cxn ang="f23348">
                <a:pos x="f29438" y="f29429"/>
              </a:cxn>
              <a:cxn ang="f23348">
                <a:pos x="f29439" y="f29431"/>
              </a:cxn>
              <a:cxn ang="f23348">
                <a:pos x="f29440" y="f29431"/>
              </a:cxn>
              <a:cxn ang="f23348">
                <a:pos x="f29441" y="f29429"/>
              </a:cxn>
              <a:cxn ang="f23348">
                <a:pos x="f29438" y="f29429"/>
              </a:cxn>
              <a:cxn ang="f23348">
                <a:pos x="f29442" y="f29429"/>
              </a:cxn>
              <a:cxn ang="f23348">
                <a:pos x="f29443" y="f29444"/>
              </a:cxn>
              <a:cxn ang="f23348">
                <a:pos x="f29445" y="f29431"/>
              </a:cxn>
              <a:cxn ang="f23348">
                <a:pos x="f29446" y="f29431"/>
              </a:cxn>
              <a:cxn ang="f23348">
                <a:pos x="f29447" y="f29448"/>
              </a:cxn>
              <a:cxn ang="f23348">
                <a:pos x="f29449" y="f29429"/>
              </a:cxn>
              <a:cxn ang="f23348">
                <a:pos x="f29442" y="f29429"/>
              </a:cxn>
              <a:cxn ang="f23348">
                <a:pos x="f29450" y="f29429"/>
              </a:cxn>
              <a:cxn ang="f23348">
                <a:pos x="f29451" y="f29431"/>
              </a:cxn>
              <a:cxn ang="f23348">
                <a:pos x="f29452" y="f29431"/>
              </a:cxn>
              <a:cxn ang="f23348">
                <a:pos x="f29453" y="f29429"/>
              </a:cxn>
              <a:cxn ang="f23348">
                <a:pos x="f29450" y="f29429"/>
              </a:cxn>
              <a:cxn ang="f23348">
                <a:pos x="f29454" y="f29429"/>
              </a:cxn>
              <a:cxn ang="f23348">
                <a:pos x="f28977" y="f29431"/>
              </a:cxn>
              <a:cxn ang="f23348">
                <a:pos x="f29455" y="f29431"/>
              </a:cxn>
              <a:cxn ang="f23348">
                <a:pos x="f28875" y="f29444"/>
              </a:cxn>
              <a:cxn ang="f23348">
                <a:pos x="f29456" y="f29457"/>
              </a:cxn>
              <a:cxn ang="f23348">
                <a:pos x="f29458" y="f29459"/>
              </a:cxn>
              <a:cxn ang="f23348">
                <a:pos x="f29460" y="f29461"/>
              </a:cxn>
              <a:cxn ang="f23348">
                <a:pos x="f29462" y="f29429"/>
              </a:cxn>
              <a:cxn ang="f23348">
                <a:pos x="f29454" y="f29429"/>
              </a:cxn>
              <a:cxn ang="f23348">
                <a:pos x="f29463" y="f29429"/>
              </a:cxn>
              <a:cxn ang="f23348">
                <a:pos x="f28870" y="f29464"/>
              </a:cxn>
              <a:cxn ang="f23348">
                <a:pos x="f29465" y="f29429"/>
              </a:cxn>
              <a:cxn ang="f23348">
                <a:pos x="f29463" y="f29429"/>
              </a:cxn>
              <a:cxn ang="f23348">
                <a:pos x="f29466" y="f29429"/>
              </a:cxn>
              <a:cxn ang="f23348">
                <a:pos x="f29467" y="f29468"/>
              </a:cxn>
              <a:cxn ang="f23348">
                <a:pos x="f29469" y="f29470"/>
              </a:cxn>
              <a:cxn ang="f23348">
                <a:pos x="f29471" y="f29429"/>
              </a:cxn>
              <a:cxn ang="f23348">
                <a:pos x="f29466" y="f29429"/>
              </a:cxn>
              <a:cxn ang="f23348">
                <a:pos x="f29472" y="f29429"/>
              </a:cxn>
              <a:cxn ang="f23348">
                <a:pos x="f29473" y="f29474"/>
              </a:cxn>
              <a:cxn ang="f23348">
                <a:pos x="f29134" y="f29475"/>
              </a:cxn>
              <a:cxn ang="f23348">
                <a:pos x="f29476" y="f29477"/>
              </a:cxn>
              <a:cxn ang="f23348">
                <a:pos x="f29478" y="f29475"/>
              </a:cxn>
              <a:cxn ang="f23348">
                <a:pos x="f29479" y="f29431"/>
              </a:cxn>
              <a:cxn ang="f23348">
                <a:pos x="f29480" y="f29431"/>
              </a:cxn>
              <a:cxn ang="f23348">
                <a:pos x="f29481" y="f29429"/>
              </a:cxn>
              <a:cxn ang="f23348">
                <a:pos x="f29472" y="f29429"/>
              </a:cxn>
              <a:cxn ang="f23348">
                <a:pos x="f29482" y="f29429"/>
              </a:cxn>
              <a:cxn ang="f23348">
                <a:pos x="f29483" y="f29431"/>
              </a:cxn>
              <a:cxn ang="f23348">
                <a:pos x="f29484" y="f29431"/>
              </a:cxn>
              <a:cxn ang="f23348">
                <a:pos x="f29485" y="f29477"/>
              </a:cxn>
              <a:cxn ang="f23348">
                <a:pos x="f29485" y="f29486"/>
              </a:cxn>
              <a:cxn ang="f23348">
                <a:pos x="f29487" y="f29431"/>
              </a:cxn>
              <a:cxn ang="f23348">
                <a:pos x="f29488" y="f29431"/>
              </a:cxn>
              <a:cxn ang="f23348">
                <a:pos x="f29489" y="f29444"/>
              </a:cxn>
              <a:cxn ang="f23348">
                <a:pos x="f29490" y="f29431"/>
              </a:cxn>
              <a:cxn ang="f23348">
                <a:pos x="f29491" y="f29431"/>
              </a:cxn>
              <a:cxn ang="f23348">
                <a:pos x="f29492" y="f29444"/>
              </a:cxn>
              <a:cxn ang="f23348">
                <a:pos x="f29493" y="f29429"/>
              </a:cxn>
              <a:cxn ang="f23348">
                <a:pos x="f29482" y="f29429"/>
              </a:cxn>
              <a:cxn ang="f23348">
                <a:pos x="f29494" y="f29429"/>
              </a:cxn>
              <a:cxn ang="f23348">
                <a:pos x="f29495" y="f29431"/>
              </a:cxn>
              <a:cxn ang="f23348">
                <a:pos x="f29496" y="f29431"/>
              </a:cxn>
              <a:cxn ang="f23348">
                <a:pos x="f29497" y="f29429"/>
              </a:cxn>
              <a:cxn ang="f23348">
                <a:pos x="f29494" y="f29429"/>
              </a:cxn>
              <a:cxn ang="f23348">
                <a:pos x="f29498" y="f29429"/>
              </a:cxn>
              <a:cxn ang="f23348">
                <a:pos x="f29499" y="f29431"/>
              </a:cxn>
              <a:cxn ang="f23348">
                <a:pos x="f29500" y="f29431"/>
              </a:cxn>
              <a:cxn ang="f23348">
                <a:pos x="f29501" y="f29429"/>
              </a:cxn>
              <a:cxn ang="f23348">
                <a:pos x="f29498" y="f29429"/>
              </a:cxn>
              <a:cxn ang="f23348">
                <a:pos x="f29502" y="f29429"/>
              </a:cxn>
              <a:cxn ang="f23348">
                <a:pos x="f29503" y="f29431"/>
              </a:cxn>
              <a:cxn ang="f23348">
                <a:pos x="f29504" y="f29431"/>
              </a:cxn>
              <a:cxn ang="f23348">
                <a:pos x="f29505" y="f29429"/>
              </a:cxn>
              <a:cxn ang="f23348">
                <a:pos x="f29502" y="f29429"/>
              </a:cxn>
              <a:cxn ang="f23348">
                <a:pos x="f29506" y="f29507"/>
              </a:cxn>
              <a:cxn ang="f23348">
                <a:pos x="f29508" y="f29509"/>
              </a:cxn>
              <a:cxn ang="f23348">
                <a:pos x="f29510" y="f29431"/>
              </a:cxn>
              <a:cxn ang="f23348">
                <a:pos x="f29511" y="f29431"/>
              </a:cxn>
              <a:cxn ang="f23348">
                <a:pos x="f29512" y="f29513"/>
              </a:cxn>
              <a:cxn ang="f23348">
                <a:pos x="f29506" y="f29507"/>
              </a:cxn>
              <a:cxn ang="f23348">
                <a:pos x="f29514" y="f29515"/>
              </a:cxn>
              <a:cxn ang="f23348">
                <a:pos x="f29516" y="f29517"/>
              </a:cxn>
              <a:cxn ang="f23348">
                <a:pos x="f29518" y="f29517"/>
              </a:cxn>
              <a:cxn ang="f23348">
                <a:pos x="f29519" y="f29515"/>
              </a:cxn>
              <a:cxn ang="f23348">
                <a:pos x="f29514" y="f29515"/>
              </a:cxn>
              <a:cxn ang="f23348">
                <a:pos x="f29520" y="f29515"/>
              </a:cxn>
              <a:cxn ang="f23348">
                <a:pos x="f29521" y="f29517"/>
              </a:cxn>
              <a:cxn ang="f23348">
                <a:pos x="f29522" y="f29517"/>
              </a:cxn>
              <a:cxn ang="f23348">
                <a:pos x="f29523" y="f29515"/>
              </a:cxn>
              <a:cxn ang="f23348">
                <a:pos x="f29520" y="f29515"/>
              </a:cxn>
              <a:cxn ang="f23348">
                <a:pos x="f29524" y="f29515"/>
              </a:cxn>
              <a:cxn ang="f23348">
                <a:pos x="f29525" y="f29517"/>
              </a:cxn>
              <a:cxn ang="f23348">
                <a:pos x="f29526" y="f29517"/>
              </a:cxn>
              <a:cxn ang="f23348">
                <a:pos x="f29527" y="f29515"/>
              </a:cxn>
              <a:cxn ang="f23348">
                <a:pos x="f29524" y="f29515"/>
              </a:cxn>
              <a:cxn ang="f23348">
                <a:pos x="f29528" y="f29515"/>
              </a:cxn>
              <a:cxn ang="f23348">
                <a:pos x="f29529" y="f29530"/>
              </a:cxn>
              <a:cxn ang="f23348">
                <a:pos x="f29529" y="f29517"/>
              </a:cxn>
              <a:cxn ang="f23348">
                <a:pos x="f29531" y="f29517"/>
              </a:cxn>
              <a:cxn ang="f23348">
                <a:pos x="f29532" y="f29515"/>
              </a:cxn>
              <a:cxn ang="f23348">
                <a:pos x="f29528" y="f29515"/>
              </a:cxn>
              <a:cxn ang="f23348">
                <a:pos x="f29533" y="f29515"/>
              </a:cxn>
              <a:cxn ang="f23348">
                <a:pos x="f29534" y="f29517"/>
              </a:cxn>
              <a:cxn ang="f23348">
                <a:pos x="f29535" y="f29517"/>
              </a:cxn>
              <a:cxn ang="f23348">
                <a:pos x="f29536" y="f29515"/>
              </a:cxn>
              <a:cxn ang="f23348">
                <a:pos x="f29533" y="f29515"/>
              </a:cxn>
              <a:cxn ang="f23348">
                <a:pos x="f29537" y="f29515"/>
              </a:cxn>
              <a:cxn ang="f23348">
                <a:pos x="f29538" y="f29517"/>
              </a:cxn>
              <a:cxn ang="f23348">
                <a:pos x="f29539" y="f29517"/>
              </a:cxn>
              <a:cxn ang="f23348">
                <a:pos x="f29540" y="f29541"/>
              </a:cxn>
              <a:cxn ang="f23348">
                <a:pos x="f29542" y="f29515"/>
              </a:cxn>
              <a:cxn ang="f23348">
                <a:pos x="f29543" y="f29515"/>
              </a:cxn>
              <a:cxn ang="f23348">
                <a:pos x="f29544" y="f29545"/>
              </a:cxn>
              <a:cxn ang="f23348">
                <a:pos x="f29546" y="f29547"/>
              </a:cxn>
              <a:cxn ang="f23348">
                <a:pos x="f29548" y="f29515"/>
              </a:cxn>
              <a:cxn ang="f23348">
                <a:pos x="f29549" y="f29515"/>
              </a:cxn>
              <a:cxn ang="f23348">
                <a:pos x="f29550" y="f29551"/>
              </a:cxn>
              <a:cxn ang="f23348">
                <a:pos x="f29552" y="f29551"/>
              </a:cxn>
              <a:cxn ang="f23348">
                <a:pos x="f29553" y="f29515"/>
              </a:cxn>
              <a:cxn ang="f23348">
                <a:pos x="f29554" y="f29515"/>
              </a:cxn>
              <a:cxn ang="f23348">
                <a:pos x="f29555" y="f29556"/>
              </a:cxn>
              <a:cxn ang="f23348">
                <a:pos x="f29557" y="f29558"/>
              </a:cxn>
              <a:cxn ang="f23348">
                <a:pos x="f29559" y="f29515"/>
              </a:cxn>
              <a:cxn ang="f23348">
                <a:pos x="f29537" y="f29515"/>
              </a:cxn>
              <a:cxn ang="f23348">
                <a:pos x="f29560" y="f29515"/>
              </a:cxn>
              <a:cxn ang="f23348">
                <a:pos x="f29561" y="f29562"/>
              </a:cxn>
              <a:cxn ang="f23348">
                <a:pos x="f29563" y="f29564"/>
              </a:cxn>
              <a:cxn ang="f23348">
                <a:pos x="f29565" y="f29517"/>
              </a:cxn>
              <a:cxn ang="f23348">
                <a:pos x="f29566" y="f29517"/>
              </a:cxn>
              <a:cxn ang="f23348">
                <a:pos x="f29567" y="f29568"/>
              </a:cxn>
              <a:cxn ang="f23348">
                <a:pos x="f29569" y="f29570"/>
              </a:cxn>
              <a:cxn ang="f23348">
                <a:pos x="f29571" y="f29568"/>
              </a:cxn>
              <a:cxn ang="f23348">
                <a:pos x="f29572" y="f29515"/>
              </a:cxn>
              <a:cxn ang="f23348">
                <a:pos x="f29560" y="f29515"/>
              </a:cxn>
              <a:cxn ang="f23348">
                <a:pos x="f29573" y="f29515"/>
              </a:cxn>
              <a:cxn ang="f23348">
                <a:pos x="f29574" y="f29517"/>
              </a:cxn>
              <a:cxn ang="f23348">
                <a:pos x="f29575" y="f29517"/>
              </a:cxn>
              <a:cxn ang="f23348">
                <a:pos x="f29576" y="f29515"/>
              </a:cxn>
              <a:cxn ang="f23348">
                <a:pos x="f29573" y="f29515"/>
              </a:cxn>
              <a:cxn ang="f23348">
                <a:pos x="f29577" y="f29515"/>
              </a:cxn>
              <a:cxn ang="f23348">
                <a:pos x="f29578" y="f29517"/>
              </a:cxn>
              <a:cxn ang="f23348">
                <a:pos x="f29579" y="f29517"/>
              </a:cxn>
              <a:cxn ang="f23348">
                <a:pos x="f29580" y="f29515"/>
              </a:cxn>
              <a:cxn ang="f23348">
                <a:pos x="f29577" y="f29515"/>
              </a:cxn>
              <a:cxn ang="f23348">
                <a:pos x="f29581" y="f29515"/>
              </a:cxn>
              <a:cxn ang="f23348">
                <a:pos x="f29582" y="f29517"/>
              </a:cxn>
              <a:cxn ang="f23348">
                <a:pos x="f29583" y="f29517"/>
              </a:cxn>
              <a:cxn ang="f23348">
                <a:pos x="f29584" y="f29515"/>
              </a:cxn>
              <a:cxn ang="f23348">
                <a:pos x="f29581" y="f29515"/>
              </a:cxn>
              <a:cxn ang="f23348">
                <a:pos x="f29585" y="f29586"/>
              </a:cxn>
              <a:cxn ang="f23348">
                <a:pos x="f29587" y="f29588"/>
              </a:cxn>
              <a:cxn ang="f23348">
                <a:pos x="f29589" y="f29588"/>
              </a:cxn>
              <a:cxn ang="f23348">
                <a:pos x="f29590" y="f29586"/>
              </a:cxn>
              <a:cxn ang="f23348">
                <a:pos x="f29585" y="f29586"/>
              </a:cxn>
              <a:cxn ang="f23348">
                <a:pos x="f29591" y="f29586"/>
              </a:cxn>
              <a:cxn ang="f23348">
                <a:pos x="f29592" y="f29588"/>
              </a:cxn>
              <a:cxn ang="f23348">
                <a:pos x="f29593" y="f29588"/>
              </a:cxn>
              <a:cxn ang="f23348">
                <a:pos x="f29594" y="f29586"/>
              </a:cxn>
              <a:cxn ang="f23348">
                <a:pos x="f29591" y="f29586"/>
              </a:cxn>
              <a:cxn ang="f23348">
                <a:pos x="f29595" y="f29586"/>
              </a:cxn>
              <a:cxn ang="f23348">
                <a:pos x="f29596" y="f29588"/>
              </a:cxn>
              <a:cxn ang="f23348">
                <a:pos x="f29597" y="f29588"/>
              </a:cxn>
              <a:cxn ang="f23348">
                <a:pos x="f29598" y="f29586"/>
              </a:cxn>
              <a:cxn ang="f23348">
                <a:pos x="f29595" y="f29586"/>
              </a:cxn>
              <a:cxn ang="f23348">
                <a:pos x="f29529" y="f29586"/>
              </a:cxn>
              <a:cxn ang="f23348">
                <a:pos x="f29529" y="f29599"/>
              </a:cxn>
              <a:cxn ang="f23348">
                <a:pos x="f29600" y="f29601"/>
              </a:cxn>
              <a:cxn ang="f23348">
                <a:pos x="f29602" y="f29588"/>
              </a:cxn>
              <a:cxn ang="f23348">
                <a:pos x="f29603" y="f29588"/>
              </a:cxn>
              <a:cxn ang="f23348">
                <a:pos x="f29604" y="f29601"/>
              </a:cxn>
              <a:cxn ang="f23348">
                <a:pos x="f29605" y="f29586"/>
              </a:cxn>
              <a:cxn ang="f23348">
                <a:pos x="f29529" y="f29586"/>
              </a:cxn>
              <a:cxn ang="f23348">
                <a:pos x="f29606" y="f29586"/>
              </a:cxn>
              <a:cxn ang="f23348">
                <a:pos x="f29607" y="f29588"/>
              </a:cxn>
              <a:cxn ang="f23348">
                <a:pos x="f29608" y="f29588"/>
              </a:cxn>
              <a:cxn ang="f23348">
                <a:pos x="f29609" y="f29586"/>
              </a:cxn>
              <a:cxn ang="f23348">
                <a:pos x="f29606" y="f29586"/>
              </a:cxn>
              <a:cxn ang="f23348">
                <a:pos x="f29610" y="f29586"/>
              </a:cxn>
              <a:cxn ang="f23348">
                <a:pos x="f29611" y="f29612"/>
              </a:cxn>
              <a:cxn ang="f23348">
                <a:pos x="f29613" y="f29614"/>
              </a:cxn>
              <a:cxn ang="f23348">
                <a:pos x="f29615" y="f29616"/>
              </a:cxn>
              <a:cxn ang="f23348">
                <a:pos x="f29617" y="f29588"/>
              </a:cxn>
              <a:cxn ang="f23348">
                <a:pos x="f29618" y="f29588"/>
              </a:cxn>
              <a:cxn ang="f23348">
                <a:pos x="f28933" y="f29586"/>
              </a:cxn>
              <a:cxn ang="f23348">
                <a:pos x="f29610" y="f29586"/>
              </a:cxn>
              <a:cxn ang="f23348">
                <a:pos x="f29619" y="f29586"/>
              </a:cxn>
              <a:cxn ang="f23348">
                <a:pos x="f29620" y="f29621"/>
              </a:cxn>
              <a:cxn ang="f23348">
                <a:pos x="f29622" y="f29623"/>
              </a:cxn>
              <a:cxn ang="f23348">
                <a:pos x="f29624" y="f29621"/>
              </a:cxn>
              <a:cxn ang="f23348">
                <a:pos x="f29625" y="f29586"/>
              </a:cxn>
              <a:cxn ang="f23348">
                <a:pos x="f29619" y="f29586"/>
              </a:cxn>
              <a:cxn ang="f23348">
                <a:pos x="f29626" y="f29586"/>
              </a:cxn>
              <a:cxn ang="f23348">
                <a:pos x="f29627" y="f29588"/>
              </a:cxn>
              <a:cxn ang="f23348">
                <a:pos x="f29628" y="f29588"/>
              </a:cxn>
              <a:cxn ang="f23348">
                <a:pos x="f29629" y="f29586"/>
              </a:cxn>
              <a:cxn ang="f23348">
                <a:pos x="f29626" y="f29586"/>
              </a:cxn>
              <a:cxn ang="f23348">
                <a:pos x="f29630" y="f29586"/>
              </a:cxn>
              <a:cxn ang="f23348">
                <a:pos x="f29631" y="f29588"/>
              </a:cxn>
              <a:cxn ang="f23348">
                <a:pos x="f29632" y="f29588"/>
              </a:cxn>
              <a:cxn ang="f23348">
                <a:pos x="f29633" y="f29586"/>
              </a:cxn>
              <a:cxn ang="f23348">
                <a:pos x="f29630" y="f29586"/>
              </a:cxn>
              <a:cxn ang="f23348">
                <a:pos x="f29634" y="f29586"/>
              </a:cxn>
              <a:cxn ang="f23348">
                <a:pos x="f29635" y="f29588"/>
              </a:cxn>
              <a:cxn ang="f23348">
                <a:pos x="f29636" y="f29588"/>
              </a:cxn>
              <a:cxn ang="f23348">
                <a:pos x="f29637" y="f29586"/>
              </a:cxn>
              <a:cxn ang="f23348">
                <a:pos x="f29634" y="f29586"/>
              </a:cxn>
              <a:cxn ang="f23348">
                <a:pos x="f29638" y="f29639"/>
              </a:cxn>
              <a:cxn ang="f23348">
                <a:pos x="f29640" y="f29641"/>
              </a:cxn>
              <a:cxn ang="f23348">
                <a:pos x="f29642" y="f29641"/>
              </a:cxn>
              <a:cxn ang="f23348">
                <a:pos x="f29643" y="f29639"/>
              </a:cxn>
              <a:cxn ang="f23348">
                <a:pos x="f29644" y="f29639"/>
              </a:cxn>
              <a:cxn ang="f23348">
                <a:pos x="f29645" y="f29646"/>
              </a:cxn>
              <a:cxn ang="f23348">
                <a:pos x="f29647" y="f29646"/>
              </a:cxn>
              <a:cxn ang="f23348">
                <a:pos x="f29648" y="f29639"/>
              </a:cxn>
              <a:cxn ang="f23348">
                <a:pos x="f29649" y="f29639"/>
              </a:cxn>
              <a:cxn ang="f23348">
                <a:pos x="f29650" y="f29651"/>
              </a:cxn>
              <a:cxn ang="f23348">
                <a:pos x="f29652" y="f29651"/>
              </a:cxn>
              <a:cxn ang="f23348">
                <a:pos x="f29653" y="f29639"/>
              </a:cxn>
              <a:cxn ang="f23348">
                <a:pos x="f29654" y="f29639"/>
              </a:cxn>
              <a:cxn ang="f23348">
                <a:pos x="f29655" y="f29656"/>
              </a:cxn>
              <a:cxn ang="f23348">
                <a:pos x="f29657" y="f29656"/>
              </a:cxn>
              <a:cxn ang="f23348">
                <a:pos x="f29658" y="f29651"/>
              </a:cxn>
              <a:cxn ang="f23348">
                <a:pos x="f28882" y="f29639"/>
              </a:cxn>
              <a:cxn ang="f23348">
                <a:pos x="f29659" y="f29639"/>
              </a:cxn>
              <a:cxn ang="f23348">
                <a:pos x="f29660" y="f29661"/>
              </a:cxn>
              <a:cxn ang="f23348">
                <a:pos x="f29662" y="f29661"/>
              </a:cxn>
              <a:cxn ang="f23348">
                <a:pos x="f29662" y="f29663"/>
              </a:cxn>
              <a:cxn ang="f23348">
                <a:pos x="f29664" y="f29665"/>
              </a:cxn>
              <a:cxn ang="f23348">
                <a:pos x="f29666" y="f29667"/>
              </a:cxn>
              <a:cxn ang="f23348">
                <a:pos x="f29668" y="f29667"/>
              </a:cxn>
              <a:cxn ang="f23348">
                <a:pos x="f29669" y="f29639"/>
              </a:cxn>
              <a:cxn ang="f23348">
                <a:pos x="f29670" y="f29639"/>
              </a:cxn>
              <a:cxn ang="f23348">
                <a:pos x="f29671" y="f29672"/>
              </a:cxn>
              <a:cxn ang="f23348">
                <a:pos x="f29673" y="f29672"/>
              </a:cxn>
              <a:cxn ang="f23348">
                <a:pos x="f29674" y="f29646"/>
              </a:cxn>
              <a:cxn ang="f23348">
                <a:pos x="f29675" y="f29672"/>
              </a:cxn>
              <a:cxn ang="f23348">
                <a:pos x="f29676" y="f29672"/>
              </a:cxn>
              <a:cxn ang="f23348">
                <a:pos x="f29677" y="f29639"/>
              </a:cxn>
              <a:cxn ang="f23348">
                <a:pos x="f29678" y="f29639"/>
              </a:cxn>
              <a:cxn ang="f23348">
                <a:pos x="f29679" y="f29665"/>
              </a:cxn>
              <a:cxn ang="f23348">
                <a:pos x="f29680" y="f29665"/>
              </a:cxn>
              <a:cxn ang="f23348">
                <a:pos x="f29681" y="f29682"/>
              </a:cxn>
              <a:cxn ang="f23348">
                <a:pos x="f29681" y="f29651"/>
              </a:cxn>
              <a:cxn ang="f23348">
                <a:pos x="f29683" y="f29651"/>
              </a:cxn>
              <a:cxn ang="f23348">
                <a:pos x="f29684" y="f29639"/>
              </a:cxn>
              <a:cxn ang="f23348">
                <a:pos x="f29685" y="f29639"/>
              </a:cxn>
              <a:cxn ang="f23348">
                <a:pos x="f29686" y="f29682"/>
              </a:cxn>
              <a:cxn ang="f23348">
                <a:pos x="f29687" y="f29682"/>
              </a:cxn>
              <a:cxn ang="f23348">
                <a:pos x="f29688" y="f29639"/>
              </a:cxn>
              <a:cxn ang="f23348">
                <a:pos x="f29689" y="f29639"/>
              </a:cxn>
              <a:cxn ang="f23348">
                <a:pos x="f29690" y="f29672"/>
              </a:cxn>
              <a:cxn ang="f23348">
                <a:pos x="f29691" y="f29672"/>
              </a:cxn>
              <a:cxn ang="f23348">
                <a:pos x="f29692" y="f29639"/>
              </a:cxn>
              <a:cxn ang="f23348">
                <a:pos x="f29693" y="f29639"/>
              </a:cxn>
              <a:cxn ang="f23348">
                <a:pos x="f29694" y="f29665"/>
              </a:cxn>
              <a:cxn ang="f23348">
                <a:pos x="f29695" y="f29665"/>
              </a:cxn>
              <a:cxn ang="f23348">
                <a:pos x="f29696" y="f29639"/>
              </a:cxn>
              <a:cxn ang="f23348">
                <a:pos x="f29638" y="f29639"/>
              </a:cxn>
              <a:cxn ang="f23348">
                <a:pos x="f29697" y="f29698"/>
              </a:cxn>
              <a:cxn ang="f23348">
                <a:pos x="f29699" y="f29656"/>
              </a:cxn>
              <a:cxn ang="f23348">
                <a:pos x="f29700" y="f29656"/>
              </a:cxn>
              <a:cxn ang="f23348">
                <a:pos x="f29697" y="f29698"/>
              </a:cxn>
              <a:cxn ang="f23348">
                <a:pos x="f29701" y="f29702"/>
              </a:cxn>
              <a:cxn ang="f23348">
                <a:pos x="f29703" y="f29704"/>
              </a:cxn>
              <a:cxn ang="f23348">
                <a:pos x="f29705" y="f29704"/>
              </a:cxn>
              <a:cxn ang="f23348">
                <a:pos x="f29706" y="f29707"/>
              </a:cxn>
              <a:cxn ang="f23348">
                <a:pos x="f29708" y="f29707"/>
              </a:cxn>
              <a:cxn ang="f23348">
                <a:pos x="f29709" y="f29704"/>
              </a:cxn>
              <a:cxn ang="f23348">
                <a:pos x="f29710" y="f29704"/>
              </a:cxn>
              <a:cxn ang="f23348">
                <a:pos x="f29711" y="f29707"/>
              </a:cxn>
              <a:cxn ang="f23348">
                <a:pos x="f29712" y="f29707"/>
              </a:cxn>
              <a:cxn ang="f23348">
                <a:pos x="f29713" y="f29704"/>
              </a:cxn>
              <a:cxn ang="f23348">
                <a:pos x="f29714" y="f29704"/>
              </a:cxn>
              <a:cxn ang="f23348">
                <a:pos x="f28994" y="f29715"/>
              </a:cxn>
              <a:cxn ang="f23348">
                <a:pos x="f29716" y="f29715"/>
              </a:cxn>
              <a:cxn ang="f23348">
                <a:pos x="f29716" y="f29717"/>
              </a:cxn>
              <a:cxn ang="f23348">
                <a:pos x="f29718" y="f29704"/>
              </a:cxn>
              <a:cxn ang="f23348">
                <a:pos x="f29719" y="f29704"/>
              </a:cxn>
              <a:cxn ang="f23348">
                <a:pos x="f29720" y="f29715"/>
              </a:cxn>
              <a:cxn ang="f23348">
                <a:pos x="f29721" y="f29715"/>
              </a:cxn>
              <a:cxn ang="f23348">
                <a:pos x="f29722" y="f29704"/>
              </a:cxn>
              <a:cxn ang="f23348">
                <a:pos x="f29723" y="f29704"/>
              </a:cxn>
              <a:cxn ang="f23348">
                <a:pos x="f29724" y="f29707"/>
              </a:cxn>
              <a:cxn ang="f23348">
                <a:pos x="f29725" y="f29707"/>
              </a:cxn>
              <a:cxn ang="f23348">
                <a:pos x="f29726" y="f29704"/>
              </a:cxn>
              <a:cxn ang="f23348">
                <a:pos x="f29727" y="f29704"/>
              </a:cxn>
              <a:cxn ang="f23348">
                <a:pos x="f29728" y="f29729"/>
              </a:cxn>
              <a:cxn ang="f23348">
                <a:pos x="f29730" y="f29729"/>
              </a:cxn>
              <a:cxn ang="f23348">
                <a:pos x="f29731" y="f29717"/>
              </a:cxn>
              <a:cxn ang="f23348">
                <a:pos x="f29732" y="f29704"/>
              </a:cxn>
              <a:cxn ang="f23348">
                <a:pos x="f29733" y="f29704"/>
              </a:cxn>
              <a:cxn ang="f23348">
                <a:pos x="f29734" y="f29735"/>
              </a:cxn>
              <a:cxn ang="f23348">
                <a:pos x="f29736" y="f29737"/>
              </a:cxn>
              <a:cxn ang="f23348">
                <a:pos x="f29738" y="f29737"/>
              </a:cxn>
              <a:cxn ang="f23348">
                <a:pos x="f29739" y="f29704"/>
              </a:cxn>
              <a:cxn ang="f23348">
                <a:pos x="f28648" y="f29704"/>
              </a:cxn>
              <a:cxn ang="f23348">
                <a:pos x="f29740" y="f29741"/>
              </a:cxn>
              <a:cxn ang="f23348">
                <a:pos x="f29742" y="f29741"/>
              </a:cxn>
              <a:cxn ang="f23348">
                <a:pos x="f29743" y="f29704"/>
              </a:cxn>
              <a:cxn ang="f23348">
                <a:pos x="f29744" y="f29704"/>
              </a:cxn>
              <a:cxn ang="f23348">
                <a:pos x="f29745" y="f29741"/>
              </a:cxn>
              <a:cxn ang="f23348">
                <a:pos x="f29746" y="f29741"/>
              </a:cxn>
              <a:cxn ang="f23348">
                <a:pos x="f29747" y="f29704"/>
              </a:cxn>
              <a:cxn ang="f23348">
                <a:pos x="f29748" y="f29704"/>
              </a:cxn>
              <a:cxn ang="f23348">
                <a:pos x="f29749" y="f29702"/>
              </a:cxn>
              <a:cxn ang="f23348">
                <a:pos x="f29701" y="f29702"/>
              </a:cxn>
              <a:cxn ang="f23348">
                <a:pos x="f29750" y="f29751"/>
              </a:cxn>
              <a:cxn ang="f23348">
                <a:pos x="f29752" y="f29753"/>
              </a:cxn>
              <a:cxn ang="f23348">
                <a:pos x="f29754" y="f29753"/>
              </a:cxn>
              <a:cxn ang="f23348">
                <a:pos x="f29755" y="f29751"/>
              </a:cxn>
              <a:cxn ang="f23348">
                <a:pos x="f29750" y="f29751"/>
              </a:cxn>
              <a:cxn ang="f23348">
                <a:pos x="f29756" y="f29751"/>
              </a:cxn>
              <a:cxn ang="f23348">
                <a:pos x="f29757" y="f29753"/>
              </a:cxn>
              <a:cxn ang="f23348">
                <a:pos x="f29758" y="f29753"/>
              </a:cxn>
              <a:cxn ang="f23348">
                <a:pos x="f29759" y="f29751"/>
              </a:cxn>
              <a:cxn ang="f23348">
                <a:pos x="f29756" y="f29751"/>
              </a:cxn>
              <a:cxn ang="f23348">
                <a:pos x="f29760" y="f29751"/>
              </a:cxn>
              <a:cxn ang="f23348">
                <a:pos x="f29761" y="f29753"/>
              </a:cxn>
              <a:cxn ang="f23348">
                <a:pos x="f29762" y="f29753"/>
              </a:cxn>
              <a:cxn ang="f23348">
                <a:pos x="f29763" y="f29751"/>
              </a:cxn>
              <a:cxn ang="f23348">
                <a:pos x="f29760" y="f29751"/>
              </a:cxn>
              <a:cxn ang="f23348">
                <a:pos x="f29764" y="f29751"/>
              </a:cxn>
              <a:cxn ang="f23348">
                <a:pos x="f29765" y="f29753"/>
              </a:cxn>
              <a:cxn ang="f23348">
                <a:pos x="f29766" y="f29753"/>
              </a:cxn>
              <a:cxn ang="f23348">
                <a:pos x="f29767" y="f29768"/>
              </a:cxn>
              <a:cxn ang="f23348">
                <a:pos x="f29769" y="f29751"/>
              </a:cxn>
              <a:cxn ang="f23348">
                <a:pos x="f29764" y="f29751"/>
              </a:cxn>
              <a:cxn ang="f23348">
                <a:pos x="f29770" y="f29751"/>
              </a:cxn>
              <a:cxn ang="f23348">
                <a:pos x="f29771" y="f29772"/>
              </a:cxn>
              <a:cxn ang="f23348">
                <a:pos x="f29773" y="f29774"/>
              </a:cxn>
              <a:cxn ang="f23348">
                <a:pos x="f29775" y="f29753"/>
              </a:cxn>
              <a:cxn ang="f23348">
                <a:pos x="f29776" y="f29753"/>
              </a:cxn>
              <a:cxn ang="f23348">
                <a:pos x="f29777" y="f29778"/>
              </a:cxn>
              <a:cxn ang="f23348">
                <a:pos x="f29779" y="f29753"/>
              </a:cxn>
              <a:cxn ang="f23348">
                <a:pos x="f29780" y="f29753"/>
              </a:cxn>
              <a:cxn ang="f23348">
                <a:pos x="f29781" y="f29782"/>
              </a:cxn>
              <a:cxn ang="f23348">
                <a:pos x="f29783" y="f29751"/>
              </a:cxn>
              <a:cxn ang="f23348">
                <a:pos x="f29770" y="f29751"/>
              </a:cxn>
              <a:cxn ang="f23348">
                <a:pos x="f29784" y="f29751"/>
              </a:cxn>
              <a:cxn ang="f23348">
                <a:pos x="f29785" y="f29753"/>
              </a:cxn>
              <a:cxn ang="f23348">
                <a:pos x="f29786" y="f29753"/>
              </a:cxn>
              <a:cxn ang="f23348">
                <a:pos x="f29450" y="f29751"/>
              </a:cxn>
              <a:cxn ang="f23348">
                <a:pos x="f29784" y="f29751"/>
              </a:cxn>
              <a:cxn ang="f23348">
                <a:pos x="f29787" y="f29751"/>
              </a:cxn>
              <a:cxn ang="f23348">
                <a:pos x="f29787" y="f29788"/>
              </a:cxn>
              <a:cxn ang="f23348">
                <a:pos x="f29789" y="f29790"/>
              </a:cxn>
              <a:cxn ang="f23348">
                <a:pos x="f29791" y="f29753"/>
              </a:cxn>
              <a:cxn ang="f23348">
                <a:pos x="f29792" y="f29753"/>
              </a:cxn>
              <a:cxn ang="f23348">
                <a:pos x="f29793" y="f29794"/>
              </a:cxn>
              <a:cxn ang="f23348">
                <a:pos x="f29795" y="f29768"/>
              </a:cxn>
              <a:cxn ang="f23348">
                <a:pos x="f29796" y="f29753"/>
              </a:cxn>
              <a:cxn ang="f23348">
                <a:pos x="f29797" y="f29753"/>
              </a:cxn>
              <a:cxn ang="f23348">
                <a:pos x="f29798" y="f29799"/>
              </a:cxn>
              <a:cxn ang="f23348">
                <a:pos x="f29800" y="f29801"/>
              </a:cxn>
              <a:cxn ang="f23348">
                <a:pos x="f29802" y="f29751"/>
              </a:cxn>
              <a:cxn ang="f23348">
                <a:pos x="f29787" y="f29751"/>
              </a:cxn>
              <a:cxn ang="f23348">
                <a:pos x="f29803" y="f29751"/>
              </a:cxn>
              <a:cxn ang="f23348">
                <a:pos x="f29804" y="f29753"/>
              </a:cxn>
              <a:cxn ang="f23348">
                <a:pos x="f29805" y="f29753"/>
              </a:cxn>
              <a:cxn ang="f23348">
                <a:pos x="f29806" y="f29751"/>
              </a:cxn>
              <a:cxn ang="f23348">
                <a:pos x="f29803" y="f29751"/>
              </a:cxn>
              <a:cxn ang="f23348">
                <a:pos x="f29807" y="f29751"/>
              </a:cxn>
              <a:cxn ang="f23348">
                <a:pos x="f29808" y="f29753"/>
              </a:cxn>
              <a:cxn ang="f23348">
                <a:pos x="f29809" y="f29753"/>
              </a:cxn>
              <a:cxn ang="f23348">
                <a:pos x="f29810" y="f29751"/>
              </a:cxn>
              <a:cxn ang="f23348">
                <a:pos x="f29807" y="f29751"/>
              </a:cxn>
              <a:cxn ang="f23348">
                <a:pos x="f29811" y="f29751"/>
              </a:cxn>
              <a:cxn ang="f23348">
                <a:pos x="f29812" y="f29753"/>
              </a:cxn>
              <a:cxn ang="f23348">
                <a:pos x="f29813" y="f29753"/>
              </a:cxn>
              <a:cxn ang="f23348">
                <a:pos x="f29814" y="f29751"/>
              </a:cxn>
              <a:cxn ang="f23348">
                <a:pos x="f29811" y="f29751"/>
              </a:cxn>
              <a:cxn ang="f23348">
                <a:pos x="f29815" y="f29816"/>
              </a:cxn>
              <a:cxn ang="f23348">
                <a:pos x="f29817" y="f29818"/>
              </a:cxn>
              <a:cxn ang="f23348">
                <a:pos x="f29819" y="f29818"/>
              </a:cxn>
              <a:cxn ang="f23348">
                <a:pos x="f29820" y="f29816"/>
              </a:cxn>
              <a:cxn ang="f23348">
                <a:pos x="f29815" y="f29816"/>
              </a:cxn>
              <a:cxn ang="f23348">
                <a:pos x="f29821" y="f29816"/>
              </a:cxn>
              <a:cxn ang="f23348">
                <a:pos x="f29822" y="f29818"/>
              </a:cxn>
              <a:cxn ang="f23348">
                <a:pos x="f29823" y="f29818"/>
              </a:cxn>
              <a:cxn ang="f23348">
                <a:pos x="f29824" y="f29816"/>
              </a:cxn>
              <a:cxn ang="f23348">
                <a:pos x="f29821" y="f29816"/>
              </a:cxn>
              <a:cxn ang="f23348">
                <a:pos x="f29825" y="f29816"/>
              </a:cxn>
              <a:cxn ang="f23348">
                <a:pos x="f29826" y="f29827"/>
              </a:cxn>
              <a:cxn ang="f23348">
                <a:pos x="f29828" y="f29818"/>
              </a:cxn>
              <a:cxn ang="f23348">
                <a:pos x="f29829" y="f29818"/>
              </a:cxn>
              <a:cxn ang="f23348">
                <a:pos x="f29830" y="f29831"/>
              </a:cxn>
              <a:cxn ang="f23348">
                <a:pos x="f29830" y="f29832"/>
              </a:cxn>
              <a:cxn ang="f23348">
                <a:pos x="f29833" y="f29834"/>
              </a:cxn>
              <a:cxn ang="f23348">
                <a:pos x="f29835" y="f29816"/>
              </a:cxn>
              <a:cxn ang="f23348">
                <a:pos x="f29825" y="f29816"/>
              </a:cxn>
              <a:cxn ang="f23348">
                <a:pos x="f29836" y="f29816"/>
              </a:cxn>
              <a:cxn ang="f23348">
                <a:pos x="f29837" y="f29818"/>
              </a:cxn>
              <a:cxn ang="f23348">
                <a:pos x="f29838" y="f29818"/>
              </a:cxn>
              <a:cxn ang="f23348">
                <a:pos x="f29839" y="f29816"/>
              </a:cxn>
              <a:cxn ang="f23348">
                <a:pos x="f29836" y="f29816"/>
              </a:cxn>
              <a:cxn ang="f23348">
                <a:pos x="f29840" y="f29816"/>
              </a:cxn>
              <a:cxn ang="f23348">
                <a:pos x="f29841" y="f29842"/>
              </a:cxn>
              <a:cxn ang="f23348">
                <a:pos x="f29843" y="f29818"/>
              </a:cxn>
              <a:cxn ang="f23348">
                <a:pos x="f29844" y="f29818"/>
              </a:cxn>
              <a:cxn ang="f23348">
                <a:pos x="f29845" y="f29846"/>
              </a:cxn>
              <a:cxn ang="f23348">
                <a:pos x="f29847" y="f29818"/>
              </a:cxn>
              <a:cxn ang="f23348">
                <a:pos x="f29848" y="f29818"/>
              </a:cxn>
              <a:cxn ang="f23348">
                <a:pos x="f29849" y="f29850"/>
              </a:cxn>
              <a:cxn ang="f23348">
                <a:pos x="f29851" y="f29816"/>
              </a:cxn>
              <a:cxn ang="f23348">
                <a:pos x="f29840" y="f29816"/>
              </a:cxn>
              <a:cxn ang="f23348">
                <a:pos x="f29852" y="f29816"/>
              </a:cxn>
              <a:cxn ang="f23348">
                <a:pos x="f29853" y="f29854"/>
              </a:cxn>
              <a:cxn ang="f23348">
                <a:pos x="f29855" y="f29856"/>
              </a:cxn>
              <a:cxn ang="f23348">
                <a:pos x="f29857" y="f29858"/>
              </a:cxn>
              <a:cxn ang="f23348">
                <a:pos x="f29859" y="f29850"/>
              </a:cxn>
              <a:cxn ang="f23348">
                <a:pos x="f29860" y="f29818"/>
              </a:cxn>
              <a:cxn ang="f23348">
                <a:pos x="f29861" y="f29818"/>
              </a:cxn>
              <a:cxn ang="f23348">
                <a:pos x="f29673" y="f29862"/>
              </a:cxn>
              <a:cxn ang="f23348">
                <a:pos x="f29863" y="f29864"/>
              </a:cxn>
              <a:cxn ang="f23348">
                <a:pos x="f29865" y="f29866"/>
              </a:cxn>
              <a:cxn ang="f23348">
                <a:pos x="f29867" y="f29868"/>
              </a:cxn>
              <a:cxn ang="f23348">
                <a:pos x="f29869" y="f29816"/>
              </a:cxn>
              <a:cxn ang="f23348">
                <a:pos x="f29852" y="f29816"/>
              </a:cxn>
              <a:cxn ang="f23348">
                <a:pos x="f29870" y="f29816"/>
              </a:cxn>
              <a:cxn ang="f23348">
                <a:pos x="f29871" y="f29818"/>
              </a:cxn>
              <a:cxn ang="f23348">
                <a:pos x="f29872" y="f29818"/>
              </a:cxn>
              <a:cxn ang="f23348">
                <a:pos x="f29873" y="f29816"/>
              </a:cxn>
              <a:cxn ang="f23348">
                <a:pos x="f29870" y="f29816"/>
              </a:cxn>
              <a:cxn ang="f23348">
                <a:pos x="f29874" y="f29816"/>
              </a:cxn>
              <a:cxn ang="f23348">
                <a:pos x="f29875" y="f29818"/>
              </a:cxn>
              <a:cxn ang="f23348">
                <a:pos x="f29876" y="f29818"/>
              </a:cxn>
              <a:cxn ang="f23348">
                <a:pos x="f29877" y="f29816"/>
              </a:cxn>
              <a:cxn ang="f23348">
                <a:pos x="f29874" y="f29816"/>
              </a:cxn>
              <a:cxn ang="f23348">
                <a:pos x="f29878" y="f29816"/>
              </a:cxn>
              <a:cxn ang="f23348">
                <a:pos x="f29879" y="f29880"/>
              </a:cxn>
              <a:cxn ang="f23348">
                <a:pos x="f29881" y="f29818"/>
              </a:cxn>
              <a:cxn ang="f23348">
                <a:pos x="f29882" y="f29818"/>
              </a:cxn>
              <a:cxn ang="f23348">
                <a:pos x="f29883" y="f29884"/>
              </a:cxn>
              <a:cxn ang="f23348">
                <a:pos x="f29885" y="f29886"/>
              </a:cxn>
              <a:cxn ang="f23348">
                <a:pos x="f29887" y="f29818"/>
              </a:cxn>
              <a:cxn ang="f23348">
                <a:pos x="f29888" y="f29818"/>
              </a:cxn>
              <a:cxn ang="f23348">
                <a:pos x="f29889" y="f29816"/>
              </a:cxn>
              <a:cxn ang="f23348">
                <a:pos x="f29878" y="f29816"/>
              </a:cxn>
              <a:cxn ang="f23348">
                <a:pos x="f29890" y="f29816"/>
              </a:cxn>
              <a:cxn ang="f23348">
                <a:pos x="f29891" y="f29818"/>
              </a:cxn>
              <a:cxn ang="f23348">
                <a:pos x="f29892" y="f29818"/>
              </a:cxn>
              <a:cxn ang="f23348">
                <a:pos x="f29893" y="f29816"/>
              </a:cxn>
              <a:cxn ang="f23348">
                <a:pos x="f29890" y="f29816"/>
              </a:cxn>
              <a:cxn ang="f23348">
                <a:pos x="f29894" y="f29816"/>
              </a:cxn>
              <a:cxn ang="f23348">
                <a:pos x="f29895" y="f29818"/>
              </a:cxn>
              <a:cxn ang="f23348">
                <a:pos x="f29896" y="f29818"/>
              </a:cxn>
              <a:cxn ang="f23348">
                <a:pos x="f29897" y="f29816"/>
              </a:cxn>
              <a:cxn ang="f23348">
                <a:pos x="f29894" y="f29816"/>
              </a:cxn>
              <a:cxn ang="f23348">
                <a:pos x="f29898" y="f29816"/>
              </a:cxn>
              <a:cxn ang="f23348">
                <a:pos x="f29899" y="f29818"/>
              </a:cxn>
              <a:cxn ang="f23348">
                <a:pos x="f29900" y="f29818"/>
              </a:cxn>
              <a:cxn ang="f23348">
                <a:pos x="f29901" y="f29816"/>
              </a:cxn>
              <a:cxn ang="f23348">
                <a:pos x="f29898" y="f29816"/>
              </a:cxn>
              <a:cxn ang="f23348">
                <a:pos x="f29902" y="f29903"/>
              </a:cxn>
              <a:cxn ang="f23348">
                <a:pos x="f29904" y="f29905"/>
              </a:cxn>
              <a:cxn ang="f23348">
                <a:pos x="f29906" y="f29905"/>
              </a:cxn>
              <a:cxn ang="f23348">
                <a:pos x="f29907" y="f29903"/>
              </a:cxn>
              <a:cxn ang="f23348">
                <a:pos x="f29902" y="f29903"/>
              </a:cxn>
              <a:cxn ang="f23348">
                <a:pos x="f29908" y="f29903"/>
              </a:cxn>
              <a:cxn ang="f23348">
                <a:pos x="f29909" y="f29905"/>
              </a:cxn>
              <a:cxn ang="f23348">
                <a:pos x="f29910" y="f29905"/>
              </a:cxn>
              <a:cxn ang="f23348">
                <a:pos x="f29911" y="f29903"/>
              </a:cxn>
              <a:cxn ang="f23348">
                <a:pos x="f29908" y="f29903"/>
              </a:cxn>
              <a:cxn ang="f23348">
                <a:pos x="f29912" y="f29903"/>
              </a:cxn>
              <a:cxn ang="f23348">
                <a:pos x="f29913" y="f29914"/>
              </a:cxn>
              <a:cxn ang="f23348">
                <a:pos x="f29915" y="f29905"/>
              </a:cxn>
              <a:cxn ang="f23348">
                <a:pos x="f29916" y="f29905"/>
              </a:cxn>
              <a:cxn ang="f23348">
                <a:pos x="f29917" y="f29903"/>
              </a:cxn>
              <a:cxn ang="f23348">
                <a:pos x="f29912" y="f29903"/>
              </a:cxn>
              <a:cxn ang="f23348">
                <a:pos x="f29918" y="f29903"/>
              </a:cxn>
              <a:cxn ang="f23348">
                <a:pos x="f29919" y="f29905"/>
              </a:cxn>
              <a:cxn ang="f23348">
                <a:pos x="f29920" y="f29905"/>
              </a:cxn>
              <a:cxn ang="f23348">
                <a:pos x="f29921" y="f29903"/>
              </a:cxn>
              <a:cxn ang="f23348">
                <a:pos x="f29918" y="f29903"/>
              </a:cxn>
              <a:cxn ang="f23348">
                <a:pos x="f29922" y="f29903"/>
              </a:cxn>
              <a:cxn ang="f23348">
                <a:pos x="f29845" y="f29923"/>
              </a:cxn>
              <a:cxn ang="f23348">
                <a:pos x="f29924" y="f29905"/>
              </a:cxn>
              <a:cxn ang="f23348">
                <a:pos x="f29925" y="f29905"/>
              </a:cxn>
              <a:cxn ang="f23348">
                <a:pos x="f29926" y="f29903"/>
              </a:cxn>
              <a:cxn ang="f23348">
                <a:pos x="f29922" y="f29903"/>
              </a:cxn>
              <a:cxn ang="f23348">
                <a:pos x="f29927" y="f29903"/>
              </a:cxn>
              <a:cxn ang="f23348">
                <a:pos x="f29928" y="f29905"/>
              </a:cxn>
              <a:cxn ang="f23348">
                <a:pos x="f29929" y="f29905"/>
              </a:cxn>
              <a:cxn ang="f23348">
                <a:pos x="f29930" y="f29931"/>
              </a:cxn>
              <a:cxn ang="f23348">
                <a:pos x="f29932" y="f29933"/>
              </a:cxn>
              <a:cxn ang="f23348">
                <a:pos x="f29934" y="f29935"/>
              </a:cxn>
              <a:cxn ang="f23348">
                <a:pos x="f29936" y="f29937"/>
              </a:cxn>
              <a:cxn ang="f23348">
                <a:pos x="f29938" y="f29905"/>
              </a:cxn>
              <a:cxn ang="f23348">
                <a:pos x="f29939" y="f29905"/>
              </a:cxn>
              <a:cxn ang="f23348">
                <a:pos x="f29940" y="f29941"/>
              </a:cxn>
              <a:cxn ang="f23348">
                <a:pos x="f29942" y="f29943"/>
              </a:cxn>
              <a:cxn ang="f23348">
                <a:pos x="f29944" y="f29903"/>
              </a:cxn>
              <a:cxn ang="f23348">
                <a:pos x="f29927" y="f29903"/>
              </a:cxn>
              <a:cxn ang="f23348">
                <a:pos x="f29945" y="f29903"/>
              </a:cxn>
              <a:cxn ang="f23348">
                <a:pos x="f29946" y="f29905"/>
              </a:cxn>
              <a:cxn ang="f23348">
                <a:pos x="f29947" y="f29905"/>
              </a:cxn>
              <a:cxn ang="f23348">
                <a:pos x="f29948" y="f29903"/>
              </a:cxn>
              <a:cxn ang="f23348">
                <a:pos x="f29945" y="f29903"/>
              </a:cxn>
              <a:cxn ang="f23348">
                <a:pos x="f29949" y="f29903"/>
              </a:cxn>
              <a:cxn ang="f23348">
                <a:pos x="f29950" y="f29905"/>
              </a:cxn>
              <a:cxn ang="f23348">
                <a:pos x="f29951" y="f29905"/>
              </a:cxn>
              <a:cxn ang="f23348">
                <a:pos x="f29952" y="f29903"/>
              </a:cxn>
              <a:cxn ang="f23348">
                <a:pos x="f29949" y="f29903"/>
              </a:cxn>
              <a:cxn ang="f23348">
                <a:pos x="f29953" y="f29903"/>
              </a:cxn>
              <a:cxn ang="f23348">
                <a:pos x="f29954" y="f29955"/>
              </a:cxn>
              <a:cxn ang="f23348">
                <a:pos x="f29956" y="f29957"/>
              </a:cxn>
              <a:cxn ang="f23348">
                <a:pos x="f29958" y="f29905"/>
              </a:cxn>
              <a:cxn ang="f23348">
                <a:pos x="f29959" y="f29905"/>
              </a:cxn>
              <a:cxn ang="f23348">
                <a:pos x="f29960" y="f29961"/>
              </a:cxn>
              <a:cxn ang="f23348">
                <a:pos x="f29962" y="f29963"/>
              </a:cxn>
              <a:cxn ang="f23348">
                <a:pos x="f29964" y="f29905"/>
              </a:cxn>
              <a:cxn ang="f23348">
                <a:pos x="f29965" y="f29905"/>
              </a:cxn>
              <a:cxn ang="f23348">
                <a:pos x="f29966" y="f29967"/>
              </a:cxn>
              <a:cxn ang="f23348">
                <a:pos x="f29968" y="f29905"/>
              </a:cxn>
              <a:cxn ang="f23348">
                <a:pos x="f29969" y="f29905"/>
              </a:cxn>
              <a:cxn ang="f23348">
                <a:pos x="f29970" y="f29971"/>
              </a:cxn>
              <a:cxn ang="f23348">
                <a:pos x="f29972" y="f29973"/>
              </a:cxn>
              <a:cxn ang="f23348">
                <a:pos x="f29974" y="f29975"/>
              </a:cxn>
              <a:cxn ang="f23348">
                <a:pos x="f29976" y="f29905"/>
              </a:cxn>
              <a:cxn ang="f23348">
                <a:pos x="f29977" y="f29905"/>
              </a:cxn>
              <a:cxn ang="f23348">
                <a:pos x="f29978" y="f29903"/>
              </a:cxn>
              <a:cxn ang="f23348">
                <a:pos x="f29953" y="f29903"/>
              </a:cxn>
              <a:cxn ang="f23348">
                <a:pos x="f29979" y="f29903"/>
              </a:cxn>
              <a:cxn ang="f23348">
                <a:pos x="f29980" y="f29905"/>
              </a:cxn>
              <a:cxn ang="f23348">
                <a:pos x="f29981" y="f29905"/>
              </a:cxn>
              <a:cxn ang="f23348">
                <a:pos x="f29982" y="f29983"/>
              </a:cxn>
              <a:cxn ang="f23348">
                <a:pos x="f29984" y="f29903"/>
              </a:cxn>
              <a:cxn ang="f23348">
                <a:pos x="f29979" y="f29903"/>
              </a:cxn>
              <a:cxn ang="f23348">
                <a:pos x="f29985" y="f29903"/>
              </a:cxn>
              <a:cxn ang="f23348">
                <a:pos x="f29986" y="f29905"/>
              </a:cxn>
              <a:cxn ang="f23348">
                <a:pos x="f29987" y="f29905"/>
              </a:cxn>
              <a:cxn ang="f23348">
                <a:pos x="f29988" y="f29903"/>
              </a:cxn>
              <a:cxn ang="f23348">
                <a:pos x="f29985" y="f29903"/>
              </a:cxn>
              <a:cxn ang="f23348">
                <a:pos x="f29989" y="f29903"/>
              </a:cxn>
              <a:cxn ang="f23348">
                <a:pos x="f29990" y="f29905"/>
              </a:cxn>
              <a:cxn ang="f23348">
                <a:pos x="f29991" y="f29905"/>
              </a:cxn>
              <a:cxn ang="f23348">
                <a:pos x="f29992" y="f29903"/>
              </a:cxn>
              <a:cxn ang="f23348">
                <a:pos x="f29989" y="f29903"/>
              </a:cxn>
              <a:cxn ang="f23348">
                <a:pos x="f29993" y="f29903"/>
              </a:cxn>
              <a:cxn ang="f23348">
                <a:pos x="f29994" y="f29905"/>
              </a:cxn>
              <a:cxn ang="f23348">
                <a:pos x="f29995" y="f29905"/>
              </a:cxn>
              <a:cxn ang="f23348">
                <a:pos x="f29996" y="f29903"/>
              </a:cxn>
              <a:cxn ang="f23348">
                <a:pos x="f29993" y="f29903"/>
              </a:cxn>
              <a:cxn ang="f23348">
                <a:pos x="f29997" y="f29998"/>
              </a:cxn>
              <a:cxn ang="f23348">
                <a:pos x="f29999" y="f30000"/>
              </a:cxn>
              <a:cxn ang="f23348">
                <a:pos x="f30001" y="f30000"/>
              </a:cxn>
              <a:cxn ang="f23348">
                <a:pos x="f30002" y="f29998"/>
              </a:cxn>
              <a:cxn ang="f23348">
                <a:pos x="f29997" y="f29998"/>
              </a:cxn>
              <a:cxn ang="f23348">
                <a:pos x="f30003" y="f29998"/>
              </a:cxn>
              <a:cxn ang="f23348">
                <a:pos x="f30004" y="f30000"/>
              </a:cxn>
              <a:cxn ang="f23348">
                <a:pos x="f29821" y="f30000"/>
              </a:cxn>
              <a:cxn ang="f23348">
                <a:pos x="f30005" y="f29998"/>
              </a:cxn>
              <a:cxn ang="f23348">
                <a:pos x="f30003" y="f29998"/>
              </a:cxn>
              <a:cxn ang="f23348">
                <a:pos x="f30006" y="f29998"/>
              </a:cxn>
              <a:cxn ang="f23348">
                <a:pos x="f30007" y="f30008"/>
              </a:cxn>
              <a:cxn ang="f23348">
                <a:pos x="f30009" y="f30000"/>
              </a:cxn>
              <a:cxn ang="f23348">
                <a:pos x="f30010" y="f30000"/>
              </a:cxn>
              <a:cxn ang="f23348">
                <a:pos x="f30011" y="f30012"/>
              </a:cxn>
              <a:cxn ang="f23348">
                <a:pos x="f30013" y="f29998"/>
              </a:cxn>
              <a:cxn ang="f23348">
                <a:pos x="f30006" y="f29998"/>
              </a:cxn>
              <a:cxn ang="f23348">
                <a:pos x="f30014" y="f29998"/>
              </a:cxn>
              <a:cxn ang="f23348">
                <a:pos x="f30015" y="f30000"/>
              </a:cxn>
              <a:cxn ang="f23348">
                <a:pos x="f30016" y="f30000"/>
              </a:cxn>
              <a:cxn ang="f23348">
                <a:pos x="f30017" y="f29998"/>
              </a:cxn>
              <a:cxn ang="f23348">
                <a:pos x="f30014" y="f29998"/>
              </a:cxn>
              <a:cxn ang="f23348">
                <a:pos x="f30018" y="f29998"/>
              </a:cxn>
              <a:cxn ang="f23348">
                <a:pos x="f30019" y="f30020"/>
              </a:cxn>
              <a:cxn ang="f23348">
                <a:pos x="f30021" y="f30000"/>
              </a:cxn>
              <a:cxn ang="f23348">
                <a:pos x="f30022" y="f30000"/>
              </a:cxn>
              <a:cxn ang="f23348">
                <a:pos x="f30023" y="f29998"/>
              </a:cxn>
              <a:cxn ang="f23348">
                <a:pos x="f30024" y="f29998"/>
              </a:cxn>
              <a:cxn ang="f23348">
                <a:pos x="f30025" y="f30026"/>
              </a:cxn>
              <a:cxn ang="f23348">
                <a:pos x="f30027" y="f30028"/>
              </a:cxn>
              <a:cxn ang="f23348">
                <a:pos x="f30029" y="f30020"/>
              </a:cxn>
              <a:cxn ang="f23348">
                <a:pos x="f30030" y="f29998"/>
              </a:cxn>
              <a:cxn ang="f23348">
                <a:pos x="f30018" y="f29998"/>
              </a:cxn>
              <a:cxn ang="f23348">
                <a:pos x="f30031" y="f29998"/>
              </a:cxn>
              <a:cxn ang="f23348">
                <a:pos x="f30032" y="f30020"/>
              </a:cxn>
              <a:cxn ang="f23348">
                <a:pos x="f30033" y="f30000"/>
              </a:cxn>
              <a:cxn ang="f23348">
                <a:pos x="f30034" y="f30000"/>
              </a:cxn>
              <a:cxn ang="f23348">
                <a:pos x="f28713" y="f30035"/>
              </a:cxn>
              <a:cxn ang="f23348">
                <a:pos x="f30036" y="f30037"/>
              </a:cxn>
              <a:cxn ang="f23348">
                <a:pos x="f30038" y="f30039"/>
              </a:cxn>
              <a:cxn ang="f23348">
                <a:pos x="f30040" y="f29998"/>
              </a:cxn>
              <a:cxn ang="f23348">
                <a:pos x="f30041" y="f29998"/>
              </a:cxn>
              <a:cxn ang="f23348">
                <a:pos x="f30042" y="f30039"/>
              </a:cxn>
              <a:cxn ang="f23348">
                <a:pos x="f30043" y="f30044"/>
              </a:cxn>
              <a:cxn ang="f23348">
                <a:pos x="f30045" y="f29998"/>
              </a:cxn>
              <a:cxn ang="f23348">
                <a:pos x="f30031" y="f29998"/>
              </a:cxn>
              <a:cxn ang="f23348">
                <a:pos x="f30046" y="f29998"/>
              </a:cxn>
              <a:cxn ang="f23348">
                <a:pos x="f30047" y="f30000"/>
              </a:cxn>
              <a:cxn ang="f23348">
                <a:pos x="f30048" y="f30000"/>
              </a:cxn>
              <a:cxn ang="f23348">
                <a:pos x="f30049" y="f29998"/>
              </a:cxn>
              <a:cxn ang="f23348">
                <a:pos x="f30046" y="f29998"/>
              </a:cxn>
              <a:cxn ang="f23348">
                <a:pos x="f28724" y="f29998"/>
              </a:cxn>
              <a:cxn ang="f23348">
                <a:pos x="f30050" y="f30000"/>
              </a:cxn>
              <a:cxn ang="f23348">
                <a:pos x="f30051" y="f30000"/>
              </a:cxn>
              <a:cxn ang="f23348">
                <a:pos x="f30052" y="f30053"/>
              </a:cxn>
              <a:cxn ang="f23348">
                <a:pos x="f30054" y="f30055"/>
              </a:cxn>
              <a:cxn ang="f23348">
                <a:pos x="f30052" y="f30056"/>
              </a:cxn>
              <a:cxn ang="f23348">
                <a:pos x="f30057" y="f30000"/>
              </a:cxn>
              <a:cxn ang="f23348">
                <a:pos x="f30058" y="f30000"/>
              </a:cxn>
              <a:cxn ang="f23348">
                <a:pos x="f30059" y="f30060"/>
              </a:cxn>
              <a:cxn ang="f23348">
                <a:pos x="f30061" y="f30026"/>
              </a:cxn>
              <a:cxn ang="f23348">
                <a:pos x="f30062" y="f29998"/>
              </a:cxn>
              <a:cxn ang="f23348">
                <a:pos x="f28724" y="f29998"/>
              </a:cxn>
              <a:cxn ang="f23348">
                <a:pos x="f30063" y="f29998"/>
              </a:cxn>
              <a:cxn ang="f23348">
                <a:pos x="f30064" y="f30000"/>
              </a:cxn>
              <a:cxn ang="f23348">
                <a:pos x="f30065" y="f30000"/>
              </a:cxn>
              <a:cxn ang="f23348">
                <a:pos x="f30066" y="f29998"/>
              </a:cxn>
              <a:cxn ang="f23348">
                <a:pos x="f30063" y="f29998"/>
              </a:cxn>
              <a:cxn ang="f23348">
                <a:pos x="f30067" y="f29998"/>
              </a:cxn>
              <a:cxn ang="f23348">
                <a:pos x="f30068" y="f30020"/>
              </a:cxn>
              <a:cxn ang="f23348">
                <a:pos x="f30069" y="f30000"/>
              </a:cxn>
              <a:cxn ang="f23348">
                <a:pos x="f30070" y="f30000"/>
              </a:cxn>
              <a:cxn ang="f23348">
                <a:pos x="f30071" y="f30072"/>
              </a:cxn>
              <a:cxn ang="f23348">
                <a:pos x="f30073" y="f29998"/>
              </a:cxn>
              <a:cxn ang="f23348">
                <a:pos x="f30067" y="f29998"/>
              </a:cxn>
              <a:cxn ang="f23348">
                <a:pos x="f30074" y="f29998"/>
              </a:cxn>
              <a:cxn ang="f23348">
                <a:pos x="f30075" y="f30076"/>
              </a:cxn>
              <a:cxn ang="f23348">
                <a:pos x="f30077" y="f30000"/>
              </a:cxn>
              <a:cxn ang="f23348">
                <a:pos x="f30078" y="f30000"/>
              </a:cxn>
              <a:cxn ang="f23348">
                <a:pos x="f30079" y="f29998"/>
              </a:cxn>
              <a:cxn ang="f23348">
                <a:pos x="f30074" y="f29998"/>
              </a:cxn>
              <a:cxn ang="f23348">
                <a:pos x="f30080" y="f29998"/>
              </a:cxn>
              <a:cxn ang="f23348">
                <a:pos x="f30081" y="f30000"/>
              </a:cxn>
              <a:cxn ang="f23348">
                <a:pos x="f30082" y="f30000"/>
              </a:cxn>
              <a:cxn ang="f23348">
                <a:pos x="f30083" y="f29998"/>
              </a:cxn>
              <a:cxn ang="f23348">
                <a:pos x="f30080" y="f29998"/>
              </a:cxn>
              <a:cxn ang="f23348">
                <a:pos x="f30084" y="f29998"/>
              </a:cxn>
              <a:cxn ang="f23348">
                <a:pos x="f30085" y="f30012"/>
              </a:cxn>
              <a:cxn ang="f23348">
                <a:pos x="f29183" y="f30086"/>
              </a:cxn>
              <a:cxn ang="f23348">
                <a:pos x="f30087" y="f30088"/>
              </a:cxn>
              <a:cxn ang="f23348">
                <a:pos x="f30089" y="f30000"/>
              </a:cxn>
              <a:cxn ang="f23348">
                <a:pos x="f30090" y="f30000"/>
              </a:cxn>
              <a:cxn ang="f23348">
                <a:pos x="f30091" y="f30092"/>
              </a:cxn>
              <a:cxn ang="f23348">
                <a:pos x="f30093" y="f29998"/>
              </a:cxn>
              <a:cxn ang="f23348">
                <a:pos x="f30094" y="f29998"/>
              </a:cxn>
              <a:cxn ang="f23348">
                <a:pos x="f30095" y="f30028"/>
              </a:cxn>
              <a:cxn ang="f23348">
                <a:pos x="f30085" y="f30055"/>
              </a:cxn>
              <a:cxn ang="f23348">
                <a:pos x="f30096" y="f29998"/>
              </a:cxn>
              <a:cxn ang="f23348">
                <a:pos x="f30084" y="f29998"/>
              </a:cxn>
              <a:cxn ang="f23348">
                <a:pos x="f30097" y="f29998"/>
              </a:cxn>
              <a:cxn ang="f23348">
                <a:pos x="f30098" y="f30000"/>
              </a:cxn>
              <a:cxn ang="f23348">
                <a:pos x="f30099" y="f30000"/>
              </a:cxn>
              <a:cxn ang="f23348">
                <a:pos x="f30100" y="f29998"/>
              </a:cxn>
              <a:cxn ang="f23348">
                <a:pos x="f30097" y="f29998"/>
              </a:cxn>
              <a:cxn ang="f23348">
                <a:pos x="f30101" y="f29998"/>
              </a:cxn>
              <a:cxn ang="f23348">
                <a:pos x="f30102" y="f30000"/>
              </a:cxn>
              <a:cxn ang="f23348">
                <a:pos x="f30103" y="f30000"/>
              </a:cxn>
              <a:cxn ang="f23348">
                <a:pos x="f30104" y="f29998"/>
              </a:cxn>
              <a:cxn ang="f23348">
                <a:pos x="f30101" y="f29998"/>
              </a:cxn>
              <a:cxn ang="f23348">
                <a:pos x="f30105" y="f29998"/>
              </a:cxn>
              <a:cxn ang="f23348">
                <a:pos x="f30106" y="f30000"/>
              </a:cxn>
              <a:cxn ang="f23348">
                <a:pos x="f30107" y="f30000"/>
              </a:cxn>
              <a:cxn ang="f23348">
                <a:pos x="f30108" y="f29998"/>
              </a:cxn>
              <a:cxn ang="f23348">
                <a:pos x="f30105" y="f29998"/>
              </a:cxn>
              <a:cxn ang="f23348">
                <a:pos x="f30109" y="f30110"/>
              </a:cxn>
              <a:cxn ang="f23348">
                <a:pos x="f30111" y="f30112"/>
              </a:cxn>
              <a:cxn ang="f23348">
                <a:pos x="f30113" y="f30112"/>
              </a:cxn>
              <a:cxn ang="f23348">
                <a:pos x="f30114" y="f30110"/>
              </a:cxn>
              <a:cxn ang="f23348">
                <a:pos x="f30109" y="f30110"/>
              </a:cxn>
              <a:cxn ang="f23348">
                <a:pos x="f30115" y="f30110"/>
              </a:cxn>
              <a:cxn ang="f23348">
                <a:pos x="f30116" y="f30112"/>
              </a:cxn>
              <a:cxn ang="f23348">
                <a:pos x="f30117" y="f30112"/>
              </a:cxn>
              <a:cxn ang="f23348">
                <a:pos x="f30118" y="f30110"/>
              </a:cxn>
              <a:cxn ang="f23348">
                <a:pos x="f30115" y="f30110"/>
              </a:cxn>
              <a:cxn ang="f23348">
                <a:pos x="f30119" y="f30110"/>
              </a:cxn>
              <a:cxn ang="f23348">
                <a:pos x="f30120" y="f30121"/>
              </a:cxn>
              <a:cxn ang="f23348">
                <a:pos x="f30122" y="f30123"/>
              </a:cxn>
              <a:cxn ang="f23348">
                <a:pos x="f30124" y="f30125"/>
              </a:cxn>
              <a:cxn ang="f23348">
                <a:pos x="f30126" y="f30110"/>
              </a:cxn>
              <a:cxn ang="f23348">
                <a:pos x="f30119" y="f30110"/>
              </a:cxn>
              <a:cxn ang="f23348">
                <a:pos x="f30127" y="f30110"/>
              </a:cxn>
              <a:cxn ang="f23348">
                <a:pos x="f30128" y="f30112"/>
              </a:cxn>
              <a:cxn ang="f23348">
                <a:pos x="f30129" y="f30112"/>
              </a:cxn>
              <a:cxn ang="f23348">
                <a:pos x="f30130" y="f30110"/>
              </a:cxn>
              <a:cxn ang="f23348">
                <a:pos x="f30127" y="f30110"/>
              </a:cxn>
              <a:cxn ang="f23348">
                <a:pos x="f30131" y="f30110"/>
              </a:cxn>
              <a:cxn ang="f23348">
                <a:pos x="f30132" y="f30112"/>
              </a:cxn>
              <a:cxn ang="f23348">
                <a:pos x="f30133" y="f30112"/>
              </a:cxn>
              <a:cxn ang="f23348">
                <a:pos x="f30134" y="f30135"/>
              </a:cxn>
              <a:cxn ang="f23348">
                <a:pos x="f30136" y="f30137"/>
              </a:cxn>
              <a:cxn ang="f23348">
                <a:pos x="f30138" y="f30139"/>
              </a:cxn>
              <a:cxn ang="f23348">
                <a:pos x="f30140" y="f30112"/>
              </a:cxn>
              <a:cxn ang="f23348">
                <a:pos x="f30141" y="f30112"/>
              </a:cxn>
              <a:cxn ang="f23348">
                <a:pos x="f30142" y="f30110"/>
              </a:cxn>
              <a:cxn ang="f23348">
                <a:pos x="f30131" y="f30110"/>
              </a:cxn>
              <a:cxn ang="f23348">
                <a:pos x="f30143" y="f30110"/>
              </a:cxn>
              <a:cxn ang="f23348">
                <a:pos x="f30144" y="f30145"/>
              </a:cxn>
              <a:cxn ang="f23348">
                <a:pos x="f30146" y="f30112"/>
              </a:cxn>
              <a:cxn ang="f23348">
                <a:pos x="f30147" y="f30112"/>
              </a:cxn>
              <a:cxn ang="f23348">
                <a:pos x="f30148" y="f30149"/>
              </a:cxn>
              <a:cxn ang="f23348">
                <a:pos x="f30150" y="f30112"/>
              </a:cxn>
              <a:cxn ang="f23348">
                <a:pos x="f30151" y="f30112"/>
              </a:cxn>
              <a:cxn ang="f23348">
                <a:pos x="f30152" y="f30110"/>
              </a:cxn>
              <a:cxn ang="f23348">
                <a:pos x="f30143" y="f30110"/>
              </a:cxn>
              <a:cxn ang="f23348">
                <a:pos x="f30153" y="f30110"/>
              </a:cxn>
              <a:cxn ang="f23348">
                <a:pos x="f30154" y="f30112"/>
              </a:cxn>
              <a:cxn ang="f23348">
                <a:pos x="f30155" y="f30112"/>
              </a:cxn>
              <a:cxn ang="f23348">
                <a:pos x="f30156" y="f30110"/>
              </a:cxn>
              <a:cxn ang="f23348">
                <a:pos x="f30153" y="f30110"/>
              </a:cxn>
              <a:cxn ang="f23348">
                <a:pos x="f30157" y="f30110"/>
              </a:cxn>
              <a:cxn ang="f23348">
                <a:pos x="f30158" y="f30112"/>
              </a:cxn>
              <a:cxn ang="f23348">
                <a:pos x="f30159" y="f30112"/>
              </a:cxn>
              <a:cxn ang="f23348">
                <a:pos x="f30160" y="f30161"/>
              </a:cxn>
              <a:cxn ang="f23348">
                <a:pos x="f30160" y="f30139"/>
              </a:cxn>
              <a:cxn ang="f23348">
                <a:pos x="f30162" y="f30112"/>
              </a:cxn>
              <a:cxn ang="f23348">
                <a:pos x="f30163" y="f30112"/>
              </a:cxn>
              <a:cxn ang="f23348">
                <a:pos x="f30164" y="f30165"/>
              </a:cxn>
              <a:cxn ang="f23348">
                <a:pos x="f30166" y="f30110"/>
              </a:cxn>
              <a:cxn ang="f23348">
                <a:pos x="f30157" y="f30110"/>
              </a:cxn>
              <a:cxn ang="f23348">
                <a:pos x="f30167" y="f30110"/>
              </a:cxn>
              <a:cxn ang="f23348">
                <a:pos x="f30168" y="f30112"/>
              </a:cxn>
              <a:cxn ang="f23348">
                <a:pos x="f30169" y="f30112"/>
              </a:cxn>
              <a:cxn ang="f23348">
                <a:pos x="f30170" y="f30110"/>
              </a:cxn>
              <a:cxn ang="f23348">
                <a:pos x="f30167" y="f30110"/>
              </a:cxn>
              <a:cxn ang="f23348">
                <a:pos x="f30171" y="f30110"/>
              </a:cxn>
              <a:cxn ang="f23348">
                <a:pos x="f30172" y="f30161"/>
              </a:cxn>
              <a:cxn ang="f23348">
                <a:pos x="f30173" y="f30112"/>
              </a:cxn>
              <a:cxn ang="f23348">
                <a:pos x="f30174" y="f30112"/>
              </a:cxn>
              <a:cxn ang="f23348">
                <a:pos x="f30175" y="f30110"/>
              </a:cxn>
              <a:cxn ang="f23348">
                <a:pos x="f30171" y="f30110"/>
              </a:cxn>
              <a:cxn ang="f23348">
                <a:pos x="f30176" y="f30110"/>
              </a:cxn>
              <a:cxn ang="f23348">
                <a:pos x="f30177" y="f30112"/>
              </a:cxn>
              <a:cxn ang="f23348">
                <a:pos x="f30178" y="f30112"/>
              </a:cxn>
              <a:cxn ang="f23348">
                <a:pos x="f30179" y="f30180"/>
              </a:cxn>
              <a:cxn ang="f23348">
                <a:pos x="f30181" y="f30182"/>
              </a:cxn>
              <a:cxn ang="f23348">
                <a:pos x="f28357" y="f30110"/>
              </a:cxn>
              <a:cxn ang="f23348">
                <a:pos x="f30176" y="f30110"/>
              </a:cxn>
              <a:cxn ang="f23348">
                <a:pos x="f30183" y="f30110"/>
              </a:cxn>
              <a:cxn ang="f23348">
                <a:pos x="f30184" y="f30112"/>
              </a:cxn>
              <a:cxn ang="f23348">
                <a:pos x="f30185" y="f30112"/>
              </a:cxn>
              <a:cxn ang="f23348">
                <a:pos x="f30186" y="f30110"/>
              </a:cxn>
              <a:cxn ang="f23348">
                <a:pos x="f30183" y="f30110"/>
              </a:cxn>
              <a:cxn ang="f23348">
                <a:pos x="f30187" y="f30110"/>
              </a:cxn>
              <a:cxn ang="f23348">
                <a:pos x="f30188" y="f30112"/>
              </a:cxn>
              <a:cxn ang="f23348">
                <a:pos x="f30189" y="f30112"/>
              </a:cxn>
              <a:cxn ang="f23348">
                <a:pos x="f30190" y="f30191"/>
              </a:cxn>
              <a:cxn ang="f23348">
                <a:pos x="f30192" y="f30110"/>
              </a:cxn>
              <a:cxn ang="f23348">
                <a:pos x="f30187" y="f30110"/>
              </a:cxn>
              <a:cxn ang="f23348">
                <a:pos x="f30193" y="f30110"/>
              </a:cxn>
              <a:cxn ang="f23348">
                <a:pos x="f30194" y="f30112"/>
              </a:cxn>
              <a:cxn ang="f23348">
                <a:pos x="f30195" y="f30112"/>
              </a:cxn>
              <a:cxn ang="f23348">
                <a:pos x="f30196" y="f30110"/>
              </a:cxn>
              <a:cxn ang="f23348">
                <a:pos x="f30193" y="f30110"/>
              </a:cxn>
              <a:cxn ang="f23348">
                <a:pos x="f30197" y="f30110"/>
              </a:cxn>
              <a:cxn ang="f23348">
                <a:pos x="f30198" y="f30112"/>
              </a:cxn>
              <a:cxn ang="f23348">
                <a:pos x="f30199" y="f30112"/>
              </a:cxn>
              <a:cxn ang="f23348">
                <a:pos x="f30200" y="f30110"/>
              </a:cxn>
              <a:cxn ang="f23348">
                <a:pos x="f30197" y="f30110"/>
              </a:cxn>
              <a:cxn ang="f23348">
                <a:pos x="f30201" y="f30110"/>
              </a:cxn>
              <a:cxn ang="f23348">
                <a:pos x="f30202" y="f30112"/>
              </a:cxn>
              <a:cxn ang="f23348">
                <a:pos x="f30203" y="f30112"/>
              </a:cxn>
              <a:cxn ang="f23348">
                <a:pos x="f30204" y="f30110"/>
              </a:cxn>
              <a:cxn ang="f23348">
                <a:pos x="f30201" y="f30110"/>
              </a:cxn>
              <a:cxn ang="f23348">
                <a:pos x="f30205" y="f30206"/>
              </a:cxn>
              <a:cxn ang="f23348">
                <a:pos x="f30207" y="f30208"/>
              </a:cxn>
              <a:cxn ang="f23348">
                <a:pos x="f30209" y="f30208"/>
              </a:cxn>
              <a:cxn ang="f23348">
                <a:pos x="f30210" y="f30206"/>
              </a:cxn>
              <a:cxn ang="f23348">
                <a:pos x="f30205" y="f30206"/>
              </a:cxn>
              <a:cxn ang="f23348">
                <a:pos x="f30211" y="f30206"/>
              </a:cxn>
              <a:cxn ang="f23348">
                <a:pos x="f30212" y="f30208"/>
              </a:cxn>
              <a:cxn ang="f23348">
                <a:pos x="f30213" y="f30208"/>
              </a:cxn>
              <a:cxn ang="f23348">
                <a:pos x="f30214" y="f30206"/>
              </a:cxn>
              <a:cxn ang="f23348">
                <a:pos x="f30211" y="f30206"/>
              </a:cxn>
              <a:cxn ang="f23348">
                <a:pos x="f30215" y="f30206"/>
              </a:cxn>
              <a:cxn ang="f23348">
                <a:pos x="f30216" y="f30208"/>
              </a:cxn>
              <a:cxn ang="f23348">
                <a:pos x="f30217" y="f30208"/>
              </a:cxn>
              <a:cxn ang="f23348">
                <a:pos x="f30218" y="f30206"/>
              </a:cxn>
              <a:cxn ang="f23348">
                <a:pos x="f30215" y="f30206"/>
              </a:cxn>
              <a:cxn ang="f23348">
                <a:pos x="f30219" y="f30206"/>
              </a:cxn>
              <a:cxn ang="f23348">
                <a:pos x="f30220" y="f30208"/>
              </a:cxn>
              <a:cxn ang="f23348">
                <a:pos x="f30221" y="f30208"/>
              </a:cxn>
              <a:cxn ang="f23348">
                <a:pos x="f30222" y="f30206"/>
              </a:cxn>
              <a:cxn ang="f23348">
                <a:pos x="f30219" y="f30206"/>
              </a:cxn>
              <a:cxn ang="f23348">
                <a:pos x="f30223" y="f30206"/>
              </a:cxn>
              <a:cxn ang="f23348">
                <a:pos x="f30224" y="f30208"/>
              </a:cxn>
              <a:cxn ang="f23348">
                <a:pos x="f30225" y="f30208"/>
              </a:cxn>
              <a:cxn ang="f23348">
                <a:pos x="f30226" y="f30227"/>
              </a:cxn>
              <a:cxn ang="f23348">
                <a:pos x="f30228" y="f30206"/>
              </a:cxn>
              <a:cxn ang="f23348">
                <a:pos x="f30223" y="f30206"/>
              </a:cxn>
              <a:cxn ang="f23348">
                <a:pos x="f30229" y="f30206"/>
              </a:cxn>
              <a:cxn ang="f23348">
                <a:pos x="f30230" y="f30208"/>
              </a:cxn>
              <a:cxn ang="f23348">
                <a:pos x="f30231" y="f30208"/>
              </a:cxn>
              <a:cxn ang="f23348">
                <a:pos x="f30232" y="f30206"/>
              </a:cxn>
              <a:cxn ang="f23348">
                <a:pos x="f30229" y="f30206"/>
              </a:cxn>
              <a:cxn ang="f23348">
                <a:pos x="f30233" y="f30206"/>
              </a:cxn>
              <a:cxn ang="f23348">
                <a:pos x="f30234" y="f30235"/>
              </a:cxn>
              <a:cxn ang="f23348">
                <a:pos x="f30236" y="f30208"/>
              </a:cxn>
              <a:cxn ang="f23348">
                <a:pos x="f30237" y="f30208"/>
              </a:cxn>
              <a:cxn ang="f23348">
                <a:pos x="f30238" y="f30239"/>
              </a:cxn>
              <a:cxn ang="f23348">
                <a:pos x="f30240" y="f30239"/>
              </a:cxn>
              <a:cxn ang="f23348">
                <a:pos x="f30241" y="f30242"/>
              </a:cxn>
              <a:cxn ang="f23348">
                <a:pos x="f30243" y="f30244"/>
              </a:cxn>
              <a:cxn ang="f23348">
                <a:pos x="f30245" y="f30206"/>
              </a:cxn>
              <a:cxn ang="f23348">
                <a:pos x="f30246" y="f30206"/>
              </a:cxn>
              <a:cxn ang="f23348">
                <a:pos x="f30247" y="f30248"/>
              </a:cxn>
              <a:cxn ang="f23348">
                <a:pos x="f30249" y="f30250"/>
              </a:cxn>
              <a:cxn ang="f23348">
                <a:pos x="f30251" y="f30206"/>
              </a:cxn>
              <a:cxn ang="f23348">
                <a:pos x="f30233" y="f30206"/>
              </a:cxn>
              <a:cxn ang="f23348">
                <a:pos x="f30252" y="f30206"/>
              </a:cxn>
              <a:cxn ang="f23348">
                <a:pos x="f30253" y="f30208"/>
              </a:cxn>
              <a:cxn ang="f23348">
                <a:pos x="f30254" y="f30208"/>
              </a:cxn>
              <a:cxn ang="f23348">
                <a:pos x="f30255" y="f30206"/>
              </a:cxn>
              <a:cxn ang="f23348">
                <a:pos x="f30252" y="f30206"/>
              </a:cxn>
              <a:cxn ang="f23348">
                <a:pos x="f30256" y="f30206"/>
              </a:cxn>
              <a:cxn ang="f23348">
                <a:pos x="f30257" y="f30250"/>
              </a:cxn>
              <a:cxn ang="f23348">
                <a:pos x="f30258" y="f30208"/>
              </a:cxn>
              <a:cxn ang="f23348">
                <a:pos x="f30259" y="f30208"/>
              </a:cxn>
              <a:cxn ang="f23348">
                <a:pos x="f30260" y="f30261"/>
              </a:cxn>
              <a:cxn ang="f23348">
                <a:pos x="f30262" y="f30263"/>
              </a:cxn>
              <a:cxn ang="f23348">
                <a:pos x="f30264" y="f30206"/>
              </a:cxn>
              <a:cxn ang="f23348">
                <a:pos x="f30256" y="f30206"/>
              </a:cxn>
              <a:cxn ang="f23348">
                <a:pos x="f30265" y="f30206"/>
              </a:cxn>
              <a:cxn ang="f23348">
                <a:pos x="f30266" y="f30208"/>
              </a:cxn>
              <a:cxn ang="f23348">
                <a:pos x="f30267" y="f30208"/>
              </a:cxn>
              <a:cxn ang="f23348">
                <a:pos x="f30268" y="f30206"/>
              </a:cxn>
              <a:cxn ang="f23348">
                <a:pos x="f30265" y="f30206"/>
              </a:cxn>
              <a:cxn ang="f23348">
                <a:pos x="f30269" y="f30206"/>
              </a:cxn>
              <a:cxn ang="f23348">
                <a:pos x="f30270" y="f30208"/>
              </a:cxn>
              <a:cxn ang="f23348">
                <a:pos x="f30271" y="f30208"/>
              </a:cxn>
              <a:cxn ang="f23348">
                <a:pos x="f30272" y="f30206"/>
              </a:cxn>
              <a:cxn ang="f23348">
                <a:pos x="f30269" y="f30206"/>
              </a:cxn>
              <a:cxn ang="f23348">
                <a:pos x="f30273" y="f30206"/>
              </a:cxn>
              <a:cxn ang="f23348">
                <a:pos x="f30274" y="f30275"/>
              </a:cxn>
              <a:cxn ang="f23348">
                <a:pos x="f30276" y="f30208"/>
              </a:cxn>
              <a:cxn ang="f23348">
                <a:pos x="f30277" y="f30208"/>
              </a:cxn>
              <a:cxn ang="f23348">
                <a:pos x="f30278" y="f30279"/>
              </a:cxn>
              <a:cxn ang="f23348">
                <a:pos x="f30280" y="f30206"/>
              </a:cxn>
              <a:cxn ang="f23348">
                <a:pos x="f30273" y="f30206"/>
              </a:cxn>
              <a:cxn ang="f23348">
                <a:pos x="f30281" y="f30206"/>
              </a:cxn>
              <a:cxn ang="f23348">
                <a:pos x="f30282" y="f30208"/>
              </a:cxn>
              <a:cxn ang="f23348">
                <a:pos x="f30283" y="f30208"/>
              </a:cxn>
              <a:cxn ang="f23348">
                <a:pos x="f30284" y="f30206"/>
              </a:cxn>
              <a:cxn ang="f23348">
                <a:pos x="f30281" y="f30206"/>
              </a:cxn>
              <a:cxn ang="f23348">
                <a:pos x="f30285" y="f30206"/>
              </a:cxn>
              <a:cxn ang="f23348">
                <a:pos x="f30286" y="f30208"/>
              </a:cxn>
              <a:cxn ang="f23348">
                <a:pos x="f30287" y="f30208"/>
              </a:cxn>
              <a:cxn ang="f23348">
                <a:pos x="f30288" y="f30206"/>
              </a:cxn>
              <a:cxn ang="f23348">
                <a:pos x="f30285" y="f30206"/>
              </a:cxn>
              <a:cxn ang="f23348">
                <a:pos x="f30289" y="f30206"/>
              </a:cxn>
              <a:cxn ang="f23348">
                <a:pos x="f30290" y="f30208"/>
              </a:cxn>
              <a:cxn ang="f23348">
                <a:pos x="f30291" y="f30208"/>
              </a:cxn>
              <a:cxn ang="f23348">
                <a:pos x="f30292" y="f30206"/>
              </a:cxn>
              <a:cxn ang="f23348">
                <a:pos x="f30289" y="f30206"/>
              </a:cxn>
              <a:cxn ang="f23348">
                <a:pos x="f30293" y="f30294"/>
              </a:cxn>
              <a:cxn ang="f23348">
                <a:pos x="f30295" y="f30296"/>
              </a:cxn>
              <a:cxn ang="f23348">
                <a:pos x="f30297" y="f30296"/>
              </a:cxn>
              <a:cxn ang="f23348">
                <a:pos x="f30298" y="f30294"/>
              </a:cxn>
              <a:cxn ang="f23348">
                <a:pos x="f30293" y="f30294"/>
              </a:cxn>
              <a:cxn ang="f23348">
                <a:pos x="f30299" y="f30294"/>
              </a:cxn>
              <a:cxn ang="f23348">
                <a:pos x="f30300" y="f30296"/>
              </a:cxn>
              <a:cxn ang="f23348">
                <a:pos x="f30301" y="f30296"/>
              </a:cxn>
              <a:cxn ang="f23348">
                <a:pos x="f30302" y="f30294"/>
              </a:cxn>
              <a:cxn ang="f23348">
                <a:pos x="f30299" y="f30294"/>
              </a:cxn>
              <a:cxn ang="f23348">
                <a:pos x="f30303" y="f30294"/>
              </a:cxn>
              <a:cxn ang="f23348">
                <a:pos x="f30304" y="f30296"/>
              </a:cxn>
              <a:cxn ang="f23348">
                <a:pos x="f30305" y="f30296"/>
              </a:cxn>
              <a:cxn ang="f23348">
                <a:pos x="f30014" y="f30294"/>
              </a:cxn>
              <a:cxn ang="f23348">
                <a:pos x="f30303" y="f30294"/>
              </a:cxn>
              <a:cxn ang="f23348">
                <a:pos x="f30306" y="f30294"/>
              </a:cxn>
              <a:cxn ang="f23348">
                <a:pos x="f30307" y="f30296"/>
              </a:cxn>
              <a:cxn ang="f23348">
                <a:pos x="f30308" y="f30296"/>
              </a:cxn>
              <a:cxn ang="f23348">
                <a:pos x="f30309" y="f30294"/>
              </a:cxn>
              <a:cxn ang="f23348">
                <a:pos x="f30306" y="f30294"/>
              </a:cxn>
              <a:cxn ang="f23348">
                <a:pos x="f30310" y="f30294"/>
              </a:cxn>
              <a:cxn ang="f23348">
                <a:pos x="f30311" y="f30296"/>
              </a:cxn>
              <a:cxn ang="f23348">
                <a:pos x="f30312" y="f30296"/>
              </a:cxn>
              <a:cxn ang="f23348">
                <a:pos x="f30313" y="f30314"/>
              </a:cxn>
              <a:cxn ang="f23348">
                <a:pos x="f30315" y="f30294"/>
              </a:cxn>
              <a:cxn ang="f23348">
                <a:pos x="f30310" y="f30294"/>
              </a:cxn>
              <a:cxn ang="f23348">
                <a:pos x="f30316" y="f30294"/>
              </a:cxn>
              <a:cxn ang="f23348">
                <a:pos x="f30317" y="f30296"/>
              </a:cxn>
              <a:cxn ang="f23348">
                <a:pos x="f30318" y="f30296"/>
              </a:cxn>
              <a:cxn ang="f23348">
                <a:pos x="f30318" y="f30294"/>
              </a:cxn>
              <a:cxn ang="f23348">
                <a:pos x="f30316" y="f30294"/>
              </a:cxn>
              <a:cxn ang="f23348">
                <a:pos x="f30319" y="f30294"/>
              </a:cxn>
              <a:cxn ang="f23348">
                <a:pos x="f30320" y="f30296"/>
              </a:cxn>
              <a:cxn ang="f23348">
                <a:pos x="f30321" y="f30296"/>
              </a:cxn>
              <a:cxn ang="f23348">
                <a:pos x="f30322" y="f30294"/>
              </a:cxn>
              <a:cxn ang="f23348">
                <a:pos x="f30319" y="f30294"/>
              </a:cxn>
              <a:cxn ang="f23348">
                <a:pos x="f30323" y="f30294"/>
              </a:cxn>
              <a:cxn ang="f23348">
                <a:pos x="f30324" y="f30325"/>
              </a:cxn>
              <a:cxn ang="f23348">
                <a:pos x="f30326" y="f30296"/>
              </a:cxn>
              <a:cxn ang="f23348">
                <a:pos x="f30327" y="f30296"/>
              </a:cxn>
              <a:cxn ang="f23348">
                <a:pos x="f30328" y="f30329"/>
              </a:cxn>
              <a:cxn ang="f23348">
                <a:pos x="f30330" y="f30331"/>
              </a:cxn>
              <a:cxn ang="f23348">
                <a:pos x="f30332" y="f30294"/>
              </a:cxn>
              <a:cxn ang="f23348">
                <a:pos x="f30323" y="f30294"/>
              </a:cxn>
              <a:cxn ang="f23348">
                <a:pos x="f30333" y="f30294"/>
              </a:cxn>
              <a:cxn ang="f23348">
                <a:pos x="f30334" y="f30296"/>
              </a:cxn>
              <a:cxn ang="f23348">
                <a:pos x="f30335" y="f30296"/>
              </a:cxn>
              <a:cxn ang="f23348">
                <a:pos x="f30336" y="f30294"/>
              </a:cxn>
              <a:cxn ang="f23348">
                <a:pos x="f30333" y="f30294"/>
              </a:cxn>
              <a:cxn ang="f23348">
                <a:pos x="f30337" y="f30294"/>
              </a:cxn>
              <a:cxn ang="f23348">
                <a:pos x="f30338" y="f30339"/>
              </a:cxn>
              <a:cxn ang="f23348">
                <a:pos x="f30340" y="f30296"/>
              </a:cxn>
              <a:cxn ang="f23348">
                <a:pos x="f30341" y="f30296"/>
              </a:cxn>
              <a:cxn ang="f23348">
                <a:pos x="f30342" y="f30343"/>
              </a:cxn>
              <a:cxn ang="f23348">
                <a:pos x="f30344" y="f30294"/>
              </a:cxn>
              <a:cxn ang="f23348">
                <a:pos x="f30337" y="f30294"/>
              </a:cxn>
              <a:cxn ang="f23348">
                <a:pos x="f30345" y="f30294"/>
              </a:cxn>
              <a:cxn ang="f23348">
                <a:pos x="f30346" y="f30296"/>
              </a:cxn>
              <a:cxn ang="f23348">
                <a:pos x="f30347" y="f30296"/>
              </a:cxn>
              <a:cxn ang="f23348">
                <a:pos x="f30348" y="f30294"/>
              </a:cxn>
              <a:cxn ang="f23348">
                <a:pos x="f30345" y="f30294"/>
              </a:cxn>
              <a:cxn ang="f23348">
                <a:pos x="f30349" y="f30294"/>
              </a:cxn>
              <a:cxn ang="f23348">
                <a:pos x="f30350" y="f30296"/>
              </a:cxn>
              <a:cxn ang="f23348">
                <a:pos x="f30276" y="f30296"/>
              </a:cxn>
              <a:cxn ang="f23348">
                <a:pos x="f30351" y="f30294"/>
              </a:cxn>
              <a:cxn ang="f23348">
                <a:pos x="f30349" y="f30294"/>
              </a:cxn>
              <a:cxn ang="f23348">
                <a:pos x="f30352" y="f30294"/>
              </a:cxn>
              <a:cxn ang="f23348">
                <a:pos x="f30353" y="f30354"/>
              </a:cxn>
              <a:cxn ang="f23348">
                <a:pos x="f30355" y="f30296"/>
              </a:cxn>
              <a:cxn ang="f23348">
                <a:pos x="f30356" y="f30296"/>
              </a:cxn>
              <a:cxn ang="f23348">
                <a:pos x="f28631" y="f30357"/>
              </a:cxn>
              <a:cxn ang="f23348">
                <a:pos x="f30358" y="f30294"/>
              </a:cxn>
              <a:cxn ang="f23348">
                <a:pos x="f30352" y="f30294"/>
              </a:cxn>
              <a:cxn ang="f23348">
                <a:pos x="f30359" y="f30294"/>
              </a:cxn>
              <a:cxn ang="f23348">
                <a:pos x="f30360" y="f30296"/>
              </a:cxn>
              <a:cxn ang="f23348">
                <a:pos x="f30361" y="f30296"/>
              </a:cxn>
              <a:cxn ang="f23348">
                <a:pos x="f30362" y="f30294"/>
              </a:cxn>
              <a:cxn ang="f23348">
                <a:pos x="f30359" y="f30294"/>
              </a:cxn>
              <a:cxn ang="f23348">
                <a:pos x="f30363" y="f30294"/>
              </a:cxn>
              <a:cxn ang="f23348">
                <a:pos x="f30364" y="f30296"/>
              </a:cxn>
              <a:cxn ang="f23348">
                <a:pos x="f30365" y="f30296"/>
              </a:cxn>
              <a:cxn ang="f23348">
                <a:pos x="f30366" y="f30294"/>
              </a:cxn>
              <a:cxn ang="f23348">
                <a:pos x="f30363" y="f30294"/>
              </a:cxn>
              <a:cxn ang="f23348">
                <a:pos x="f30367" y="f30294"/>
              </a:cxn>
              <a:cxn ang="f23348">
                <a:pos x="f30368" y="f30296"/>
              </a:cxn>
              <a:cxn ang="f23348">
                <a:pos x="f30369" y="f30296"/>
              </a:cxn>
              <a:cxn ang="f23348">
                <a:pos x="f30370" y="f30294"/>
              </a:cxn>
              <a:cxn ang="f23348">
                <a:pos x="f30367" y="f30294"/>
              </a:cxn>
              <a:cxn ang="f23348">
                <a:pos x="f30371" y="f30343"/>
              </a:cxn>
              <a:cxn ang="f23348">
                <a:pos x="f30372" y="f30373"/>
              </a:cxn>
              <a:cxn ang="f23348">
                <a:pos x="f30371" y="f30374"/>
              </a:cxn>
              <a:cxn ang="f23348">
                <a:pos x="f30371" y="f30343"/>
              </a:cxn>
              <a:cxn ang="f23348">
                <a:pos x="f30375" y="f30376"/>
              </a:cxn>
              <a:cxn ang="f23348">
                <a:pos x="f30377" y="f30378"/>
              </a:cxn>
              <a:cxn ang="f23348">
                <a:pos x="f30379" y="f30378"/>
              </a:cxn>
              <a:cxn ang="f23348">
                <a:pos x="f30380" y="f30376"/>
              </a:cxn>
              <a:cxn ang="f23348">
                <a:pos x="f30375" y="f30376"/>
              </a:cxn>
              <a:cxn ang="f23348">
                <a:pos x="f30381" y="f30376"/>
              </a:cxn>
              <a:cxn ang="f23348">
                <a:pos x="f30382" y="f30378"/>
              </a:cxn>
              <a:cxn ang="f23348">
                <a:pos x="f30383" y="f30378"/>
              </a:cxn>
              <a:cxn ang="f23348">
                <a:pos x="f30384" y="f30376"/>
              </a:cxn>
              <a:cxn ang="f23348">
                <a:pos x="f30381" y="f30376"/>
              </a:cxn>
              <a:cxn ang="f23348">
                <a:pos x="f30385" y="f30376"/>
              </a:cxn>
              <a:cxn ang="f23348">
                <a:pos x="f30386" y="f30378"/>
              </a:cxn>
              <a:cxn ang="f23348">
                <a:pos x="f30387" y="f30378"/>
              </a:cxn>
              <a:cxn ang="f23348">
                <a:pos x="f30388" y="f30376"/>
              </a:cxn>
              <a:cxn ang="f23348">
                <a:pos x="f30385" y="f30376"/>
              </a:cxn>
              <a:cxn ang="f23348">
                <a:pos x="f30389" y="f30376"/>
              </a:cxn>
              <a:cxn ang="f23348">
                <a:pos x="f30390" y="f30378"/>
              </a:cxn>
              <a:cxn ang="f23348">
                <a:pos x="f30391" y="f30378"/>
              </a:cxn>
              <a:cxn ang="f23348">
                <a:pos x="f30392" y="f30376"/>
              </a:cxn>
              <a:cxn ang="f23348">
                <a:pos x="f30389" y="f30376"/>
              </a:cxn>
              <a:cxn ang="f23348">
                <a:pos x="f30393" y="f30376"/>
              </a:cxn>
              <a:cxn ang="f23348">
                <a:pos x="f30394" y="f30395"/>
              </a:cxn>
              <a:cxn ang="f23348">
                <a:pos x="f30396" y="f30376"/>
              </a:cxn>
              <a:cxn ang="f23348">
                <a:pos x="f30393" y="f30376"/>
              </a:cxn>
              <a:cxn ang="f23348">
                <a:pos x="f30397" y="f30376"/>
              </a:cxn>
              <a:cxn ang="f23348">
                <a:pos x="f30398" y="f30399"/>
              </a:cxn>
              <a:cxn ang="f23348">
                <a:pos x="f30400" y="f30378"/>
              </a:cxn>
              <a:cxn ang="f23348">
                <a:pos x="f30401" y="f30378"/>
              </a:cxn>
              <a:cxn ang="f23348">
                <a:pos x="f30226" y="f30402"/>
              </a:cxn>
              <a:cxn ang="f23348">
                <a:pos x="f30403" y="f30376"/>
              </a:cxn>
              <a:cxn ang="f23348">
                <a:pos x="f30397" y="f30376"/>
              </a:cxn>
              <a:cxn ang="f23348">
                <a:pos x="f30404" y="f30376"/>
              </a:cxn>
              <a:cxn ang="f23348">
                <a:pos x="f30405" y="f30406"/>
              </a:cxn>
              <a:cxn ang="f23348">
                <a:pos x="f30407" y="f30406"/>
              </a:cxn>
              <a:cxn ang="f23348">
                <a:pos x="f30407" y="f30408"/>
              </a:cxn>
              <a:cxn ang="f23348">
                <a:pos x="f30409" y="f30410"/>
              </a:cxn>
              <a:cxn ang="f23348">
                <a:pos x="f30411" y="f30378"/>
              </a:cxn>
              <a:cxn ang="f23348">
                <a:pos x="f30412" y="f30378"/>
              </a:cxn>
              <a:cxn ang="f23348">
                <a:pos x="f30413" y="f30414"/>
              </a:cxn>
              <a:cxn ang="f23348">
                <a:pos x="f30415" y="f30376"/>
              </a:cxn>
              <a:cxn ang="f23348">
                <a:pos x="f30404" y="f30376"/>
              </a:cxn>
              <a:cxn ang="f23348">
                <a:pos x="f30416" y="f30376"/>
              </a:cxn>
              <a:cxn ang="f23348">
                <a:pos x="f30417" y="f30378"/>
              </a:cxn>
              <a:cxn ang="f23348">
                <a:pos x="f30418" y="f30378"/>
              </a:cxn>
              <a:cxn ang="f23348">
                <a:pos x="f30419" y="f30376"/>
              </a:cxn>
              <a:cxn ang="f23348">
                <a:pos x="f30416" y="f30376"/>
              </a:cxn>
              <a:cxn ang="f23348">
                <a:pos x="f30420" y="f30376"/>
              </a:cxn>
              <a:cxn ang="f23348">
                <a:pos x="f30421" y="f30378"/>
              </a:cxn>
              <a:cxn ang="f23348">
                <a:pos x="f30422" y="f30378"/>
              </a:cxn>
              <a:cxn ang="f23348">
                <a:pos x="f30423" y="f30376"/>
              </a:cxn>
              <a:cxn ang="f23348">
                <a:pos x="f30420" y="f30376"/>
              </a:cxn>
              <a:cxn ang="f23348">
                <a:pos x="f30424" y="f30376"/>
              </a:cxn>
              <a:cxn ang="f23348">
                <a:pos x="f30425" y="f30426"/>
              </a:cxn>
              <a:cxn ang="f23348">
                <a:pos x="f30427" y="f30378"/>
              </a:cxn>
              <a:cxn ang="f23348">
                <a:pos x="f30428" y="f30378"/>
              </a:cxn>
              <a:cxn ang="f23348">
                <a:pos x="f30429" y="f30376"/>
              </a:cxn>
              <a:cxn ang="f23348">
                <a:pos x="f30424" y="f30376"/>
              </a:cxn>
              <a:cxn ang="f23348">
                <a:pos x="f30430" y="f30376"/>
              </a:cxn>
              <a:cxn ang="f23348">
                <a:pos x="f30431" y="f30378"/>
              </a:cxn>
              <a:cxn ang="f23348">
                <a:pos x="f30432" y="f30378"/>
              </a:cxn>
              <a:cxn ang="f23348">
                <a:pos x="f30433" y="f30376"/>
              </a:cxn>
              <a:cxn ang="f23348">
                <a:pos x="f30430" y="f30376"/>
              </a:cxn>
              <a:cxn ang="f23348">
                <a:pos x="f30434" y="f30376"/>
              </a:cxn>
              <a:cxn ang="f23348">
                <a:pos x="f30435" y="f30378"/>
              </a:cxn>
              <a:cxn ang="f23348">
                <a:pos x="f30436" y="f30378"/>
              </a:cxn>
              <a:cxn ang="f23348">
                <a:pos x="f30437" y="f30402"/>
              </a:cxn>
              <a:cxn ang="f23348">
                <a:pos x="f30438" y="f30376"/>
              </a:cxn>
              <a:cxn ang="f23348">
                <a:pos x="f30434" y="f30376"/>
              </a:cxn>
              <a:cxn ang="f23348">
                <a:pos x="f30439" y="f30376"/>
              </a:cxn>
              <a:cxn ang="f23348">
                <a:pos x="f30440" y="f30378"/>
              </a:cxn>
              <a:cxn ang="f23348">
                <a:pos x="f30441" y="f30378"/>
              </a:cxn>
              <a:cxn ang="f23348">
                <a:pos x="f30442" y="f30443"/>
              </a:cxn>
              <a:cxn ang="f23348">
                <a:pos x="f30444" y="f30376"/>
              </a:cxn>
              <a:cxn ang="f23348">
                <a:pos x="f30439" y="f30376"/>
              </a:cxn>
              <a:cxn ang="f23348">
                <a:pos x="f30445" y="f30376"/>
              </a:cxn>
              <a:cxn ang="f23348">
                <a:pos x="f30446" y="f30378"/>
              </a:cxn>
              <a:cxn ang="f23348">
                <a:pos x="f30447" y="f30378"/>
              </a:cxn>
              <a:cxn ang="f23348">
                <a:pos x="f30448" y="f30376"/>
              </a:cxn>
              <a:cxn ang="f23348">
                <a:pos x="f30445" y="f30376"/>
              </a:cxn>
              <a:cxn ang="f23348">
                <a:pos x="f30449" y="f30376"/>
              </a:cxn>
              <a:cxn ang="f23348">
                <a:pos x="f30450" y="f30378"/>
              </a:cxn>
              <a:cxn ang="f23348">
                <a:pos x="f30451" y="f30378"/>
              </a:cxn>
              <a:cxn ang="f23348">
                <a:pos x="f29571" y="f30376"/>
              </a:cxn>
              <a:cxn ang="f23348">
                <a:pos x="f30449" y="f30376"/>
              </a:cxn>
              <a:cxn ang="f23348">
                <a:pos x="f30452" y="f30376"/>
              </a:cxn>
              <a:cxn ang="f23348">
                <a:pos x="f30453" y="f30378"/>
              </a:cxn>
              <a:cxn ang="f23348">
                <a:pos x="f30454" y="f30378"/>
              </a:cxn>
              <a:cxn ang="f23348">
                <a:pos x="f30455" y="f30376"/>
              </a:cxn>
              <a:cxn ang="f23348">
                <a:pos x="f30452" y="f30376"/>
              </a:cxn>
              <a:cxn ang="f23348">
                <a:pos x="f30456" y="f30376"/>
              </a:cxn>
              <a:cxn ang="f23348">
                <a:pos x="f30457" y="f30378"/>
              </a:cxn>
              <a:cxn ang="f23348">
                <a:pos x="f30458" y="f30378"/>
              </a:cxn>
              <a:cxn ang="f23348">
                <a:pos x="f30459" y="f30376"/>
              </a:cxn>
              <a:cxn ang="f23348">
                <a:pos x="f30456" y="f30376"/>
              </a:cxn>
              <a:cxn ang="f23348">
                <a:pos x="f30460" y="f30376"/>
              </a:cxn>
              <a:cxn ang="f23348">
                <a:pos x="f30461" y="f30378"/>
              </a:cxn>
              <a:cxn ang="f23348">
                <a:pos x="f30462" y="f30378"/>
              </a:cxn>
              <a:cxn ang="f23348">
                <a:pos x="f30463" y="f30376"/>
              </a:cxn>
              <a:cxn ang="f23348">
                <a:pos x="f30460" y="f30376"/>
              </a:cxn>
              <a:cxn ang="f23348">
                <a:pos x="f30464" y="f30465"/>
              </a:cxn>
              <a:cxn ang="f23348">
                <a:pos x="f30466" y="f30378"/>
              </a:cxn>
              <a:cxn ang="f23348">
                <a:pos x="f30467" y="f30378"/>
              </a:cxn>
              <a:cxn ang="f23348">
                <a:pos x="f30464" y="f30465"/>
              </a:cxn>
              <a:cxn ang="f23348">
                <a:pos x="f30468" y="f30469"/>
              </a:cxn>
              <a:cxn ang="f23348">
                <a:pos x="f30470" y="f30471"/>
              </a:cxn>
              <a:cxn ang="f23348">
                <a:pos x="f30472" y="f30471"/>
              </a:cxn>
              <a:cxn ang="f23348">
                <a:pos x="f30473" y="f30469"/>
              </a:cxn>
              <a:cxn ang="f23348">
                <a:pos x="f30468" y="f30469"/>
              </a:cxn>
              <a:cxn ang="f23348">
                <a:pos x="f30474" y="f30469"/>
              </a:cxn>
              <a:cxn ang="f23348">
                <a:pos x="f30475" y="f30471"/>
              </a:cxn>
              <a:cxn ang="f23348">
                <a:pos x="f30476" y="f30471"/>
              </a:cxn>
              <a:cxn ang="f23348">
                <a:pos x="f30477" y="f30469"/>
              </a:cxn>
              <a:cxn ang="f23348">
                <a:pos x="f30474" y="f30469"/>
              </a:cxn>
              <a:cxn ang="f23348">
                <a:pos x="f30478" y="f30469"/>
              </a:cxn>
              <a:cxn ang="f23348">
                <a:pos x="f30479" y="f30471"/>
              </a:cxn>
              <a:cxn ang="f23348">
                <a:pos x="f30480" y="f30471"/>
              </a:cxn>
              <a:cxn ang="f23348">
                <a:pos x="f30481" y="f30469"/>
              </a:cxn>
              <a:cxn ang="f23348">
                <a:pos x="f30478" y="f30469"/>
              </a:cxn>
              <a:cxn ang="f23348">
                <a:pos x="f30482" y="f30469"/>
              </a:cxn>
              <a:cxn ang="f23348">
                <a:pos x="f30483" y="f30471"/>
              </a:cxn>
              <a:cxn ang="f23348">
                <a:pos x="f30484" y="f30471"/>
              </a:cxn>
              <a:cxn ang="f23348">
                <a:pos x="f30485" y="f30469"/>
              </a:cxn>
              <a:cxn ang="f23348">
                <a:pos x="f30482" y="f30469"/>
              </a:cxn>
              <a:cxn ang="f23348">
                <a:pos x="f30486" y="f30469"/>
              </a:cxn>
              <a:cxn ang="f23348">
                <a:pos x="f30487" y="f30488"/>
              </a:cxn>
              <a:cxn ang="f23348">
                <a:pos x="f30489" y="f30471"/>
              </a:cxn>
              <a:cxn ang="f23348">
                <a:pos x="f30490" y="f30471"/>
              </a:cxn>
              <a:cxn ang="f23348">
                <a:pos x="f30491" y="f30469"/>
              </a:cxn>
              <a:cxn ang="f23348">
                <a:pos x="f30486" y="f30469"/>
              </a:cxn>
              <a:cxn ang="f23348">
                <a:pos x="f30492" y="f30469"/>
              </a:cxn>
              <a:cxn ang="f23348">
                <a:pos x="f30493" y="f30494"/>
              </a:cxn>
              <a:cxn ang="f23348">
                <a:pos x="f30495" y="f30471"/>
              </a:cxn>
              <a:cxn ang="f23348">
                <a:pos x="f30496" y="f30471"/>
              </a:cxn>
              <a:cxn ang="f23348">
                <a:pos x="f30497" y="f30469"/>
              </a:cxn>
              <a:cxn ang="f23348">
                <a:pos x="f30492" y="f30469"/>
              </a:cxn>
              <a:cxn ang="f23348">
                <a:pos x="f30498" y="f30469"/>
              </a:cxn>
              <a:cxn ang="f23348">
                <a:pos x="f30499" y="f30471"/>
              </a:cxn>
              <a:cxn ang="f23348">
                <a:pos x="f30500" y="f30471"/>
              </a:cxn>
              <a:cxn ang="f23348">
                <a:pos x="f30501" y="f30469"/>
              </a:cxn>
              <a:cxn ang="f23348">
                <a:pos x="f30498" y="f30469"/>
              </a:cxn>
              <a:cxn ang="f23348">
                <a:pos x="f30502" y="f30469"/>
              </a:cxn>
              <a:cxn ang="f23348">
                <a:pos x="f30503" y="f30471"/>
              </a:cxn>
              <a:cxn ang="f23348">
                <a:pos x="f30504" y="f30471"/>
              </a:cxn>
              <a:cxn ang="f23348">
                <a:pos x="f30505" y="f30469"/>
              </a:cxn>
              <a:cxn ang="f23348">
                <a:pos x="f30502" y="f30469"/>
              </a:cxn>
              <a:cxn ang="f23348">
                <a:pos x="f30506" y="f30469"/>
              </a:cxn>
              <a:cxn ang="f23348">
                <a:pos x="f30507" y="f30471"/>
              </a:cxn>
              <a:cxn ang="f23348">
                <a:pos x="f30508" y="f30471"/>
              </a:cxn>
              <a:cxn ang="f23348">
                <a:pos x="f30509" y="f30469"/>
              </a:cxn>
              <a:cxn ang="f23348">
                <a:pos x="f30506" y="f30469"/>
              </a:cxn>
              <a:cxn ang="f23348">
                <a:pos x="f30510" y="f30469"/>
              </a:cxn>
              <a:cxn ang="f23348">
                <a:pos x="f30511" y="f30471"/>
              </a:cxn>
              <a:cxn ang="f23348">
                <a:pos x="f30512" y="f30471"/>
              </a:cxn>
              <a:cxn ang="f23348">
                <a:pos x="f30513" y="f30469"/>
              </a:cxn>
              <a:cxn ang="f23348">
                <a:pos x="f30510" y="f30469"/>
              </a:cxn>
              <a:cxn ang="f23348">
                <a:pos x="f30514" y="f30469"/>
              </a:cxn>
              <a:cxn ang="f23348">
                <a:pos x="f30515" y="f30471"/>
              </a:cxn>
              <a:cxn ang="f23348">
                <a:pos x="f30516" y="f30471"/>
              </a:cxn>
              <a:cxn ang="f23348">
                <a:pos x="f30516" y="f30517"/>
              </a:cxn>
              <a:cxn ang="f23348">
                <a:pos x="f30516" y="f30518"/>
              </a:cxn>
              <a:cxn ang="f23348">
                <a:pos x="f30519" y="f30469"/>
              </a:cxn>
              <a:cxn ang="f23348">
                <a:pos x="f30514" y="f30469"/>
              </a:cxn>
              <a:cxn ang="f23348">
                <a:pos x="f30520" y="f30469"/>
              </a:cxn>
              <a:cxn ang="f23348">
                <a:pos x="f30521" y="f30522"/>
              </a:cxn>
              <a:cxn ang="f23348">
                <a:pos x="f30523" y="f30471"/>
              </a:cxn>
              <a:cxn ang="f23348">
                <a:pos x="f30524" y="f30471"/>
              </a:cxn>
              <a:cxn ang="f23348">
                <a:pos x="f30078" y="f30525"/>
              </a:cxn>
              <a:cxn ang="f23348">
                <a:pos x="f30526" y="f30469"/>
              </a:cxn>
              <a:cxn ang="f23348">
                <a:pos x="f30520" y="f30469"/>
              </a:cxn>
              <a:cxn ang="f23348">
                <a:pos x="f30527" y="f30469"/>
              </a:cxn>
              <a:cxn ang="f23348">
                <a:pos x="f30528" y="f30471"/>
              </a:cxn>
              <a:cxn ang="f23348">
                <a:pos x="f30529" y="f30471"/>
              </a:cxn>
              <a:cxn ang="f23348">
                <a:pos x="f30530" y="f30531"/>
              </a:cxn>
              <a:cxn ang="f23348">
                <a:pos x="f30532" y="f30469"/>
              </a:cxn>
              <a:cxn ang="f23348">
                <a:pos x="f30527" y="f30469"/>
              </a:cxn>
              <a:cxn ang="f23348">
                <a:pos x="f30533" y="f30469"/>
              </a:cxn>
              <a:cxn ang="f23348">
                <a:pos x="f30534" y="f30471"/>
              </a:cxn>
              <a:cxn ang="f23348">
                <a:pos x="f30535" y="f30471"/>
              </a:cxn>
              <a:cxn ang="f23348">
                <a:pos x="f30536" y="f30469"/>
              </a:cxn>
              <a:cxn ang="f23348">
                <a:pos x="f30533" y="f30469"/>
              </a:cxn>
              <a:cxn ang="f23348">
                <a:pos x="f30537" y="f30469"/>
              </a:cxn>
              <a:cxn ang="f23348">
                <a:pos x="f30538" y="f30471"/>
              </a:cxn>
              <a:cxn ang="f23348">
                <a:pos x="f30539" y="f30471"/>
              </a:cxn>
              <a:cxn ang="f23348">
                <a:pos x="f30540" y="f30469"/>
              </a:cxn>
              <a:cxn ang="f23348">
                <a:pos x="f30537" y="f30469"/>
              </a:cxn>
              <a:cxn ang="f23348">
                <a:pos x="f30541" y="f30469"/>
              </a:cxn>
              <a:cxn ang="f23348">
                <a:pos x="f30542" y="f30471"/>
              </a:cxn>
              <a:cxn ang="f23348">
                <a:pos x="f30543" y="f30471"/>
              </a:cxn>
              <a:cxn ang="f23348">
                <a:pos x="f30544" y="f30469"/>
              </a:cxn>
              <a:cxn ang="f23348">
                <a:pos x="f30541" y="f30469"/>
              </a:cxn>
              <a:cxn ang="f23348">
                <a:pos x="f30545" y="f30546"/>
              </a:cxn>
              <a:cxn ang="f23348">
                <a:pos x="f30547" y="f30471"/>
              </a:cxn>
              <a:cxn ang="f23348">
                <a:pos x="f30548" y="f30471"/>
              </a:cxn>
              <a:cxn ang="f23348">
                <a:pos x="f30549" y="f30531"/>
              </a:cxn>
              <a:cxn ang="f23348">
                <a:pos x="f30545" y="f30546"/>
              </a:cxn>
              <a:cxn ang="f23348">
                <a:pos x="f30550" y="f30551"/>
              </a:cxn>
              <a:cxn ang="f23348">
                <a:pos x="f30552" y="f30553"/>
              </a:cxn>
              <a:cxn ang="f23348">
                <a:pos x="f30554" y="f30553"/>
              </a:cxn>
              <a:cxn ang="f23348">
                <a:pos x="f30555" y="f30551"/>
              </a:cxn>
              <a:cxn ang="f23348">
                <a:pos x="f30550" y="f30551"/>
              </a:cxn>
              <a:cxn ang="f23348">
                <a:pos x="f30556" y="f30551"/>
              </a:cxn>
              <a:cxn ang="f23348">
                <a:pos x="f30557" y="f30553"/>
              </a:cxn>
              <a:cxn ang="f23348">
                <a:pos x="f30558" y="f30553"/>
              </a:cxn>
              <a:cxn ang="f23348">
                <a:pos x="f30559" y="f30551"/>
              </a:cxn>
              <a:cxn ang="f23348">
                <a:pos x="f30556" y="f30551"/>
              </a:cxn>
              <a:cxn ang="f23348">
                <a:pos x="f30560" y="f30551"/>
              </a:cxn>
              <a:cxn ang="f23348">
                <a:pos x="f30561" y="f30553"/>
              </a:cxn>
              <a:cxn ang="f23348">
                <a:pos x="f30562" y="f30553"/>
              </a:cxn>
              <a:cxn ang="f23348">
                <a:pos x="f30563" y="f30551"/>
              </a:cxn>
              <a:cxn ang="f23348">
                <a:pos x="f30560" y="f30551"/>
              </a:cxn>
              <a:cxn ang="f23348">
                <a:pos x="f30564" y="f30551"/>
              </a:cxn>
              <a:cxn ang="f23348">
                <a:pos x="f30565" y="f30553"/>
              </a:cxn>
              <a:cxn ang="f23348">
                <a:pos x="f30566" y="f30553"/>
              </a:cxn>
              <a:cxn ang="f23348">
                <a:pos x="f30567" y="f30551"/>
              </a:cxn>
              <a:cxn ang="f23348">
                <a:pos x="f30564" y="f30551"/>
              </a:cxn>
              <a:cxn ang="f23348">
                <a:pos x="f30568" y="f30551"/>
              </a:cxn>
              <a:cxn ang="f23348">
                <a:pos x="f28376" y="f30569"/>
              </a:cxn>
              <a:cxn ang="f23348">
                <a:pos x="f30570" y="f30553"/>
              </a:cxn>
              <a:cxn ang="f23348">
                <a:pos x="f30571" y="f30553"/>
              </a:cxn>
              <a:cxn ang="f23348">
                <a:pos x="f30572" y="f30573"/>
              </a:cxn>
              <a:cxn ang="f23348">
                <a:pos x="f30574" y="f30551"/>
              </a:cxn>
              <a:cxn ang="f23348">
                <a:pos x="f30568" y="f30551"/>
              </a:cxn>
              <a:cxn ang="f23348">
                <a:pos x="f30575" y="f30551"/>
              </a:cxn>
              <a:cxn ang="f23348">
                <a:pos x="f30576" y="f30553"/>
              </a:cxn>
              <a:cxn ang="f23348">
                <a:pos x="f30577" y="f30553"/>
              </a:cxn>
              <a:cxn ang="f23348">
                <a:pos x="f30578" y="f30551"/>
              </a:cxn>
              <a:cxn ang="f23348">
                <a:pos x="f30575" y="f30551"/>
              </a:cxn>
              <a:cxn ang="f23348">
                <a:pos x="f30579" y="f30551"/>
              </a:cxn>
              <a:cxn ang="f23348">
                <a:pos x="f30580" y="f30581"/>
              </a:cxn>
              <a:cxn ang="f23348">
                <a:pos x="f30582" y="f30553"/>
              </a:cxn>
              <a:cxn ang="f23348">
                <a:pos x="f30583" y="f30553"/>
              </a:cxn>
              <a:cxn ang="f23348">
                <a:pos x="f30584" y="f30551"/>
              </a:cxn>
              <a:cxn ang="f23348">
                <a:pos x="f30579" y="f30551"/>
              </a:cxn>
              <a:cxn ang="f23348">
                <a:pos x="f30585" y="f30551"/>
              </a:cxn>
              <a:cxn ang="f23348">
                <a:pos x="f30586" y="f30553"/>
              </a:cxn>
              <a:cxn ang="f23348">
                <a:pos x="f30587" y="f30553"/>
              </a:cxn>
              <a:cxn ang="f23348">
                <a:pos x="f30588" y="f30551"/>
              </a:cxn>
              <a:cxn ang="f23348">
                <a:pos x="f30585" y="f30551"/>
              </a:cxn>
              <a:cxn ang="f23348">
                <a:pos x="f30589" y="f30551"/>
              </a:cxn>
              <a:cxn ang="f23348">
                <a:pos x="f30590" y="f30553"/>
              </a:cxn>
              <a:cxn ang="f23348">
                <a:pos x="f30591" y="f30553"/>
              </a:cxn>
              <a:cxn ang="f23348">
                <a:pos x="f30592" y="f30551"/>
              </a:cxn>
              <a:cxn ang="f23348">
                <a:pos x="f30589" y="f30551"/>
              </a:cxn>
              <a:cxn ang="f23348">
                <a:pos x="f30593" y="f30551"/>
              </a:cxn>
              <a:cxn ang="f23348">
                <a:pos x="f30594" y="f30595"/>
              </a:cxn>
              <a:cxn ang="f23348">
                <a:pos x="f30596" y="f30553"/>
              </a:cxn>
              <a:cxn ang="f23348">
                <a:pos x="f30597" y="f30553"/>
              </a:cxn>
              <a:cxn ang="f23348">
                <a:pos x="f30598" y="f30551"/>
              </a:cxn>
              <a:cxn ang="f23348">
                <a:pos x="f30593" y="f30551"/>
              </a:cxn>
              <a:cxn ang="f23348">
                <a:pos x="f30599" y="f30551"/>
              </a:cxn>
              <a:cxn ang="f23348">
                <a:pos x="f30600" y="f30553"/>
              </a:cxn>
              <a:cxn ang="f23348">
                <a:pos x="f30601" y="f30553"/>
              </a:cxn>
              <a:cxn ang="f23348">
                <a:pos x="f30602" y="f30603"/>
              </a:cxn>
              <a:cxn ang="f23348">
                <a:pos x="f30604" y="f30551"/>
              </a:cxn>
              <a:cxn ang="f23348">
                <a:pos x="f30599" y="f30551"/>
              </a:cxn>
              <a:cxn ang="f23348">
                <a:pos x="f30605" y="f30551"/>
              </a:cxn>
              <a:cxn ang="f23348">
                <a:pos x="f30606" y="f30553"/>
              </a:cxn>
              <a:cxn ang="f23348">
                <a:pos x="f30607" y="f30553"/>
              </a:cxn>
              <a:cxn ang="f23348">
                <a:pos x="f30608" y="f30551"/>
              </a:cxn>
              <a:cxn ang="f23348">
                <a:pos x="f30605" y="f30551"/>
              </a:cxn>
              <a:cxn ang="f23348">
                <a:pos x="f30609" y="f30551"/>
              </a:cxn>
              <a:cxn ang="f23348">
                <a:pos x="f30610" y="f30611"/>
              </a:cxn>
              <a:cxn ang="f23348">
                <a:pos x="f30612" y="f30553"/>
              </a:cxn>
              <a:cxn ang="f23348">
                <a:pos x="f30613" y="f30553"/>
              </a:cxn>
              <a:cxn ang="f23348">
                <a:pos x="f30614" y="f30551"/>
              </a:cxn>
              <a:cxn ang="f23348">
                <a:pos x="f30609" y="f30551"/>
              </a:cxn>
              <a:cxn ang="f23348">
                <a:pos x="f30615" y="f30551"/>
              </a:cxn>
              <a:cxn ang="f23348">
                <a:pos x="f30616" y="f30553"/>
              </a:cxn>
              <a:cxn ang="f23348">
                <a:pos x="f30617" y="f30553"/>
              </a:cxn>
              <a:cxn ang="f23348">
                <a:pos x="f30618" y="f30551"/>
              </a:cxn>
              <a:cxn ang="f23348">
                <a:pos x="f30615" y="f30551"/>
              </a:cxn>
              <a:cxn ang="f23348">
                <a:pos x="f30619" y="f30551"/>
              </a:cxn>
              <a:cxn ang="f23348">
                <a:pos x="f30620" y="f30553"/>
              </a:cxn>
              <a:cxn ang="f23348">
                <a:pos x="f30621" y="f30553"/>
              </a:cxn>
              <a:cxn ang="f23348">
                <a:pos x="f30622" y="f30551"/>
              </a:cxn>
              <a:cxn ang="f23348">
                <a:pos x="f30619" y="f30551"/>
              </a:cxn>
              <a:cxn ang="f23348">
                <a:pos x="f30623" y="f30551"/>
              </a:cxn>
              <a:cxn ang="f23348">
                <a:pos x="f30624" y="f30553"/>
              </a:cxn>
              <a:cxn ang="f23348">
                <a:pos x="f30625" y="f30553"/>
              </a:cxn>
              <a:cxn ang="f23348">
                <a:pos x="f30626" y="f30551"/>
              </a:cxn>
              <a:cxn ang="f23348">
                <a:pos x="f30623" y="f30551"/>
              </a:cxn>
              <a:cxn ang="f23348">
                <a:pos x="f30627" y="f30628"/>
              </a:cxn>
              <a:cxn ang="f23348">
                <a:pos x="f30629" y="f30630"/>
              </a:cxn>
              <a:cxn ang="f23348">
                <a:pos x="f30631" y="f30630"/>
              </a:cxn>
              <a:cxn ang="f23348">
                <a:pos x="f30632" y="f30628"/>
              </a:cxn>
              <a:cxn ang="f23348">
                <a:pos x="f30627" y="f30628"/>
              </a:cxn>
              <a:cxn ang="f23348">
                <a:pos x="f30633" y="f30628"/>
              </a:cxn>
              <a:cxn ang="f23348">
                <a:pos x="f30634" y="f30630"/>
              </a:cxn>
              <a:cxn ang="f23348">
                <a:pos x="f30635" y="f30630"/>
              </a:cxn>
              <a:cxn ang="f23348">
                <a:pos x="f30636" y="f30628"/>
              </a:cxn>
              <a:cxn ang="f23348">
                <a:pos x="f30633" y="f30628"/>
              </a:cxn>
              <a:cxn ang="f23348">
                <a:pos x="f30637" y="f30628"/>
              </a:cxn>
              <a:cxn ang="f23348">
                <a:pos x="f30638" y="f30630"/>
              </a:cxn>
              <a:cxn ang="f23348">
                <a:pos x="f30639" y="f30630"/>
              </a:cxn>
              <a:cxn ang="f23348">
                <a:pos x="f30640" y="f30628"/>
              </a:cxn>
              <a:cxn ang="f23348">
                <a:pos x="f30637" y="f30628"/>
              </a:cxn>
              <a:cxn ang="f23348">
                <a:pos x="f30641" y="f30628"/>
              </a:cxn>
              <a:cxn ang="f23348">
                <a:pos x="f30642" y="f30630"/>
              </a:cxn>
              <a:cxn ang="f23348">
                <a:pos x="f30643" y="f30630"/>
              </a:cxn>
              <a:cxn ang="f23348">
                <a:pos x="f30644" y="f30628"/>
              </a:cxn>
              <a:cxn ang="f23348">
                <a:pos x="f30641" y="f30628"/>
              </a:cxn>
              <a:cxn ang="f23348">
                <a:pos x="f30645" y="f30628"/>
              </a:cxn>
              <a:cxn ang="f23348">
                <a:pos x="f30646" y="f30647"/>
              </a:cxn>
              <a:cxn ang="f23348">
                <a:pos x="f30648" y="f30630"/>
              </a:cxn>
              <a:cxn ang="f23348">
                <a:pos x="f30649" y="f30630"/>
              </a:cxn>
              <a:cxn ang="f23348">
                <a:pos x="f30650" y="f30651"/>
              </a:cxn>
              <a:cxn ang="f23348">
                <a:pos x="f30652" y="f30653"/>
              </a:cxn>
              <a:cxn ang="f23348">
                <a:pos x="f30654" y="f30628"/>
              </a:cxn>
              <a:cxn ang="f23348">
                <a:pos x="f30645" y="f30628"/>
              </a:cxn>
              <a:cxn ang="f23348">
                <a:pos x="f30655" y="f30628"/>
              </a:cxn>
              <a:cxn ang="f23348">
                <a:pos x="f30656" y="f30630"/>
              </a:cxn>
              <a:cxn ang="f23348">
                <a:pos x="f29870" y="f30630"/>
              </a:cxn>
              <a:cxn ang="f23348">
                <a:pos x="f30657" y="f30628"/>
              </a:cxn>
              <a:cxn ang="f23348">
                <a:pos x="f30655" y="f30628"/>
              </a:cxn>
              <a:cxn ang="f23348">
                <a:pos x="f30658" y="f30628"/>
              </a:cxn>
              <a:cxn ang="f23348">
                <a:pos x="f30659" y="f30630"/>
              </a:cxn>
              <a:cxn ang="f23348">
                <a:pos x="f30660" y="f30630"/>
              </a:cxn>
              <a:cxn ang="f23348">
                <a:pos x="f30328" y="f30628"/>
              </a:cxn>
              <a:cxn ang="f23348">
                <a:pos x="f30658" y="f30628"/>
              </a:cxn>
              <a:cxn ang="f23348">
                <a:pos x="f30661" y="f30628"/>
              </a:cxn>
              <a:cxn ang="f23348">
                <a:pos x="f30662" y="f30630"/>
              </a:cxn>
              <a:cxn ang="f23348">
                <a:pos x="f30663" y="f30630"/>
              </a:cxn>
              <a:cxn ang="f23348">
                <a:pos x="f30664" y="f30628"/>
              </a:cxn>
              <a:cxn ang="f23348">
                <a:pos x="f30661" y="f30628"/>
              </a:cxn>
              <a:cxn ang="f23348">
                <a:pos x="f30665" y="f30628"/>
              </a:cxn>
              <a:cxn ang="f23348">
                <a:pos x="f30666" y="f30667"/>
              </a:cxn>
              <a:cxn ang="f23348">
                <a:pos x="f30668" y="f30669"/>
              </a:cxn>
              <a:cxn ang="f23348">
                <a:pos x="f30670" y="f30630"/>
              </a:cxn>
              <a:cxn ang="f23348">
                <a:pos x="f30671" y="f30630"/>
              </a:cxn>
              <a:cxn ang="f23348">
                <a:pos x="f30672" y="f30673"/>
              </a:cxn>
              <a:cxn ang="f23348">
                <a:pos x="f30674" y="f30628"/>
              </a:cxn>
              <a:cxn ang="f23348">
                <a:pos x="f30665" y="f30628"/>
              </a:cxn>
              <a:cxn ang="f23348">
                <a:pos x="f30675" y="f30628"/>
              </a:cxn>
              <a:cxn ang="f23348">
                <a:pos x="f30676" y="f30677"/>
              </a:cxn>
              <a:cxn ang="f23348">
                <a:pos x="f30678" y="f30630"/>
              </a:cxn>
              <a:cxn ang="f23348">
                <a:pos x="f30679" y="f30630"/>
              </a:cxn>
              <a:cxn ang="f23348">
                <a:pos x="f30680" y="f30628"/>
              </a:cxn>
              <a:cxn ang="f23348">
                <a:pos x="f30675" y="f30628"/>
              </a:cxn>
              <a:cxn ang="f23348">
                <a:pos x="f30681" y="f30628"/>
              </a:cxn>
              <a:cxn ang="f23348">
                <a:pos x="f30682" y="f30683"/>
              </a:cxn>
              <a:cxn ang="f23348">
                <a:pos x="f30684" y="f30685"/>
              </a:cxn>
              <a:cxn ang="f23348">
                <a:pos x="f30686" y="f30630"/>
              </a:cxn>
              <a:cxn ang="f23348">
                <a:pos x="f30687" y="f30630"/>
              </a:cxn>
              <a:cxn ang="f23348">
                <a:pos x="f30688" y="f30689"/>
              </a:cxn>
              <a:cxn ang="f23348">
                <a:pos x="f30690" y="f30628"/>
              </a:cxn>
              <a:cxn ang="f23348">
                <a:pos x="f30681" y="f30628"/>
              </a:cxn>
              <a:cxn ang="f23348">
                <a:pos x="f30691" y="f30628"/>
              </a:cxn>
              <a:cxn ang="f23348">
                <a:pos x="f30692" y="f30693"/>
              </a:cxn>
              <a:cxn ang="f23348">
                <a:pos x="f30694" y="f30695"/>
              </a:cxn>
              <a:cxn ang="f23348">
                <a:pos x="f30696" y="f30697"/>
              </a:cxn>
              <a:cxn ang="f23348">
                <a:pos x="f30698" y="f30630"/>
              </a:cxn>
              <a:cxn ang="f23348">
                <a:pos x="f30699" y="f30630"/>
              </a:cxn>
              <a:cxn ang="f23348">
                <a:pos x="f30700" y="f30701"/>
              </a:cxn>
              <a:cxn ang="f23348">
                <a:pos x="f29185" y="f30702"/>
              </a:cxn>
              <a:cxn ang="f23348">
                <a:pos x="f30703" y="f30628"/>
              </a:cxn>
              <a:cxn ang="f23348">
                <a:pos x="f30691" y="f30628"/>
              </a:cxn>
              <a:cxn ang="f23348">
                <a:pos x="f30704" y="f30628"/>
              </a:cxn>
              <a:cxn ang="f23348">
                <a:pos x="f30705" y="f30630"/>
              </a:cxn>
              <a:cxn ang="f23348">
                <a:pos x="f30706" y="f30630"/>
              </a:cxn>
              <a:cxn ang="f23348">
                <a:pos x="f30707" y="f30628"/>
              </a:cxn>
              <a:cxn ang="f23348">
                <a:pos x="f30704" y="f30628"/>
              </a:cxn>
              <a:cxn ang="f23348">
                <a:pos x="f30708" y="f30628"/>
              </a:cxn>
              <a:cxn ang="f23348">
                <a:pos x="f30709" y="f30630"/>
              </a:cxn>
              <a:cxn ang="f23348">
                <a:pos x="f30710" y="f30630"/>
              </a:cxn>
              <a:cxn ang="f23348">
                <a:pos x="f30711" y="f30628"/>
              </a:cxn>
              <a:cxn ang="f23348">
                <a:pos x="f30708" y="f30628"/>
              </a:cxn>
              <a:cxn ang="f23348">
                <a:pos x="f30712" y="f30628"/>
              </a:cxn>
              <a:cxn ang="f23348">
                <a:pos x="f30713" y="f30630"/>
              </a:cxn>
              <a:cxn ang="f23348">
                <a:pos x="f30714" y="f30630"/>
              </a:cxn>
              <a:cxn ang="f23348">
                <a:pos x="f30715" y="f30628"/>
              </a:cxn>
              <a:cxn ang="f23348">
                <a:pos x="f30712" y="f30628"/>
              </a:cxn>
              <a:cxn ang="f23348">
                <a:pos x="f30716" y="f30628"/>
              </a:cxn>
              <a:cxn ang="f23348">
                <a:pos x="f30717" y="f30630"/>
              </a:cxn>
              <a:cxn ang="f23348">
                <a:pos x="f30718" y="f30630"/>
              </a:cxn>
              <a:cxn ang="f23348">
                <a:pos x="f30719" y="f30628"/>
              </a:cxn>
              <a:cxn ang="f23348">
                <a:pos x="f30716" y="f30628"/>
              </a:cxn>
              <a:cxn ang="f23348">
                <a:pos x="f30720" y="f30721"/>
              </a:cxn>
              <a:cxn ang="f23348">
                <a:pos x="f30722" y="f30723"/>
              </a:cxn>
              <a:cxn ang="f23348">
                <a:pos x="f30724" y="f30723"/>
              </a:cxn>
              <a:cxn ang="f23348">
                <a:pos x="f30725" y="f30721"/>
              </a:cxn>
              <a:cxn ang="f23348">
                <a:pos x="f30720" y="f30721"/>
              </a:cxn>
              <a:cxn ang="f23348">
                <a:pos x="f30726" y="f30721"/>
              </a:cxn>
              <a:cxn ang="f23348">
                <a:pos x="f30727" y="f30723"/>
              </a:cxn>
              <a:cxn ang="f23348">
                <a:pos x="f30728" y="f30723"/>
              </a:cxn>
              <a:cxn ang="f23348">
                <a:pos x="f30729" y="f30721"/>
              </a:cxn>
              <a:cxn ang="f23348">
                <a:pos x="f30726" y="f30721"/>
              </a:cxn>
              <a:cxn ang="f23348">
                <a:pos x="f30730" y="f30721"/>
              </a:cxn>
              <a:cxn ang="f23348">
                <a:pos x="f30731" y="f30723"/>
              </a:cxn>
              <a:cxn ang="f23348">
                <a:pos x="f29161" y="f30723"/>
              </a:cxn>
              <a:cxn ang="f23348">
                <a:pos x="f30732" y="f30721"/>
              </a:cxn>
              <a:cxn ang="f23348">
                <a:pos x="f30730" y="f30721"/>
              </a:cxn>
              <a:cxn ang="f23348">
                <a:pos x="f30733" y="f30721"/>
              </a:cxn>
              <a:cxn ang="f23348">
                <a:pos x="f30734" y="f30723"/>
              </a:cxn>
              <a:cxn ang="f23348">
                <a:pos x="f30735" y="f30723"/>
              </a:cxn>
              <a:cxn ang="f23348">
                <a:pos x="f30736" y="f30721"/>
              </a:cxn>
              <a:cxn ang="f23348">
                <a:pos x="f30733" y="f30721"/>
              </a:cxn>
              <a:cxn ang="f23348">
                <a:pos x="f30737" y="f30721"/>
              </a:cxn>
              <a:cxn ang="f23348">
                <a:pos x="f30738" y="f30723"/>
              </a:cxn>
              <a:cxn ang="f23348">
                <a:pos x="f30739" y="f30723"/>
              </a:cxn>
              <a:cxn ang="f23348">
                <a:pos x="f30740" y="f30721"/>
              </a:cxn>
              <a:cxn ang="f23348">
                <a:pos x="f30737" y="f30721"/>
              </a:cxn>
              <a:cxn ang="f23348">
                <a:pos x="f30741" y="f30721"/>
              </a:cxn>
              <a:cxn ang="f23348">
                <a:pos x="f30742" y="f30743"/>
              </a:cxn>
              <a:cxn ang="f23348">
                <a:pos x="f30742" y="f30723"/>
              </a:cxn>
              <a:cxn ang="f23348">
                <a:pos x="f30744" y="f30723"/>
              </a:cxn>
              <a:cxn ang="f23348">
                <a:pos x="f30745" y="f30721"/>
              </a:cxn>
              <a:cxn ang="f23348">
                <a:pos x="f30741" y="f30721"/>
              </a:cxn>
              <a:cxn ang="f23348">
                <a:pos x="f30746" y="f30721"/>
              </a:cxn>
              <a:cxn ang="f23348">
                <a:pos x="f30747" y="f30723"/>
              </a:cxn>
              <a:cxn ang="f23348">
                <a:pos x="f30748" y="f30723"/>
              </a:cxn>
              <a:cxn ang="f23348">
                <a:pos x="f30749" y="f30750"/>
              </a:cxn>
              <a:cxn ang="f23348">
                <a:pos x="f30751" y="f30723"/>
              </a:cxn>
              <a:cxn ang="f23348">
                <a:pos x="f30752" y="f30723"/>
              </a:cxn>
              <a:cxn ang="f23348">
                <a:pos x="f30753" y="f30721"/>
              </a:cxn>
              <a:cxn ang="f23348">
                <a:pos x="f30746" y="f30721"/>
              </a:cxn>
              <a:cxn ang="f23348">
                <a:pos x="f30754" y="f30721"/>
              </a:cxn>
              <a:cxn ang="f23348">
                <a:pos x="f30755" y="f30723"/>
              </a:cxn>
              <a:cxn ang="f23348">
                <a:pos x="f30756" y="f30723"/>
              </a:cxn>
              <a:cxn ang="f23348">
                <a:pos x="f30757" y="f30721"/>
              </a:cxn>
              <a:cxn ang="f23348">
                <a:pos x="f30754" y="f30721"/>
              </a:cxn>
              <a:cxn ang="f23348">
                <a:pos x="f30758" y="f30721"/>
              </a:cxn>
              <a:cxn ang="f23348">
                <a:pos x="f30759" y="f30760"/>
              </a:cxn>
              <a:cxn ang="f23348">
                <a:pos x="f30761" y="f30723"/>
              </a:cxn>
              <a:cxn ang="f23348">
                <a:pos x="f30762" y="f30723"/>
              </a:cxn>
              <a:cxn ang="f23348">
                <a:pos x="f30763" y="f30721"/>
              </a:cxn>
              <a:cxn ang="f23348">
                <a:pos x="f30758" y="f30721"/>
              </a:cxn>
              <a:cxn ang="f23348">
                <a:pos x="f30764" y="f30721"/>
              </a:cxn>
              <a:cxn ang="f23348">
                <a:pos x="f30765" y="f30766"/>
              </a:cxn>
              <a:cxn ang="f23348">
                <a:pos x="f30767" y="f30723"/>
              </a:cxn>
              <a:cxn ang="f23348">
                <a:pos x="f30768" y="f30723"/>
              </a:cxn>
              <a:cxn ang="f23348">
                <a:pos x="f30769" y="f30721"/>
              </a:cxn>
              <a:cxn ang="f23348">
                <a:pos x="f30764" y="f30721"/>
              </a:cxn>
              <a:cxn ang="f23348">
                <a:pos x="f30770" y="f30721"/>
              </a:cxn>
              <a:cxn ang="f23348">
                <a:pos x="f30771" y="f30723"/>
              </a:cxn>
              <a:cxn ang="f23348">
                <a:pos x="f30772" y="f30723"/>
              </a:cxn>
              <a:cxn ang="f23348">
                <a:pos x="f30773" y="f30774"/>
              </a:cxn>
              <a:cxn ang="f23348">
                <a:pos x="f30775" y="f30721"/>
              </a:cxn>
              <a:cxn ang="f23348">
                <a:pos x="f30770" y="f30721"/>
              </a:cxn>
              <a:cxn ang="f23348">
                <a:pos x="f30776" y="f30721"/>
              </a:cxn>
              <a:cxn ang="f23348">
                <a:pos x="f30777" y="f30778"/>
              </a:cxn>
              <a:cxn ang="f23348">
                <a:pos x="f30779" y="f30780"/>
              </a:cxn>
              <a:cxn ang="f23348">
                <a:pos x="f30781" y="f30782"/>
              </a:cxn>
              <a:cxn ang="f23348">
                <a:pos x="f30783" y="f30723"/>
              </a:cxn>
              <a:cxn ang="f23348">
                <a:pos x="f30784" y="f30723"/>
              </a:cxn>
              <a:cxn ang="f23348">
                <a:pos x="f30785" y="f30786"/>
              </a:cxn>
              <a:cxn ang="f23348">
                <a:pos x="f30787" y="f30721"/>
              </a:cxn>
              <a:cxn ang="f23348">
                <a:pos x="f30776" y="f30721"/>
              </a:cxn>
              <a:cxn ang="f23348">
                <a:pos x="f30788" y="f30721"/>
              </a:cxn>
              <a:cxn ang="f23348">
                <a:pos x="f30789" y="f30723"/>
              </a:cxn>
              <a:cxn ang="f23348">
                <a:pos x="f30790" y="f30723"/>
              </a:cxn>
              <a:cxn ang="f23348">
                <a:pos x="f30791" y="f30721"/>
              </a:cxn>
              <a:cxn ang="f23348">
                <a:pos x="f30788" y="f30721"/>
              </a:cxn>
              <a:cxn ang="f23348">
                <a:pos x="f30792" y="f30721"/>
              </a:cxn>
              <a:cxn ang="f23348">
                <a:pos x="f30793" y="f30723"/>
              </a:cxn>
              <a:cxn ang="f23348">
                <a:pos x="f30794" y="f30723"/>
              </a:cxn>
              <a:cxn ang="f23348">
                <a:pos x="f29200" y="f30721"/>
              </a:cxn>
              <a:cxn ang="f23348">
                <a:pos x="f30792" y="f30721"/>
              </a:cxn>
              <a:cxn ang="f23348">
                <a:pos x="f30795" y="f30721"/>
              </a:cxn>
              <a:cxn ang="f23348">
                <a:pos x="f30796" y="f30723"/>
              </a:cxn>
              <a:cxn ang="f23348">
                <a:pos x="f30797" y="f30723"/>
              </a:cxn>
              <a:cxn ang="f23348">
                <a:pos x="f30798" y="f30721"/>
              </a:cxn>
              <a:cxn ang="f23348">
                <a:pos x="f30795" y="f30721"/>
              </a:cxn>
              <a:cxn ang="f23348">
                <a:pos x="f30799" y="f30800"/>
              </a:cxn>
              <a:cxn ang="f23348">
                <a:pos x="f30801" y="f30802"/>
              </a:cxn>
              <a:cxn ang="f23348">
                <a:pos x="f30803" y="f30802"/>
              </a:cxn>
              <a:cxn ang="f23348">
                <a:pos x="f30804" y="f30800"/>
              </a:cxn>
              <a:cxn ang="f23348">
                <a:pos x="f30799" y="f30800"/>
              </a:cxn>
              <a:cxn ang="f23348">
                <a:pos x="f30805" y="f30800"/>
              </a:cxn>
              <a:cxn ang="f23348">
                <a:pos x="f30806" y="f30802"/>
              </a:cxn>
              <a:cxn ang="f23348">
                <a:pos x="f30807" y="f30802"/>
              </a:cxn>
              <a:cxn ang="f23348">
                <a:pos x="f30808" y="f30800"/>
              </a:cxn>
              <a:cxn ang="f23348">
                <a:pos x="f30805" y="f30800"/>
              </a:cxn>
              <a:cxn ang="f23348">
                <a:pos x="f30809" y="f30800"/>
              </a:cxn>
              <a:cxn ang="f23348">
                <a:pos x="f30810" y="f30802"/>
              </a:cxn>
              <a:cxn ang="f23348">
                <a:pos x="f30811" y="f30802"/>
              </a:cxn>
              <a:cxn ang="f23348">
                <a:pos x="f29093" y="f30800"/>
              </a:cxn>
              <a:cxn ang="f23348">
                <a:pos x="f30809" y="f30800"/>
              </a:cxn>
              <a:cxn ang="f23348">
                <a:pos x="f30812" y="f30800"/>
              </a:cxn>
              <a:cxn ang="f23348">
                <a:pos x="f30813" y="f30802"/>
              </a:cxn>
              <a:cxn ang="f23348">
                <a:pos x="f30814" y="f30802"/>
              </a:cxn>
              <a:cxn ang="f23348">
                <a:pos x="f30815" y="f30800"/>
              </a:cxn>
              <a:cxn ang="f23348">
                <a:pos x="f30812" y="f30800"/>
              </a:cxn>
              <a:cxn ang="f23348">
                <a:pos x="f30816" y="f30800"/>
              </a:cxn>
              <a:cxn ang="f23348">
                <a:pos x="f30817" y="f30818"/>
              </a:cxn>
              <a:cxn ang="f23348">
                <a:pos x="f30819" y="f30802"/>
              </a:cxn>
              <a:cxn ang="f23348">
                <a:pos x="f30820" y="f30802"/>
              </a:cxn>
              <a:cxn ang="f23348">
                <a:pos x="f30821" y="f30800"/>
              </a:cxn>
              <a:cxn ang="f23348">
                <a:pos x="f30816" y="f30800"/>
              </a:cxn>
              <a:cxn ang="f23348">
                <a:pos x="f30822" y="f30800"/>
              </a:cxn>
              <a:cxn ang="f23348">
                <a:pos x="f30823" y="f30824"/>
              </a:cxn>
              <a:cxn ang="f23348">
                <a:pos x="f30825" y="f30802"/>
              </a:cxn>
              <a:cxn ang="f23348">
                <a:pos x="f30826" y="f30802"/>
              </a:cxn>
              <a:cxn ang="f23348">
                <a:pos x="f30827" y="f30828"/>
              </a:cxn>
              <a:cxn ang="f23348">
                <a:pos x="f30829" y="f30830"/>
              </a:cxn>
              <a:cxn ang="f23348">
                <a:pos x="f30831" y="f30832"/>
              </a:cxn>
              <a:cxn ang="f23348">
                <a:pos x="f30833" y="f30800"/>
              </a:cxn>
              <a:cxn ang="f23348">
                <a:pos x="f30822" y="f30800"/>
              </a:cxn>
              <a:cxn ang="f23348">
                <a:pos x="f30834" y="f30800"/>
              </a:cxn>
              <a:cxn ang="f23348">
                <a:pos x="f30834" y="f30802"/>
              </a:cxn>
              <a:cxn ang="f23348">
                <a:pos x="f30835" y="f30802"/>
              </a:cxn>
              <a:cxn ang="f23348">
                <a:pos x="f30836" y="f30837"/>
              </a:cxn>
              <a:cxn ang="f23348">
                <a:pos x="f30838" y="f30837"/>
              </a:cxn>
              <a:cxn ang="f23348">
                <a:pos x="f30839" y="f30802"/>
              </a:cxn>
              <a:cxn ang="f23348">
                <a:pos x="f30840" y="f30802"/>
              </a:cxn>
              <a:cxn ang="f23348">
                <a:pos x="f30841" y="f30800"/>
              </a:cxn>
              <a:cxn ang="f23348">
                <a:pos x="f30834" y="f30800"/>
              </a:cxn>
              <a:cxn ang="f23348">
                <a:pos x="f29877" y="f30800"/>
              </a:cxn>
              <a:cxn ang="f23348">
                <a:pos x="f30842" y="f30802"/>
              </a:cxn>
              <a:cxn ang="f23348">
                <a:pos x="f30843" y="f30802"/>
              </a:cxn>
              <a:cxn ang="f23348">
                <a:pos x="f30844" y="f30800"/>
              </a:cxn>
              <a:cxn ang="f23348">
                <a:pos x="f29877" y="f30800"/>
              </a:cxn>
              <a:cxn ang="f23348">
                <a:pos x="f30845" y="f30800"/>
              </a:cxn>
              <a:cxn ang="f23348">
                <a:pos x="f30846" y="f30847"/>
              </a:cxn>
              <a:cxn ang="f23348">
                <a:pos x="f30848" y="f30802"/>
              </a:cxn>
              <a:cxn ang="f23348">
                <a:pos x="f30849" y="f30802"/>
              </a:cxn>
              <a:cxn ang="f23348">
                <a:pos x="f30850" y="f30800"/>
              </a:cxn>
              <a:cxn ang="f23348">
                <a:pos x="f30845" y="f30800"/>
              </a:cxn>
              <a:cxn ang="f23348">
                <a:pos x="f30851" y="f30800"/>
              </a:cxn>
              <a:cxn ang="f23348">
                <a:pos x="f30852" y="f30824"/>
              </a:cxn>
              <a:cxn ang="f23348">
                <a:pos x="f30853" y="f30832"/>
              </a:cxn>
              <a:cxn ang="f23348">
                <a:pos x="f30854" y="f30802"/>
              </a:cxn>
              <a:cxn ang="f23348">
                <a:pos x="f30855" y="f30802"/>
              </a:cxn>
              <a:cxn ang="f23348">
                <a:pos x="f30856" y="f30857"/>
              </a:cxn>
              <a:cxn ang="f23348">
                <a:pos x="f30858" y="f30800"/>
              </a:cxn>
              <a:cxn ang="f23348">
                <a:pos x="f30851" y="f30800"/>
              </a:cxn>
              <a:cxn ang="f23348">
                <a:pos x="f30859" y="f30800"/>
              </a:cxn>
              <a:cxn ang="f23348">
                <a:pos x="f30860" y="f30802"/>
              </a:cxn>
              <a:cxn ang="f23348">
                <a:pos x="f30861" y="f30802"/>
              </a:cxn>
              <a:cxn ang="f23348">
                <a:pos x="f30862" y="f30800"/>
              </a:cxn>
              <a:cxn ang="f23348">
                <a:pos x="f30859" y="f30800"/>
              </a:cxn>
              <a:cxn ang="f23348">
                <a:pos x="f30863" y="f30800"/>
              </a:cxn>
              <a:cxn ang="f23348">
                <a:pos x="f30864" y="f30802"/>
              </a:cxn>
              <a:cxn ang="f23348">
                <a:pos x="f30865" y="f30802"/>
              </a:cxn>
              <a:cxn ang="f23348">
                <a:pos x="f30866" y="f30800"/>
              </a:cxn>
              <a:cxn ang="f23348">
                <a:pos x="f30863" y="f30800"/>
              </a:cxn>
              <a:cxn ang="f23348">
                <a:pos x="f30867" y="f30800"/>
              </a:cxn>
              <a:cxn ang="f23348">
                <a:pos x="f30868" y="f30802"/>
              </a:cxn>
              <a:cxn ang="f23348">
                <a:pos x="f30869" y="f30802"/>
              </a:cxn>
              <a:cxn ang="f23348">
                <a:pos x="f30870" y="f30800"/>
              </a:cxn>
              <a:cxn ang="f23348">
                <a:pos x="f30867" y="f30800"/>
              </a:cxn>
              <a:cxn ang="f23348">
                <a:pos x="f30871" y="f30872"/>
              </a:cxn>
              <a:cxn ang="f23348">
                <a:pos x="f30873" y="f30802"/>
              </a:cxn>
              <a:cxn ang="f23348">
                <a:pos x="f30874" y="f30802"/>
              </a:cxn>
              <a:cxn ang="f23348">
                <a:pos x="f30871" y="f30872"/>
              </a:cxn>
              <a:cxn ang="f23348">
                <a:pos x="f30875" y="f30876"/>
              </a:cxn>
              <a:cxn ang="f23348">
                <a:pos x="f30877" y="f30878"/>
              </a:cxn>
              <a:cxn ang="f23348">
                <a:pos x="f30879" y="f30878"/>
              </a:cxn>
              <a:cxn ang="f23348">
                <a:pos x="f30880" y="f30876"/>
              </a:cxn>
              <a:cxn ang="f23348">
                <a:pos x="f30875" y="f30876"/>
              </a:cxn>
              <a:cxn ang="f23348">
                <a:pos x="f30881" y="f30882"/>
              </a:cxn>
              <a:cxn ang="f23348">
                <a:pos x="f30883" y="f30884"/>
              </a:cxn>
              <a:cxn ang="f23348">
                <a:pos x="f30885" y="f30884"/>
              </a:cxn>
              <a:cxn ang="f23348">
                <a:pos x="f30886" y="f30882"/>
              </a:cxn>
              <a:cxn ang="f23348">
                <a:pos x="f30881" y="f30882"/>
              </a:cxn>
              <a:cxn ang="f23348">
                <a:pos x="f30887" y="f30882"/>
              </a:cxn>
              <a:cxn ang="f23348">
                <a:pos x="f30888" y="f30884"/>
              </a:cxn>
              <a:cxn ang="f23348">
                <a:pos x="f30889" y="f30884"/>
              </a:cxn>
              <a:cxn ang="f23348">
                <a:pos x="f30890" y="f30891"/>
              </a:cxn>
              <a:cxn ang="f23348">
                <a:pos x="f30892" y="f30891"/>
              </a:cxn>
              <a:cxn ang="f23348">
                <a:pos x="f30893" y="f30884"/>
              </a:cxn>
              <a:cxn ang="f23348">
                <a:pos x="f30894" y="f30884"/>
              </a:cxn>
              <a:cxn ang="f23348">
                <a:pos x="f30895" y="f30891"/>
              </a:cxn>
              <a:cxn ang="f23348">
                <a:pos x="f30896" y="f30891"/>
              </a:cxn>
              <a:cxn ang="f23348">
                <a:pos x="f30897" y="f30884"/>
              </a:cxn>
              <a:cxn ang="f23348">
                <a:pos x="f30898" y="f30884"/>
              </a:cxn>
              <a:cxn ang="f23348">
                <a:pos x="f30899" y="f30891"/>
              </a:cxn>
              <a:cxn ang="f23348">
                <a:pos x="f30900" y="f30891"/>
              </a:cxn>
              <a:cxn ang="f23348">
                <a:pos x="f30901" y="f30891"/>
              </a:cxn>
              <a:cxn ang="f23348">
                <a:pos x="f30902" y="f30903"/>
              </a:cxn>
              <a:cxn ang="f23348">
                <a:pos x="f30904" y="f30905"/>
              </a:cxn>
              <a:cxn ang="f23348">
                <a:pos x="f30906" y="f30884"/>
              </a:cxn>
              <a:cxn ang="f23348">
                <a:pos x="f30907" y="f30884"/>
              </a:cxn>
              <a:cxn ang="f23348">
                <a:pos x="f30908" y="f30909"/>
              </a:cxn>
              <a:cxn ang="f23348">
                <a:pos x="f30910" y="f30911"/>
              </a:cxn>
              <a:cxn ang="f23348">
                <a:pos x="f30912" y="f30882"/>
              </a:cxn>
              <a:cxn ang="f23348">
                <a:pos x="f30887" y="f30882"/>
              </a:cxn>
              <a:cxn ang="f23348">
                <a:pos x="f28393" y="f30882"/>
              </a:cxn>
              <a:cxn ang="f23348">
                <a:pos x="f28393" y="f30884"/>
              </a:cxn>
              <a:cxn ang="f23348">
                <a:pos x="f30913" y="f30884"/>
              </a:cxn>
              <a:cxn ang="f23348">
                <a:pos x="f30913" y="f30882"/>
              </a:cxn>
              <a:cxn ang="f23348">
                <a:pos x="f28393" y="f30882"/>
              </a:cxn>
              <a:cxn ang="f23348">
                <a:pos x="f30839" y="f30882"/>
              </a:cxn>
              <a:cxn ang="f23348">
                <a:pos x="f30839" y="f30914"/>
              </a:cxn>
              <a:cxn ang="f23348">
                <a:pos x="f30915" y="f30916"/>
              </a:cxn>
              <a:cxn ang="f23348">
                <a:pos x="f30917" y="f30884"/>
              </a:cxn>
              <a:cxn ang="f23348">
                <a:pos x="f30918" y="f30884"/>
              </a:cxn>
              <a:cxn ang="f23348">
                <a:pos x="f30919" y="f30905"/>
              </a:cxn>
              <a:cxn ang="f23348">
                <a:pos x="f30920" y="f30921"/>
              </a:cxn>
              <a:cxn ang="f23348">
                <a:pos x="f28419" y="f30922"/>
              </a:cxn>
              <a:cxn ang="f23348">
                <a:pos x="f30923" y="f30882"/>
              </a:cxn>
              <a:cxn ang="f23348">
                <a:pos x="f30839" y="f30882"/>
              </a:cxn>
              <a:cxn ang="f23348">
                <a:pos x="f30924" y="f30882"/>
              </a:cxn>
              <a:cxn ang="f23348">
                <a:pos x="f30925" y="f30884"/>
              </a:cxn>
              <a:cxn ang="f23348">
                <a:pos x="f30926" y="f30884"/>
              </a:cxn>
              <a:cxn ang="f23348">
                <a:pos x="f30927" y="f30882"/>
              </a:cxn>
              <a:cxn ang="f23348">
                <a:pos x="f30924" y="f30882"/>
              </a:cxn>
              <a:cxn ang="f23348">
                <a:pos x="f30928" y="f30882"/>
              </a:cxn>
              <a:cxn ang="f23348">
                <a:pos x="f30929" y="f30930"/>
              </a:cxn>
              <a:cxn ang="f23348">
                <a:pos x="f30931" y="f30932"/>
              </a:cxn>
              <a:cxn ang="f23348">
                <a:pos x="f30933" y="f30884"/>
              </a:cxn>
              <a:cxn ang="f23348">
                <a:pos x="f30934" y="f30884"/>
              </a:cxn>
              <a:cxn ang="f23348">
                <a:pos x="f30935" y="f30936"/>
              </a:cxn>
              <a:cxn ang="f23348">
                <a:pos x="f30937" y="f30938"/>
              </a:cxn>
              <a:cxn ang="f23348">
                <a:pos x="f30939" y="f30882"/>
              </a:cxn>
              <a:cxn ang="f23348">
                <a:pos x="f30928" y="f30882"/>
              </a:cxn>
              <a:cxn ang="f23348">
                <a:pos x="f30940" y="f30882"/>
              </a:cxn>
              <a:cxn ang="f23348">
                <a:pos x="f30941" y="f30891"/>
              </a:cxn>
              <a:cxn ang="f23348">
                <a:pos x="f30942" y="f30884"/>
              </a:cxn>
              <a:cxn ang="f23348">
                <a:pos x="f30943" y="f30884"/>
              </a:cxn>
              <a:cxn ang="f23348">
                <a:pos x="f30944" y="f30945"/>
              </a:cxn>
              <a:cxn ang="f23348">
                <a:pos x="f30946" y="f30884"/>
              </a:cxn>
              <a:cxn ang="f23348">
                <a:pos x="f30947" y="f30884"/>
              </a:cxn>
              <a:cxn ang="f23348">
                <a:pos x="f30948" y="f30949"/>
              </a:cxn>
              <a:cxn ang="f23348">
                <a:pos x="f30950" y="f30932"/>
              </a:cxn>
              <a:cxn ang="f23348">
                <a:pos x="f30951" y="f30952"/>
              </a:cxn>
              <a:cxn ang="f23348">
                <a:pos x="f30953" y="f30911"/>
              </a:cxn>
              <a:cxn ang="f23348">
                <a:pos x="f30953" y="f30954"/>
              </a:cxn>
              <a:cxn ang="f23348">
                <a:pos x="f30955" y="f30954"/>
              </a:cxn>
              <a:cxn ang="f23348">
                <a:pos x="f30956" y="f30884"/>
              </a:cxn>
              <a:cxn ang="f23348">
                <a:pos x="f30957" y="f30884"/>
              </a:cxn>
              <a:cxn ang="f23348">
                <a:pos x="f30958" y="f30891"/>
              </a:cxn>
              <a:cxn ang="f23348">
                <a:pos x="f30959" y="f30891"/>
              </a:cxn>
              <a:cxn ang="f23348">
                <a:pos x="f30960" y="f30884"/>
              </a:cxn>
              <a:cxn ang="f23348">
                <a:pos x="f30961" y="f30884"/>
              </a:cxn>
              <a:cxn ang="f23348">
                <a:pos x="f30962" y="f30882"/>
              </a:cxn>
              <a:cxn ang="f23348">
                <a:pos x="f30940" y="f30882"/>
              </a:cxn>
              <a:cxn ang="f23348">
                <a:pos x="f30963" y="f30882"/>
              </a:cxn>
              <a:cxn ang="f23348">
                <a:pos x="f30964" y="f30884"/>
              </a:cxn>
              <a:cxn ang="f23348">
                <a:pos x="f30965" y="f30884"/>
              </a:cxn>
              <a:cxn ang="f23348">
                <a:pos x="f30966" y="f30882"/>
              </a:cxn>
              <a:cxn ang="f23348">
                <a:pos x="f30963" y="f30882"/>
              </a:cxn>
              <a:cxn ang="f23348">
                <a:pos x="f30967" y="f30968"/>
              </a:cxn>
              <a:cxn ang="f23348">
                <a:pos x="f30969" y="f30970"/>
              </a:cxn>
              <a:cxn ang="f23348">
                <a:pos x="f30971" y="f30970"/>
              </a:cxn>
              <a:cxn ang="f23348">
                <a:pos x="f30972" y="f30968"/>
              </a:cxn>
              <a:cxn ang="f23348">
                <a:pos x="f30967" y="f30968"/>
              </a:cxn>
              <a:cxn ang="f23348">
                <a:pos x="f30973" y="f30968"/>
              </a:cxn>
              <a:cxn ang="f23348">
                <a:pos x="f30974" y="f30970"/>
              </a:cxn>
              <a:cxn ang="f23348">
                <a:pos x="f30975" y="f30970"/>
              </a:cxn>
              <a:cxn ang="f23348">
                <a:pos x="f30976" y="f30977"/>
              </a:cxn>
              <a:cxn ang="f23348">
                <a:pos x="f30976" y="f30968"/>
              </a:cxn>
              <a:cxn ang="f23348">
                <a:pos x="f30973" y="f30968"/>
              </a:cxn>
              <a:cxn ang="f23348">
                <a:pos x="f30978" y="f30968"/>
              </a:cxn>
              <a:cxn ang="f23348">
                <a:pos x="f30978" y="f30977"/>
              </a:cxn>
              <a:cxn ang="f23348">
                <a:pos x="f30979" y="f30970"/>
              </a:cxn>
              <a:cxn ang="f23348">
                <a:pos x="f30385" y="f30970"/>
              </a:cxn>
              <a:cxn ang="f23348">
                <a:pos x="f30980" y="f30977"/>
              </a:cxn>
              <a:cxn ang="f23348">
                <a:pos x="f30980" y="f30968"/>
              </a:cxn>
              <a:cxn ang="f23348">
                <a:pos x="f30978" y="f30968"/>
              </a:cxn>
              <a:cxn ang="f23348">
                <a:pos x="f30981" y="f30968"/>
              </a:cxn>
              <a:cxn ang="f23348">
                <a:pos x="f30981" y="f30977"/>
              </a:cxn>
              <a:cxn ang="f23348">
                <a:pos x="f30982" y="f30970"/>
              </a:cxn>
              <a:cxn ang="f23348">
                <a:pos x="f30814" y="f30970"/>
              </a:cxn>
              <a:cxn ang="f23348">
                <a:pos x="f30983" y="f30977"/>
              </a:cxn>
              <a:cxn ang="f23348">
                <a:pos x="f30983" y="f30968"/>
              </a:cxn>
              <a:cxn ang="f23348">
                <a:pos x="f30981" y="f30968"/>
              </a:cxn>
              <a:cxn ang="f23348">
                <a:pos x="f30984" y="f30968"/>
              </a:cxn>
              <a:cxn ang="f23348">
                <a:pos x="f30985" y="f30970"/>
              </a:cxn>
              <a:cxn ang="f23348">
                <a:pos x="f30986" y="f30970"/>
              </a:cxn>
              <a:cxn ang="f23348">
                <a:pos x="f30987" y="f30988"/>
              </a:cxn>
              <a:cxn ang="f23348">
                <a:pos x="f30989" y="f30990"/>
              </a:cxn>
              <a:cxn ang="f23348">
                <a:pos x="f30989" y="f30991"/>
              </a:cxn>
              <a:cxn ang="f23348">
                <a:pos x="f30992" y="f30968"/>
              </a:cxn>
              <a:cxn ang="f23348">
                <a:pos x="f30984" y="f30968"/>
              </a:cxn>
              <a:cxn ang="f23348">
                <a:pos x="f28393" y="f30968"/>
              </a:cxn>
              <a:cxn ang="f23348">
                <a:pos x="f28393" y="f30970"/>
              </a:cxn>
              <a:cxn ang="f23348">
                <a:pos x="f30913" y="f30970"/>
              </a:cxn>
              <a:cxn ang="f23348">
                <a:pos x="f30913" y="f30968"/>
              </a:cxn>
              <a:cxn ang="f23348">
                <a:pos x="f28393" y="f30968"/>
              </a:cxn>
              <a:cxn ang="f23348">
                <a:pos x="f30993" y="f30968"/>
              </a:cxn>
              <a:cxn ang="f23348">
                <a:pos x="f30994" y="f30995"/>
              </a:cxn>
              <a:cxn ang="f23348">
                <a:pos x="f30996" y="f30970"/>
              </a:cxn>
              <a:cxn ang="f23348">
                <a:pos x="f30997" y="f30970"/>
              </a:cxn>
              <a:cxn ang="f23348">
                <a:pos x="f30998" y="f30999"/>
              </a:cxn>
              <a:cxn ang="f23348">
                <a:pos x="f31000" y="f30968"/>
              </a:cxn>
              <a:cxn ang="f23348">
                <a:pos x="f30993" y="f30968"/>
              </a:cxn>
              <a:cxn ang="f23348">
                <a:pos x="f31001" y="f30968"/>
              </a:cxn>
              <a:cxn ang="f23348">
                <a:pos x="f30925" y="f30970"/>
              </a:cxn>
              <a:cxn ang="f23348">
                <a:pos x="f31002" y="f30970"/>
              </a:cxn>
              <a:cxn ang="f23348">
                <a:pos x="f31003" y="f30968"/>
              </a:cxn>
              <a:cxn ang="f23348">
                <a:pos x="f31001" y="f30968"/>
              </a:cxn>
              <a:cxn ang="f23348">
                <a:pos x="f31004" y="f30968"/>
              </a:cxn>
              <a:cxn ang="f23348">
                <a:pos x="f31005" y="f30970"/>
              </a:cxn>
              <a:cxn ang="f23348">
                <a:pos x="f31006" y="f30970"/>
              </a:cxn>
              <a:cxn ang="f23348">
                <a:pos x="f31007" y="f31008"/>
              </a:cxn>
              <a:cxn ang="f23348">
                <a:pos x="f31009" y="f30968"/>
              </a:cxn>
              <a:cxn ang="f23348">
                <a:pos x="f31004" y="f30968"/>
              </a:cxn>
              <a:cxn ang="f23348">
                <a:pos x="f31010" y="f30968"/>
              </a:cxn>
              <a:cxn ang="f23348">
                <a:pos x="f31011" y="f31012"/>
              </a:cxn>
              <a:cxn ang="f23348">
                <a:pos x="f31013" y="f30970"/>
              </a:cxn>
              <a:cxn ang="f23348">
                <a:pos x="f31014" y="f30970"/>
              </a:cxn>
              <a:cxn ang="f23348">
                <a:pos x="f31015" y="f30991"/>
              </a:cxn>
              <a:cxn ang="f23348">
                <a:pos x="f31016" y="f31017"/>
              </a:cxn>
              <a:cxn ang="f23348">
                <a:pos x="f31018" y="f30968"/>
              </a:cxn>
              <a:cxn ang="f23348">
                <a:pos x="f31010" y="f30968"/>
              </a:cxn>
              <a:cxn ang="f23348">
                <a:pos x="f31019" y="f30968"/>
              </a:cxn>
              <a:cxn ang="f23348">
                <a:pos x="f30613" y="f30970"/>
              </a:cxn>
              <a:cxn ang="f23348">
                <a:pos x="f31020" y="f30970"/>
              </a:cxn>
              <a:cxn ang="f23348">
                <a:pos x="f29408" y="f31021"/>
              </a:cxn>
              <a:cxn ang="f23348">
                <a:pos x="f31022" y="f30970"/>
              </a:cxn>
              <a:cxn ang="f23348">
                <a:pos x="f31023" y="f30970"/>
              </a:cxn>
              <a:cxn ang="f23348">
                <a:pos x="f31024" y="f31017"/>
              </a:cxn>
              <a:cxn ang="f23348">
                <a:pos x="f31025" y="f30968"/>
              </a:cxn>
              <a:cxn ang="f23348">
                <a:pos x="f31026" y="f30968"/>
              </a:cxn>
              <a:cxn ang="f23348">
                <a:pos x="f31027" y="f30999"/>
              </a:cxn>
              <a:cxn ang="f23348">
                <a:pos x="f31028" y="f31029"/>
              </a:cxn>
              <a:cxn ang="f23348">
                <a:pos x="f31030" y="f30968"/>
              </a:cxn>
              <a:cxn ang="f23348">
                <a:pos x="f31019" y="f30968"/>
              </a:cxn>
              <a:cxn ang="f23348">
                <a:pos x="f31031" y="f30968"/>
              </a:cxn>
              <a:cxn ang="f23348">
                <a:pos x="f31032" y="f30970"/>
              </a:cxn>
              <a:cxn ang="f23348">
                <a:pos x="f31033" y="f30970"/>
              </a:cxn>
              <a:cxn ang="f23348">
                <a:pos x="f31034" y="f30977"/>
              </a:cxn>
              <a:cxn ang="f23348">
                <a:pos x="f31034" y="f30968"/>
              </a:cxn>
              <a:cxn ang="f23348">
                <a:pos x="f31031" y="f30968"/>
              </a:cxn>
              <a:cxn ang="f23348">
                <a:pos x="f31035" y="f30968"/>
              </a:cxn>
              <a:cxn ang="f23348">
                <a:pos x="f31035" y="f30977"/>
              </a:cxn>
              <a:cxn ang="f23348">
                <a:pos x="f31036" y="f31037"/>
              </a:cxn>
              <a:cxn ang="f23348">
                <a:pos x="f30960" y="f30970"/>
              </a:cxn>
              <a:cxn ang="f23348">
                <a:pos x="f31038" y="f30970"/>
              </a:cxn>
              <a:cxn ang="f23348">
                <a:pos x="f31039" y="f30968"/>
              </a:cxn>
              <a:cxn ang="f23348">
                <a:pos x="f31035" y="f30968"/>
              </a:cxn>
              <a:cxn ang="f23348">
                <a:pos x="f31040" y="f30968"/>
              </a:cxn>
              <a:cxn ang="f23348">
                <a:pos x="f31041" y="f30970"/>
              </a:cxn>
              <a:cxn ang="f23348">
                <a:pos x="f31042" y="f30970"/>
              </a:cxn>
              <a:cxn ang="f23348">
                <a:pos x="f30965" y="f30968"/>
              </a:cxn>
              <a:cxn ang="f23348">
                <a:pos x="f31040" y="f30968"/>
              </a:cxn>
              <a:cxn ang="f23348">
                <a:pos x="f31043" y="f31044"/>
              </a:cxn>
              <a:cxn ang="f23348">
                <a:pos x="f31045" y="f31046"/>
              </a:cxn>
              <a:cxn ang="f23348">
                <a:pos x="f31047" y="f31046"/>
              </a:cxn>
              <a:cxn ang="f23348">
                <a:pos x="f31048" y="f31044"/>
              </a:cxn>
              <a:cxn ang="f23348">
                <a:pos x="f31043" y="f31044"/>
              </a:cxn>
              <a:cxn ang="f23348">
                <a:pos x="f31049" y="f31044"/>
              </a:cxn>
              <a:cxn ang="f23348">
                <a:pos x="f31050" y="f31046"/>
              </a:cxn>
              <a:cxn ang="f23348">
                <a:pos x="f31051" y="f31046"/>
              </a:cxn>
              <a:cxn ang="f23348">
                <a:pos x="f31052" y="f31044"/>
              </a:cxn>
              <a:cxn ang="f23348">
                <a:pos x="f31049" y="f31044"/>
              </a:cxn>
              <a:cxn ang="f23348">
                <a:pos x="f31053" y="f31044"/>
              </a:cxn>
              <a:cxn ang="f23348">
                <a:pos x="f31054" y="f31046"/>
              </a:cxn>
              <a:cxn ang="f23348">
                <a:pos x="f31055" y="f31046"/>
              </a:cxn>
              <a:cxn ang="f23348">
                <a:pos x="f31056" y="f31044"/>
              </a:cxn>
              <a:cxn ang="f23348">
                <a:pos x="f31053" y="f31044"/>
              </a:cxn>
              <a:cxn ang="f23348">
                <a:pos x="f31057" y="f31044"/>
              </a:cxn>
              <a:cxn ang="f23348">
                <a:pos x="f31058" y="f31046"/>
              </a:cxn>
              <a:cxn ang="f23348">
                <a:pos x="f30899" y="f31046"/>
              </a:cxn>
              <a:cxn ang="f23348">
                <a:pos x="f31059" y="f31044"/>
              </a:cxn>
              <a:cxn ang="f23348">
                <a:pos x="f31057" y="f31044"/>
              </a:cxn>
              <a:cxn ang="f23348">
                <a:pos x="f31060" y="f31044"/>
              </a:cxn>
              <a:cxn ang="f23348">
                <a:pos x="f31061" y="f31062"/>
              </a:cxn>
              <a:cxn ang="f23348">
                <a:pos x="f31063" y="f31046"/>
              </a:cxn>
              <a:cxn ang="f23348">
                <a:pos x="f31064" y="f31046"/>
              </a:cxn>
              <a:cxn ang="f23348">
                <a:pos x="f31065" y="f31066"/>
              </a:cxn>
              <a:cxn ang="f23348">
                <a:pos x="f31067" y="f31068"/>
              </a:cxn>
              <a:cxn ang="f23348">
                <a:pos x="f31069" y="f31044"/>
              </a:cxn>
              <a:cxn ang="f23348">
                <a:pos x="f31060" y="f31044"/>
              </a:cxn>
              <a:cxn ang="f23348">
                <a:pos x="f28393" y="f31044"/>
              </a:cxn>
              <a:cxn ang="f23348">
                <a:pos x="f28393" y="f31046"/>
              </a:cxn>
              <a:cxn ang="f23348">
                <a:pos x="f30913" y="f31046"/>
              </a:cxn>
              <a:cxn ang="f23348">
                <a:pos x="f30913" y="f31044"/>
              </a:cxn>
              <a:cxn ang="f23348">
                <a:pos x="f28393" y="f31044"/>
              </a:cxn>
              <a:cxn ang="f23348">
                <a:pos x="f31070" y="f31044"/>
              </a:cxn>
              <a:cxn ang="f23348">
                <a:pos x="f31071" y="f31046"/>
              </a:cxn>
              <a:cxn ang="f23348">
                <a:pos x="f31072" y="f31046"/>
              </a:cxn>
              <a:cxn ang="f23348">
                <a:pos x="f31073" y="f31044"/>
              </a:cxn>
              <a:cxn ang="f23348">
                <a:pos x="f31070" y="f31044"/>
              </a:cxn>
              <a:cxn ang="f23348">
                <a:pos x="f31074" y="f31044"/>
              </a:cxn>
              <a:cxn ang="f23348">
                <a:pos x="f31075" y="f31046"/>
              </a:cxn>
              <a:cxn ang="f23348">
                <a:pos x="f30843" y="f31046"/>
              </a:cxn>
              <a:cxn ang="f23348">
                <a:pos x="f31076" y="f31044"/>
              </a:cxn>
              <a:cxn ang="f23348">
                <a:pos x="f31074" y="f31044"/>
              </a:cxn>
              <a:cxn ang="f23348">
                <a:pos x="f31077" y="f31044"/>
              </a:cxn>
              <a:cxn ang="f23348">
                <a:pos x="f31078" y="f31046"/>
              </a:cxn>
              <a:cxn ang="f23348">
                <a:pos x="f31079" y="f31046"/>
              </a:cxn>
              <a:cxn ang="f23348">
                <a:pos x="f31080" y="f31044"/>
              </a:cxn>
              <a:cxn ang="f23348">
                <a:pos x="f31077" y="f31044"/>
              </a:cxn>
              <a:cxn ang="f23348">
                <a:pos x="f31081" y="f31044"/>
              </a:cxn>
              <a:cxn ang="f23348">
                <a:pos x="f31082" y="f31046"/>
              </a:cxn>
              <a:cxn ang="f23348">
                <a:pos x="f31083" y="f31046"/>
              </a:cxn>
              <a:cxn ang="f23348">
                <a:pos x="f31084" y="f31085"/>
              </a:cxn>
              <a:cxn ang="f23348">
                <a:pos x="f31086" y="f31044"/>
              </a:cxn>
              <a:cxn ang="f23348">
                <a:pos x="f31081" y="f31044"/>
              </a:cxn>
              <a:cxn ang="f23348">
                <a:pos x="f31087" y="f31044"/>
              </a:cxn>
              <a:cxn ang="f23348">
                <a:pos x="f31088" y="f31089"/>
              </a:cxn>
              <a:cxn ang="f23348">
                <a:pos x="f31088" y="f31090"/>
              </a:cxn>
              <a:cxn ang="f23348">
                <a:pos x="f31091" y="f31046"/>
              </a:cxn>
              <a:cxn ang="f23348">
                <a:pos x="f31092" y="f31046"/>
              </a:cxn>
              <a:cxn ang="f23348">
                <a:pos x="f31093" y="f31094"/>
              </a:cxn>
              <a:cxn ang="f23348">
                <a:pos x="f29986" y="f31044"/>
              </a:cxn>
              <a:cxn ang="f23348">
                <a:pos x="f31087" y="f31044"/>
              </a:cxn>
              <a:cxn ang="f23348">
                <a:pos x="f31095" y="f31044"/>
              </a:cxn>
              <a:cxn ang="f23348">
                <a:pos x="f31096" y="f31097"/>
              </a:cxn>
              <a:cxn ang="f23348">
                <a:pos x="f31098" y="f31046"/>
              </a:cxn>
              <a:cxn ang="f23348">
                <a:pos x="f31099" y="f31046"/>
              </a:cxn>
              <a:cxn ang="f23348">
                <a:pos x="f31100" y="f31101"/>
              </a:cxn>
              <a:cxn ang="f23348">
                <a:pos x="f31102" y="f31044"/>
              </a:cxn>
              <a:cxn ang="f23348">
                <a:pos x="f31095" y="f31044"/>
              </a:cxn>
              <a:cxn ang="f23348">
                <a:pos x="f31103" y="f31044"/>
              </a:cxn>
              <a:cxn ang="f23348">
                <a:pos x="f31104" y="f31046"/>
              </a:cxn>
              <a:cxn ang="f23348">
                <a:pos x="f31105" y="f31046"/>
              </a:cxn>
              <a:cxn ang="f23348">
                <a:pos x="f31106" y="f31044"/>
              </a:cxn>
              <a:cxn ang="f23348">
                <a:pos x="f31103" y="f31044"/>
              </a:cxn>
              <a:cxn ang="f23348">
                <a:pos x="f31107" y="f31044"/>
              </a:cxn>
              <a:cxn ang="f23348">
                <a:pos x="f31108" y="f31046"/>
              </a:cxn>
              <a:cxn ang="f23348">
                <a:pos x="f31109" y="f31046"/>
              </a:cxn>
              <a:cxn ang="f23348">
                <a:pos x="f31110" y="f31044"/>
              </a:cxn>
              <a:cxn ang="f23348">
                <a:pos x="f31107" y="f31044"/>
              </a:cxn>
              <a:cxn ang="f23348">
                <a:pos x="f31111" y="f31112"/>
              </a:cxn>
              <a:cxn ang="f23348">
                <a:pos x="f30722" y="f31113"/>
              </a:cxn>
              <a:cxn ang="f23348">
                <a:pos x="f31114" y="f31113"/>
              </a:cxn>
              <a:cxn ang="f23348">
                <a:pos x="f31115" y="f31112"/>
              </a:cxn>
              <a:cxn ang="f23348">
                <a:pos x="f31111" y="f31112"/>
              </a:cxn>
              <a:cxn ang="f23348">
                <a:pos x="f31116" y="f31112"/>
              </a:cxn>
              <a:cxn ang="f23348">
                <a:pos x="f31117" y="f31113"/>
              </a:cxn>
              <a:cxn ang="f23348">
                <a:pos x="f31118" y="f31113"/>
              </a:cxn>
              <a:cxn ang="f23348">
                <a:pos x="f30381" y="f31112"/>
              </a:cxn>
              <a:cxn ang="f23348">
                <a:pos x="f31116" y="f31112"/>
              </a:cxn>
              <a:cxn ang="f23348">
                <a:pos x="f31119" y="f31112"/>
              </a:cxn>
              <a:cxn ang="f23348">
                <a:pos x="f31120" y="f31113"/>
              </a:cxn>
              <a:cxn ang="f23348">
                <a:pos x="f31121" y="f31113"/>
              </a:cxn>
              <a:cxn ang="f23348">
                <a:pos x="f31122" y="f31112"/>
              </a:cxn>
              <a:cxn ang="f23348">
                <a:pos x="f31119" y="f31112"/>
              </a:cxn>
              <a:cxn ang="f23348">
                <a:pos x="f31123" y="f31112"/>
              </a:cxn>
              <a:cxn ang="f23348">
                <a:pos x="f31124" y="f31113"/>
              </a:cxn>
              <a:cxn ang="f23348">
                <a:pos x="f31125" y="f31113"/>
              </a:cxn>
              <a:cxn ang="f23348">
                <a:pos x="f31126" y="f31112"/>
              </a:cxn>
              <a:cxn ang="f23348">
                <a:pos x="f31123" y="f31112"/>
              </a:cxn>
              <a:cxn ang="f23348">
                <a:pos x="f31127" y="f31112"/>
              </a:cxn>
              <a:cxn ang="f23348">
                <a:pos x="f31128" y="f31113"/>
              </a:cxn>
              <a:cxn ang="f23348">
                <a:pos x="f31129" y="f31113"/>
              </a:cxn>
              <a:cxn ang="f23348">
                <a:pos x="f31130" y="f31131"/>
              </a:cxn>
              <a:cxn ang="f23348">
                <a:pos x="f31132" y="f31112"/>
              </a:cxn>
              <a:cxn ang="f23348">
                <a:pos x="f31127" y="f31112"/>
              </a:cxn>
              <a:cxn ang="f23348">
                <a:pos x="f28393" y="f31112"/>
              </a:cxn>
              <a:cxn ang="f23348">
                <a:pos x="f28393" y="f31113"/>
              </a:cxn>
              <a:cxn ang="f23348">
                <a:pos x="f30913" y="f31113"/>
              </a:cxn>
              <a:cxn ang="f23348">
                <a:pos x="f30913" y="f31112"/>
              </a:cxn>
              <a:cxn ang="f23348">
                <a:pos x="f28393" y="f31112"/>
              </a:cxn>
              <a:cxn ang="f23348">
                <a:pos x="f31133" y="f31112"/>
              </a:cxn>
              <a:cxn ang="f23348">
                <a:pos x="f31134" y="f31113"/>
              </a:cxn>
              <a:cxn ang="f23348">
                <a:pos x="f31135" y="f31113"/>
              </a:cxn>
              <a:cxn ang="f23348">
                <a:pos x="f31136" y="f31112"/>
              </a:cxn>
              <a:cxn ang="f23348">
                <a:pos x="f31133" y="f31112"/>
              </a:cxn>
              <a:cxn ang="f23348">
                <a:pos x="f31137" y="f31112"/>
              </a:cxn>
              <a:cxn ang="f23348">
                <a:pos x="f31138" y="f31113"/>
              </a:cxn>
              <a:cxn ang="f23348">
                <a:pos x="f31139" y="f31113"/>
              </a:cxn>
              <a:cxn ang="f23348">
                <a:pos x="f31140" y="f31112"/>
              </a:cxn>
              <a:cxn ang="f23348">
                <a:pos x="f31137" y="f31112"/>
              </a:cxn>
              <a:cxn ang="f23348">
                <a:pos x="f31141" y="f31112"/>
              </a:cxn>
              <a:cxn ang="f23348">
                <a:pos x="f31142" y="f31113"/>
              </a:cxn>
              <a:cxn ang="f23348">
                <a:pos x="f31143" y="f31113"/>
              </a:cxn>
              <a:cxn ang="f23348">
                <a:pos x="f31144" y="f31145"/>
              </a:cxn>
              <a:cxn ang="f23348">
                <a:pos x="f31146" y="f31112"/>
              </a:cxn>
              <a:cxn ang="f23348">
                <a:pos x="f31141" y="f31112"/>
              </a:cxn>
              <a:cxn ang="f23348">
                <a:pos x="f31147" y="f31112"/>
              </a:cxn>
              <a:cxn ang="f23348">
                <a:pos x="f31148" y="f31149"/>
              </a:cxn>
              <a:cxn ang="f23348">
                <a:pos x="f29407" y="f31150"/>
              </a:cxn>
              <a:cxn ang="f23348">
                <a:pos x="f31151" y="f31152"/>
              </a:cxn>
              <a:cxn ang="f23348">
                <a:pos x="f31153" y="f31113"/>
              </a:cxn>
              <a:cxn ang="f23348">
                <a:pos x="f31154" y="f31113"/>
              </a:cxn>
              <a:cxn ang="f23348">
                <a:pos x="f31155" y="f31156"/>
              </a:cxn>
              <a:cxn ang="f23348">
                <a:pos x="f31157" y="f31112"/>
              </a:cxn>
              <a:cxn ang="f23348">
                <a:pos x="f31147" y="f31112"/>
              </a:cxn>
              <a:cxn ang="f23348">
                <a:pos x="f31158" y="f31112"/>
              </a:cxn>
              <a:cxn ang="f23348">
                <a:pos x="f31159" y="f31160"/>
              </a:cxn>
              <a:cxn ang="f23348">
                <a:pos x="f31161" y="f31162"/>
              </a:cxn>
              <a:cxn ang="f23348">
                <a:pos x="f31163" y="f31164"/>
              </a:cxn>
              <a:cxn ang="f23348">
                <a:pos x="f31165" y="f31166"/>
              </a:cxn>
              <a:cxn ang="f23348">
                <a:pos x="f31167" y="f31113"/>
              </a:cxn>
              <a:cxn ang="f23348">
                <a:pos x="f31168" y="f31113"/>
              </a:cxn>
              <a:cxn ang="f23348">
                <a:pos x="f31169" y="f31170"/>
              </a:cxn>
              <a:cxn ang="f23348">
                <a:pos x="f31169" y="f31112"/>
              </a:cxn>
              <a:cxn ang="f23348">
                <a:pos x="f31171" y="f31112"/>
              </a:cxn>
              <a:cxn ang="f23348">
                <a:pos x="f31172" y="f31173"/>
              </a:cxn>
              <a:cxn ang="f23348">
                <a:pos x="f31174" y="f31175"/>
              </a:cxn>
              <a:cxn ang="f23348">
                <a:pos x="f31176" y="f31177"/>
              </a:cxn>
              <a:cxn ang="f23348">
                <a:pos x="f31178" y="f31112"/>
              </a:cxn>
              <a:cxn ang="f23348">
                <a:pos x="f31158" y="f31112"/>
              </a:cxn>
              <a:cxn ang="f23348">
                <a:pos x="f31179" y="f31112"/>
              </a:cxn>
              <a:cxn ang="f23348">
                <a:pos x="f31180" y="f31113"/>
              </a:cxn>
              <a:cxn ang="f23348">
                <a:pos x="f31181" y="f31113"/>
              </a:cxn>
              <a:cxn ang="f23348">
                <a:pos x="f31182" y="f31112"/>
              </a:cxn>
              <a:cxn ang="f23348">
                <a:pos x="f31179" y="f31112"/>
              </a:cxn>
              <a:cxn ang="f23348">
                <a:pos x="f31183" y="f31112"/>
              </a:cxn>
              <a:cxn ang="f23348">
                <a:pos x="f31184" y="f31113"/>
              </a:cxn>
              <a:cxn ang="f23348">
                <a:pos x="f31185" y="f31113"/>
              </a:cxn>
              <a:cxn ang="f23348">
                <a:pos x="f31186" y="f31112"/>
              </a:cxn>
              <a:cxn ang="f23348">
                <a:pos x="f31183" y="f31112"/>
              </a:cxn>
              <a:cxn ang="f23348">
                <a:pos x="f31187" y="f31188"/>
              </a:cxn>
              <a:cxn ang="f23348">
                <a:pos x="f31189" y="f31190"/>
              </a:cxn>
              <a:cxn ang="f23348">
                <a:pos x="f31191" y="f31190"/>
              </a:cxn>
              <a:cxn ang="f23348">
                <a:pos x="f31192" y="f31188"/>
              </a:cxn>
              <a:cxn ang="f23348">
                <a:pos x="f31187" y="f31188"/>
              </a:cxn>
              <a:cxn ang="f23348">
                <a:pos x="f31193" y="f31188"/>
              </a:cxn>
              <a:cxn ang="f23348">
                <a:pos x="f31194" y="f31190"/>
              </a:cxn>
              <a:cxn ang="f23348">
                <a:pos x="f31195" y="f31190"/>
              </a:cxn>
              <a:cxn ang="f23348">
                <a:pos x="f31196" y="f31188"/>
              </a:cxn>
              <a:cxn ang="f23348">
                <a:pos x="f31193" y="f31188"/>
              </a:cxn>
              <a:cxn ang="f23348">
                <a:pos x="f31197" y="f31188"/>
              </a:cxn>
              <a:cxn ang="f23348">
                <a:pos x="f31198" y="f31190"/>
              </a:cxn>
              <a:cxn ang="f23348">
                <a:pos x="f31199" y="f31190"/>
              </a:cxn>
              <a:cxn ang="f23348">
                <a:pos x="f31200" y="f31188"/>
              </a:cxn>
              <a:cxn ang="f23348">
                <a:pos x="f31197" y="f31188"/>
              </a:cxn>
              <a:cxn ang="f23348">
                <a:pos x="f31201" y="f31188"/>
              </a:cxn>
              <a:cxn ang="f23348">
                <a:pos x="f31202" y="f31190"/>
              </a:cxn>
              <a:cxn ang="f23348">
                <a:pos x="f31203" y="f31190"/>
              </a:cxn>
              <a:cxn ang="f23348">
                <a:pos x="f31204" y="f31188"/>
              </a:cxn>
              <a:cxn ang="f23348">
                <a:pos x="f31201" y="f31188"/>
              </a:cxn>
              <a:cxn ang="f23348">
                <a:pos x="f31205" y="f31188"/>
              </a:cxn>
              <a:cxn ang="f23348">
                <a:pos x="f31206" y="f31207"/>
              </a:cxn>
              <a:cxn ang="f23348">
                <a:pos x="f31208" y="f31190"/>
              </a:cxn>
              <a:cxn ang="f23348">
                <a:pos x="f31209" y="f31190"/>
              </a:cxn>
              <a:cxn ang="f23348">
                <a:pos x="f31210" y="f31188"/>
              </a:cxn>
              <a:cxn ang="f23348">
                <a:pos x="f31205" y="f31188"/>
              </a:cxn>
              <a:cxn ang="f23348">
                <a:pos x="f28393" y="f31188"/>
              </a:cxn>
              <a:cxn ang="f23348">
                <a:pos x="f28393" y="f31190"/>
              </a:cxn>
              <a:cxn ang="f23348">
                <a:pos x="f30913" y="f31190"/>
              </a:cxn>
              <a:cxn ang="f23348">
                <a:pos x="f30913" y="f31188"/>
              </a:cxn>
              <a:cxn ang="f23348">
                <a:pos x="f28393" y="f31188"/>
              </a:cxn>
              <a:cxn ang="f23348">
                <a:pos x="f31211" y="f31188"/>
              </a:cxn>
              <a:cxn ang="f23348">
                <a:pos x="f31212" y="f31190"/>
              </a:cxn>
              <a:cxn ang="f23348">
                <a:pos x="f31213" y="f31190"/>
              </a:cxn>
              <a:cxn ang="f23348">
                <a:pos x="f31214" y="f31215"/>
              </a:cxn>
              <a:cxn ang="f23348">
                <a:pos x="f31216" y="f31188"/>
              </a:cxn>
              <a:cxn ang="f23348">
                <a:pos x="f31211" y="f31188"/>
              </a:cxn>
              <a:cxn ang="f23348">
                <a:pos x="f31217" y="f31188"/>
              </a:cxn>
              <a:cxn ang="f23348">
                <a:pos x="f30754" y="f31190"/>
              </a:cxn>
              <a:cxn ang="f23348">
                <a:pos x="f30756" y="f31190"/>
              </a:cxn>
              <a:cxn ang="f23348">
                <a:pos x="f31218" y="f31188"/>
              </a:cxn>
              <a:cxn ang="f23348">
                <a:pos x="f31217" y="f31188"/>
              </a:cxn>
              <a:cxn ang="f23348">
                <a:pos x="f31219" y="f31188"/>
              </a:cxn>
              <a:cxn ang="f23348">
                <a:pos x="f31220" y="f31221"/>
              </a:cxn>
              <a:cxn ang="f23348">
                <a:pos x="f31222" y="f31190"/>
              </a:cxn>
              <a:cxn ang="f23348">
                <a:pos x="f31223" y="f31190"/>
              </a:cxn>
              <a:cxn ang="f23348">
                <a:pos x="f31224" y="f31225"/>
              </a:cxn>
              <a:cxn ang="f23348">
                <a:pos x="f31226" y="f31188"/>
              </a:cxn>
              <a:cxn ang="f23348">
                <a:pos x="f31219" y="f31188"/>
              </a:cxn>
              <a:cxn ang="f23348">
                <a:pos x="f31227" y="f31188"/>
              </a:cxn>
              <a:cxn ang="f23348">
                <a:pos x="f31228" y="f31190"/>
              </a:cxn>
              <a:cxn ang="f23348">
                <a:pos x="f31229" y="f31190"/>
              </a:cxn>
              <a:cxn ang="f23348">
                <a:pos x="f31230" y="f31231"/>
              </a:cxn>
              <a:cxn ang="f23348">
                <a:pos x="f31232" y="f31233"/>
              </a:cxn>
              <a:cxn ang="f23348">
                <a:pos x="f31234" y="f31235"/>
              </a:cxn>
              <a:cxn ang="f23348">
                <a:pos x="f31236" y="f31237"/>
              </a:cxn>
              <a:cxn ang="f23348">
                <a:pos x="f31238" y="f31239"/>
              </a:cxn>
              <a:cxn ang="f23348">
                <a:pos x="f31240" y="f31241"/>
              </a:cxn>
              <a:cxn ang="f23348">
                <a:pos x="f31242" y="f31243"/>
              </a:cxn>
              <a:cxn ang="f23348">
                <a:pos x="f31244" y="f31225"/>
              </a:cxn>
              <a:cxn ang="f23348">
                <a:pos x="f31245" y="f31188"/>
              </a:cxn>
              <a:cxn ang="f23348">
                <a:pos x="f31227" y="f31188"/>
              </a:cxn>
              <a:cxn ang="f23348">
                <a:pos x="f31246" y="f31188"/>
              </a:cxn>
              <a:cxn ang="f23348">
                <a:pos x="f31247" y="f31190"/>
              </a:cxn>
              <a:cxn ang="f23348">
                <a:pos x="f31248" y="f31190"/>
              </a:cxn>
              <a:cxn ang="f23348">
                <a:pos x="f31249" y="f31188"/>
              </a:cxn>
              <a:cxn ang="f23348">
                <a:pos x="f31246" y="f31188"/>
              </a:cxn>
              <a:cxn ang="f23348">
                <a:pos x="f31250" y="f31188"/>
              </a:cxn>
              <a:cxn ang="f23348">
                <a:pos x="f31251" y="f31252"/>
              </a:cxn>
              <a:cxn ang="f23348">
                <a:pos x="f31253" y="f31190"/>
              </a:cxn>
              <a:cxn ang="f23348">
                <a:pos x="f31254" y="f31190"/>
              </a:cxn>
              <a:cxn ang="f23348">
                <a:pos x="f30790" y="f31255"/>
              </a:cxn>
              <a:cxn ang="f23348">
                <a:pos x="f31256" y="f31252"/>
              </a:cxn>
              <a:cxn ang="f23348">
                <a:pos x="f31257" y="f31258"/>
              </a:cxn>
              <a:cxn ang="f23348">
                <a:pos x="f31259" y="f31241"/>
              </a:cxn>
              <a:cxn ang="f23348">
                <a:pos x="f31260" y="f31233"/>
              </a:cxn>
              <a:cxn ang="f23348">
                <a:pos x="f29195" y="f31190"/>
              </a:cxn>
              <a:cxn ang="f23348">
                <a:pos x="f31261" y="f31190"/>
              </a:cxn>
              <a:cxn ang="f23348">
                <a:pos x="f31262" y="f31263"/>
              </a:cxn>
              <a:cxn ang="f23348">
                <a:pos x="f31264" y="f31265"/>
              </a:cxn>
              <a:cxn ang="f23348">
                <a:pos x="f31266" y="f31188"/>
              </a:cxn>
              <a:cxn ang="f23348">
                <a:pos x="f31250" y="f31188"/>
              </a:cxn>
              <a:cxn ang="f23348">
                <a:pos x="f31267" y="f31188"/>
              </a:cxn>
              <a:cxn ang="f23348">
                <a:pos x="f31268" y="f31190"/>
              </a:cxn>
              <a:cxn ang="f23348">
                <a:pos x="f31269" y="f31190"/>
              </a:cxn>
              <a:cxn ang="f23348">
                <a:pos x="f31270" y="f31188"/>
              </a:cxn>
              <a:cxn ang="f23348">
                <a:pos x="f31267" y="f31188"/>
              </a:cxn>
              <a:cxn ang="f23348">
                <a:pos x="f31271" y="f31188"/>
              </a:cxn>
              <a:cxn ang="f23348">
                <a:pos x="f31272" y="f31190"/>
              </a:cxn>
              <a:cxn ang="f23348">
                <a:pos x="f31273" y="f31190"/>
              </a:cxn>
              <a:cxn ang="f23348">
                <a:pos x="f31274" y="f31188"/>
              </a:cxn>
              <a:cxn ang="f23348">
                <a:pos x="f31271" y="f31188"/>
              </a:cxn>
              <a:cxn ang="f23348">
                <a:pos x="f31275" y="f31276"/>
              </a:cxn>
              <a:cxn ang="f23348">
                <a:pos x="f31277" y="f31278"/>
              </a:cxn>
              <a:cxn ang="f23348">
                <a:pos x="f31279" y="f31278"/>
              </a:cxn>
              <a:cxn ang="f23348">
                <a:pos x="f31280" y="f31276"/>
              </a:cxn>
              <a:cxn ang="f23348">
                <a:pos x="f31275" y="f31276"/>
              </a:cxn>
              <a:cxn ang="f23348">
                <a:pos x="f31281" y="f31276"/>
              </a:cxn>
              <a:cxn ang="f23348">
                <a:pos x="f31282" y="f31278"/>
              </a:cxn>
              <a:cxn ang="f23348">
                <a:pos x="f31283" y="f31278"/>
              </a:cxn>
              <a:cxn ang="f23348">
                <a:pos x="f31284" y="f31276"/>
              </a:cxn>
              <a:cxn ang="f23348">
                <a:pos x="f31281" y="f31276"/>
              </a:cxn>
              <a:cxn ang="f23348">
                <a:pos x="f31285" y="f31276"/>
              </a:cxn>
              <a:cxn ang="f23348">
                <a:pos x="f31286" y="f31278"/>
              </a:cxn>
              <a:cxn ang="f23348">
                <a:pos x="f31287" y="f31278"/>
              </a:cxn>
              <a:cxn ang="f23348">
                <a:pos x="f31288" y="f31276"/>
              </a:cxn>
              <a:cxn ang="f23348">
                <a:pos x="f31285" y="f31276"/>
              </a:cxn>
              <a:cxn ang="f23348">
                <a:pos x="f31289" y="f31276"/>
              </a:cxn>
              <a:cxn ang="f23348">
                <a:pos x="f31290" y="f31278"/>
              </a:cxn>
              <a:cxn ang="f23348">
                <a:pos x="f31291" y="f31278"/>
              </a:cxn>
              <a:cxn ang="f23348">
                <a:pos x="f31292" y="f31276"/>
              </a:cxn>
              <a:cxn ang="f23348">
                <a:pos x="f31289" y="f31276"/>
              </a:cxn>
              <a:cxn ang="f23348">
                <a:pos x="f31293" y="f31276"/>
              </a:cxn>
              <a:cxn ang="f23348">
                <a:pos x="f31294" y="f31278"/>
              </a:cxn>
              <a:cxn ang="f23348">
                <a:pos x="f31295" y="f31278"/>
              </a:cxn>
              <a:cxn ang="f23348">
                <a:pos x="f31296" y="f31276"/>
              </a:cxn>
              <a:cxn ang="f23348">
                <a:pos x="f31293" y="f31276"/>
              </a:cxn>
              <a:cxn ang="f23348">
                <a:pos x="f28393" y="f31276"/>
              </a:cxn>
              <a:cxn ang="f23348">
                <a:pos x="f28393" y="f31278"/>
              </a:cxn>
              <a:cxn ang="f23348">
                <a:pos x="f30913" y="f31278"/>
              </a:cxn>
              <a:cxn ang="f23348">
                <a:pos x="f30913" y="f31276"/>
              </a:cxn>
              <a:cxn ang="f23348">
                <a:pos x="f28393" y="f31276"/>
              </a:cxn>
              <a:cxn ang="f23348">
                <a:pos x="f31297" y="f31276"/>
              </a:cxn>
              <a:cxn ang="f23348">
                <a:pos x="f31298" y="f31299"/>
              </a:cxn>
              <a:cxn ang="f23348">
                <a:pos x="f31300" y="f31278"/>
              </a:cxn>
              <a:cxn ang="f23348">
                <a:pos x="f31135" y="f31278"/>
              </a:cxn>
              <a:cxn ang="f23348">
                <a:pos x="f31301" y="f31276"/>
              </a:cxn>
              <a:cxn ang="f23348">
                <a:pos x="f31297" y="f31276"/>
              </a:cxn>
              <a:cxn ang="f23348">
                <a:pos x="f31302" y="f31276"/>
              </a:cxn>
              <a:cxn ang="f23348">
                <a:pos x="f31303" y="f31278"/>
              </a:cxn>
              <a:cxn ang="f23348">
                <a:pos x="f31304" y="f31278"/>
              </a:cxn>
              <a:cxn ang="f23348">
                <a:pos x="f31305" y="f31276"/>
              </a:cxn>
              <a:cxn ang="f23348">
                <a:pos x="f31302" y="f31276"/>
              </a:cxn>
              <a:cxn ang="f23348">
                <a:pos x="f31306" y="f31276"/>
              </a:cxn>
              <a:cxn ang="f23348">
                <a:pos x="f31307" y="f31308"/>
              </a:cxn>
              <a:cxn ang="f23348">
                <a:pos x="f31309" y="f31278"/>
              </a:cxn>
              <a:cxn ang="f23348">
                <a:pos x="f31310" y="f31278"/>
              </a:cxn>
              <a:cxn ang="f23348">
                <a:pos x="f31311" y="f31312"/>
              </a:cxn>
              <a:cxn ang="f23348">
                <a:pos x="f31313" y="f31314"/>
              </a:cxn>
              <a:cxn ang="f23348">
                <a:pos x="f31315" y="f31276"/>
              </a:cxn>
              <a:cxn ang="f23348">
                <a:pos x="f31316" y="f31276"/>
              </a:cxn>
              <a:cxn ang="f23348">
                <a:pos x="f31317" y="f31318"/>
              </a:cxn>
              <a:cxn ang="f23348">
                <a:pos x="f31319" y="f31320"/>
              </a:cxn>
              <a:cxn ang="f23348">
                <a:pos x="f31321" y="f31276"/>
              </a:cxn>
              <a:cxn ang="f23348">
                <a:pos x="f31306" y="f31276"/>
              </a:cxn>
              <a:cxn ang="f23348">
                <a:pos x="f31322" y="f31276"/>
              </a:cxn>
              <a:cxn ang="f23348">
                <a:pos x="f31323" y="f31318"/>
              </a:cxn>
              <a:cxn ang="f23348">
                <a:pos x="f31324" y="f31278"/>
              </a:cxn>
              <a:cxn ang="f23348">
                <a:pos x="f31325" y="f31278"/>
              </a:cxn>
              <a:cxn ang="f23348">
                <a:pos x="f31326" y="f31327"/>
              </a:cxn>
              <a:cxn ang="f23348">
                <a:pos x="f31328" y="f31276"/>
              </a:cxn>
              <a:cxn ang="f23348">
                <a:pos x="f31322" y="f31276"/>
              </a:cxn>
              <a:cxn ang="f23348">
                <a:pos x="f31329" y="f31276"/>
              </a:cxn>
              <a:cxn ang="f23348">
                <a:pos x="f31330" y="f31331"/>
              </a:cxn>
              <a:cxn ang="f23348">
                <a:pos x="f31332" y="f31278"/>
              </a:cxn>
              <a:cxn ang="f23348">
                <a:pos x="f31333" y="f31278"/>
              </a:cxn>
              <a:cxn ang="f23348">
                <a:pos x="f31334" y="f31276"/>
              </a:cxn>
              <a:cxn ang="f23348">
                <a:pos x="f31335" y="f31276"/>
              </a:cxn>
              <a:cxn ang="f23348">
                <a:pos x="f29028" y="f31336"/>
              </a:cxn>
              <a:cxn ang="f23348">
                <a:pos x="f31337" y="f31276"/>
              </a:cxn>
              <a:cxn ang="f23348">
                <a:pos x="f31329" y="f31276"/>
              </a:cxn>
              <a:cxn ang="f23348">
                <a:pos x="f31338" y="f31276"/>
              </a:cxn>
              <a:cxn ang="f23348">
                <a:pos x="f31339" y="f31340"/>
              </a:cxn>
              <a:cxn ang="f23348">
                <a:pos x="f31341" y="f31342"/>
              </a:cxn>
              <a:cxn ang="f23348">
                <a:pos x="f31343" y="f31344"/>
              </a:cxn>
              <a:cxn ang="f23348">
                <a:pos x="f31345" y="f31278"/>
              </a:cxn>
              <a:cxn ang="f23348">
                <a:pos x="f31346" y="f31278"/>
              </a:cxn>
              <a:cxn ang="f23348">
                <a:pos x="f31347" y="f31348"/>
              </a:cxn>
              <a:cxn ang="f23348">
                <a:pos x="f31349" y="f31276"/>
              </a:cxn>
              <a:cxn ang="f23348">
                <a:pos x="f31338" y="f31276"/>
              </a:cxn>
              <a:cxn ang="f23348">
                <a:pos x="f31350" y="f31276"/>
              </a:cxn>
              <a:cxn ang="f23348">
                <a:pos x="f31351" y="f31278"/>
              </a:cxn>
              <a:cxn ang="f23348">
                <a:pos x="f31352" y="f31278"/>
              </a:cxn>
              <a:cxn ang="f23348">
                <a:pos x="f31353" y="f31276"/>
              </a:cxn>
              <a:cxn ang="f23348">
                <a:pos x="f31350" y="f31276"/>
              </a:cxn>
              <a:cxn ang="f23348">
                <a:pos x="f31354" y="f31276"/>
              </a:cxn>
              <a:cxn ang="f23348">
                <a:pos x="f31355" y="f31278"/>
              </a:cxn>
              <a:cxn ang="f23348">
                <a:pos x="f31356" y="f31278"/>
              </a:cxn>
              <a:cxn ang="f23348">
                <a:pos x="f31357" y="f31276"/>
              </a:cxn>
              <a:cxn ang="f23348">
                <a:pos x="f31354" y="f31276"/>
              </a:cxn>
              <a:cxn ang="f23348">
                <a:pos x="f31358" y="f31359"/>
              </a:cxn>
              <a:cxn ang="f23348">
                <a:pos x="f31360" y="f31361"/>
              </a:cxn>
              <a:cxn ang="f23348">
                <a:pos x="f31362" y="f31361"/>
              </a:cxn>
              <a:cxn ang="f23348">
                <a:pos x="f31363" y="f31359"/>
              </a:cxn>
              <a:cxn ang="f23348">
                <a:pos x="f31358" y="f31359"/>
              </a:cxn>
              <a:cxn ang="f23348">
                <a:pos x="f31364" y="f31359"/>
              </a:cxn>
              <a:cxn ang="f23348">
                <a:pos x="f31365" y="f31361"/>
              </a:cxn>
              <a:cxn ang="f23348">
                <a:pos x="f30558" y="f31361"/>
              </a:cxn>
              <a:cxn ang="f23348">
                <a:pos x="f31366" y="f31359"/>
              </a:cxn>
              <a:cxn ang="f23348">
                <a:pos x="f31364" y="f31359"/>
              </a:cxn>
              <a:cxn ang="f23348">
                <a:pos x="f31367" y="f31359"/>
              </a:cxn>
              <a:cxn ang="f23348">
                <a:pos x="f31368" y="f31361"/>
              </a:cxn>
              <a:cxn ang="f23348">
                <a:pos x="f31369" y="f31361"/>
              </a:cxn>
              <a:cxn ang="f23348">
                <a:pos x="f31370" y="f31359"/>
              </a:cxn>
              <a:cxn ang="f23348">
                <a:pos x="f31367" y="f31359"/>
              </a:cxn>
              <a:cxn ang="f23348">
                <a:pos x="f31371" y="f31359"/>
              </a:cxn>
              <a:cxn ang="f23348">
                <a:pos x="f31372" y="f31361"/>
              </a:cxn>
              <a:cxn ang="f23348">
                <a:pos x="f31373" y="f31361"/>
              </a:cxn>
              <a:cxn ang="f23348">
                <a:pos x="f31374" y="f31359"/>
              </a:cxn>
              <a:cxn ang="f23348">
                <a:pos x="f31371" y="f31359"/>
              </a:cxn>
              <a:cxn ang="f23348">
                <a:pos x="f31375" y="f31359"/>
              </a:cxn>
              <a:cxn ang="f23348">
                <a:pos x="f31376" y="f31377"/>
              </a:cxn>
              <a:cxn ang="f23348">
                <a:pos x="f31378" y="f31379"/>
              </a:cxn>
              <a:cxn ang="f23348">
                <a:pos x="f31380" y="f31361"/>
              </a:cxn>
              <a:cxn ang="f23348">
                <a:pos x="f31381" y="f31361"/>
              </a:cxn>
              <a:cxn ang="f23348">
                <a:pos x="f31382" y="f31359"/>
              </a:cxn>
              <a:cxn ang="f23348">
                <a:pos x="f31375" y="f31359"/>
              </a:cxn>
              <a:cxn ang="f23348">
                <a:pos x="f28393" y="f31359"/>
              </a:cxn>
              <a:cxn ang="f23348">
                <a:pos x="f28393" y="f31361"/>
              </a:cxn>
              <a:cxn ang="f23348">
                <a:pos x="f30913" y="f31361"/>
              </a:cxn>
              <a:cxn ang="f23348">
                <a:pos x="f30913" y="f31359"/>
              </a:cxn>
              <a:cxn ang="f23348">
                <a:pos x="f28393" y="f31359"/>
              </a:cxn>
              <a:cxn ang="f23348">
                <a:pos x="f31383" y="f31359"/>
              </a:cxn>
              <a:cxn ang="f23348">
                <a:pos x="f31384" y="f31361"/>
              </a:cxn>
              <a:cxn ang="f23348">
                <a:pos x="f31385" y="f31361"/>
              </a:cxn>
              <a:cxn ang="f23348">
                <a:pos x="f31386" y="f31377"/>
              </a:cxn>
              <a:cxn ang="f23348">
                <a:pos x="f31387" y="f31359"/>
              </a:cxn>
              <a:cxn ang="f23348">
                <a:pos x="f31383" y="f31359"/>
              </a:cxn>
              <a:cxn ang="f23348">
                <a:pos x="f31388" y="f31359"/>
              </a:cxn>
              <a:cxn ang="f23348">
                <a:pos x="f30585" y="f31361"/>
              </a:cxn>
              <a:cxn ang="f23348">
                <a:pos x="f31389" y="f31361"/>
              </a:cxn>
              <a:cxn ang="f23348">
                <a:pos x="f31390" y="f31359"/>
              </a:cxn>
              <a:cxn ang="f23348">
                <a:pos x="f31388" y="f31359"/>
              </a:cxn>
              <a:cxn ang="f23348">
                <a:pos x="f31391" y="f31359"/>
              </a:cxn>
              <a:cxn ang="f23348">
                <a:pos x="f31392" y="f31393"/>
              </a:cxn>
              <a:cxn ang="f23348">
                <a:pos x="f31394" y="f31395"/>
              </a:cxn>
              <a:cxn ang="f23348">
                <a:pos x="f31396" y="f31397"/>
              </a:cxn>
              <a:cxn ang="f23348">
                <a:pos x="f31398" y="f31361"/>
              </a:cxn>
              <a:cxn ang="f23348">
                <a:pos x="f31399" y="f31361"/>
              </a:cxn>
              <a:cxn ang="f23348">
                <a:pos x="f31400" y="f31401"/>
              </a:cxn>
              <a:cxn ang="f23348">
                <a:pos x="f31402" y="f31359"/>
              </a:cxn>
              <a:cxn ang="f23348">
                <a:pos x="f31391" y="f31359"/>
              </a:cxn>
              <a:cxn ang="f23348">
                <a:pos x="f31403" y="f31359"/>
              </a:cxn>
              <a:cxn ang="f23348">
                <a:pos x="f31404" y="f31405"/>
              </a:cxn>
              <a:cxn ang="f23348">
                <a:pos x="f31406" y="f31359"/>
              </a:cxn>
              <a:cxn ang="f23348">
                <a:pos x="f31403" y="f31359"/>
              </a:cxn>
              <a:cxn ang="f23348">
                <a:pos x="f31407" y="f31359"/>
              </a:cxn>
              <a:cxn ang="f23348">
                <a:pos x="f31408" y="f31409"/>
              </a:cxn>
              <a:cxn ang="f23348">
                <a:pos x="f31410" y="f31359"/>
              </a:cxn>
              <a:cxn ang="f23348">
                <a:pos x="f31407" y="f31359"/>
              </a:cxn>
              <a:cxn ang="f23348">
                <a:pos x="f31411" y="f31359"/>
              </a:cxn>
              <a:cxn ang="f23348">
                <a:pos x="f31412" y="f31413"/>
              </a:cxn>
              <a:cxn ang="f23348">
                <a:pos x="f31414" y="f31361"/>
              </a:cxn>
              <a:cxn ang="f23348">
                <a:pos x="f31415" y="f31361"/>
              </a:cxn>
              <a:cxn ang="f23348">
                <a:pos x="f31416" y="f31417"/>
              </a:cxn>
              <a:cxn ang="f23348">
                <a:pos x="f31418" y="f31419"/>
              </a:cxn>
              <a:cxn ang="f23348">
                <a:pos x="f29740" y="f31359"/>
              </a:cxn>
              <a:cxn ang="f23348">
                <a:pos x="f31411" y="f31359"/>
              </a:cxn>
              <a:cxn ang="f23348">
                <a:pos x="f31420" y="f31359"/>
              </a:cxn>
              <a:cxn ang="f23348">
                <a:pos x="f31421" y="f31361"/>
              </a:cxn>
              <a:cxn ang="f23348">
                <a:pos x="f31422" y="f31361"/>
              </a:cxn>
              <a:cxn ang="f23348">
                <a:pos x="f31423" y="f31424"/>
              </a:cxn>
              <a:cxn ang="f23348">
                <a:pos x="f31425" y="f31359"/>
              </a:cxn>
              <a:cxn ang="f23348">
                <a:pos x="f31420" y="f31359"/>
              </a:cxn>
              <a:cxn ang="f23348">
                <a:pos x="f31426" y="f31359"/>
              </a:cxn>
              <a:cxn ang="f23348">
                <a:pos x="f31427" y="f31361"/>
              </a:cxn>
              <a:cxn ang="f23348">
                <a:pos x="f31428" y="f31361"/>
              </a:cxn>
              <a:cxn ang="f23348">
                <a:pos x="f31429" y="f31430"/>
              </a:cxn>
              <a:cxn ang="f23348">
                <a:pos x="f31431" y="f31359"/>
              </a:cxn>
              <a:cxn ang="f23348">
                <a:pos x="f31426" y="f31359"/>
              </a:cxn>
              <a:cxn ang="f23348">
                <a:pos x="f31432" y="f31359"/>
              </a:cxn>
              <a:cxn ang="f23348">
                <a:pos x="f31433" y="f31361"/>
              </a:cxn>
              <a:cxn ang="f23348">
                <a:pos x="f31434" y="f31361"/>
              </a:cxn>
              <a:cxn ang="f23348">
                <a:pos x="f31435" y="f31359"/>
              </a:cxn>
              <a:cxn ang="f23348">
                <a:pos x="f31432" y="f31359"/>
              </a:cxn>
              <a:cxn ang="f23348">
                <a:pos x="f31436" y="f31359"/>
              </a:cxn>
              <a:cxn ang="f23348">
                <a:pos x="f31437" y="f31361"/>
              </a:cxn>
              <a:cxn ang="f23348">
                <a:pos x="f31438" y="f31361"/>
              </a:cxn>
              <a:cxn ang="f23348">
                <a:pos x="f31439" y="f31359"/>
              </a:cxn>
              <a:cxn ang="f23348">
                <a:pos x="f31436" y="f31359"/>
              </a:cxn>
              <a:cxn ang="f23348">
                <a:pos x="f31440" y="f31441"/>
              </a:cxn>
              <a:cxn ang="f23348">
                <a:pos x="f31442" y="f31361"/>
              </a:cxn>
              <a:cxn ang="f23348">
                <a:pos x="f31443" y="f31361"/>
              </a:cxn>
              <a:cxn ang="f23348">
                <a:pos x="f31440" y="f31441"/>
              </a:cxn>
              <a:cxn ang="f23348">
                <a:pos x="f31444" y="f31445"/>
              </a:cxn>
              <a:cxn ang="f23348">
                <a:pos x="f29264" y="f31361"/>
              </a:cxn>
              <a:cxn ang="f23348">
                <a:pos x="f31246" y="f31361"/>
              </a:cxn>
              <a:cxn ang="f23348">
                <a:pos x="f31444" y="f31445"/>
              </a:cxn>
              <a:cxn ang="f23348">
                <a:pos x="f31446" y="f31447"/>
              </a:cxn>
              <a:cxn ang="f23348">
                <a:pos x="f31448" y="f31449"/>
              </a:cxn>
              <a:cxn ang="f23348">
                <a:pos x="f31450" y="f31449"/>
              </a:cxn>
              <a:cxn ang="f23348">
                <a:pos x="f31451" y="f31447"/>
              </a:cxn>
              <a:cxn ang="f23348">
                <a:pos x="f31446" y="f31447"/>
              </a:cxn>
              <a:cxn ang="f23348">
                <a:pos x="f31452" y="f31447"/>
              </a:cxn>
              <a:cxn ang="f23348">
                <a:pos x="f31453" y="f31449"/>
              </a:cxn>
              <a:cxn ang="f23348">
                <a:pos x="f31454" y="f31449"/>
              </a:cxn>
              <a:cxn ang="f23348">
                <a:pos x="f31455" y="f31447"/>
              </a:cxn>
              <a:cxn ang="f23348">
                <a:pos x="f31452" y="f31447"/>
              </a:cxn>
              <a:cxn ang="f23348">
                <a:pos x="f31456" y="f31447"/>
              </a:cxn>
              <a:cxn ang="f23348">
                <a:pos x="f31457" y="f31449"/>
              </a:cxn>
              <a:cxn ang="f23348">
                <a:pos x="f31458" y="f31449"/>
              </a:cxn>
              <a:cxn ang="f23348">
                <a:pos x="f31459" y="f31447"/>
              </a:cxn>
              <a:cxn ang="f23348">
                <a:pos x="f31456" y="f31447"/>
              </a:cxn>
              <a:cxn ang="f23348">
                <a:pos x="f31460" y="f31447"/>
              </a:cxn>
              <a:cxn ang="f23348">
                <a:pos x="f31461" y="f31449"/>
              </a:cxn>
              <a:cxn ang="f23348">
                <a:pos x="f31462" y="f31449"/>
              </a:cxn>
              <a:cxn ang="f23348">
                <a:pos x="f31463" y="f31447"/>
              </a:cxn>
              <a:cxn ang="f23348">
                <a:pos x="f31460" y="f31447"/>
              </a:cxn>
              <a:cxn ang="f23348">
                <a:pos x="f31464" y="f31447"/>
              </a:cxn>
              <a:cxn ang="f23348">
                <a:pos x="f31465" y="f31466"/>
              </a:cxn>
              <a:cxn ang="f23348">
                <a:pos x="f31467" y="f31449"/>
              </a:cxn>
              <a:cxn ang="f23348">
                <a:pos x="f31468" y="f31449"/>
              </a:cxn>
              <a:cxn ang="f23348">
                <a:pos x="f31469" y="f31447"/>
              </a:cxn>
              <a:cxn ang="f23348">
                <a:pos x="f31464" y="f31447"/>
              </a:cxn>
              <a:cxn ang="f23348">
                <a:pos x="f28393" y="f31447"/>
              </a:cxn>
              <a:cxn ang="f23348">
                <a:pos x="f28393" y="f31449"/>
              </a:cxn>
              <a:cxn ang="f23348">
                <a:pos x="f30913" y="f31449"/>
              </a:cxn>
              <a:cxn ang="f23348">
                <a:pos x="f30913" y="f31447"/>
              </a:cxn>
              <a:cxn ang="f23348">
                <a:pos x="f28393" y="f31447"/>
              </a:cxn>
              <a:cxn ang="f23348">
                <a:pos x="f31470" y="f31447"/>
              </a:cxn>
              <a:cxn ang="f23348">
                <a:pos x="f29458" y="f31471"/>
              </a:cxn>
              <a:cxn ang="f23348">
                <a:pos x="f31472" y="f31449"/>
              </a:cxn>
              <a:cxn ang="f23348">
                <a:pos x="f31473" y="f31449"/>
              </a:cxn>
              <a:cxn ang="f23348">
                <a:pos x="f31473" y="f31447"/>
              </a:cxn>
              <a:cxn ang="f23348">
                <a:pos x="f31470" y="f31447"/>
              </a:cxn>
              <a:cxn ang="f23348">
                <a:pos x="f31474" y="f31447"/>
              </a:cxn>
              <a:cxn ang="f23348">
                <a:pos x="f31475" y="f31476"/>
              </a:cxn>
              <a:cxn ang="f23348">
                <a:pos x="f31477" y="f31449"/>
              </a:cxn>
              <a:cxn ang="f23348">
                <a:pos x="f31478" y="f31449"/>
              </a:cxn>
              <a:cxn ang="f23348">
                <a:pos x="f31479" y="f31447"/>
              </a:cxn>
              <a:cxn ang="f23348">
                <a:pos x="f31474" y="f31447"/>
              </a:cxn>
              <a:cxn ang="f23348">
                <a:pos x="f31480" y="f31447"/>
              </a:cxn>
              <a:cxn ang="f23348">
                <a:pos x="f31481" y="f31449"/>
              </a:cxn>
              <a:cxn ang="f23348">
                <a:pos x="f30508" y="f31449"/>
              </a:cxn>
              <a:cxn ang="f23348">
                <a:pos x="f31482" y="f31447"/>
              </a:cxn>
              <a:cxn ang="f23348">
                <a:pos x="f31480" y="f31447"/>
              </a:cxn>
              <a:cxn ang="f23348">
                <a:pos x="f31483" y="f31447"/>
              </a:cxn>
              <a:cxn ang="f23348">
                <a:pos x="f31484" y="f31449"/>
              </a:cxn>
              <a:cxn ang="f23348">
                <a:pos x="f31485" y="f31449"/>
              </a:cxn>
              <a:cxn ang="f23348">
                <a:pos x="f31486" y="f31447"/>
              </a:cxn>
              <a:cxn ang="f23348">
                <a:pos x="f31483" y="f31447"/>
              </a:cxn>
              <a:cxn ang="f23348">
                <a:pos x="f31487" y="f31447"/>
              </a:cxn>
              <a:cxn ang="f23348">
                <a:pos x="f31488" y="f31489"/>
              </a:cxn>
              <a:cxn ang="f23348">
                <a:pos x="f31490" y="f31447"/>
              </a:cxn>
              <a:cxn ang="f23348">
                <a:pos x="f31487" y="f31447"/>
              </a:cxn>
              <a:cxn ang="f23348">
                <a:pos x="f31491" y="f31447"/>
              </a:cxn>
              <a:cxn ang="f23348">
                <a:pos x="f31492" y="f31493"/>
              </a:cxn>
              <a:cxn ang="f23348">
                <a:pos x="f31494" y="f31447"/>
              </a:cxn>
              <a:cxn ang="f23348">
                <a:pos x="f31491" y="f31447"/>
              </a:cxn>
              <a:cxn ang="f23348">
                <a:pos x="f31495" y="f31447"/>
              </a:cxn>
              <a:cxn ang="f23348">
                <a:pos x="f31496" y="f31497"/>
              </a:cxn>
              <a:cxn ang="f23348">
                <a:pos x="f31498" y="f31449"/>
              </a:cxn>
              <a:cxn ang="f23348">
                <a:pos x="f31499" y="f31449"/>
              </a:cxn>
              <a:cxn ang="f23348">
                <a:pos x="f31500" y="f31501"/>
              </a:cxn>
              <a:cxn ang="f23348">
                <a:pos x="f31502" y="f31447"/>
              </a:cxn>
              <a:cxn ang="f23348">
                <a:pos x="f31495" y="f31447"/>
              </a:cxn>
              <a:cxn ang="f23348">
                <a:pos x="f31503" y="f31447"/>
              </a:cxn>
              <a:cxn ang="f23348">
                <a:pos x="f31504" y="f31449"/>
              </a:cxn>
              <a:cxn ang="f23348">
                <a:pos x="f31505" y="f31449"/>
              </a:cxn>
              <a:cxn ang="f23348">
                <a:pos x="f31506" y="f31447"/>
              </a:cxn>
              <a:cxn ang="f23348">
                <a:pos x="f31503" y="f31447"/>
              </a:cxn>
              <a:cxn ang="f23348">
                <a:pos x="f31507" y="f31447"/>
              </a:cxn>
              <a:cxn ang="f23348">
                <a:pos x="f31508" y="f31497"/>
              </a:cxn>
              <a:cxn ang="f23348">
                <a:pos x="f31509" y="f31510"/>
              </a:cxn>
              <a:cxn ang="f23348">
                <a:pos x="f31511" y="f31449"/>
              </a:cxn>
              <a:cxn ang="f23348">
                <a:pos x="f31512" y="f31449"/>
              </a:cxn>
              <a:cxn ang="f23348">
                <a:pos x="f31513" y="f31514"/>
              </a:cxn>
              <a:cxn ang="f23348">
                <a:pos x="f31515" y="f31447"/>
              </a:cxn>
              <a:cxn ang="f23348">
                <a:pos x="f31507" y="f31447"/>
              </a:cxn>
              <a:cxn ang="f23348">
                <a:pos x="f31516" y="f31447"/>
              </a:cxn>
              <a:cxn ang="f23348">
                <a:pos x="f31517" y="f31518"/>
              </a:cxn>
              <a:cxn ang="f23348">
                <a:pos x="f31519" y="f31518"/>
              </a:cxn>
              <a:cxn ang="f23348">
                <a:pos x="f31520" y="f31521"/>
              </a:cxn>
              <a:cxn ang="f23348">
                <a:pos x="f31522" y="f31523"/>
              </a:cxn>
              <a:cxn ang="f23348">
                <a:pos x="f31524" y="f31525"/>
              </a:cxn>
              <a:cxn ang="f23348">
                <a:pos x="f31524" y="f31526"/>
              </a:cxn>
              <a:cxn ang="f23348">
                <a:pos x="f31524" y="f31447"/>
              </a:cxn>
              <a:cxn ang="f23348">
                <a:pos x="f31516" y="f31447"/>
              </a:cxn>
              <a:cxn ang="f23348">
                <a:pos x="f31527" y="f31447"/>
              </a:cxn>
              <a:cxn ang="f23348">
                <a:pos x="f31528" y="f31449"/>
              </a:cxn>
              <a:cxn ang="f23348">
                <a:pos x="f31529" y="f31449"/>
              </a:cxn>
              <a:cxn ang="f23348">
                <a:pos x="f31530" y="f31447"/>
              </a:cxn>
              <a:cxn ang="f23348">
                <a:pos x="f31527" y="f31447"/>
              </a:cxn>
              <a:cxn ang="f23348">
                <a:pos x="f31531" y="f31447"/>
              </a:cxn>
              <a:cxn ang="f23348">
                <a:pos x="f31532" y="f31449"/>
              </a:cxn>
              <a:cxn ang="f23348">
                <a:pos x="f31533" y="f31449"/>
              </a:cxn>
              <a:cxn ang="f23348">
                <a:pos x="f31534" y="f31447"/>
              </a:cxn>
              <a:cxn ang="f23348">
                <a:pos x="f31531" y="f31447"/>
              </a:cxn>
              <a:cxn ang="f23348">
                <a:pos x="f31535" y="f31536"/>
              </a:cxn>
              <a:cxn ang="f23348">
                <a:pos x="f31537" y="f31538"/>
              </a:cxn>
              <a:cxn ang="f23348">
                <a:pos x="f31539" y="f31538"/>
              </a:cxn>
              <a:cxn ang="f23348">
                <a:pos x="f31540" y="f31536"/>
              </a:cxn>
              <a:cxn ang="f23348">
                <a:pos x="f31535" y="f31536"/>
              </a:cxn>
              <a:cxn ang="f23348">
                <a:pos x="f31541" y="f31536"/>
              </a:cxn>
              <a:cxn ang="f23348">
                <a:pos x="f31542" y="f31538"/>
              </a:cxn>
              <a:cxn ang="f23348">
                <a:pos x="f31543" y="f31538"/>
              </a:cxn>
              <a:cxn ang="f23348">
                <a:pos x="f31544" y="f31536"/>
              </a:cxn>
              <a:cxn ang="f23348">
                <a:pos x="f31541" y="f31536"/>
              </a:cxn>
              <a:cxn ang="f23348">
                <a:pos x="f31545" y="f31536"/>
              </a:cxn>
              <a:cxn ang="f23348">
                <a:pos x="f31546" y="f31538"/>
              </a:cxn>
              <a:cxn ang="f23348">
                <a:pos x="f31547" y="f31538"/>
              </a:cxn>
              <a:cxn ang="f23348">
                <a:pos x="f31548" y="f31536"/>
              </a:cxn>
              <a:cxn ang="f23348">
                <a:pos x="f31545" y="f31536"/>
              </a:cxn>
              <a:cxn ang="f23348">
                <a:pos x="f31549" y="f31536"/>
              </a:cxn>
              <a:cxn ang="f23348">
                <a:pos x="f31550" y="f31538"/>
              </a:cxn>
              <a:cxn ang="f23348">
                <a:pos x="f31551" y="f31538"/>
              </a:cxn>
              <a:cxn ang="f23348">
                <a:pos x="f31552" y="f31536"/>
              </a:cxn>
              <a:cxn ang="f23348">
                <a:pos x="f31549" y="f31536"/>
              </a:cxn>
              <a:cxn ang="f23348">
                <a:pos x="f31553" y="f31536"/>
              </a:cxn>
              <a:cxn ang="f23348">
                <a:pos x="f31554" y="f31538"/>
              </a:cxn>
              <a:cxn ang="f23348">
                <a:pos x="f31555" y="f31538"/>
              </a:cxn>
              <a:cxn ang="f23348">
                <a:pos x="f31556" y="f31536"/>
              </a:cxn>
              <a:cxn ang="f23348">
                <a:pos x="f31553" y="f31536"/>
              </a:cxn>
              <a:cxn ang="f23348">
                <a:pos x="f28393" y="f31536"/>
              </a:cxn>
              <a:cxn ang="f23348">
                <a:pos x="f28393" y="f31538"/>
              </a:cxn>
              <a:cxn ang="f23348">
                <a:pos x="f30913" y="f31538"/>
              </a:cxn>
              <a:cxn ang="f23348">
                <a:pos x="f30913" y="f31536"/>
              </a:cxn>
              <a:cxn ang="f23348">
                <a:pos x="f28393" y="f31536"/>
              </a:cxn>
              <a:cxn ang="f23348">
                <a:pos x="f31557" y="f31536"/>
              </a:cxn>
              <a:cxn ang="f23348">
                <a:pos x="f31558" y="f31538"/>
              </a:cxn>
              <a:cxn ang="f23348">
                <a:pos x="f31473" y="f31538"/>
              </a:cxn>
              <a:cxn ang="f23348">
                <a:pos x="f31473" y="f31536"/>
              </a:cxn>
              <a:cxn ang="f23348">
                <a:pos x="f31557" y="f31536"/>
              </a:cxn>
              <a:cxn ang="f23348">
                <a:pos x="f31559" y="f31536"/>
              </a:cxn>
              <a:cxn ang="f23348">
                <a:pos x="f31560" y="f31561"/>
              </a:cxn>
              <a:cxn ang="f23348">
                <a:pos x="f31562" y="f31538"/>
              </a:cxn>
              <a:cxn ang="f23348">
                <a:pos x="f31563" y="f31538"/>
              </a:cxn>
              <a:cxn ang="f23348">
                <a:pos x="f31564" y="f31536"/>
              </a:cxn>
              <a:cxn ang="f23348">
                <a:pos x="f31559" y="f31536"/>
              </a:cxn>
              <a:cxn ang="f23348">
                <a:pos x="f31565" y="f31536"/>
              </a:cxn>
              <a:cxn ang="f23348">
                <a:pos x="f31566" y="f31538"/>
              </a:cxn>
              <a:cxn ang="f23348">
                <a:pos x="f31567" y="f31538"/>
              </a:cxn>
              <a:cxn ang="f23348">
                <a:pos x="f31568" y="f31536"/>
              </a:cxn>
              <a:cxn ang="f23348">
                <a:pos x="f31565" y="f31536"/>
              </a:cxn>
              <a:cxn ang="f23348">
                <a:pos x="f31569" y="f31536"/>
              </a:cxn>
              <a:cxn ang="f23348">
                <a:pos x="f31570" y="f31538"/>
              </a:cxn>
              <a:cxn ang="f23348">
                <a:pos x="f31571" y="f31538"/>
              </a:cxn>
              <a:cxn ang="f23348">
                <a:pos x="f31572" y="f31536"/>
              </a:cxn>
              <a:cxn ang="f23348">
                <a:pos x="f31569" y="f31536"/>
              </a:cxn>
              <a:cxn ang="f23348">
                <a:pos x="f31573" y="f31536"/>
              </a:cxn>
              <a:cxn ang="f23348">
                <a:pos x="f31574" y="f31538"/>
              </a:cxn>
              <a:cxn ang="f23348">
                <a:pos x="f31575" y="f31538"/>
              </a:cxn>
              <a:cxn ang="f23348">
                <a:pos x="f31576" y="f31577"/>
              </a:cxn>
              <a:cxn ang="f23348">
                <a:pos x="f31578" y="f31536"/>
              </a:cxn>
              <a:cxn ang="f23348">
                <a:pos x="f31579" y="f31536"/>
              </a:cxn>
              <a:cxn ang="f23348">
                <a:pos x="f31580" y="f31581"/>
              </a:cxn>
              <a:cxn ang="f23348">
                <a:pos x="f31582" y="f31583"/>
              </a:cxn>
              <a:cxn ang="f23348">
                <a:pos x="f30530" y="f31536"/>
              </a:cxn>
              <a:cxn ang="f23348">
                <a:pos x="f31573" y="f31536"/>
              </a:cxn>
              <a:cxn ang="f23348">
                <a:pos x="f31584" y="f31536"/>
              </a:cxn>
              <a:cxn ang="f23348">
                <a:pos x="f31585" y="f31538"/>
              </a:cxn>
              <a:cxn ang="f23348">
                <a:pos x="f31586" y="f31538"/>
              </a:cxn>
              <a:cxn ang="f23348">
                <a:pos x="f31587" y="f31588"/>
              </a:cxn>
              <a:cxn ang="f23348">
                <a:pos x="f31589" y="f31590"/>
              </a:cxn>
              <a:cxn ang="f23348">
                <a:pos x="f31591" y="f31536"/>
              </a:cxn>
              <a:cxn ang="f23348">
                <a:pos x="f31584" y="f31536"/>
              </a:cxn>
              <a:cxn ang="f23348">
                <a:pos x="f31592" y="f31536"/>
              </a:cxn>
              <a:cxn ang="f23348">
                <a:pos x="f31593" y="f31538"/>
              </a:cxn>
              <a:cxn ang="f23348">
                <a:pos x="f31594" y="f31538"/>
              </a:cxn>
              <a:cxn ang="f23348">
                <a:pos x="f31595" y="f31536"/>
              </a:cxn>
              <a:cxn ang="f23348">
                <a:pos x="f31592" y="f31536"/>
              </a:cxn>
              <a:cxn ang="f23348">
                <a:pos x="f31596" y="f31536"/>
              </a:cxn>
              <a:cxn ang="f23348">
                <a:pos x="f31597" y="f31598"/>
              </a:cxn>
              <a:cxn ang="f23348">
                <a:pos x="f31599" y="f31538"/>
              </a:cxn>
              <a:cxn ang="f23348">
                <a:pos x="f31600" y="f31538"/>
              </a:cxn>
              <a:cxn ang="f23348">
                <a:pos x="f31601" y="f31602"/>
              </a:cxn>
              <a:cxn ang="f23348">
                <a:pos x="f31603" y="f31604"/>
              </a:cxn>
              <a:cxn ang="f23348">
                <a:pos x="f31605" y="f31536"/>
              </a:cxn>
              <a:cxn ang="f23348">
                <a:pos x="f31596" y="f31536"/>
              </a:cxn>
              <a:cxn ang="f23348">
                <a:pos x="f31606" y="f31536"/>
              </a:cxn>
              <a:cxn ang="f23348">
                <a:pos x="f31607" y="f31538"/>
              </a:cxn>
              <a:cxn ang="f23348">
                <a:pos x="f31608" y="f31538"/>
              </a:cxn>
              <a:cxn ang="f23348">
                <a:pos x="f31609" y="f31536"/>
              </a:cxn>
              <a:cxn ang="f23348">
                <a:pos x="f31606" y="f31536"/>
              </a:cxn>
              <a:cxn ang="f23348">
                <a:pos x="f31610" y="f31536"/>
              </a:cxn>
              <a:cxn ang="f23348">
                <a:pos x="f31611" y="f31538"/>
              </a:cxn>
              <a:cxn ang="f23348">
                <a:pos x="f31612" y="f31538"/>
              </a:cxn>
              <a:cxn ang="f23348">
                <a:pos x="f31613" y="f31536"/>
              </a:cxn>
              <a:cxn ang="f23348">
                <a:pos x="f31610" y="f31536"/>
              </a:cxn>
              <a:cxn ang="f23348">
                <a:pos x="f31614" y="f31615"/>
              </a:cxn>
              <a:cxn ang="f23348">
                <a:pos x="f31616" y="f31617"/>
              </a:cxn>
              <a:cxn ang="f23348">
                <a:pos x="f31618" y="f31617"/>
              </a:cxn>
              <a:cxn ang="f23348">
                <a:pos x="f31619" y="f31615"/>
              </a:cxn>
              <a:cxn ang="f23348">
                <a:pos x="f31614" y="f31615"/>
              </a:cxn>
              <a:cxn ang="f23348">
                <a:pos x="f31620" y="f31615"/>
              </a:cxn>
              <a:cxn ang="f23348">
                <a:pos x="f31621" y="f31617"/>
              </a:cxn>
              <a:cxn ang="f23348">
                <a:pos x="f31622" y="f31617"/>
              </a:cxn>
              <a:cxn ang="f23348">
                <a:pos x="f31623" y="f31615"/>
              </a:cxn>
              <a:cxn ang="f23348">
                <a:pos x="f31620" y="f31615"/>
              </a:cxn>
              <a:cxn ang="f23348">
                <a:pos x="f31624" y="f31615"/>
              </a:cxn>
              <a:cxn ang="f23348">
                <a:pos x="f30304" y="f31617"/>
              </a:cxn>
              <a:cxn ang="f23348">
                <a:pos x="f31625" y="f31617"/>
              </a:cxn>
              <a:cxn ang="f23348">
                <a:pos x="f31626" y="f31615"/>
              </a:cxn>
              <a:cxn ang="f23348">
                <a:pos x="f31624" y="f31615"/>
              </a:cxn>
              <a:cxn ang="f23348">
                <a:pos x="f31627" y="f31615"/>
              </a:cxn>
              <a:cxn ang="f23348">
                <a:pos x="f31628" y="f31617"/>
              </a:cxn>
              <a:cxn ang="f23348">
                <a:pos x="f31629" y="f31617"/>
              </a:cxn>
              <a:cxn ang="f23348">
                <a:pos x="f31630" y="f31615"/>
              </a:cxn>
              <a:cxn ang="f23348">
                <a:pos x="f31627" y="f31615"/>
              </a:cxn>
              <a:cxn ang="f23348">
                <a:pos x="f31631" y="f31615"/>
              </a:cxn>
              <a:cxn ang="f23348">
                <a:pos x="f31632" y="f31633"/>
              </a:cxn>
              <a:cxn ang="f23348">
                <a:pos x="f31634" y="f31617"/>
              </a:cxn>
              <a:cxn ang="f23348">
                <a:pos x="f31635" y="f31617"/>
              </a:cxn>
              <a:cxn ang="f23348">
                <a:pos x="f31636" y="f31637"/>
              </a:cxn>
              <a:cxn ang="f23348">
                <a:pos x="f31638" y="f31615"/>
              </a:cxn>
              <a:cxn ang="f23348">
                <a:pos x="f31631" y="f31615"/>
              </a:cxn>
              <a:cxn ang="f23348">
                <a:pos x="f28393" y="f31615"/>
              </a:cxn>
              <a:cxn ang="f23348">
                <a:pos x="f28393" y="f31617"/>
              </a:cxn>
              <a:cxn ang="f23348">
                <a:pos x="f30913" y="f31617"/>
              </a:cxn>
              <a:cxn ang="f23348">
                <a:pos x="f30913" y="f31615"/>
              </a:cxn>
              <a:cxn ang="f23348">
                <a:pos x="f28393" y="f31615"/>
              </a:cxn>
              <a:cxn ang="f23348">
                <a:pos x="f31639" y="f31615"/>
              </a:cxn>
              <a:cxn ang="f23348">
                <a:pos x="f31640" y="f31637"/>
              </a:cxn>
              <a:cxn ang="f23348">
                <a:pos x="f31641" y="f31617"/>
              </a:cxn>
              <a:cxn ang="f23348">
                <a:pos x="f31642" y="f31617"/>
              </a:cxn>
              <a:cxn ang="f23348">
                <a:pos x="f31643" y="f31644"/>
              </a:cxn>
              <a:cxn ang="f23348">
                <a:pos x="f31645" y="f31615"/>
              </a:cxn>
              <a:cxn ang="f23348">
                <a:pos x="f31639" y="f31615"/>
              </a:cxn>
              <a:cxn ang="f23348">
                <a:pos x="f31646" y="f31615"/>
              </a:cxn>
              <a:cxn ang="f23348">
                <a:pos x="f31647" y="f31648"/>
              </a:cxn>
              <a:cxn ang="f23348">
                <a:pos x="f31649" y="f31650"/>
              </a:cxn>
              <a:cxn ang="f23348">
                <a:pos x="f31651" y="f31617"/>
              </a:cxn>
              <a:cxn ang="f23348">
                <a:pos x="f31652" y="f31617"/>
              </a:cxn>
              <a:cxn ang="f23348">
                <a:pos x="f31653" y="f31654"/>
              </a:cxn>
              <a:cxn ang="f23348">
                <a:pos x="f31655" y="f31656"/>
              </a:cxn>
              <a:cxn ang="f23348">
                <a:pos x="f31657" y="f31615"/>
              </a:cxn>
              <a:cxn ang="f23348">
                <a:pos x="f31646" y="f31615"/>
              </a:cxn>
              <a:cxn ang="f23348">
                <a:pos x="f31658" y="f31615"/>
              </a:cxn>
              <a:cxn ang="f23348">
                <a:pos x="f31659" y="f31617"/>
              </a:cxn>
              <a:cxn ang="f23348">
                <a:pos x="f31660" y="f31617"/>
              </a:cxn>
              <a:cxn ang="f23348">
                <a:pos x="f31661" y="f31615"/>
              </a:cxn>
              <a:cxn ang="f23348">
                <a:pos x="f31658" y="f31615"/>
              </a:cxn>
              <a:cxn ang="f23348">
                <a:pos x="f31662" y="f31615"/>
              </a:cxn>
              <a:cxn ang="f23348">
                <a:pos x="f31663" y="f31617"/>
              </a:cxn>
              <a:cxn ang="f23348">
                <a:pos x="f31664" y="f31617"/>
              </a:cxn>
              <a:cxn ang="f23348">
                <a:pos x="f31665" y="f31615"/>
              </a:cxn>
              <a:cxn ang="f23348">
                <a:pos x="f31662" y="f31615"/>
              </a:cxn>
              <a:cxn ang="f23348">
                <a:pos x="f31666" y="f31615"/>
              </a:cxn>
              <a:cxn ang="f23348">
                <a:pos x="f29074" y="f31667"/>
              </a:cxn>
              <a:cxn ang="f23348">
                <a:pos x="f31668" y="f31617"/>
              </a:cxn>
              <a:cxn ang="f23348">
                <a:pos x="f31669" y="f31617"/>
              </a:cxn>
              <a:cxn ang="f23348">
                <a:pos x="f31670" y="f31671"/>
              </a:cxn>
              <a:cxn ang="f23348">
                <a:pos x="f31672" y="f31615"/>
              </a:cxn>
              <a:cxn ang="f23348">
                <a:pos x="f31666" y="f31615"/>
              </a:cxn>
              <a:cxn ang="f23348">
                <a:pos x="f31673" y="f31615"/>
              </a:cxn>
              <a:cxn ang="f23348">
                <a:pos x="f31673" y="f31654"/>
              </a:cxn>
              <a:cxn ang="f23348">
                <a:pos x="f31674" y="f31617"/>
              </a:cxn>
              <a:cxn ang="f23348">
                <a:pos x="f31675" y="f31617"/>
              </a:cxn>
              <a:cxn ang="f23348">
                <a:pos x="f31676" y="f31677"/>
              </a:cxn>
              <a:cxn ang="f23348">
                <a:pos x="f31678" y="f31615"/>
              </a:cxn>
              <a:cxn ang="f23348">
                <a:pos x="f31673" y="f31615"/>
              </a:cxn>
              <a:cxn ang="f23348">
                <a:pos x="f31679" y="f31615"/>
              </a:cxn>
              <a:cxn ang="f23348">
                <a:pos x="f31680" y="f31617"/>
              </a:cxn>
              <a:cxn ang="f23348">
                <a:pos x="f31681" y="f31617"/>
              </a:cxn>
              <a:cxn ang="f23348">
                <a:pos x="f31682" y="f31615"/>
              </a:cxn>
              <a:cxn ang="f23348">
                <a:pos x="f31679" y="f31615"/>
              </a:cxn>
              <a:cxn ang="f23348">
                <a:pos x="f31683" y="f31615"/>
              </a:cxn>
              <a:cxn ang="f23348">
                <a:pos x="f31684" y="f31685"/>
              </a:cxn>
              <a:cxn ang="f23348">
                <a:pos x="f31686" y="f31671"/>
              </a:cxn>
              <a:cxn ang="f23348">
                <a:pos x="f31687" y="f31617"/>
              </a:cxn>
              <a:cxn ang="f23348">
                <a:pos x="f31688" y="f31617"/>
              </a:cxn>
              <a:cxn ang="f23348">
                <a:pos x="f31689" y="f31690"/>
              </a:cxn>
              <a:cxn ang="f23348">
                <a:pos x="f31691" y="f31615"/>
              </a:cxn>
              <a:cxn ang="f23348">
                <a:pos x="f31683" y="f31615"/>
              </a:cxn>
              <a:cxn ang="f23348">
                <a:pos x="f31692" y="f31615"/>
              </a:cxn>
              <a:cxn ang="f23348">
                <a:pos x="f31693" y="f31617"/>
              </a:cxn>
              <a:cxn ang="f23348">
                <a:pos x="f31694" y="f31617"/>
              </a:cxn>
              <a:cxn ang="f23348">
                <a:pos x="f31695" y="f31696"/>
              </a:cxn>
              <a:cxn ang="f23348">
                <a:pos x="f31697" y="f31615"/>
              </a:cxn>
              <a:cxn ang="f23348">
                <a:pos x="f31692" y="f31615"/>
              </a:cxn>
              <a:cxn ang="f23348">
                <a:pos x="f31698" y="f31615"/>
              </a:cxn>
              <a:cxn ang="f23348">
                <a:pos x="f31699" y="f31617"/>
              </a:cxn>
              <a:cxn ang="f23348">
                <a:pos x="f31700" y="f31617"/>
              </a:cxn>
              <a:cxn ang="f23348">
                <a:pos x="f31701" y="f31615"/>
              </a:cxn>
              <a:cxn ang="f23348">
                <a:pos x="f31698" y="f31615"/>
              </a:cxn>
              <a:cxn ang="f23348">
                <a:pos x="f31702" y="f31703"/>
              </a:cxn>
              <a:cxn ang="f23348">
                <a:pos x="f31704" y="f31705"/>
              </a:cxn>
              <a:cxn ang="f23348">
                <a:pos x="f31706" y="f31707"/>
              </a:cxn>
              <a:cxn ang="f23348">
                <a:pos x="f31708" y="f31617"/>
              </a:cxn>
              <a:cxn ang="f23348">
                <a:pos x="f31709" y="f31617"/>
              </a:cxn>
              <a:cxn ang="f23348">
                <a:pos x="f31702" y="f31703"/>
              </a:cxn>
              <a:cxn ang="f23348">
                <a:pos x="f31710" y="f31711"/>
              </a:cxn>
              <a:cxn ang="f23348">
                <a:pos x="f31712" y="f31713"/>
              </a:cxn>
              <a:cxn ang="f23348">
                <a:pos x="f31714" y="f31713"/>
              </a:cxn>
              <a:cxn ang="f23348">
                <a:pos x="f31715" y="f31711"/>
              </a:cxn>
              <a:cxn ang="f23348">
                <a:pos x="f31710" y="f31711"/>
              </a:cxn>
              <a:cxn ang="f23348">
                <a:pos x="f31716" y="f31711"/>
              </a:cxn>
              <a:cxn ang="f23348">
                <a:pos x="f31717" y="f31718"/>
              </a:cxn>
              <a:cxn ang="f23348">
                <a:pos x="f31719" y="f31720"/>
              </a:cxn>
              <a:cxn ang="f23348">
                <a:pos x="f31721" y="f31713"/>
              </a:cxn>
              <a:cxn ang="f23348">
                <a:pos x="f31722" y="f31713"/>
              </a:cxn>
              <a:cxn ang="f23348">
                <a:pos x="f31723" y="f31724"/>
              </a:cxn>
              <a:cxn ang="f23348">
                <a:pos x="f29518" y="f31725"/>
              </a:cxn>
              <a:cxn ang="f23348">
                <a:pos x="f31726" y="f31711"/>
              </a:cxn>
              <a:cxn ang="f23348">
                <a:pos x="f31716" y="f31711"/>
              </a:cxn>
              <a:cxn ang="f23348">
                <a:pos x="f31727" y="f31711"/>
              </a:cxn>
              <a:cxn ang="f23348">
                <a:pos x="f31728" y="f31713"/>
              </a:cxn>
              <a:cxn ang="f23348">
                <a:pos x="f31729" y="f31713"/>
              </a:cxn>
              <a:cxn ang="f23348">
                <a:pos x="f31730" y="f31711"/>
              </a:cxn>
              <a:cxn ang="f23348">
                <a:pos x="f31727" y="f31711"/>
              </a:cxn>
              <a:cxn ang="f23348">
                <a:pos x="f31731" y="f31711"/>
              </a:cxn>
              <a:cxn ang="f23348">
                <a:pos x="f30216" y="f31713"/>
              </a:cxn>
              <a:cxn ang="f23348">
                <a:pos x="f31732" y="f31713"/>
              </a:cxn>
              <a:cxn ang="f23348">
                <a:pos x="f31733" y="f31711"/>
              </a:cxn>
              <a:cxn ang="f23348">
                <a:pos x="f31731" y="f31711"/>
              </a:cxn>
              <a:cxn ang="f23348">
                <a:pos x="f31734" y="f31711"/>
              </a:cxn>
              <a:cxn ang="f23348">
                <a:pos x="f31735" y="f31713"/>
              </a:cxn>
              <a:cxn ang="f23348">
                <a:pos x="f31736" y="f31713"/>
              </a:cxn>
              <a:cxn ang="f23348">
                <a:pos x="f31737" y="f31711"/>
              </a:cxn>
              <a:cxn ang="f23348">
                <a:pos x="f31734" y="f31711"/>
              </a:cxn>
              <a:cxn ang="f23348">
                <a:pos x="f31738" y="f31711"/>
              </a:cxn>
              <a:cxn ang="f23348">
                <a:pos x="f31739" y="f31740"/>
              </a:cxn>
              <a:cxn ang="f23348">
                <a:pos x="f31741" y="f31742"/>
              </a:cxn>
              <a:cxn ang="f23348">
                <a:pos x="f31743" y="f31713"/>
              </a:cxn>
              <a:cxn ang="f23348">
                <a:pos x="f31744" y="f31713"/>
              </a:cxn>
              <a:cxn ang="f23348">
                <a:pos x="f31745" y="f31746"/>
              </a:cxn>
              <a:cxn ang="f23348">
                <a:pos x="f31747" y="f31711"/>
              </a:cxn>
              <a:cxn ang="f23348">
                <a:pos x="f31738" y="f31711"/>
              </a:cxn>
              <a:cxn ang="f23348">
                <a:pos x="f28393" y="f31711"/>
              </a:cxn>
              <a:cxn ang="f23348">
                <a:pos x="f28393" y="f31713"/>
              </a:cxn>
              <a:cxn ang="f23348">
                <a:pos x="f30913" y="f31713"/>
              </a:cxn>
              <a:cxn ang="f23348">
                <a:pos x="f30913" y="f31711"/>
              </a:cxn>
              <a:cxn ang="f23348">
                <a:pos x="f28393" y="f31711"/>
              </a:cxn>
              <a:cxn ang="f23348">
                <a:pos x="f31748" y="f31711"/>
              </a:cxn>
              <a:cxn ang="f23348">
                <a:pos x="f31749" y="f31750"/>
              </a:cxn>
              <a:cxn ang="f23348">
                <a:pos x="f31751" y="f31713"/>
              </a:cxn>
              <a:cxn ang="f23348">
                <a:pos x="f31752" y="f31713"/>
              </a:cxn>
              <a:cxn ang="f23348">
                <a:pos x="f31753" y="f31711"/>
              </a:cxn>
              <a:cxn ang="f23348">
                <a:pos x="f31748" y="f31711"/>
              </a:cxn>
              <a:cxn ang="f23348">
                <a:pos x="f31754" y="f31711"/>
              </a:cxn>
              <a:cxn ang="f23348">
                <a:pos x="f31755" y="f31713"/>
              </a:cxn>
              <a:cxn ang="f23348">
                <a:pos x="f31756" y="f31713"/>
              </a:cxn>
              <a:cxn ang="f23348">
                <a:pos x="f31757" y="f31711"/>
              </a:cxn>
              <a:cxn ang="f23348">
                <a:pos x="f31754" y="f31711"/>
              </a:cxn>
              <a:cxn ang="f23348">
                <a:pos x="f31758" y="f31711"/>
              </a:cxn>
              <a:cxn ang="f23348">
                <a:pos x="f31759" y="f31713"/>
              </a:cxn>
              <a:cxn ang="f23348">
                <a:pos x="f31760" y="f31713"/>
              </a:cxn>
              <a:cxn ang="f23348">
                <a:pos x="f31761" y="f31711"/>
              </a:cxn>
              <a:cxn ang="f23348">
                <a:pos x="f31758" y="f31711"/>
              </a:cxn>
              <a:cxn ang="f23348">
                <a:pos x="f31762" y="f31711"/>
              </a:cxn>
              <a:cxn ang="f23348">
                <a:pos x="f31763" y="f31713"/>
              </a:cxn>
              <a:cxn ang="f23348">
                <a:pos x="f31764" y="f31713"/>
              </a:cxn>
              <a:cxn ang="f23348">
                <a:pos x="f31765" y="f31711"/>
              </a:cxn>
              <a:cxn ang="f23348">
                <a:pos x="f31762" y="f31711"/>
              </a:cxn>
              <a:cxn ang="f23348">
                <a:pos x="f31766" y="f31711"/>
              </a:cxn>
              <a:cxn ang="f23348">
                <a:pos x="f31767" y="f31768"/>
              </a:cxn>
              <a:cxn ang="f23348">
                <a:pos x="f29798" y="f31713"/>
              </a:cxn>
              <a:cxn ang="f23348">
                <a:pos x="f31769" y="f31713"/>
              </a:cxn>
              <a:cxn ang="f23348">
                <a:pos x="f31770" y="f31771"/>
              </a:cxn>
              <a:cxn ang="f23348">
                <a:pos x="f31678" y="f31711"/>
              </a:cxn>
              <a:cxn ang="f23348">
                <a:pos x="f31766" y="f31711"/>
              </a:cxn>
              <a:cxn ang="f23348">
                <a:pos x="f31772" y="f31711"/>
              </a:cxn>
              <a:cxn ang="f23348">
                <a:pos x="f31773" y="f31713"/>
              </a:cxn>
              <a:cxn ang="f23348">
                <a:pos x="f31774" y="f31713"/>
              </a:cxn>
              <a:cxn ang="f23348">
                <a:pos x="f31775" y="f31711"/>
              </a:cxn>
              <a:cxn ang="f23348">
                <a:pos x="f31772" y="f31711"/>
              </a:cxn>
              <a:cxn ang="f23348">
                <a:pos x="f31776" y="f31711"/>
              </a:cxn>
              <a:cxn ang="f23348">
                <a:pos x="f31777" y="f31778"/>
              </a:cxn>
              <a:cxn ang="f23348">
                <a:pos x="f31779" y="f31713"/>
              </a:cxn>
              <a:cxn ang="f23348">
                <a:pos x="f31780" y="f31713"/>
              </a:cxn>
              <a:cxn ang="f23348">
                <a:pos x="f31781" y="f31782"/>
              </a:cxn>
              <a:cxn ang="f23348">
                <a:pos x="f31783" y="f31711"/>
              </a:cxn>
              <a:cxn ang="f23348">
                <a:pos x="f31776" y="f31711"/>
              </a:cxn>
              <a:cxn ang="f23348">
                <a:pos x="f31784" y="f31711"/>
              </a:cxn>
              <a:cxn ang="f23348">
                <a:pos x="f31785" y="f31786"/>
              </a:cxn>
              <a:cxn ang="f23348">
                <a:pos x="f31787" y="f31713"/>
              </a:cxn>
              <a:cxn ang="f23348">
                <a:pos x="f31788" y="f31713"/>
              </a:cxn>
              <a:cxn ang="f23348">
                <a:pos x="f31789" y="f31711"/>
              </a:cxn>
              <a:cxn ang="f23348">
                <a:pos x="f31784" y="f31711"/>
              </a:cxn>
              <a:cxn ang="f23348">
                <a:pos x="f31790" y="f31711"/>
              </a:cxn>
              <a:cxn ang="f23348">
                <a:pos x="f31791" y="f31713"/>
              </a:cxn>
              <a:cxn ang="f23348">
                <a:pos x="f31792" y="f31713"/>
              </a:cxn>
              <a:cxn ang="f23348">
                <a:pos x="f31793" y="f31711"/>
              </a:cxn>
              <a:cxn ang="f23348">
                <a:pos x="f31790" y="f31711"/>
              </a:cxn>
              <a:cxn ang="f23348">
                <a:pos x="f31794" y="f31795"/>
              </a:cxn>
              <a:cxn ang="f23348">
                <a:pos x="f31796" y="f31797"/>
              </a:cxn>
              <a:cxn ang="f23348">
                <a:pos x="f31798" y="f31797"/>
              </a:cxn>
              <a:cxn ang="f23348">
                <a:pos x="f31799" y="f31795"/>
              </a:cxn>
              <a:cxn ang="f23348">
                <a:pos x="f31794" y="f31795"/>
              </a:cxn>
              <a:cxn ang="f23348">
                <a:pos x="f31800" y="f31795"/>
              </a:cxn>
              <a:cxn ang="f23348">
                <a:pos x="f31801" y="f31802"/>
              </a:cxn>
              <a:cxn ang="f23348">
                <a:pos x="f31803" y="f31795"/>
              </a:cxn>
              <a:cxn ang="f23348">
                <a:pos x="f31800" y="f31795"/>
              </a:cxn>
              <a:cxn ang="f23348">
                <a:pos x="f31804" y="f31795"/>
              </a:cxn>
              <a:cxn ang="f23348">
                <a:pos x="f31805" y="f31797"/>
              </a:cxn>
              <a:cxn ang="f23348">
                <a:pos x="f31806" y="f31797"/>
              </a:cxn>
              <a:cxn ang="f23348">
                <a:pos x="f31807" y="f31795"/>
              </a:cxn>
              <a:cxn ang="f23348">
                <a:pos x="f31804" y="f31795"/>
              </a:cxn>
              <a:cxn ang="f23348">
                <a:pos x="f31808" y="f31795"/>
              </a:cxn>
              <a:cxn ang="f23348">
                <a:pos x="f31809" y="f31797"/>
              </a:cxn>
              <a:cxn ang="f23348">
                <a:pos x="f31810" y="f31797"/>
              </a:cxn>
              <a:cxn ang="f23348">
                <a:pos x="f31811" y="f31795"/>
              </a:cxn>
              <a:cxn ang="f23348">
                <a:pos x="f31808" y="f31795"/>
              </a:cxn>
              <a:cxn ang="f23348">
                <a:pos x="f30900" y="f31795"/>
              </a:cxn>
              <a:cxn ang="f23348">
                <a:pos x="f31812" y="f31797"/>
              </a:cxn>
              <a:cxn ang="f23348">
                <a:pos x="f31813" y="f31797"/>
              </a:cxn>
              <a:cxn ang="f23348">
                <a:pos x="f31814" y="f31795"/>
              </a:cxn>
              <a:cxn ang="f23348">
                <a:pos x="f30900" y="f31795"/>
              </a:cxn>
              <a:cxn ang="f23348">
                <a:pos x="f31815" y="f31795"/>
              </a:cxn>
              <a:cxn ang="f23348">
                <a:pos x="f31816" y="f31817"/>
              </a:cxn>
              <a:cxn ang="f23348">
                <a:pos x="f31818" y="f31797"/>
              </a:cxn>
              <a:cxn ang="f23348">
                <a:pos x="f31819" y="f31797"/>
              </a:cxn>
              <a:cxn ang="f23348">
                <a:pos x="f31820" y="f31795"/>
              </a:cxn>
              <a:cxn ang="f23348">
                <a:pos x="f31815" y="f31795"/>
              </a:cxn>
              <a:cxn ang="f23348">
                <a:pos x="f28393" y="f31795"/>
              </a:cxn>
              <a:cxn ang="f23348">
                <a:pos x="f28393" y="f31797"/>
              </a:cxn>
              <a:cxn ang="f23348">
                <a:pos x="f30913" y="f31797"/>
              </a:cxn>
              <a:cxn ang="f23348">
                <a:pos x="f30913" y="f31795"/>
              </a:cxn>
              <a:cxn ang="f23348">
                <a:pos x="f28393" y="f31795"/>
              </a:cxn>
              <a:cxn ang="f23348">
                <a:pos x="f31821" y="f31795"/>
              </a:cxn>
              <a:cxn ang="f23348">
                <a:pos x="f31822" y="f31797"/>
              </a:cxn>
              <a:cxn ang="f23348">
                <a:pos x="f31823" y="f31797"/>
              </a:cxn>
              <a:cxn ang="f23348">
                <a:pos x="f30052" y="f31795"/>
              </a:cxn>
              <a:cxn ang="f23348">
                <a:pos x="f31821" y="f31795"/>
              </a:cxn>
              <a:cxn ang="f23348">
                <a:pos x="f31824" y="f31795"/>
              </a:cxn>
              <a:cxn ang="f23348">
                <a:pos x="f31825" y="f31797"/>
              </a:cxn>
              <a:cxn ang="f23348">
                <a:pos x="f31826" y="f31797"/>
              </a:cxn>
              <a:cxn ang="f23348">
                <a:pos x="f31827" y="f31795"/>
              </a:cxn>
              <a:cxn ang="f23348">
                <a:pos x="f31824" y="f31795"/>
              </a:cxn>
              <a:cxn ang="f23348">
                <a:pos x="f31828" y="f31795"/>
              </a:cxn>
              <a:cxn ang="f23348">
                <a:pos x="f31829" y="f31797"/>
              </a:cxn>
              <a:cxn ang="f23348">
                <a:pos x="f31830" y="f31797"/>
              </a:cxn>
              <a:cxn ang="f23348">
                <a:pos x="f31831" y="f31795"/>
              </a:cxn>
              <a:cxn ang="f23348">
                <a:pos x="f31828" y="f31795"/>
              </a:cxn>
              <a:cxn ang="f23348">
                <a:pos x="f31832" y="f31795"/>
              </a:cxn>
              <a:cxn ang="f23348">
                <a:pos x="f31833" y="f31797"/>
              </a:cxn>
              <a:cxn ang="f23348">
                <a:pos x="f31483" y="f31797"/>
              </a:cxn>
              <a:cxn ang="f23348">
                <a:pos x="f31834" y="f31795"/>
              </a:cxn>
              <a:cxn ang="f23348">
                <a:pos x="f31835" y="f31795"/>
              </a:cxn>
              <a:cxn ang="f23348">
                <a:pos x="f31836" y="f31837"/>
              </a:cxn>
              <a:cxn ang="f23348">
                <a:pos x="f31838" y="f31795"/>
              </a:cxn>
              <a:cxn ang="f23348">
                <a:pos x="f31832" y="f31795"/>
              </a:cxn>
              <a:cxn ang="f23348">
                <a:pos x="f31839" y="f31795"/>
              </a:cxn>
              <a:cxn ang="f23348">
                <a:pos x="f31840" y="f31841"/>
              </a:cxn>
              <a:cxn ang="f23348">
                <a:pos x="f31842" y="f31843"/>
              </a:cxn>
              <a:cxn ang="f23348">
                <a:pos x="f31844" y="f31845"/>
              </a:cxn>
              <a:cxn ang="f23348">
                <a:pos x="f31846" y="f31797"/>
              </a:cxn>
              <a:cxn ang="f23348">
                <a:pos x="f31847" y="f31797"/>
              </a:cxn>
              <a:cxn ang="f23348">
                <a:pos x="f31848" y="f31795"/>
              </a:cxn>
              <a:cxn ang="f23348">
                <a:pos x="f31849" y="f31795"/>
              </a:cxn>
              <a:cxn ang="f23348">
                <a:pos x="f31850" y="f31851"/>
              </a:cxn>
              <a:cxn ang="f23348">
                <a:pos x="f31852" y="f31853"/>
              </a:cxn>
              <a:cxn ang="f23348">
                <a:pos x="f31676" y="f31854"/>
              </a:cxn>
              <a:cxn ang="f23348">
                <a:pos x="f31855" y="f31795"/>
              </a:cxn>
              <a:cxn ang="f23348">
                <a:pos x="f31839" y="f31795"/>
              </a:cxn>
              <a:cxn ang="f23348">
                <a:pos x="f31856" y="f31795"/>
              </a:cxn>
              <a:cxn ang="f23348">
                <a:pos x="f31857" y="f31858"/>
              </a:cxn>
              <a:cxn ang="f23348">
                <a:pos x="f31859" y="f31797"/>
              </a:cxn>
              <a:cxn ang="f23348">
                <a:pos x="f31860" y="f31797"/>
              </a:cxn>
              <a:cxn ang="f23348">
                <a:pos x="f31861" y="f31858"/>
              </a:cxn>
              <a:cxn ang="f23348">
                <a:pos x="f31862" y="f31863"/>
              </a:cxn>
              <a:cxn ang="f23348">
                <a:pos x="f31864" y="f31795"/>
              </a:cxn>
              <a:cxn ang="f23348">
                <a:pos x="f31856" y="f31795"/>
              </a:cxn>
              <a:cxn ang="f23348">
                <a:pos x="f31865" y="f31795"/>
              </a:cxn>
              <a:cxn ang="f23348">
                <a:pos x="f31866" y="f31797"/>
              </a:cxn>
              <a:cxn ang="f23348">
                <a:pos x="f31867" y="f31797"/>
              </a:cxn>
              <a:cxn ang="f23348">
                <a:pos x="f31868" y="f31795"/>
              </a:cxn>
              <a:cxn ang="f23348">
                <a:pos x="f31865" y="f31795"/>
              </a:cxn>
              <a:cxn ang="f23348">
                <a:pos x="f31869" y="f31870"/>
              </a:cxn>
              <a:cxn ang="f23348">
                <a:pos x="f31871" y="f31872"/>
              </a:cxn>
              <a:cxn ang="f23348">
                <a:pos x="f31873" y="f31872"/>
              </a:cxn>
              <a:cxn ang="f23348">
                <a:pos x="f31874" y="f31870"/>
              </a:cxn>
              <a:cxn ang="f23348">
                <a:pos x="f31869" y="f31870"/>
              </a:cxn>
              <a:cxn ang="f23348">
                <a:pos x="f31875" y="f31870"/>
              </a:cxn>
              <a:cxn ang="f23348">
                <a:pos x="f31876" y="f31872"/>
              </a:cxn>
              <a:cxn ang="f23348">
                <a:pos x="f31877" y="f31872"/>
              </a:cxn>
              <a:cxn ang="f23348">
                <a:pos x="f31878" y="f31870"/>
              </a:cxn>
              <a:cxn ang="f23348">
                <a:pos x="f31875" y="f31870"/>
              </a:cxn>
              <a:cxn ang="f23348">
                <a:pos x="f31879" y="f31870"/>
              </a:cxn>
              <a:cxn ang="f23348">
                <a:pos x="f31880" y="f31872"/>
              </a:cxn>
              <a:cxn ang="f23348">
                <a:pos x="f31881" y="f31872"/>
              </a:cxn>
              <a:cxn ang="f23348">
                <a:pos x="f31882" y="f31870"/>
              </a:cxn>
              <a:cxn ang="f23348">
                <a:pos x="f31879" y="f31870"/>
              </a:cxn>
              <a:cxn ang="f23348">
                <a:pos x="f30131" y="f31870"/>
              </a:cxn>
              <a:cxn ang="f23348">
                <a:pos x="f31883" y="f31872"/>
              </a:cxn>
              <a:cxn ang="f23348">
                <a:pos x="f31884" y="f31872"/>
              </a:cxn>
              <a:cxn ang="f23348">
                <a:pos x="f31885" y="f31870"/>
              </a:cxn>
              <a:cxn ang="f23348">
                <a:pos x="f30131" y="f31870"/>
              </a:cxn>
              <a:cxn ang="f23348">
                <a:pos x="f31886" y="f31870"/>
              </a:cxn>
              <a:cxn ang="f23348">
                <a:pos x="f31887" y="f31888"/>
              </a:cxn>
              <a:cxn ang="f23348">
                <a:pos x="f31889" y="f31872"/>
              </a:cxn>
              <a:cxn ang="f23348">
                <a:pos x="f31890" y="f31872"/>
              </a:cxn>
              <a:cxn ang="f23348">
                <a:pos x="f31891" y="f31870"/>
              </a:cxn>
              <a:cxn ang="f23348">
                <a:pos x="f31886" y="f31870"/>
              </a:cxn>
              <a:cxn ang="f23348">
                <a:pos x="f28393" y="f31870"/>
              </a:cxn>
              <a:cxn ang="f23348">
                <a:pos x="f28393" y="f31872"/>
              </a:cxn>
              <a:cxn ang="f23348">
                <a:pos x="f30913" y="f31872"/>
              </a:cxn>
              <a:cxn ang="f23348">
                <a:pos x="f30913" y="f31870"/>
              </a:cxn>
              <a:cxn ang="f23348">
                <a:pos x="f28393" y="f31870"/>
              </a:cxn>
              <a:cxn ang="f23348">
                <a:pos x="f31892" y="f31870"/>
              </a:cxn>
              <a:cxn ang="f23348">
                <a:pos x="f31893" y="f31894"/>
              </a:cxn>
              <a:cxn ang="f23348">
                <a:pos x="f29376" y="f31872"/>
              </a:cxn>
              <a:cxn ang="f23348">
                <a:pos x="f31895" y="f31872"/>
              </a:cxn>
              <a:cxn ang="f23348">
                <a:pos x="f31896" y="f31897"/>
              </a:cxn>
              <a:cxn ang="f23348">
                <a:pos x="f31898" y="f31899"/>
              </a:cxn>
              <a:cxn ang="f23348">
                <a:pos x="f31900" y="f31870"/>
              </a:cxn>
              <a:cxn ang="f23348">
                <a:pos x="f31892" y="f31870"/>
              </a:cxn>
              <a:cxn ang="f23348">
                <a:pos x="f31901" y="f31870"/>
              </a:cxn>
              <a:cxn ang="f23348">
                <a:pos x="f31643" y="f31902"/>
              </a:cxn>
              <a:cxn ang="f23348">
                <a:pos x="f31903" y="f31872"/>
              </a:cxn>
              <a:cxn ang="f23348">
                <a:pos x="f31904" y="f31872"/>
              </a:cxn>
              <a:cxn ang="f23348">
                <a:pos x="f31905" y="f31870"/>
              </a:cxn>
              <a:cxn ang="f23348">
                <a:pos x="f31901" y="f31870"/>
              </a:cxn>
              <a:cxn ang="f23348">
                <a:pos x="f31906" y="f31870"/>
              </a:cxn>
              <a:cxn ang="f23348">
                <a:pos x="f31907" y="f31872"/>
              </a:cxn>
              <a:cxn ang="f23348">
                <a:pos x="f31908" y="f31872"/>
              </a:cxn>
              <a:cxn ang="f23348">
                <a:pos x="f31909" y="f31870"/>
              </a:cxn>
              <a:cxn ang="f23348">
                <a:pos x="f31906" y="f31870"/>
              </a:cxn>
              <a:cxn ang="f23348">
                <a:pos x="f31910" y="f31870"/>
              </a:cxn>
              <a:cxn ang="f23348">
                <a:pos x="f31911" y="f31912"/>
              </a:cxn>
              <a:cxn ang="f23348">
                <a:pos x="f31913" y="f31872"/>
              </a:cxn>
              <a:cxn ang="f23348">
                <a:pos x="f31914" y="f31872"/>
              </a:cxn>
              <a:cxn ang="f23348">
                <a:pos x="f31915" y="f31870"/>
              </a:cxn>
              <a:cxn ang="f23348">
                <a:pos x="f31916" y="f31870"/>
              </a:cxn>
              <a:cxn ang="f23348">
                <a:pos x="f31917" y="f31918"/>
              </a:cxn>
              <a:cxn ang="f23348">
                <a:pos x="f31919" y="f31870"/>
              </a:cxn>
              <a:cxn ang="f23348">
                <a:pos x="f31910" y="f31870"/>
              </a:cxn>
              <a:cxn ang="f23348">
                <a:pos x="f31920" y="f31870"/>
              </a:cxn>
              <a:cxn ang="f23348">
                <a:pos x="f31921" y="f31922"/>
              </a:cxn>
              <a:cxn ang="f23348">
                <a:pos x="f31923" y="f31872"/>
              </a:cxn>
              <a:cxn ang="f23348">
                <a:pos x="f31924" y="f31872"/>
              </a:cxn>
              <a:cxn ang="f23348">
                <a:pos x="f31925" y="f31926"/>
              </a:cxn>
              <a:cxn ang="f23348">
                <a:pos x="f31927" y="f31870"/>
              </a:cxn>
              <a:cxn ang="f23348">
                <a:pos x="f31920" y="f31870"/>
              </a:cxn>
              <a:cxn ang="f23348">
                <a:pos x="f31928" y="f31870"/>
              </a:cxn>
              <a:cxn ang="f23348">
                <a:pos x="f31929" y="f31872"/>
              </a:cxn>
              <a:cxn ang="f23348">
                <a:pos x="f31930" y="f31872"/>
              </a:cxn>
              <a:cxn ang="f23348">
                <a:pos x="f31931" y="f31870"/>
              </a:cxn>
              <a:cxn ang="f23348">
                <a:pos x="f31928" y="f31870"/>
              </a:cxn>
              <a:cxn ang="f23348">
                <a:pos x="f31932" y="f31870"/>
              </a:cxn>
              <a:cxn ang="f23348">
                <a:pos x="f31933" y="f31872"/>
              </a:cxn>
              <a:cxn ang="f23348">
                <a:pos x="f31934" y="f31872"/>
              </a:cxn>
              <a:cxn ang="f23348">
                <a:pos x="f31935" y="f31870"/>
              </a:cxn>
              <a:cxn ang="f23348">
                <a:pos x="f31932" y="f31870"/>
              </a:cxn>
              <a:cxn ang="f23348">
                <a:pos x="f31936" y="f31937"/>
              </a:cxn>
              <a:cxn ang="f23348">
                <a:pos x="f31938" y="f31939"/>
              </a:cxn>
              <a:cxn ang="f23348">
                <a:pos x="f31940" y="f31939"/>
              </a:cxn>
              <a:cxn ang="f23348">
                <a:pos x="f31941" y="f31942"/>
              </a:cxn>
              <a:cxn ang="f23348">
                <a:pos x="f31943" y="f31942"/>
              </a:cxn>
              <a:cxn ang="f23348">
                <a:pos x="f31944" y="f31937"/>
              </a:cxn>
              <a:cxn ang="f23348">
                <a:pos x="f31945" y="f31937"/>
              </a:cxn>
              <a:cxn ang="f23348">
                <a:pos x="f31946" y="f31947"/>
              </a:cxn>
              <a:cxn ang="f23348">
                <a:pos x="f31948" y="f31947"/>
              </a:cxn>
              <a:cxn ang="f23348">
                <a:pos x="f31949" y="f31937"/>
              </a:cxn>
              <a:cxn ang="f23348">
                <a:pos x="f31950" y="f31937"/>
              </a:cxn>
              <a:cxn ang="f23348">
                <a:pos x="f31951" y="f31952"/>
              </a:cxn>
              <a:cxn ang="f23348">
                <a:pos x="f31953" y="f31952"/>
              </a:cxn>
              <a:cxn ang="f23348">
                <a:pos x="f31954" y="f31955"/>
              </a:cxn>
              <a:cxn ang="f23348">
                <a:pos x="f31956" y="f31937"/>
              </a:cxn>
              <a:cxn ang="f23348">
                <a:pos x="f31957" y="f31937"/>
              </a:cxn>
              <a:cxn ang="f23348">
                <a:pos x="f30524" y="f31958"/>
              </a:cxn>
              <a:cxn ang="f23348">
                <a:pos x="f31959" y="f31958"/>
              </a:cxn>
              <a:cxn ang="f23348">
                <a:pos x="f31960" y="f31937"/>
              </a:cxn>
              <a:cxn ang="f23348">
                <a:pos x="f31961" y="f31937"/>
              </a:cxn>
              <a:cxn ang="f23348">
                <a:pos x="f31962" y="f31963"/>
              </a:cxn>
              <a:cxn ang="f23348">
                <a:pos x="f31964" y="f31963"/>
              </a:cxn>
              <a:cxn ang="f23348">
                <a:pos x="f31965" y="f31958"/>
              </a:cxn>
              <a:cxn ang="f23348">
                <a:pos x="f31966" y="f31967"/>
              </a:cxn>
              <a:cxn ang="f23348">
                <a:pos x="f31968" y="f31937"/>
              </a:cxn>
              <a:cxn ang="f23348">
                <a:pos x="f31969" y="f31937"/>
              </a:cxn>
              <a:cxn ang="f23348">
                <a:pos x="f31970" y="f31971"/>
              </a:cxn>
              <a:cxn ang="f23348">
                <a:pos x="f28410" y="f31971"/>
              </a:cxn>
              <a:cxn ang="f23348">
                <a:pos x="f31972" y="f31937"/>
              </a:cxn>
              <a:cxn ang="f23348">
                <a:pos x="f31973" y="f31937"/>
              </a:cxn>
              <a:cxn ang="f23348">
                <a:pos x="f31974" y="f31975"/>
              </a:cxn>
              <a:cxn ang="f23348">
                <a:pos x="f31976" y="f31942"/>
              </a:cxn>
              <a:cxn ang="f23348">
                <a:pos x="f30913" y="f31942"/>
              </a:cxn>
              <a:cxn ang="f23348">
                <a:pos x="f30913" y="f31937"/>
              </a:cxn>
              <a:cxn ang="f23348">
                <a:pos x="f28393" y="f31937"/>
              </a:cxn>
              <a:cxn ang="f23348">
                <a:pos x="f28393" y="f31958"/>
              </a:cxn>
              <a:cxn ang="f23348">
                <a:pos x="f31977" y="f31958"/>
              </a:cxn>
              <a:cxn ang="f23348">
                <a:pos x="f31978" y="f31937"/>
              </a:cxn>
              <a:cxn ang="f23348">
                <a:pos x="f31979" y="f31937"/>
              </a:cxn>
              <a:cxn ang="f23348">
                <a:pos x="f31980" y="f31981"/>
              </a:cxn>
              <a:cxn ang="f23348">
                <a:pos x="f31982" y="f31981"/>
              </a:cxn>
              <a:cxn ang="f23348">
                <a:pos x="f31983" y="f31937"/>
              </a:cxn>
              <a:cxn ang="f23348">
                <a:pos x="f31552" y="f31937"/>
              </a:cxn>
              <a:cxn ang="f23348">
                <a:pos x="f31984" y="f31981"/>
              </a:cxn>
              <a:cxn ang="f23348">
                <a:pos x="f31985" y="f31981"/>
              </a:cxn>
              <a:cxn ang="f23348">
                <a:pos x="f31986" y="f31937"/>
              </a:cxn>
              <a:cxn ang="f23348">
                <a:pos x="f31987" y="f31937"/>
              </a:cxn>
              <a:cxn ang="f23348">
                <a:pos x="f31988" y="f31981"/>
              </a:cxn>
              <a:cxn ang="f23348">
                <a:pos x="f31989" y="f31981"/>
              </a:cxn>
              <a:cxn ang="f23348">
                <a:pos x="f31990" y="f31937"/>
              </a:cxn>
              <a:cxn ang="f23348">
                <a:pos x="f31991" y="f31937"/>
              </a:cxn>
              <a:cxn ang="f23348">
                <a:pos x="f31992" y="f31993"/>
              </a:cxn>
              <a:cxn ang="f23348">
                <a:pos x="f31994" y="f31993"/>
              </a:cxn>
              <a:cxn ang="f23348">
                <a:pos x="f31995" y="f31996"/>
              </a:cxn>
              <a:cxn ang="f23348">
                <a:pos x="f31997" y="f31937"/>
              </a:cxn>
              <a:cxn ang="f23348">
                <a:pos x="f31936" y="f31937"/>
              </a:cxn>
              <a:cxn ang="f23348">
                <a:pos x="f31998" y="f31937"/>
              </a:cxn>
              <a:cxn ang="f23348">
                <a:pos x="f31999" y="f31939"/>
              </a:cxn>
              <a:cxn ang="f23348">
                <a:pos x="f32000" y="f31939"/>
              </a:cxn>
              <a:cxn ang="f23348">
                <a:pos x="f32001" y="f31937"/>
              </a:cxn>
              <a:cxn ang="f23348">
                <a:pos x="f31998" y="f31937"/>
              </a:cxn>
              <a:cxn ang="f23348">
                <a:pos x="f32002" y="f32003"/>
              </a:cxn>
              <a:cxn ang="f23348">
                <a:pos x="f32004" y="f32005"/>
              </a:cxn>
              <a:cxn ang="f23348">
                <a:pos x="f32006" y="f32005"/>
              </a:cxn>
              <a:cxn ang="f23348">
                <a:pos x="f32007" y="f32003"/>
              </a:cxn>
              <a:cxn ang="f23348">
                <a:pos x="f32002" y="f32003"/>
              </a:cxn>
              <a:cxn ang="f23348">
                <a:pos x="f32008" y="f32009"/>
              </a:cxn>
              <a:cxn ang="f23348">
                <a:pos x="f32010" y="f32011"/>
              </a:cxn>
              <a:cxn ang="f23348">
                <a:pos x="f32012" y="f32011"/>
              </a:cxn>
              <a:cxn ang="f23348">
                <a:pos x="f32013" y="f32009"/>
              </a:cxn>
              <a:cxn ang="f23348">
                <a:pos x="f32008" y="f32009"/>
              </a:cxn>
              <a:cxn ang="f23348">
                <a:pos x="f32014" y="f32009"/>
              </a:cxn>
              <a:cxn ang="f23348">
                <a:pos x="f32015" y="f32011"/>
              </a:cxn>
              <a:cxn ang="f23348">
                <a:pos x="f32016" y="f32011"/>
              </a:cxn>
              <a:cxn ang="f23348">
                <a:pos x="f28997" y="f32009"/>
              </a:cxn>
              <a:cxn ang="f23348">
                <a:pos x="f32014" y="f32009"/>
              </a:cxn>
              <a:cxn ang="f23348">
                <a:pos x="f32017" y="f32009"/>
              </a:cxn>
              <a:cxn ang="f23348">
                <a:pos x="f32018" y="f32011"/>
              </a:cxn>
              <a:cxn ang="f23348">
                <a:pos x="f32019" y="f32011"/>
              </a:cxn>
              <a:cxn ang="f23348">
                <a:pos x="f32020" y="f32009"/>
              </a:cxn>
              <a:cxn ang="f23348">
                <a:pos x="f32017" y="f32009"/>
              </a:cxn>
              <a:cxn ang="f23348">
                <a:pos x="f32021" y="f32009"/>
              </a:cxn>
              <a:cxn ang="f23348">
                <a:pos x="f32022" y="f32011"/>
              </a:cxn>
              <a:cxn ang="f23348">
                <a:pos x="f32023" y="f32011"/>
              </a:cxn>
              <a:cxn ang="f23348">
                <a:pos x="f32024" y="f32009"/>
              </a:cxn>
              <a:cxn ang="f23348">
                <a:pos x="f32021" y="f32009"/>
              </a:cxn>
              <a:cxn ang="f23348">
                <a:pos x="f32025" y="f32009"/>
              </a:cxn>
              <a:cxn ang="f23348">
                <a:pos x="f32026" y="f32011"/>
              </a:cxn>
              <a:cxn ang="f23348">
                <a:pos x="f32027" y="f32011"/>
              </a:cxn>
              <a:cxn ang="f23348">
                <a:pos x="f32028" y="f32029"/>
              </a:cxn>
              <a:cxn ang="f23348">
                <a:pos x="f32030" y="f32009"/>
              </a:cxn>
              <a:cxn ang="f23348">
                <a:pos x="f32025" y="f32009"/>
              </a:cxn>
              <a:cxn ang="f23348">
                <a:pos x="f32031" y="f32009"/>
              </a:cxn>
              <a:cxn ang="f23348">
                <a:pos x="f32031" y="f32011"/>
              </a:cxn>
              <a:cxn ang="f23348">
                <a:pos x="f32032" y="f32011"/>
              </a:cxn>
              <a:cxn ang="f23348">
                <a:pos x="f32032" y="f32009"/>
              </a:cxn>
              <a:cxn ang="f23348">
                <a:pos x="f32031" y="f32009"/>
              </a:cxn>
              <a:cxn ang="f23348">
                <a:pos x="f32033" y="f32009"/>
              </a:cxn>
              <a:cxn ang="f23348">
                <a:pos x="f32034" y="f32011"/>
              </a:cxn>
              <a:cxn ang="f23348">
                <a:pos x="f32035" y="f32011"/>
              </a:cxn>
              <a:cxn ang="f23348">
                <a:pos x="f32036" y="f32037"/>
              </a:cxn>
              <a:cxn ang="f23348">
                <a:pos x="f32038" y="f32009"/>
              </a:cxn>
              <a:cxn ang="f23348">
                <a:pos x="f32033" y="f32009"/>
              </a:cxn>
              <a:cxn ang="f23348">
                <a:pos x="f31301" y="f32009"/>
              </a:cxn>
              <a:cxn ang="f23348">
                <a:pos x="f30247" y="f32039"/>
              </a:cxn>
              <a:cxn ang="f23348">
                <a:pos x="f32040" y="f32011"/>
              </a:cxn>
              <a:cxn ang="f23348">
                <a:pos x="f32041" y="f32011"/>
              </a:cxn>
              <a:cxn ang="f23348">
                <a:pos x="f32042" y="f32009"/>
              </a:cxn>
              <a:cxn ang="f23348">
                <a:pos x="f31301" y="f32009"/>
              </a:cxn>
              <a:cxn ang="f23348">
                <a:pos x="f32043" y="f32009"/>
              </a:cxn>
              <a:cxn ang="f23348">
                <a:pos x="f32044" y="f32011"/>
              </a:cxn>
              <a:cxn ang="f23348">
                <a:pos x="f32045" y="f32011"/>
              </a:cxn>
              <a:cxn ang="f23348">
                <a:pos x="f31217" y="f32009"/>
              </a:cxn>
              <a:cxn ang="f23348">
                <a:pos x="f32043" y="f32009"/>
              </a:cxn>
              <a:cxn ang="f23348">
                <a:pos x="f32046" y="f32009"/>
              </a:cxn>
              <a:cxn ang="f23348">
                <a:pos x="f32047" y="f32048"/>
              </a:cxn>
              <a:cxn ang="f23348">
                <a:pos x="f32049" y="f32011"/>
              </a:cxn>
              <a:cxn ang="f23348">
                <a:pos x="f32050" y="f32011"/>
              </a:cxn>
              <a:cxn ang="f23348">
                <a:pos x="f32051" y="f32009"/>
              </a:cxn>
              <a:cxn ang="f23348">
                <a:pos x="f32046" y="f32009"/>
              </a:cxn>
              <a:cxn ang="f23348">
                <a:pos x="f32052" y="f32009"/>
              </a:cxn>
              <a:cxn ang="f23348">
                <a:pos x="f32053" y="f32011"/>
              </a:cxn>
              <a:cxn ang="f23348">
                <a:pos x="f32054" y="f32011"/>
              </a:cxn>
              <a:cxn ang="f23348">
                <a:pos x="f32055" y="f32009"/>
              </a:cxn>
              <a:cxn ang="f23348">
                <a:pos x="f32052" y="f32009"/>
              </a:cxn>
              <a:cxn ang="f23348">
                <a:pos x="f32056" y="f32009"/>
              </a:cxn>
              <a:cxn ang="f23348">
                <a:pos x="f32057" y="f32011"/>
              </a:cxn>
              <a:cxn ang="f23348">
                <a:pos x="f32058" y="f32011"/>
              </a:cxn>
              <a:cxn ang="f23348">
                <a:pos x="f32059" y="f32009"/>
              </a:cxn>
              <a:cxn ang="f23348">
                <a:pos x="f32056" y="f32009"/>
              </a:cxn>
              <a:cxn ang="f23348">
                <a:pos x="f32060" y="f32061"/>
              </a:cxn>
              <a:cxn ang="f23348">
                <a:pos x="f32062" y="f32063"/>
              </a:cxn>
              <a:cxn ang="f23348">
                <a:pos x="f32064" y="f32063"/>
              </a:cxn>
              <a:cxn ang="f23348">
                <a:pos x="f32065" y="f32061"/>
              </a:cxn>
              <a:cxn ang="f23348">
                <a:pos x="f32060" y="f32061"/>
              </a:cxn>
              <a:cxn ang="f23348">
                <a:pos x="f32066" y="f32061"/>
              </a:cxn>
              <a:cxn ang="f23348">
                <a:pos x="f32067" y="f32063"/>
              </a:cxn>
              <a:cxn ang="f23348">
                <a:pos x="f32068" y="f32063"/>
              </a:cxn>
              <a:cxn ang="f23348">
                <a:pos x="f32069" y="f32061"/>
              </a:cxn>
              <a:cxn ang="f23348">
                <a:pos x="f32066" y="f32061"/>
              </a:cxn>
              <a:cxn ang="f23348">
                <a:pos x="f32070" y="f32061"/>
              </a:cxn>
              <a:cxn ang="f23348">
                <a:pos x="f32071" y="f32063"/>
              </a:cxn>
              <a:cxn ang="f23348">
                <a:pos x="f32072" y="f32063"/>
              </a:cxn>
              <a:cxn ang="f23348">
                <a:pos x="f29763" y="f32061"/>
              </a:cxn>
              <a:cxn ang="f23348">
                <a:pos x="f32070" y="f32061"/>
              </a:cxn>
              <a:cxn ang="f23348">
                <a:pos x="f32073" y="f32061"/>
              </a:cxn>
              <a:cxn ang="f23348">
                <a:pos x="f32074" y="f32063"/>
              </a:cxn>
              <a:cxn ang="f23348">
                <a:pos x="f32075" y="f32063"/>
              </a:cxn>
              <a:cxn ang="f23348">
                <a:pos x="f32076" y="f32061"/>
              </a:cxn>
              <a:cxn ang="f23348">
                <a:pos x="f32073" y="f32061"/>
              </a:cxn>
              <a:cxn ang="f23348">
                <a:pos x="f32077" y="f32061"/>
              </a:cxn>
              <a:cxn ang="f23348">
                <a:pos x="f32078" y="f32063"/>
              </a:cxn>
              <a:cxn ang="f23348">
                <a:pos x="f32079" y="f32063"/>
              </a:cxn>
              <a:cxn ang="f23348">
                <a:pos x="f32080" y="f32061"/>
              </a:cxn>
              <a:cxn ang="f23348">
                <a:pos x="f32077" y="f32061"/>
              </a:cxn>
              <a:cxn ang="f23348">
                <a:pos x="f32031" y="f32061"/>
              </a:cxn>
              <a:cxn ang="f23348">
                <a:pos x="f32031" y="f32063"/>
              </a:cxn>
              <a:cxn ang="f23348">
                <a:pos x="f32032" y="f32063"/>
              </a:cxn>
              <a:cxn ang="f23348">
                <a:pos x="f32032" y="f32061"/>
              </a:cxn>
              <a:cxn ang="f23348">
                <a:pos x="f32031" y="f32061"/>
              </a:cxn>
              <a:cxn ang="f23348">
                <a:pos x="f32081" y="f32061"/>
              </a:cxn>
              <a:cxn ang="f23348">
                <a:pos x="f32082" y="f32083"/>
              </a:cxn>
              <a:cxn ang="f23348">
                <a:pos x="f32084" y="f32063"/>
              </a:cxn>
              <a:cxn ang="f23348">
                <a:pos x="f32085" y="f32063"/>
              </a:cxn>
              <a:cxn ang="f23348">
                <a:pos x="f32086" y="f32061"/>
              </a:cxn>
              <a:cxn ang="f23348">
                <a:pos x="f32081" y="f32061"/>
              </a:cxn>
              <a:cxn ang="f23348">
                <a:pos x="f32087" y="f32061"/>
              </a:cxn>
              <a:cxn ang="f23348">
                <a:pos x="f32088" y="f32063"/>
              </a:cxn>
              <a:cxn ang="f23348">
                <a:pos x="f32089" y="f32063"/>
              </a:cxn>
              <a:cxn ang="f23348">
                <a:pos x="f32090" y="f32061"/>
              </a:cxn>
              <a:cxn ang="f23348">
                <a:pos x="f32087" y="f32061"/>
              </a:cxn>
              <a:cxn ang="f23348">
                <a:pos x="f32049" y="f32061"/>
              </a:cxn>
              <a:cxn ang="f23348">
                <a:pos x="f32047" y="f32091"/>
              </a:cxn>
              <a:cxn ang="f23348">
                <a:pos x="f32092" y="f32063"/>
              </a:cxn>
              <a:cxn ang="f23348">
                <a:pos x="f32093" y="f32063"/>
              </a:cxn>
              <a:cxn ang="f23348">
                <a:pos x="f32094" y="f32095"/>
              </a:cxn>
              <a:cxn ang="f23348">
                <a:pos x="f32096" y="f32061"/>
              </a:cxn>
              <a:cxn ang="f23348">
                <a:pos x="f32049" y="f32061"/>
              </a:cxn>
              <a:cxn ang="f23348">
                <a:pos x="f32097" y="f32061"/>
              </a:cxn>
              <a:cxn ang="f23348">
                <a:pos x="f32098" y="f32063"/>
              </a:cxn>
              <a:cxn ang="f23348">
                <a:pos x="f32099" y="f32063"/>
              </a:cxn>
              <a:cxn ang="f23348">
                <a:pos x="f32100" y="f32061"/>
              </a:cxn>
              <a:cxn ang="f23348">
                <a:pos x="f32097" y="f32061"/>
              </a:cxn>
              <a:cxn ang="f23348">
                <a:pos x="f32101" y="f32061"/>
              </a:cxn>
              <a:cxn ang="f23348">
                <a:pos x="f32102" y="f32063"/>
              </a:cxn>
              <a:cxn ang="f23348">
                <a:pos x="f32103" y="f32063"/>
              </a:cxn>
              <a:cxn ang="f23348">
                <a:pos x="f32104" y="f32061"/>
              </a:cxn>
              <a:cxn ang="f23348">
                <a:pos x="f32101" y="f32061"/>
              </a:cxn>
              <a:cxn ang="f23348">
                <a:pos x="f32105" y="f32106"/>
              </a:cxn>
              <a:cxn ang="f23348">
                <a:pos x="f32107" y="f32108"/>
              </a:cxn>
              <a:cxn ang="f23348">
                <a:pos x="f32109" y="f32108"/>
              </a:cxn>
              <a:cxn ang="f23348">
                <a:pos x="f32110" y="f32106"/>
              </a:cxn>
              <a:cxn ang="f23348">
                <a:pos x="f32105" y="f32106"/>
              </a:cxn>
              <a:cxn ang="f23348">
                <a:pos x="f32111" y="f32106"/>
              </a:cxn>
              <a:cxn ang="f23348">
                <a:pos x="f32112" y="f32108"/>
              </a:cxn>
              <a:cxn ang="f23348">
                <a:pos x="f32113" y="f32108"/>
              </a:cxn>
              <a:cxn ang="f23348">
                <a:pos x="f32114" y="f32106"/>
              </a:cxn>
              <a:cxn ang="f23348">
                <a:pos x="f32111" y="f32106"/>
              </a:cxn>
              <a:cxn ang="f23348">
                <a:pos x="f32115" y="f32106"/>
              </a:cxn>
              <a:cxn ang="f23348">
                <a:pos x="f32116" y="f32108"/>
              </a:cxn>
              <a:cxn ang="f23348">
                <a:pos x="f32117" y="f32108"/>
              </a:cxn>
              <a:cxn ang="f23348">
                <a:pos x="f32118" y="f32106"/>
              </a:cxn>
              <a:cxn ang="f23348">
                <a:pos x="f32115" y="f32106"/>
              </a:cxn>
              <a:cxn ang="f23348">
                <a:pos x="f32119" y="f32106"/>
              </a:cxn>
              <a:cxn ang="f23348">
                <a:pos x="f32120" y="f32108"/>
              </a:cxn>
              <a:cxn ang="f23348">
                <a:pos x="f32121" y="f32108"/>
              </a:cxn>
              <a:cxn ang="f23348">
                <a:pos x="f32122" y="f32106"/>
              </a:cxn>
              <a:cxn ang="f23348">
                <a:pos x="f32119" y="f32106"/>
              </a:cxn>
              <a:cxn ang="f23348">
                <a:pos x="f32123" y="f32106"/>
              </a:cxn>
              <a:cxn ang="f23348">
                <a:pos x="f32124" y="f32108"/>
              </a:cxn>
              <a:cxn ang="f23348">
                <a:pos x="f32125" y="f32108"/>
              </a:cxn>
              <a:cxn ang="f23348">
                <a:pos x="f32126" y="f32106"/>
              </a:cxn>
              <a:cxn ang="f23348">
                <a:pos x="f32123" y="f32106"/>
              </a:cxn>
              <a:cxn ang="f23348">
                <a:pos x="f32031" y="f32106"/>
              </a:cxn>
              <a:cxn ang="f23348">
                <a:pos x="f32031" y="f32108"/>
              </a:cxn>
              <a:cxn ang="f23348">
                <a:pos x="f32032" y="f32108"/>
              </a:cxn>
              <a:cxn ang="f23348">
                <a:pos x="f32032" y="f32106"/>
              </a:cxn>
              <a:cxn ang="f23348">
                <a:pos x="f32031" y="f32106"/>
              </a:cxn>
              <a:cxn ang="f23348">
                <a:pos x="f32127" y="f32106"/>
              </a:cxn>
              <a:cxn ang="f23348">
                <a:pos x="f32128" y="f32129"/>
              </a:cxn>
              <a:cxn ang="f23348">
                <a:pos x="f32130" y="f32108"/>
              </a:cxn>
              <a:cxn ang="f23348">
                <a:pos x="f32131" y="f32108"/>
              </a:cxn>
              <a:cxn ang="f23348">
                <a:pos x="f32132" y="f32106"/>
              </a:cxn>
              <a:cxn ang="f23348">
                <a:pos x="f32127" y="f32106"/>
              </a:cxn>
              <a:cxn ang="f23348">
                <a:pos x="f32133" y="f32106"/>
              </a:cxn>
              <a:cxn ang="f23348">
                <a:pos x="f32134" y="f32108"/>
              </a:cxn>
              <a:cxn ang="f23348">
                <a:pos x="f32135" y="f32108"/>
              </a:cxn>
              <a:cxn ang="f23348">
                <a:pos x="f32136" y="f32106"/>
              </a:cxn>
              <a:cxn ang="f23348">
                <a:pos x="f32133" y="f32106"/>
              </a:cxn>
              <a:cxn ang="f23348">
                <a:pos x="f32137" y="f32106"/>
              </a:cxn>
              <a:cxn ang="f23348">
                <a:pos x="f32138" y="f32108"/>
              </a:cxn>
              <a:cxn ang="f23348">
                <a:pos x="f32139" y="f32108"/>
              </a:cxn>
              <a:cxn ang="f23348">
                <a:pos x="f32140" y="f32106"/>
              </a:cxn>
              <a:cxn ang="f23348">
                <a:pos x="f32137" y="f32106"/>
              </a:cxn>
              <a:cxn ang="f23348">
                <a:pos x="f32141" y="f32106"/>
              </a:cxn>
              <a:cxn ang="f23348">
                <a:pos x="f32142" y="f32108"/>
              </a:cxn>
              <a:cxn ang="f23348">
                <a:pos x="f32143" y="f32108"/>
              </a:cxn>
              <a:cxn ang="f23348">
                <a:pos x="f32144" y="f32106"/>
              </a:cxn>
              <a:cxn ang="f23348">
                <a:pos x="f32141" y="f32106"/>
              </a:cxn>
              <a:cxn ang="f23348">
                <a:pos x="f32145" y="f32106"/>
              </a:cxn>
              <a:cxn ang="f23348">
                <a:pos x="f32146" y="f32108"/>
              </a:cxn>
              <a:cxn ang="f23348">
                <a:pos x="f32147" y="f32108"/>
              </a:cxn>
              <a:cxn ang="f23348">
                <a:pos x="f32148" y="f32106"/>
              </a:cxn>
              <a:cxn ang="f23348">
                <a:pos x="f32145" y="f32106"/>
              </a:cxn>
              <a:cxn ang="f23348">
                <a:pos x="f32149" y="f32150"/>
              </a:cxn>
              <a:cxn ang="f23348">
                <a:pos x="f32151" y="f32152"/>
              </a:cxn>
              <a:cxn ang="f23348">
                <a:pos x="f32153" y="f32152"/>
              </a:cxn>
              <a:cxn ang="f23348">
                <a:pos x="f32154" y="f32150"/>
              </a:cxn>
              <a:cxn ang="f23348">
                <a:pos x="f32149" y="f32150"/>
              </a:cxn>
              <a:cxn ang="f23348">
                <a:pos x="f32155" y="f32150"/>
              </a:cxn>
              <a:cxn ang="f23348">
                <a:pos x="f32156" y="f32152"/>
              </a:cxn>
              <a:cxn ang="f23348">
                <a:pos x="f32157" y="f32152"/>
              </a:cxn>
              <a:cxn ang="f23348">
                <a:pos x="f32158" y="f32150"/>
              </a:cxn>
              <a:cxn ang="f23348">
                <a:pos x="f32155" y="f32150"/>
              </a:cxn>
              <a:cxn ang="f23348">
                <a:pos x="f32159" y="f32150"/>
              </a:cxn>
              <a:cxn ang="f23348">
                <a:pos x="f32160" y="f32152"/>
              </a:cxn>
              <a:cxn ang="f23348">
                <a:pos x="f32161" y="f32152"/>
              </a:cxn>
              <a:cxn ang="f23348">
                <a:pos x="f32162" y="f32150"/>
              </a:cxn>
              <a:cxn ang="f23348">
                <a:pos x="f32159" y="f32150"/>
              </a:cxn>
              <a:cxn ang="f23348">
                <a:pos x="f32163" y="f32150"/>
              </a:cxn>
              <a:cxn ang="f23348">
                <a:pos x="f32164" y="f32152"/>
              </a:cxn>
              <a:cxn ang="f23348">
                <a:pos x="f32165" y="f32152"/>
              </a:cxn>
              <a:cxn ang="f23348">
                <a:pos x="f32166" y="f32150"/>
              </a:cxn>
              <a:cxn ang="f23348">
                <a:pos x="f32163" y="f32150"/>
              </a:cxn>
              <a:cxn ang="f23348">
                <a:pos x="f32167" y="f32150"/>
              </a:cxn>
              <a:cxn ang="f23348">
                <a:pos x="f32168" y="f32169"/>
              </a:cxn>
              <a:cxn ang="f23348">
                <a:pos x="f30316" y="f32152"/>
              </a:cxn>
              <a:cxn ang="f23348">
                <a:pos x="f32170" y="f32152"/>
              </a:cxn>
              <a:cxn ang="f23348">
                <a:pos x="f32171" y="f32150"/>
              </a:cxn>
              <a:cxn ang="f23348">
                <a:pos x="f32167" y="f32150"/>
              </a:cxn>
              <a:cxn ang="f23348">
                <a:pos x="f32031" y="f32150"/>
              </a:cxn>
              <a:cxn ang="f23348">
                <a:pos x="f32031" y="f32152"/>
              </a:cxn>
              <a:cxn ang="f23348">
                <a:pos x="f32032" y="f32152"/>
              </a:cxn>
              <a:cxn ang="f23348">
                <a:pos x="f32032" y="f32150"/>
              </a:cxn>
              <a:cxn ang="f23348">
                <a:pos x="f32031" y="f32150"/>
              </a:cxn>
              <a:cxn ang="f23348">
                <a:pos x="f32172" y="f32150"/>
              </a:cxn>
              <a:cxn ang="f23348">
                <a:pos x="f32173" y="f32174"/>
              </a:cxn>
              <a:cxn ang="f23348">
                <a:pos x="f32175" y="f32152"/>
              </a:cxn>
              <a:cxn ang="f23348">
                <a:pos x="f32176" y="f32152"/>
              </a:cxn>
              <a:cxn ang="f23348">
                <a:pos x="f32177" y="f32178"/>
              </a:cxn>
              <a:cxn ang="f23348">
                <a:pos x="f32179" y="f32180"/>
              </a:cxn>
              <a:cxn ang="f23348">
                <a:pos x="f32181" y="f32150"/>
              </a:cxn>
              <a:cxn ang="f23348">
                <a:pos x="f32172" y="f32150"/>
              </a:cxn>
              <a:cxn ang="f23348">
                <a:pos x="f32182" y="f32150"/>
              </a:cxn>
              <a:cxn ang="f23348">
                <a:pos x="f32183" y="f32152"/>
              </a:cxn>
              <a:cxn ang="f23348">
                <a:pos x="f32184" y="f32152"/>
              </a:cxn>
              <a:cxn ang="f23348">
                <a:pos x="f32185" y="f32150"/>
              </a:cxn>
              <a:cxn ang="f23348">
                <a:pos x="f32182" y="f32150"/>
              </a:cxn>
              <a:cxn ang="f23348">
                <a:pos x="f32186" y="f32150"/>
              </a:cxn>
              <a:cxn ang="f23348">
                <a:pos x="f32187" y="f32152"/>
              </a:cxn>
              <a:cxn ang="f23348">
                <a:pos x="f29740" y="f32152"/>
              </a:cxn>
              <a:cxn ang="f23348">
                <a:pos x="f32188" y="f32150"/>
              </a:cxn>
              <a:cxn ang="f23348">
                <a:pos x="f32186" y="f32150"/>
              </a:cxn>
              <a:cxn ang="f23348">
                <a:pos x="f32189" y="f32150"/>
              </a:cxn>
              <a:cxn ang="f23348">
                <a:pos x="f32190" y="f32152"/>
              </a:cxn>
              <a:cxn ang="f23348">
                <a:pos x="f32191" y="f32152"/>
              </a:cxn>
              <a:cxn ang="f23348">
                <a:pos x="f32192" y="f32150"/>
              </a:cxn>
              <a:cxn ang="f23348">
                <a:pos x="f32189" y="f32150"/>
              </a:cxn>
              <a:cxn ang="f23348">
                <a:pos x="f32193" y="f32150"/>
              </a:cxn>
              <a:cxn ang="f23348">
                <a:pos x="f32194" y="f32152"/>
              </a:cxn>
              <a:cxn ang="f23348">
                <a:pos x="f32195" y="f32152"/>
              </a:cxn>
              <a:cxn ang="f23348">
                <a:pos x="f32196" y="f32150"/>
              </a:cxn>
              <a:cxn ang="f23348">
                <a:pos x="f32193" y="f32150"/>
              </a:cxn>
              <a:cxn ang="f23348">
                <a:pos x="f32197" y="f32198"/>
              </a:cxn>
              <a:cxn ang="f23348">
                <a:pos x="f32199" y="f32200"/>
              </a:cxn>
              <a:cxn ang="f23348">
                <a:pos x="f32201" y="f32200"/>
              </a:cxn>
              <a:cxn ang="f23348">
                <a:pos x="f32202" y="f32198"/>
              </a:cxn>
              <a:cxn ang="f23348">
                <a:pos x="f32197" y="f32198"/>
              </a:cxn>
              <a:cxn ang="f23348">
                <a:pos x="f32203" y="f32198"/>
              </a:cxn>
              <a:cxn ang="f23348">
                <a:pos x="f32204" y="f32200"/>
              </a:cxn>
              <a:cxn ang="f23348">
                <a:pos x="f32205" y="f32200"/>
              </a:cxn>
              <a:cxn ang="f23348">
                <a:pos x="f32206" y="f32198"/>
              </a:cxn>
              <a:cxn ang="f23348">
                <a:pos x="f32203" y="f32198"/>
              </a:cxn>
              <a:cxn ang="f23348">
                <a:pos x="f32207" y="f32198"/>
              </a:cxn>
              <a:cxn ang="f23348">
                <a:pos x="f32208" y="f32200"/>
              </a:cxn>
              <a:cxn ang="f23348">
                <a:pos x="f32209" y="f32200"/>
              </a:cxn>
              <a:cxn ang="f23348">
                <a:pos x="f32210" y="f32198"/>
              </a:cxn>
              <a:cxn ang="f23348">
                <a:pos x="f32207" y="f32198"/>
              </a:cxn>
              <a:cxn ang="f23348">
                <a:pos x="f32211" y="f32198"/>
              </a:cxn>
              <a:cxn ang="f23348">
                <a:pos x="f32212" y="f32200"/>
              </a:cxn>
              <a:cxn ang="f23348">
                <a:pos x="f32213" y="f32200"/>
              </a:cxn>
              <a:cxn ang="f23348">
                <a:pos x="f32214" y="f32198"/>
              </a:cxn>
              <a:cxn ang="f23348">
                <a:pos x="f32211" y="f32198"/>
              </a:cxn>
              <a:cxn ang="f23348">
                <a:pos x="f32215" y="f32198"/>
              </a:cxn>
              <a:cxn ang="f23348">
                <a:pos x="f32216" y="f32200"/>
              </a:cxn>
              <a:cxn ang="f23348">
                <a:pos x="f32217" y="f32200"/>
              </a:cxn>
              <a:cxn ang="f23348">
                <a:pos x="f32218" y="f32198"/>
              </a:cxn>
              <a:cxn ang="f23348">
                <a:pos x="f32215" y="f32198"/>
              </a:cxn>
              <a:cxn ang="f23348">
                <a:pos x="f32031" y="f32198"/>
              </a:cxn>
              <a:cxn ang="f23348">
                <a:pos x="f32031" y="f32200"/>
              </a:cxn>
              <a:cxn ang="f23348">
                <a:pos x="f32032" y="f32200"/>
              </a:cxn>
              <a:cxn ang="f23348">
                <a:pos x="f32032" y="f32198"/>
              </a:cxn>
              <a:cxn ang="f23348">
                <a:pos x="f32031" y="f32198"/>
              </a:cxn>
              <a:cxn ang="f23348">
                <a:pos x="f32219" y="f32198"/>
              </a:cxn>
              <a:cxn ang="f23348">
                <a:pos x="f32220" y="f32221"/>
              </a:cxn>
              <a:cxn ang="f23348">
                <a:pos x="f32220" y="f32200"/>
              </a:cxn>
              <a:cxn ang="f23348">
                <a:pos x="f32222" y="f32200"/>
              </a:cxn>
              <a:cxn ang="f23348">
                <a:pos x="f32223" y="f32198"/>
              </a:cxn>
              <a:cxn ang="f23348">
                <a:pos x="f32219" y="f32198"/>
              </a:cxn>
              <a:cxn ang="f23348">
                <a:pos x="f32224" y="f32198"/>
              </a:cxn>
              <a:cxn ang="f23348">
                <a:pos x="f32225" y="f32200"/>
              </a:cxn>
              <a:cxn ang="f23348">
                <a:pos x="f32226" y="f32200"/>
              </a:cxn>
              <a:cxn ang="f23348">
                <a:pos x="f32227" y="f32198"/>
              </a:cxn>
              <a:cxn ang="f23348">
                <a:pos x="f32224" y="f32198"/>
              </a:cxn>
              <a:cxn ang="f23348">
                <a:pos x="f32228" y="f32198"/>
              </a:cxn>
              <a:cxn ang="f23348">
                <a:pos x="f32229" y="f32200"/>
              </a:cxn>
              <a:cxn ang="f23348">
                <a:pos x="f32230" y="f32200"/>
              </a:cxn>
              <a:cxn ang="f23348">
                <a:pos x="f32231" y="f32232"/>
              </a:cxn>
              <a:cxn ang="f23348">
                <a:pos x="f32233" y="f32234"/>
              </a:cxn>
              <a:cxn ang="f23348">
                <a:pos x="f32235" y="f32236"/>
              </a:cxn>
              <a:cxn ang="f23348">
                <a:pos x="f32237" y="f32200"/>
              </a:cxn>
              <a:cxn ang="f23348">
                <a:pos x="f32238" y="f32200"/>
              </a:cxn>
              <a:cxn ang="f23348">
                <a:pos x="f32239" y="f32198"/>
              </a:cxn>
              <a:cxn ang="f23348">
                <a:pos x="f32228" y="f32198"/>
              </a:cxn>
              <a:cxn ang="f23348">
                <a:pos x="f32240" y="f32198"/>
              </a:cxn>
              <a:cxn ang="f23348">
                <a:pos x="f28896" y="f32200"/>
              </a:cxn>
              <a:cxn ang="f23348">
                <a:pos x="f32241" y="f32200"/>
              </a:cxn>
              <a:cxn ang="f23348">
                <a:pos x="f32242" y="f32198"/>
              </a:cxn>
              <a:cxn ang="f23348">
                <a:pos x="f32240" y="f32198"/>
              </a:cxn>
              <a:cxn ang="f23348">
                <a:pos x="f32243" y="f32198"/>
              </a:cxn>
              <a:cxn ang="f23348">
                <a:pos x="f32244" y="f32200"/>
              </a:cxn>
              <a:cxn ang="f23348">
                <a:pos x="f32245" y="f32200"/>
              </a:cxn>
              <a:cxn ang="f23348">
                <a:pos x="f32246" y="f32198"/>
              </a:cxn>
              <a:cxn ang="f23348">
                <a:pos x="f32243" y="f32198"/>
              </a:cxn>
              <a:cxn ang="f23348">
                <a:pos x="f32247" y="f32248"/>
              </a:cxn>
              <a:cxn ang="f23348">
                <a:pos x="f32249" y="f32250"/>
              </a:cxn>
              <a:cxn ang="f23348">
                <a:pos x="f32251" y="f32200"/>
              </a:cxn>
              <a:cxn ang="f23348">
                <a:pos x="f32252" y="f32200"/>
              </a:cxn>
              <a:cxn ang="f23348">
                <a:pos x="f32253" y="f32254"/>
              </a:cxn>
              <a:cxn ang="f23348">
                <a:pos x="f32247" y="f32248"/>
              </a:cxn>
              <a:cxn ang="f23348">
                <a:pos x="f32255" y="f32256"/>
              </a:cxn>
              <a:cxn ang="f23348">
                <a:pos x="f32257" y="f32258"/>
              </a:cxn>
              <a:cxn ang="f23348">
                <a:pos x="f32259" y="f32258"/>
              </a:cxn>
              <a:cxn ang="f23348">
                <a:pos x="f32260" y="f32256"/>
              </a:cxn>
              <a:cxn ang="f23348">
                <a:pos x="f32255" y="f32256"/>
              </a:cxn>
              <a:cxn ang="f23348">
                <a:pos x="f32261" y="f32256"/>
              </a:cxn>
              <a:cxn ang="f23348">
                <a:pos x="f32262" y="f32258"/>
              </a:cxn>
              <a:cxn ang="f23348">
                <a:pos x="f32263" y="f32258"/>
              </a:cxn>
              <a:cxn ang="f23348">
                <a:pos x="f32264" y="f32256"/>
              </a:cxn>
              <a:cxn ang="f23348">
                <a:pos x="f32261" y="f32256"/>
              </a:cxn>
              <a:cxn ang="f23348">
                <a:pos x="f32265" y="f32256"/>
              </a:cxn>
              <a:cxn ang="f23348">
                <a:pos x="f32266" y="f32258"/>
              </a:cxn>
              <a:cxn ang="f23348">
                <a:pos x="f32267" y="f32258"/>
              </a:cxn>
              <a:cxn ang="f23348">
                <a:pos x="f32268" y="f32256"/>
              </a:cxn>
              <a:cxn ang="f23348">
                <a:pos x="f32265" y="f32256"/>
              </a:cxn>
              <a:cxn ang="f23348">
                <a:pos x="f32269" y="f32256"/>
              </a:cxn>
              <a:cxn ang="f23348">
                <a:pos x="f32270" y="f32258"/>
              </a:cxn>
              <a:cxn ang="f23348">
                <a:pos x="f32271" y="f32258"/>
              </a:cxn>
              <a:cxn ang="f23348">
                <a:pos x="f32272" y="f32256"/>
              </a:cxn>
              <a:cxn ang="f23348">
                <a:pos x="f32269" y="f32256"/>
              </a:cxn>
              <a:cxn ang="f23348">
                <a:pos x="f29359" y="f32256"/>
              </a:cxn>
              <a:cxn ang="f23348">
                <a:pos x="f32273" y="f32274"/>
              </a:cxn>
              <a:cxn ang="f23348">
                <a:pos x="f32275" y="f32258"/>
              </a:cxn>
              <a:cxn ang="f23348">
                <a:pos x="f32276" y="f32258"/>
              </a:cxn>
              <a:cxn ang="f23348">
                <a:pos x="f32277" y="f32256"/>
              </a:cxn>
              <a:cxn ang="f23348">
                <a:pos x="f29359" y="f32256"/>
              </a:cxn>
              <a:cxn ang="f23348">
                <a:pos x="f32278" y="f32256"/>
              </a:cxn>
              <a:cxn ang="f23348">
                <a:pos x="f32279" y="f32258"/>
              </a:cxn>
              <a:cxn ang="f23348">
                <a:pos x="f32280" y="f32258"/>
              </a:cxn>
              <a:cxn ang="f23348">
                <a:pos x="f32281" y="f32256"/>
              </a:cxn>
              <a:cxn ang="f23348">
                <a:pos x="f32278" y="f32256"/>
              </a:cxn>
              <a:cxn ang="f23348">
                <a:pos x="f32031" y="f32256"/>
              </a:cxn>
              <a:cxn ang="f23348">
                <a:pos x="f32031" y="f32258"/>
              </a:cxn>
              <a:cxn ang="f23348">
                <a:pos x="f32032" y="f32258"/>
              </a:cxn>
              <a:cxn ang="f23348">
                <a:pos x="f32032" y="f32256"/>
              </a:cxn>
              <a:cxn ang="f23348">
                <a:pos x="f32031" y="f32256"/>
              </a:cxn>
              <a:cxn ang="f23348">
                <a:pos x="f32282" y="f32256"/>
              </a:cxn>
              <a:cxn ang="f23348">
                <a:pos x="f32283" y="f32258"/>
              </a:cxn>
              <a:cxn ang="f23348">
                <a:pos x="f32284" y="f32258"/>
              </a:cxn>
              <a:cxn ang="f23348">
                <a:pos x="f32285" y="f32286"/>
              </a:cxn>
              <a:cxn ang="f23348">
                <a:pos x="f32287" y="f32256"/>
              </a:cxn>
              <a:cxn ang="f23348">
                <a:pos x="f32282" y="f32256"/>
              </a:cxn>
              <a:cxn ang="f23348">
                <a:pos x="f32288" y="f32256"/>
              </a:cxn>
              <a:cxn ang="f23348">
                <a:pos x="f32289" y="f32258"/>
              </a:cxn>
              <a:cxn ang="f23348">
                <a:pos x="f32290" y="f32258"/>
              </a:cxn>
              <a:cxn ang="f23348">
                <a:pos x="f32291" y="f32256"/>
              </a:cxn>
              <a:cxn ang="f23348">
                <a:pos x="f32288" y="f32256"/>
              </a:cxn>
              <a:cxn ang="f23348">
                <a:pos x="f32292" y="f32256"/>
              </a:cxn>
              <a:cxn ang="f23348">
                <a:pos x="f32293" y="f32258"/>
              </a:cxn>
              <a:cxn ang="f23348">
                <a:pos x="f32294" y="f32258"/>
              </a:cxn>
              <a:cxn ang="f23348">
                <a:pos x="f32295" y="f32296"/>
              </a:cxn>
              <a:cxn ang="f23348">
                <a:pos x="f32297" y="f32258"/>
              </a:cxn>
              <a:cxn ang="f23348">
                <a:pos x="f32298" y="f32258"/>
              </a:cxn>
              <a:cxn ang="f23348">
                <a:pos x="f32299" y="f32300"/>
              </a:cxn>
              <a:cxn ang="f23348">
                <a:pos x="f32301" y="f32300"/>
              </a:cxn>
              <a:cxn ang="f23348">
                <a:pos x="f32302" y="f32303"/>
              </a:cxn>
              <a:cxn ang="f23348">
                <a:pos x="f32304" y="f32256"/>
              </a:cxn>
              <a:cxn ang="f23348">
                <a:pos x="f32292" y="f32256"/>
              </a:cxn>
              <a:cxn ang="f23348">
                <a:pos x="f32305" y="f32256"/>
              </a:cxn>
              <a:cxn ang="f23348">
                <a:pos x="f28635" y="f32306"/>
              </a:cxn>
              <a:cxn ang="f23348">
                <a:pos x="f32307" y="f32308"/>
              </a:cxn>
              <a:cxn ang="f23348">
                <a:pos x="f31574" y="f32258"/>
              </a:cxn>
              <a:cxn ang="f23348">
                <a:pos x="f32309" y="f32258"/>
              </a:cxn>
              <a:cxn ang="f23348">
                <a:pos x="f32310" y="f32256"/>
              </a:cxn>
              <a:cxn ang="f23348">
                <a:pos x="f32305" y="f32256"/>
              </a:cxn>
              <a:cxn ang="f23348">
                <a:pos x="f32311" y="f32256"/>
              </a:cxn>
              <a:cxn ang="f23348">
                <a:pos x="f32312" y="f32313"/>
              </a:cxn>
              <a:cxn ang="f23348">
                <a:pos x="f32314" y="f32258"/>
              </a:cxn>
              <a:cxn ang="f23348">
                <a:pos x="f32315" y="f32258"/>
              </a:cxn>
              <a:cxn ang="f23348">
                <a:pos x="f32316" y="f32256"/>
              </a:cxn>
              <a:cxn ang="f23348">
                <a:pos x="f32311" y="f32256"/>
              </a:cxn>
              <a:cxn ang="f23348">
                <a:pos x="f32317" y="f32256"/>
              </a:cxn>
              <a:cxn ang="f23348">
                <a:pos x="f32318" y="f32258"/>
              </a:cxn>
              <a:cxn ang="f23348">
                <a:pos x="f32319" y="f32258"/>
              </a:cxn>
              <a:cxn ang="f23348">
                <a:pos x="f32320" y="f32256"/>
              </a:cxn>
              <a:cxn ang="f23348">
                <a:pos x="f32317" y="f32256"/>
              </a:cxn>
              <a:cxn ang="f23348">
                <a:pos x="f32321" y="f32322"/>
              </a:cxn>
              <a:cxn ang="f23348">
                <a:pos x="f32323" y="f32324"/>
              </a:cxn>
              <a:cxn ang="f23348">
                <a:pos x="f32325" y="f32324"/>
              </a:cxn>
              <a:cxn ang="f23348">
                <a:pos x="f32326" y="f32322"/>
              </a:cxn>
              <a:cxn ang="f23348">
                <a:pos x="f32321" y="f32322"/>
              </a:cxn>
              <a:cxn ang="f23348">
                <a:pos x="f32327" y="f32322"/>
              </a:cxn>
              <a:cxn ang="f23348">
                <a:pos x="f32328" y="f32324"/>
              </a:cxn>
              <a:cxn ang="f23348">
                <a:pos x="f32329" y="f32324"/>
              </a:cxn>
              <a:cxn ang="f23348">
                <a:pos x="f32330" y="f32322"/>
              </a:cxn>
              <a:cxn ang="f23348">
                <a:pos x="f32327" y="f32322"/>
              </a:cxn>
              <a:cxn ang="f23348">
                <a:pos x="f32331" y="f32322"/>
              </a:cxn>
              <a:cxn ang="f23348">
                <a:pos x="f32332" y="f32324"/>
              </a:cxn>
              <a:cxn ang="f23348">
                <a:pos x="f32333" y="f32324"/>
              </a:cxn>
              <a:cxn ang="f23348">
                <a:pos x="f32334" y="f32322"/>
              </a:cxn>
              <a:cxn ang="f23348">
                <a:pos x="f32331" y="f32322"/>
              </a:cxn>
              <a:cxn ang="f23348">
                <a:pos x="f32335" y="f32322"/>
              </a:cxn>
              <a:cxn ang="f23348">
                <a:pos x="f32336" y="f32324"/>
              </a:cxn>
              <a:cxn ang="f23348">
                <a:pos x="f32337" y="f32324"/>
              </a:cxn>
              <a:cxn ang="f23348">
                <a:pos x="f32338" y="f32322"/>
              </a:cxn>
              <a:cxn ang="f23348">
                <a:pos x="f32335" y="f32322"/>
              </a:cxn>
              <a:cxn ang="f23348">
                <a:pos x="f32339" y="f32322"/>
              </a:cxn>
              <a:cxn ang="f23348">
                <a:pos x="f32340" y="f32341"/>
              </a:cxn>
              <a:cxn ang="f23348">
                <a:pos x="f32342" y="f32324"/>
              </a:cxn>
              <a:cxn ang="f23348">
                <a:pos x="f32343" y="f32324"/>
              </a:cxn>
              <a:cxn ang="f23348">
                <a:pos x="f32344" y="f32322"/>
              </a:cxn>
              <a:cxn ang="f23348">
                <a:pos x="f32339" y="f32322"/>
              </a:cxn>
              <a:cxn ang="f23348">
                <a:pos x="f32345" y="f32322"/>
              </a:cxn>
              <a:cxn ang="f23348">
                <a:pos x="f32346" y="f32324"/>
              </a:cxn>
              <a:cxn ang="f23348">
                <a:pos x="f32347" y="f32324"/>
              </a:cxn>
              <a:cxn ang="f23348">
                <a:pos x="f32348" y="f32322"/>
              </a:cxn>
              <a:cxn ang="f23348">
                <a:pos x="f32345" y="f32322"/>
              </a:cxn>
              <a:cxn ang="f23348">
                <a:pos x="f32031" y="f32322"/>
              </a:cxn>
              <a:cxn ang="f23348">
                <a:pos x="f32031" y="f32324"/>
              </a:cxn>
              <a:cxn ang="f23348">
                <a:pos x="f32032" y="f32324"/>
              </a:cxn>
              <a:cxn ang="f23348">
                <a:pos x="f32032" y="f32322"/>
              </a:cxn>
              <a:cxn ang="f23348">
                <a:pos x="f32031" y="f32322"/>
              </a:cxn>
              <a:cxn ang="f23348">
                <a:pos x="f32349" y="f32322"/>
              </a:cxn>
              <a:cxn ang="f23348">
                <a:pos x="f32350" y="f32324"/>
              </a:cxn>
              <a:cxn ang="f23348">
                <a:pos x="f32351" y="f32324"/>
              </a:cxn>
              <a:cxn ang="f23348">
                <a:pos x="f32352" y="f32322"/>
              </a:cxn>
              <a:cxn ang="f23348">
                <a:pos x="f32349" y="f32322"/>
              </a:cxn>
              <a:cxn ang="f23348">
                <a:pos x="f32353" y="f32322"/>
              </a:cxn>
              <a:cxn ang="f23348">
                <a:pos x="f32354" y="f32324"/>
              </a:cxn>
              <a:cxn ang="f23348">
                <a:pos x="f32355" y="f32324"/>
              </a:cxn>
              <a:cxn ang="f23348">
                <a:pos x="f32356" y="f32322"/>
              </a:cxn>
              <a:cxn ang="f23348">
                <a:pos x="f32353" y="f32322"/>
              </a:cxn>
              <a:cxn ang="f23348">
                <a:pos x="f32357" y="f32322"/>
              </a:cxn>
              <a:cxn ang="f23348">
                <a:pos x="f32358" y="f32359"/>
              </a:cxn>
              <a:cxn ang="f23348">
                <a:pos x="f32360" y="f32322"/>
              </a:cxn>
              <a:cxn ang="f23348">
                <a:pos x="f32357" y="f32322"/>
              </a:cxn>
              <a:cxn ang="f23348">
                <a:pos x="f32361" y="f32322"/>
              </a:cxn>
              <a:cxn ang="f23348">
                <a:pos x="f32361" y="f32362"/>
              </a:cxn>
              <a:cxn ang="f23348">
                <a:pos x="f32363" y="f32364"/>
              </a:cxn>
              <a:cxn ang="f23348">
                <a:pos x="f32365" y="f32366"/>
              </a:cxn>
              <a:cxn ang="f23348">
                <a:pos x="f32367" y="f32368"/>
              </a:cxn>
              <a:cxn ang="f23348">
                <a:pos x="f32369" y="f32324"/>
              </a:cxn>
              <a:cxn ang="f23348">
                <a:pos x="f32370" y="f32324"/>
              </a:cxn>
              <a:cxn ang="f23348">
                <a:pos x="f32371" y="f32322"/>
              </a:cxn>
              <a:cxn ang="f23348">
                <a:pos x="f32361" y="f32322"/>
              </a:cxn>
              <a:cxn ang="f23348">
                <a:pos x="f32372" y="f32322"/>
              </a:cxn>
              <a:cxn ang="f23348">
                <a:pos x="f32373" y="f32324"/>
              </a:cxn>
              <a:cxn ang="f23348">
                <a:pos x="f32374" y="f32324"/>
              </a:cxn>
              <a:cxn ang="f23348">
                <a:pos x="f32375" y="f32376"/>
              </a:cxn>
              <a:cxn ang="f23348">
                <a:pos x="f32377" y="f32378"/>
              </a:cxn>
              <a:cxn ang="f23348">
                <a:pos x="f32379" y="f32322"/>
              </a:cxn>
              <a:cxn ang="f23348">
                <a:pos x="f32372" y="f32322"/>
              </a:cxn>
              <a:cxn ang="f23348">
                <a:pos x="f32380" y="f32322"/>
              </a:cxn>
              <a:cxn ang="f23348">
                <a:pos x="f31350" y="f32324"/>
              </a:cxn>
              <a:cxn ang="f23348">
                <a:pos x="f32381" y="f32324"/>
              </a:cxn>
              <a:cxn ang="f23348">
                <a:pos x="f32382" y="f32322"/>
              </a:cxn>
              <a:cxn ang="f23348">
                <a:pos x="f32380" y="f32322"/>
              </a:cxn>
              <a:cxn ang="f23348">
                <a:pos x="f32383" y="f32384"/>
              </a:cxn>
              <a:cxn ang="f23348">
                <a:pos x="f32385" y="f32386"/>
              </a:cxn>
              <a:cxn ang="f23348">
                <a:pos x="f32387" y="f32386"/>
              </a:cxn>
              <a:cxn ang="f23348">
                <a:pos x="f32388" y="f32384"/>
              </a:cxn>
              <a:cxn ang="f23348">
                <a:pos x="f32383" y="f32384"/>
              </a:cxn>
              <a:cxn ang="f23348">
                <a:pos x="f32389" y="f32384"/>
              </a:cxn>
              <a:cxn ang="f23348">
                <a:pos x="f32390" y="f32386"/>
              </a:cxn>
              <a:cxn ang="f23348">
                <a:pos x="f32391" y="f32386"/>
              </a:cxn>
              <a:cxn ang="f23348">
                <a:pos x="f32392" y="f32384"/>
              </a:cxn>
              <a:cxn ang="f23348">
                <a:pos x="f32389" y="f32384"/>
              </a:cxn>
              <a:cxn ang="f23348">
                <a:pos x="f32393" y="f32384"/>
              </a:cxn>
              <a:cxn ang="f23348">
                <a:pos x="f32394" y="f32386"/>
              </a:cxn>
              <a:cxn ang="f23348">
                <a:pos x="f32395" y="f32386"/>
              </a:cxn>
              <a:cxn ang="f23348">
                <a:pos x="f32396" y="f32384"/>
              </a:cxn>
              <a:cxn ang="f23348">
                <a:pos x="f32393" y="f32384"/>
              </a:cxn>
              <a:cxn ang="f23348">
                <a:pos x="f32397" y="f32384"/>
              </a:cxn>
              <a:cxn ang="f23348">
                <a:pos x="f32398" y="f32386"/>
              </a:cxn>
              <a:cxn ang="f23348">
                <a:pos x="f32399" y="f32386"/>
              </a:cxn>
              <a:cxn ang="f23348">
                <a:pos x="f32400" y="f32384"/>
              </a:cxn>
              <a:cxn ang="f23348">
                <a:pos x="f32397" y="f32384"/>
              </a:cxn>
              <a:cxn ang="f23348">
                <a:pos x="f32401" y="f32384"/>
              </a:cxn>
              <a:cxn ang="f23348">
                <a:pos x="f32402" y="f32403"/>
              </a:cxn>
              <a:cxn ang="f23348">
                <a:pos x="f32404" y="f32386"/>
              </a:cxn>
              <a:cxn ang="f23348">
                <a:pos x="f32405" y="f32386"/>
              </a:cxn>
              <a:cxn ang="f23348">
                <a:pos x="f32406" y="f32407"/>
              </a:cxn>
              <a:cxn ang="f23348">
                <a:pos x="f32408" y="f32384"/>
              </a:cxn>
              <a:cxn ang="f23348">
                <a:pos x="f32401" y="f32384"/>
              </a:cxn>
              <a:cxn ang="f23348">
                <a:pos x="f32409" y="f32384"/>
              </a:cxn>
              <a:cxn ang="f23348">
                <a:pos x="f32410" y="f32386"/>
              </a:cxn>
              <a:cxn ang="f23348">
                <a:pos x="f32411" y="f32386"/>
              </a:cxn>
              <a:cxn ang="f23348">
                <a:pos x="f32412" y="f32384"/>
              </a:cxn>
              <a:cxn ang="f23348">
                <a:pos x="f32409" y="f32384"/>
              </a:cxn>
              <a:cxn ang="f23348">
                <a:pos x="f32031" y="f32384"/>
              </a:cxn>
              <a:cxn ang="f23348">
                <a:pos x="f32031" y="f32386"/>
              </a:cxn>
              <a:cxn ang="f23348">
                <a:pos x="f32032" y="f32386"/>
              </a:cxn>
              <a:cxn ang="f23348">
                <a:pos x="f32032" y="f32384"/>
              </a:cxn>
              <a:cxn ang="f23348">
                <a:pos x="f32031" y="f32384"/>
              </a:cxn>
              <a:cxn ang="f23348">
                <a:pos x="f32413" y="f32384"/>
              </a:cxn>
              <a:cxn ang="f23348">
                <a:pos x="f32414" y="f32386"/>
              </a:cxn>
              <a:cxn ang="f23348">
                <a:pos x="f32415" y="f32386"/>
              </a:cxn>
              <a:cxn ang="f23348">
                <a:pos x="f32416" y="f32384"/>
              </a:cxn>
              <a:cxn ang="f23348">
                <a:pos x="f32413" y="f32384"/>
              </a:cxn>
              <a:cxn ang="f23348">
                <a:pos x="f32417" y="f32384"/>
              </a:cxn>
              <a:cxn ang="f23348">
                <a:pos x="f32418" y="f32386"/>
              </a:cxn>
              <a:cxn ang="f23348">
                <a:pos x="f32419" y="f32386"/>
              </a:cxn>
              <a:cxn ang="f23348">
                <a:pos x="f32420" y="f32384"/>
              </a:cxn>
              <a:cxn ang="f23348">
                <a:pos x="f32417" y="f32384"/>
              </a:cxn>
              <a:cxn ang="f23348">
                <a:pos x="f32421" y="f32384"/>
              </a:cxn>
              <a:cxn ang="f23348">
                <a:pos x="f29488" y="f32386"/>
              </a:cxn>
              <a:cxn ang="f23348">
                <a:pos x="f32422" y="f32386"/>
              </a:cxn>
              <a:cxn ang="f23348">
                <a:pos x="f32423" y="f32424"/>
              </a:cxn>
              <a:cxn ang="f23348">
                <a:pos x="f32425" y="f32384"/>
              </a:cxn>
              <a:cxn ang="f23348">
                <a:pos x="f32421" y="f32384"/>
              </a:cxn>
              <a:cxn ang="f23348">
                <a:pos x="f32426" y="f32384"/>
              </a:cxn>
              <a:cxn ang="f23348">
                <a:pos x="f32427" y="f32428"/>
              </a:cxn>
              <a:cxn ang="f23348">
                <a:pos x="f32429" y="f32430"/>
              </a:cxn>
              <a:cxn ang="f23348">
                <a:pos x="f32431" y="f32386"/>
              </a:cxn>
              <a:cxn ang="f23348">
                <a:pos x="f32432" y="f32386"/>
              </a:cxn>
              <a:cxn ang="f23348">
                <a:pos x="f32433" y="f32434"/>
              </a:cxn>
              <a:cxn ang="f23348">
                <a:pos x="f32435" y="f32384"/>
              </a:cxn>
              <a:cxn ang="f23348">
                <a:pos x="f32426" y="f32384"/>
              </a:cxn>
              <a:cxn ang="f23348">
                <a:pos x="f32436" y="f32384"/>
              </a:cxn>
              <a:cxn ang="f23348">
                <a:pos x="f32437" y="f32386"/>
              </a:cxn>
              <a:cxn ang="f23348">
                <a:pos x="f32438" y="f32386"/>
              </a:cxn>
              <a:cxn ang="f23348">
                <a:pos x="f32439" y="f32384"/>
              </a:cxn>
              <a:cxn ang="f23348">
                <a:pos x="f32436" y="f32384"/>
              </a:cxn>
              <a:cxn ang="f23348">
                <a:pos x="f32440" y="f32441"/>
              </a:cxn>
              <a:cxn ang="f23348">
                <a:pos x="f32442" y="f32443"/>
              </a:cxn>
              <a:cxn ang="f23348">
                <a:pos x="f32444" y="f32443"/>
              </a:cxn>
              <a:cxn ang="f23348">
                <a:pos x="f32445" y="f32441"/>
              </a:cxn>
              <a:cxn ang="f23348">
                <a:pos x="f32440" y="f32441"/>
              </a:cxn>
              <a:cxn ang="f23348">
                <a:pos x="f32446" y="f32441"/>
              </a:cxn>
              <a:cxn ang="f23348">
                <a:pos x="f32447" y="f32443"/>
              </a:cxn>
              <a:cxn ang="f23348">
                <a:pos x="f32448" y="f32443"/>
              </a:cxn>
              <a:cxn ang="f23348">
                <a:pos x="f32449" y="f32441"/>
              </a:cxn>
              <a:cxn ang="f23348">
                <a:pos x="f32446" y="f32441"/>
              </a:cxn>
              <a:cxn ang="f23348">
                <a:pos x="f32450" y="f32441"/>
              </a:cxn>
              <a:cxn ang="f23348">
                <a:pos x="f32451" y="f32443"/>
              </a:cxn>
              <a:cxn ang="f23348">
                <a:pos x="f32452" y="f32443"/>
              </a:cxn>
              <a:cxn ang="f23348">
                <a:pos x="f32453" y="f32441"/>
              </a:cxn>
              <a:cxn ang="f23348">
                <a:pos x="f32450" y="f32441"/>
              </a:cxn>
              <a:cxn ang="f23348">
                <a:pos x="f32454" y="f32441"/>
              </a:cxn>
              <a:cxn ang="f23348">
                <a:pos x="f32455" y="f32443"/>
              </a:cxn>
              <a:cxn ang="f23348">
                <a:pos x="f32456" y="f32443"/>
              </a:cxn>
              <a:cxn ang="f23348">
                <a:pos x="f32457" y="f32441"/>
              </a:cxn>
              <a:cxn ang="f23348">
                <a:pos x="f32454" y="f32441"/>
              </a:cxn>
              <a:cxn ang="f23348">
                <a:pos x="f32458" y="f32441"/>
              </a:cxn>
              <a:cxn ang="f23348">
                <a:pos x="f32459" y="f32443"/>
              </a:cxn>
              <a:cxn ang="f23348">
                <a:pos x="f32460" y="f32443"/>
              </a:cxn>
              <a:cxn ang="f23348">
                <a:pos x="f32461" y="f32462"/>
              </a:cxn>
              <a:cxn ang="f23348">
                <a:pos x="f32463" y="f32441"/>
              </a:cxn>
              <a:cxn ang="f23348">
                <a:pos x="f32458" y="f32441"/>
              </a:cxn>
              <a:cxn ang="f23348">
                <a:pos x="f32464" y="f32441"/>
              </a:cxn>
              <a:cxn ang="f23348">
                <a:pos x="f32217" y="f32443"/>
              </a:cxn>
              <a:cxn ang="f23348">
                <a:pos x="f32465" y="f32443"/>
              </a:cxn>
              <a:cxn ang="f23348">
                <a:pos x="f32466" y="f32441"/>
              </a:cxn>
              <a:cxn ang="f23348">
                <a:pos x="f32464" y="f32441"/>
              </a:cxn>
              <a:cxn ang="f23348">
                <a:pos x="f32031" y="f32441"/>
              </a:cxn>
              <a:cxn ang="f23348">
                <a:pos x="f32031" y="f32443"/>
              </a:cxn>
              <a:cxn ang="f23348">
                <a:pos x="f32032" y="f32443"/>
              </a:cxn>
              <a:cxn ang="f23348">
                <a:pos x="f32032" y="f32441"/>
              </a:cxn>
              <a:cxn ang="f23348">
                <a:pos x="f32031" y="f32441"/>
              </a:cxn>
              <a:cxn ang="f23348">
                <a:pos x="f32467" y="f32441"/>
              </a:cxn>
              <a:cxn ang="f23348">
                <a:pos x="f32468" y="f32443"/>
              </a:cxn>
              <a:cxn ang="f23348">
                <a:pos x="f32469" y="f32443"/>
              </a:cxn>
              <a:cxn ang="f23348">
                <a:pos x="f32470" y="f32441"/>
              </a:cxn>
              <a:cxn ang="f23348">
                <a:pos x="f32467" y="f32441"/>
              </a:cxn>
              <a:cxn ang="f23348">
                <a:pos x="f32471" y="f32441"/>
              </a:cxn>
              <a:cxn ang="f23348">
                <a:pos x="f32472" y="f32443"/>
              </a:cxn>
              <a:cxn ang="f23348">
                <a:pos x="f32473" y="f32443"/>
              </a:cxn>
              <a:cxn ang="f23348">
                <a:pos x="f32474" y="f32441"/>
              </a:cxn>
              <a:cxn ang="f23348">
                <a:pos x="f32471" y="f32441"/>
              </a:cxn>
              <a:cxn ang="f23348">
                <a:pos x="f32475" y="f32441"/>
              </a:cxn>
              <a:cxn ang="f23348">
                <a:pos x="f30532" y="f32476"/>
              </a:cxn>
              <a:cxn ang="f23348">
                <a:pos x="f32477" y="f32478"/>
              </a:cxn>
              <a:cxn ang="f23348">
                <a:pos x="f32479" y="f32443"/>
              </a:cxn>
              <a:cxn ang="f23348">
                <a:pos x="f32480" y="f32443"/>
              </a:cxn>
              <a:cxn ang="f23348">
                <a:pos x="f32481" y="f32482"/>
              </a:cxn>
              <a:cxn ang="f23348">
                <a:pos x="f32483" y="f32441"/>
              </a:cxn>
              <a:cxn ang="f23348">
                <a:pos x="f32475" y="f32441"/>
              </a:cxn>
              <a:cxn ang="f23348">
                <a:pos x="f32484" y="f32441"/>
              </a:cxn>
              <a:cxn ang="f23348">
                <a:pos x="f32485" y="f32443"/>
              </a:cxn>
              <a:cxn ang="f23348">
                <a:pos x="f32486" y="f32443"/>
              </a:cxn>
              <a:cxn ang="f23348">
                <a:pos x="f32487" y="f32488"/>
              </a:cxn>
              <a:cxn ang="f23348">
                <a:pos x="f32489" y="f32476"/>
              </a:cxn>
              <a:cxn ang="f23348">
                <a:pos x="f32490" y="f32441"/>
              </a:cxn>
              <a:cxn ang="f23348">
                <a:pos x="f32484" y="f32441"/>
              </a:cxn>
              <a:cxn ang="f23348">
                <a:pos x="f32491" y="f32441"/>
              </a:cxn>
              <a:cxn ang="f23348">
                <a:pos x="f32492" y="f32443"/>
              </a:cxn>
              <a:cxn ang="f23348">
                <a:pos x="f32493" y="f32443"/>
              </a:cxn>
              <a:cxn ang="f23348">
                <a:pos x="f32494" y="f32441"/>
              </a:cxn>
              <a:cxn ang="f23348">
                <a:pos x="f32491" y="f32441"/>
              </a:cxn>
              <a:cxn ang="f23348">
                <a:pos x="f32495" y="f32496"/>
              </a:cxn>
              <a:cxn ang="f23348">
                <a:pos x="f32497" y="f32498"/>
              </a:cxn>
              <a:cxn ang="f23348">
                <a:pos x="f32499" y="f32498"/>
              </a:cxn>
              <a:cxn ang="f23348">
                <a:pos x="f32500" y="f32496"/>
              </a:cxn>
              <a:cxn ang="f23348">
                <a:pos x="f32495" y="f32496"/>
              </a:cxn>
              <a:cxn ang="f23348">
                <a:pos x="f32501" y="f32496"/>
              </a:cxn>
              <a:cxn ang="f23348">
                <a:pos x="f32502" y="f32498"/>
              </a:cxn>
              <a:cxn ang="f23348">
                <a:pos x="f32503" y="f32498"/>
              </a:cxn>
              <a:cxn ang="f23348">
                <a:pos x="f32504" y="f32496"/>
              </a:cxn>
              <a:cxn ang="f23348">
                <a:pos x="f32501" y="f32496"/>
              </a:cxn>
              <a:cxn ang="f23348">
                <a:pos x="f32505" y="f32496"/>
              </a:cxn>
              <a:cxn ang="f23348">
                <a:pos x="f32506" y="f32498"/>
              </a:cxn>
              <a:cxn ang="f23348">
                <a:pos x="f32507" y="f32498"/>
              </a:cxn>
              <a:cxn ang="f23348">
                <a:pos x="f32508" y="f32496"/>
              </a:cxn>
              <a:cxn ang="f23348">
                <a:pos x="f32505" y="f32496"/>
              </a:cxn>
              <a:cxn ang="f23348">
                <a:pos x="f32509" y="f32496"/>
              </a:cxn>
              <a:cxn ang="f23348">
                <a:pos x="f32510" y="f32498"/>
              </a:cxn>
              <a:cxn ang="f23348">
                <a:pos x="f32511" y="f32498"/>
              </a:cxn>
              <a:cxn ang="f23348">
                <a:pos x="f32512" y="f32496"/>
              </a:cxn>
              <a:cxn ang="f23348">
                <a:pos x="f32509" y="f32496"/>
              </a:cxn>
              <a:cxn ang="f23348">
                <a:pos x="f32513" y="f32496"/>
              </a:cxn>
              <a:cxn ang="f23348">
                <a:pos x="f32514" y="f32498"/>
              </a:cxn>
              <a:cxn ang="f23348">
                <a:pos x="f32515" y="f32498"/>
              </a:cxn>
              <a:cxn ang="f23348">
                <a:pos x="f32516" y="f32517"/>
              </a:cxn>
              <a:cxn ang="f23348">
                <a:pos x="f32518" y="f32496"/>
              </a:cxn>
              <a:cxn ang="f23348">
                <a:pos x="f32513" y="f32496"/>
              </a:cxn>
              <a:cxn ang="f23348">
                <a:pos x="f32519" y="f32496"/>
              </a:cxn>
              <a:cxn ang="f23348">
                <a:pos x="f32520" y="f32498"/>
              </a:cxn>
              <a:cxn ang="f23348">
                <a:pos x="f32521" y="f32498"/>
              </a:cxn>
              <a:cxn ang="f23348">
                <a:pos x="f32522" y="f32496"/>
              </a:cxn>
              <a:cxn ang="f23348">
                <a:pos x="f32519" y="f32496"/>
              </a:cxn>
              <a:cxn ang="f23348">
                <a:pos x="f32031" y="f32496"/>
              </a:cxn>
              <a:cxn ang="f23348">
                <a:pos x="f32031" y="f32498"/>
              </a:cxn>
              <a:cxn ang="f23348">
                <a:pos x="f32032" y="f32498"/>
              </a:cxn>
              <a:cxn ang="f23348">
                <a:pos x="f32032" y="f32496"/>
              </a:cxn>
              <a:cxn ang="f23348">
                <a:pos x="f32031" y="f32496"/>
              </a:cxn>
              <a:cxn ang="f23348">
                <a:pos x="f32523" y="f32496"/>
              </a:cxn>
              <a:cxn ang="f23348">
                <a:pos x="f32524" y="f32498"/>
              </a:cxn>
              <a:cxn ang="f23348">
                <a:pos x="f32525" y="f32498"/>
              </a:cxn>
              <a:cxn ang="f23348">
                <a:pos x="f32526" y="f32496"/>
              </a:cxn>
              <a:cxn ang="f23348">
                <a:pos x="f32523" y="f32496"/>
              </a:cxn>
              <a:cxn ang="f23348">
                <a:pos x="f32527" y="f32496"/>
              </a:cxn>
              <a:cxn ang="f23348">
                <a:pos x="f32528" y="f32498"/>
              </a:cxn>
              <a:cxn ang="f23348">
                <a:pos x="f32529" y="f32498"/>
              </a:cxn>
              <a:cxn ang="f23348">
                <a:pos x="f32530" y="f32496"/>
              </a:cxn>
              <a:cxn ang="f23348">
                <a:pos x="f32527" y="f32496"/>
              </a:cxn>
              <a:cxn ang="f23348">
                <a:pos x="f32531" y="f32496"/>
              </a:cxn>
              <a:cxn ang="f23348">
                <a:pos x="f32532" y="f32498"/>
              </a:cxn>
              <a:cxn ang="f23348">
                <a:pos x="f32533" y="f32498"/>
              </a:cxn>
              <a:cxn ang="f23348">
                <a:pos x="f32534" y="f32496"/>
              </a:cxn>
              <a:cxn ang="f23348">
                <a:pos x="f32531" y="f32496"/>
              </a:cxn>
              <a:cxn ang="f23348">
                <a:pos x="f32535" y="f32496"/>
              </a:cxn>
              <a:cxn ang="f23348">
                <a:pos x="f32536" y="f32537"/>
              </a:cxn>
              <a:cxn ang="f23348">
                <a:pos x="f32538" y="f32498"/>
              </a:cxn>
              <a:cxn ang="f23348">
                <a:pos x="f32539" y="f32498"/>
              </a:cxn>
              <a:cxn ang="f23348">
                <a:pos x="f32540" y="f32496"/>
              </a:cxn>
              <a:cxn ang="f23348">
                <a:pos x="f32535" y="f32496"/>
              </a:cxn>
              <a:cxn ang="f23348">
                <a:pos x="f32541" y="f32496"/>
              </a:cxn>
              <a:cxn ang="f23348">
                <a:pos x="f32542" y="f32498"/>
              </a:cxn>
              <a:cxn ang="f23348">
                <a:pos x="f32543" y="f32498"/>
              </a:cxn>
              <a:cxn ang="f23348">
                <a:pos x="f32544" y="f32496"/>
              </a:cxn>
              <a:cxn ang="f23348">
                <a:pos x="f32541" y="f32496"/>
              </a:cxn>
              <a:cxn ang="f23348">
                <a:pos x="f32545" y="f32546"/>
              </a:cxn>
              <a:cxn ang="f23348">
                <a:pos x="f29821" y="f32547"/>
              </a:cxn>
              <a:cxn ang="f23348">
                <a:pos x="f32548" y="f32547"/>
              </a:cxn>
              <a:cxn ang="f23348">
                <a:pos x="f32549" y="f32546"/>
              </a:cxn>
              <a:cxn ang="f23348">
                <a:pos x="f32550" y="f32546"/>
              </a:cxn>
              <a:cxn ang="f23348">
                <a:pos x="f32551" y="f32552"/>
              </a:cxn>
              <a:cxn ang="f23348">
                <a:pos x="f32553" y="f32554"/>
              </a:cxn>
              <a:cxn ang="f23348">
                <a:pos x="f32555" y="f32554"/>
              </a:cxn>
              <a:cxn ang="f23348">
                <a:pos x="f32556" y="f32546"/>
              </a:cxn>
              <a:cxn ang="f23348">
                <a:pos x="f32557" y="f32546"/>
              </a:cxn>
              <a:cxn ang="f23348">
                <a:pos x="f32558" y="f32559"/>
              </a:cxn>
              <a:cxn ang="f23348">
                <a:pos x="f32560" y="f32561"/>
              </a:cxn>
              <a:cxn ang="f23348">
                <a:pos x="f32562" y="f32563"/>
              </a:cxn>
              <a:cxn ang="f23348">
                <a:pos x="f31311" y="f32563"/>
              </a:cxn>
              <a:cxn ang="f23348">
                <a:pos x="f32564" y="f32565"/>
              </a:cxn>
              <a:cxn ang="f23348">
                <a:pos x="f32566" y="f32546"/>
              </a:cxn>
              <a:cxn ang="f23348">
                <a:pos x="f32567" y="f32546"/>
              </a:cxn>
              <a:cxn ang="f23348">
                <a:pos x="f30779" y="f32568"/>
              </a:cxn>
              <a:cxn ang="f23348">
                <a:pos x="f32569" y="f32568"/>
              </a:cxn>
              <a:cxn ang="f23348">
                <a:pos x="f32570" y="f32546"/>
              </a:cxn>
              <a:cxn ang="f23348">
                <a:pos x="f32571" y="f32546"/>
              </a:cxn>
              <a:cxn ang="f23348">
                <a:pos x="f32572" y="f32573"/>
              </a:cxn>
              <a:cxn ang="f23348">
                <a:pos x="f32574" y="f32573"/>
              </a:cxn>
              <a:cxn ang="f23348">
                <a:pos x="f32575" y="f32573"/>
              </a:cxn>
              <a:cxn ang="f23348">
                <a:pos x="f32576" y="f32546"/>
              </a:cxn>
              <a:cxn ang="f23348">
                <a:pos x="f32577" y="f32546"/>
              </a:cxn>
              <a:cxn ang="f23348">
                <a:pos x="f32578" y="f32573"/>
              </a:cxn>
              <a:cxn ang="f23348">
                <a:pos x="f32579" y="f32573"/>
              </a:cxn>
              <a:cxn ang="f23348">
                <a:pos x="f32032" y="f32554"/>
              </a:cxn>
              <a:cxn ang="f23348">
                <a:pos x="f32032" y="f32546"/>
              </a:cxn>
              <a:cxn ang="f23348">
                <a:pos x="f32031" y="f32546"/>
              </a:cxn>
              <a:cxn ang="f23348">
                <a:pos x="f32031" y="f32554"/>
              </a:cxn>
              <a:cxn ang="f23348">
                <a:pos x="f32580" y="f32554"/>
              </a:cxn>
              <a:cxn ang="f23348">
                <a:pos x="f32581" y="f32546"/>
              </a:cxn>
              <a:cxn ang="f23348">
                <a:pos x="f32582" y="f32546"/>
              </a:cxn>
              <a:cxn ang="f23348">
                <a:pos x="f32583" y="f32563"/>
              </a:cxn>
              <a:cxn ang="f23348">
                <a:pos x="f32584" y="f32563"/>
              </a:cxn>
              <a:cxn ang="f23348">
                <a:pos x="f32585" y="f32546"/>
              </a:cxn>
              <a:cxn ang="f23348">
                <a:pos x="f32586" y="f32546"/>
              </a:cxn>
              <a:cxn ang="f23348">
                <a:pos x="f32587" y="f32563"/>
              </a:cxn>
              <a:cxn ang="f23348">
                <a:pos x="f32588" y="f32563"/>
              </a:cxn>
              <a:cxn ang="f23348">
                <a:pos x="f32589" y="f32546"/>
              </a:cxn>
              <a:cxn ang="f23348">
                <a:pos x="f32590" y="f32546"/>
              </a:cxn>
              <a:cxn ang="f23348">
                <a:pos x="f32591" y="f32592"/>
              </a:cxn>
              <a:cxn ang="f23348">
                <a:pos x="f32593" y="f32592"/>
              </a:cxn>
              <a:cxn ang="f23348">
                <a:pos x="f32594" y="f32546"/>
              </a:cxn>
              <a:cxn ang="f23348">
                <a:pos x="f32595" y="f32546"/>
              </a:cxn>
              <a:cxn ang="f23348">
                <a:pos x="f32596" y="f32554"/>
              </a:cxn>
              <a:cxn ang="f23348">
                <a:pos x="f32597" y="f32554"/>
              </a:cxn>
              <a:cxn ang="f23348">
                <a:pos x="f32598" y="f32546"/>
              </a:cxn>
              <a:cxn ang="f23348">
                <a:pos x="f32599" y="f32546"/>
              </a:cxn>
              <a:cxn ang="f23348">
                <a:pos x="f32600" y="f32563"/>
              </a:cxn>
              <a:cxn ang="f23348">
                <a:pos x="f32601" y="f32563"/>
              </a:cxn>
              <a:cxn ang="f23348">
                <a:pos x="f32602" y="f32603"/>
              </a:cxn>
              <a:cxn ang="f23348">
                <a:pos x="f32604" y="f32546"/>
              </a:cxn>
              <a:cxn ang="f23348">
                <a:pos x="f32545" y="f32546"/>
              </a:cxn>
              <a:cxn ang="f23348">
                <a:pos x="f32605" y="f32606"/>
              </a:cxn>
              <a:cxn ang="f23348">
                <a:pos x="f32607" y="f32568"/>
              </a:cxn>
              <a:cxn ang="f23348">
                <a:pos x="f31159" y="f32568"/>
              </a:cxn>
              <a:cxn ang="f23348">
                <a:pos x="f32605" y="f32606"/>
              </a:cxn>
              <a:cxn ang="f23348">
                <a:pos x="f32608" y="f32609"/>
              </a:cxn>
              <a:cxn ang="f23348">
                <a:pos x="f32610" y="f32611"/>
              </a:cxn>
              <a:cxn ang="f23348">
                <a:pos x="f32612" y="f32611"/>
              </a:cxn>
              <a:cxn ang="f23348">
                <a:pos x="f32613" y="f32614"/>
              </a:cxn>
              <a:cxn ang="f23348">
                <a:pos x="f32613" y="f32615"/>
              </a:cxn>
              <a:cxn ang="f23348">
                <a:pos x="f32616" y="f32615"/>
              </a:cxn>
              <a:cxn ang="f23348">
                <a:pos x="f32617" y="f32611"/>
              </a:cxn>
              <a:cxn ang="f23348">
                <a:pos x="f32618" y="f32611"/>
              </a:cxn>
              <a:cxn ang="f23348">
                <a:pos x="f32619" y="f32620"/>
              </a:cxn>
              <a:cxn ang="f23348">
                <a:pos x="f32621" y="f32620"/>
              </a:cxn>
              <a:cxn ang="f23348">
                <a:pos x="f32622" y="f32611"/>
              </a:cxn>
              <a:cxn ang="f23348">
                <a:pos x="f32623" y="f32611"/>
              </a:cxn>
              <a:cxn ang="f23348">
                <a:pos x="f32624" y="f32625"/>
              </a:cxn>
              <a:cxn ang="f23348">
                <a:pos x="f32626" y="f32625"/>
              </a:cxn>
              <a:cxn ang="f23348">
                <a:pos x="f32627" y="f32611"/>
              </a:cxn>
              <a:cxn ang="f23348">
                <a:pos x="f29930" y="f32611"/>
              </a:cxn>
              <a:cxn ang="f23348">
                <a:pos x="f32628" y="f32629"/>
              </a:cxn>
              <a:cxn ang="f23348">
                <a:pos x="f32630" y="f32629"/>
              </a:cxn>
              <a:cxn ang="f23348">
                <a:pos x="f32631" y="f32611"/>
              </a:cxn>
              <a:cxn ang="f23348">
                <a:pos x="f32632" y="f32611"/>
              </a:cxn>
              <a:cxn ang="f23348">
                <a:pos x="f32633" y="f32634"/>
              </a:cxn>
              <a:cxn ang="f23348">
                <a:pos x="f32635" y="f32629"/>
              </a:cxn>
              <a:cxn ang="f23348">
                <a:pos x="f32636" y="f32629"/>
              </a:cxn>
              <a:cxn ang="f23348">
                <a:pos x="f32637" y="f32611"/>
              </a:cxn>
              <a:cxn ang="f23348">
                <a:pos x="f32638" y="f32611"/>
              </a:cxn>
              <a:cxn ang="f23348">
                <a:pos x="f32639" y="f32620"/>
              </a:cxn>
              <a:cxn ang="f23348">
                <a:pos x="f28863" y="f32620"/>
              </a:cxn>
              <a:cxn ang="f23348">
                <a:pos x="f28863" y="f32611"/>
              </a:cxn>
              <a:cxn ang="f23348">
                <a:pos x="f32640" y="f32611"/>
              </a:cxn>
              <a:cxn ang="f23348">
                <a:pos x="f32640" y="f32615"/>
              </a:cxn>
              <a:cxn ang="f23348">
                <a:pos x="f32641" y="f32615"/>
              </a:cxn>
              <a:cxn ang="f23348">
                <a:pos x="f32642" y="f32611"/>
              </a:cxn>
              <a:cxn ang="f23348">
                <a:pos x="f32643" y="f32611"/>
              </a:cxn>
              <a:cxn ang="f23348">
                <a:pos x="f32644" y="f32645"/>
              </a:cxn>
              <a:cxn ang="f23348">
                <a:pos x="f32646" y="f32645"/>
              </a:cxn>
              <a:cxn ang="f23348">
                <a:pos x="f32647" y="f32611"/>
              </a:cxn>
              <a:cxn ang="f23348">
                <a:pos x="f32648" y="f32611"/>
              </a:cxn>
              <a:cxn ang="f23348">
                <a:pos x="f32649" y="f32615"/>
              </a:cxn>
              <a:cxn ang="f23348">
                <a:pos x="f32650" y="f32615"/>
              </a:cxn>
              <a:cxn ang="f23348">
                <a:pos x="f32651" y="f32611"/>
              </a:cxn>
              <a:cxn ang="f23348">
                <a:pos x="f32652" y="f32611"/>
              </a:cxn>
              <a:cxn ang="f23348">
                <a:pos x="f32653" y="f32629"/>
              </a:cxn>
              <a:cxn ang="f23348">
                <a:pos x="f32654" y="f32629"/>
              </a:cxn>
              <a:cxn ang="f23348">
                <a:pos x="f32655" y="f32656"/>
              </a:cxn>
              <a:cxn ang="f23348">
                <a:pos x="f32657" y="f32611"/>
              </a:cxn>
              <a:cxn ang="f23348">
                <a:pos x="f32658" y="f32611"/>
              </a:cxn>
              <a:cxn ang="f23348">
                <a:pos x="f32659" y="f32614"/>
              </a:cxn>
              <a:cxn ang="f23348">
                <a:pos x="f32660" y="f32614"/>
              </a:cxn>
              <a:cxn ang="f23348">
                <a:pos x="f32661" y="f32611"/>
              </a:cxn>
              <a:cxn ang="f23348">
                <a:pos x="f32662" y="f32611"/>
              </a:cxn>
              <a:cxn ang="f23348">
                <a:pos x="f32663" y="f32609"/>
              </a:cxn>
              <a:cxn ang="f23348">
                <a:pos x="f32608" y="f32609"/>
              </a:cxn>
              <a:cxn ang="f23348">
                <a:pos x="f32664" y="f32615"/>
              </a:cxn>
              <a:cxn ang="f23348">
                <a:pos x="f32665" y="f32611"/>
              </a:cxn>
              <a:cxn ang="f23348">
                <a:pos x="f32666" y="f32611"/>
              </a:cxn>
              <a:cxn ang="f23348">
                <a:pos x="f32664" y="f32615"/>
              </a:cxn>
              <a:cxn ang="f23348">
                <a:pos x="f32667" y="f32668"/>
              </a:cxn>
              <a:cxn ang="f23348">
                <a:pos x="f32669" y="f32670"/>
              </a:cxn>
              <a:cxn ang="f23348">
                <a:pos x="f32671" y="f32670"/>
              </a:cxn>
              <a:cxn ang="f23348">
                <a:pos x="f32672" y="f32668"/>
              </a:cxn>
              <a:cxn ang="f23348">
                <a:pos x="f32667" y="f32668"/>
              </a:cxn>
              <a:cxn ang="f23348">
                <a:pos x="f32673" y="f32668"/>
              </a:cxn>
              <a:cxn ang="f23348">
                <a:pos x="f32674" y="f32670"/>
              </a:cxn>
              <a:cxn ang="f23348">
                <a:pos x="f32675" y="f32670"/>
              </a:cxn>
              <a:cxn ang="f23348">
                <a:pos x="f32676" y="f32668"/>
              </a:cxn>
              <a:cxn ang="f23348">
                <a:pos x="f32673" y="f32668"/>
              </a:cxn>
              <a:cxn ang="f23348">
                <a:pos x="f32677" y="f32668"/>
              </a:cxn>
              <a:cxn ang="f23348">
                <a:pos x="f32678" y="f32670"/>
              </a:cxn>
              <a:cxn ang="f23348">
                <a:pos x="f32679" y="f32670"/>
              </a:cxn>
              <a:cxn ang="f23348">
                <a:pos x="f32680" y="f32668"/>
              </a:cxn>
              <a:cxn ang="f23348">
                <a:pos x="f32677" y="f32668"/>
              </a:cxn>
              <a:cxn ang="f23348">
                <a:pos x="f32681" y="f32668"/>
              </a:cxn>
              <a:cxn ang="f23348">
                <a:pos x="f32682" y="f32670"/>
              </a:cxn>
              <a:cxn ang="f23348">
                <a:pos x="f32683" y="f32670"/>
              </a:cxn>
              <a:cxn ang="f23348">
                <a:pos x="f32684" y="f32668"/>
              </a:cxn>
              <a:cxn ang="f23348">
                <a:pos x="f32681" y="f32668"/>
              </a:cxn>
              <a:cxn ang="f23348">
                <a:pos x="f32685" y="f32668"/>
              </a:cxn>
              <a:cxn ang="f23348">
                <a:pos x="f32686" y="f32670"/>
              </a:cxn>
              <a:cxn ang="f23348">
                <a:pos x="f32687" y="f32670"/>
              </a:cxn>
              <a:cxn ang="f23348">
                <a:pos x="f32688" y="f32689"/>
              </a:cxn>
              <a:cxn ang="f23348">
                <a:pos x="f32690" y="f32668"/>
              </a:cxn>
              <a:cxn ang="f23348">
                <a:pos x="f32685" y="f32668"/>
              </a:cxn>
              <a:cxn ang="f23348">
                <a:pos x="f32691" y="f32668"/>
              </a:cxn>
              <a:cxn ang="f23348">
                <a:pos x="f32692" y="f32670"/>
              </a:cxn>
              <a:cxn ang="f23348">
                <a:pos x="f32693" y="f32670"/>
              </a:cxn>
              <a:cxn ang="f23348">
                <a:pos x="f32694" y="f32668"/>
              </a:cxn>
              <a:cxn ang="f23348">
                <a:pos x="f32691" y="f32668"/>
              </a:cxn>
              <a:cxn ang="f23348">
                <a:pos x="f28863" y="f32668"/>
              </a:cxn>
              <a:cxn ang="f23348">
                <a:pos x="f28863" y="f32670"/>
              </a:cxn>
              <a:cxn ang="f23348">
                <a:pos x="f32640" y="f32670"/>
              </a:cxn>
              <a:cxn ang="f23348">
                <a:pos x="f32640" y="f32668"/>
              </a:cxn>
              <a:cxn ang="f23348">
                <a:pos x="f28863" y="f32668"/>
              </a:cxn>
              <a:cxn ang="f23348">
                <a:pos x="f32695" y="f32668"/>
              </a:cxn>
              <a:cxn ang="f23348">
                <a:pos x="f32696" y="f32670"/>
              </a:cxn>
              <a:cxn ang="f23348">
                <a:pos x="f32697" y="f32670"/>
              </a:cxn>
              <a:cxn ang="f23348">
                <a:pos x="f32698" y="f32668"/>
              </a:cxn>
              <a:cxn ang="f23348">
                <a:pos x="f32695" y="f32668"/>
              </a:cxn>
              <a:cxn ang="f23348">
                <a:pos x="f32699" y="f32668"/>
              </a:cxn>
              <a:cxn ang="f23348">
                <a:pos x="f32700" y="f32701"/>
              </a:cxn>
              <a:cxn ang="f23348">
                <a:pos x="f32702" y="f32703"/>
              </a:cxn>
              <a:cxn ang="f23348">
                <a:pos x="f32704" y="f32670"/>
              </a:cxn>
              <a:cxn ang="f23348">
                <a:pos x="f32705" y="f32670"/>
              </a:cxn>
              <a:cxn ang="f23348">
                <a:pos x="f30924" y="f32706"/>
              </a:cxn>
              <a:cxn ang="f23348">
                <a:pos x="f30755" y="f32668"/>
              </a:cxn>
              <a:cxn ang="f23348">
                <a:pos x="f32699" y="f32668"/>
              </a:cxn>
              <a:cxn ang="f23348">
                <a:pos x="f32707" y="f32668"/>
              </a:cxn>
              <a:cxn ang="f23348">
                <a:pos x="f32708" y="f32670"/>
              </a:cxn>
              <a:cxn ang="f23348">
                <a:pos x="f32709" y="f32670"/>
              </a:cxn>
              <a:cxn ang="f23348">
                <a:pos x="f32710" y="f32668"/>
              </a:cxn>
              <a:cxn ang="f23348">
                <a:pos x="f32707" y="f32668"/>
              </a:cxn>
              <a:cxn ang="f23348">
                <a:pos x="f32711" y="f32668"/>
              </a:cxn>
              <a:cxn ang="f23348">
                <a:pos x="f32712" y="f32670"/>
              </a:cxn>
              <a:cxn ang="f23348">
                <a:pos x="f32713" y="f32670"/>
              </a:cxn>
              <a:cxn ang="f23348">
                <a:pos x="f32714" y="f32668"/>
              </a:cxn>
              <a:cxn ang="f23348">
                <a:pos x="f32711" y="f32668"/>
              </a:cxn>
              <a:cxn ang="f23348">
                <a:pos x="f32715" y="f32668"/>
              </a:cxn>
              <a:cxn ang="f23348">
                <a:pos x="f32716" y="f32670"/>
              </a:cxn>
              <a:cxn ang="f23348">
                <a:pos x="f32717" y="f32670"/>
              </a:cxn>
              <a:cxn ang="f23348">
                <a:pos x="f32718" y="f32668"/>
              </a:cxn>
              <a:cxn ang="f23348">
                <a:pos x="f32715" y="f32668"/>
              </a:cxn>
              <a:cxn ang="f23348">
                <a:pos x="f31428" y="f32668"/>
              </a:cxn>
              <a:cxn ang="f23348">
                <a:pos x="f32719" y="f32670"/>
              </a:cxn>
              <a:cxn ang="f23348">
                <a:pos x="f32720" y="f32670"/>
              </a:cxn>
              <a:cxn ang="f23348">
                <a:pos x="f32721" y="f32668"/>
              </a:cxn>
              <a:cxn ang="f23348">
                <a:pos x="f31428" y="f32668"/>
              </a:cxn>
              <a:cxn ang="f23348">
                <a:pos x="f32722" y="f32723"/>
              </a:cxn>
              <a:cxn ang="f23348">
                <a:pos x="f32724" y="f32725"/>
              </a:cxn>
              <a:cxn ang="f23348">
                <a:pos x="f32726" y="f32725"/>
              </a:cxn>
              <a:cxn ang="f23348">
                <a:pos x="f32727" y="f32723"/>
              </a:cxn>
              <a:cxn ang="f23348">
                <a:pos x="f32722" y="f32723"/>
              </a:cxn>
              <a:cxn ang="f23348">
                <a:pos x="f32728" y="f32723"/>
              </a:cxn>
              <a:cxn ang="f23348">
                <a:pos x="f32729" y="f32725"/>
              </a:cxn>
              <a:cxn ang="f23348">
                <a:pos x="f32730" y="f32725"/>
              </a:cxn>
              <a:cxn ang="f23348">
                <a:pos x="f32731" y="f32723"/>
              </a:cxn>
              <a:cxn ang="f23348">
                <a:pos x="f32728" y="f32723"/>
              </a:cxn>
              <a:cxn ang="f23348">
                <a:pos x="f32732" y="f32723"/>
              </a:cxn>
              <a:cxn ang="f23348">
                <a:pos x="f32733" y="f32725"/>
              </a:cxn>
              <a:cxn ang="f23348">
                <a:pos x="f32734" y="f32725"/>
              </a:cxn>
              <a:cxn ang="f23348">
                <a:pos x="f32735" y="f32723"/>
              </a:cxn>
              <a:cxn ang="f23348">
                <a:pos x="f32732" y="f32723"/>
              </a:cxn>
              <a:cxn ang="f23348">
                <a:pos x="f32736" y="f32723"/>
              </a:cxn>
              <a:cxn ang="f23348">
                <a:pos x="f32737" y="f32725"/>
              </a:cxn>
              <a:cxn ang="f23348">
                <a:pos x="f32738" y="f32725"/>
              </a:cxn>
              <a:cxn ang="f23348">
                <a:pos x="f32739" y="f32723"/>
              </a:cxn>
              <a:cxn ang="f23348">
                <a:pos x="f32736" y="f32723"/>
              </a:cxn>
              <a:cxn ang="f23348">
                <a:pos x="f32740" y="f32723"/>
              </a:cxn>
              <a:cxn ang="f23348">
                <a:pos x="f32741" y="f32742"/>
              </a:cxn>
              <a:cxn ang="f23348">
                <a:pos x="f32743" y="f32725"/>
              </a:cxn>
              <a:cxn ang="f23348">
                <a:pos x="f32744" y="f32725"/>
              </a:cxn>
              <a:cxn ang="f23348">
                <a:pos x="f32745" y="f32746"/>
              </a:cxn>
              <a:cxn ang="f23348">
                <a:pos x="f32747" y="f32748"/>
              </a:cxn>
              <a:cxn ang="f23348">
                <a:pos x="f32749" y="f32723"/>
              </a:cxn>
              <a:cxn ang="f23348">
                <a:pos x="f32740" y="f32723"/>
              </a:cxn>
              <a:cxn ang="f23348">
                <a:pos x="f32750" y="f32723"/>
              </a:cxn>
              <a:cxn ang="f23348">
                <a:pos x="f32751" y="f32752"/>
              </a:cxn>
              <a:cxn ang="f23348">
                <a:pos x="f32753" y="f32754"/>
              </a:cxn>
              <a:cxn ang="f23348">
                <a:pos x="f32755" y="f32725"/>
              </a:cxn>
              <a:cxn ang="f23348">
                <a:pos x="f32756" y="f32725"/>
              </a:cxn>
              <a:cxn ang="f23348">
                <a:pos x="f32757" y="f32723"/>
              </a:cxn>
              <a:cxn ang="f23348">
                <a:pos x="f32750" y="f32723"/>
              </a:cxn>
              <a:cxn ang="f23348">
                <a:pos x="f32758" y="f32723"/>
              </a:cxn>
              <a:cxn ang="f23348">
                <a:pos x="f32759" y="f32725"/>
              </a:cxn>
              <a:cxn ang="f23348">
                <a:pos x="f32760" y="f32725"/>
              </a:cxn>
              <a:cxn ang="f23348">
                <a:pos x="f31638" y="f32723"/>
              </a:cxn>
              <a:cxn ang="f23348">
                <a:pos x="f32758" y="f32723"/>
              </a:cxn>
              <a:cxn ang="f23348">
                <a:pos x="f28863" y="f32723"/>
              </a:cxn>
              <a:cxn ang="f23348">
                <a:pos x="f28863" y="f32725"/>
              </a:cxn>
              <a:cxn ang="f23348">
                <a:pos x="f32640" y="f32725"/>
              </a:cxn>
              <a:cxn ang="f23348">
                <a:pos x="f32640" y="f32723"/>
              </a:cxn>
              <a:cxn ang="f23348">
                <a:pos x="f28863" y="f32723"/>
              </a:cxn>
              <a:cxn ang="f23348">
                <a:pos x="f32761" y="f32723"/>
              </a:cxn>
              <a:cxn ang="f23348">
                <a:pos x="f32762" y="f32725"/>
              </a:cxn>
              <a:cxn ang="f23348">
                <a:pos x="f32763" y="f32725"/>
              </a:cxn>
              <a:cxn ang="f23348">
                <a:pos x="f32764" y="f32723"/>
              </a:cxn>
              <a:cxn ang="f23348">
                <a:pos x="f32761" y="f32723"/>
              </a:cxn>
              <a:cxn ang="f23348">
                <a:pos x="f32765" y="f32723"/>
              </a:cxn>
              <a:cxn ang="f23348">
                <a:pos x="f32766" y="f32767"/>
              </a:cxn>
              <a:cxn ang="f23348">
                <a:pos x="f32087" y="f32768"/>
              </a:cxn>
              <a:cxn ang="f23348">
                <a:pos x="f32769" y="f32770"/>
              </a:cxn>
              <a:cxn ang="f23348">
                <a:pos x="f32771" y="f32752"/>
              </a:cxn>
              <a:cxn ang="f23348">
                <a:pos x="f32772" y="f32723"/>
              </a:cxn>
              <a:cxn ang="f23348">
                <a:pos x="f32765" y="f32723"/>
              </a:cxn>
              <a:cxn ang="f23348">
                <a:pos x="f32773" y="f32723"/>
              </a:cxn>
              <a:cxn ang="f23348">
                <a:pos x="f32774" y="f32725"/>
              </a:cxn>
              <a:cxn ang="f23348">
                <a:pos x="f32775" y="f32725"/>
              </a:cxn>
              <a:cxn ang="f23348">
                <a:pos x="f32776" y="f32723"/>
              </a:cxn>
              <a:cxn ang="f23348">
                <a:pos x="f32773" y="f32723"/>
              </a:cxn>
              <a:cxn ang="f23348">
                <a:pos x="f32777" y="f32723"/>
              </a:cxn>
              <a:cxn ang="f23348">
                <a:pos x="f32778" y="f32725"/>
              </a:cxn>
              <a:cxn ang="f23348">
                <a:pos x="f32779" y="f32725"/>
              </a:cxn>
              <a:cxn ang="f23348">
                <a:pos x="f32780" y="f32723"/>
              </a:cxn>
              <a:cxn ang="f23348">
                <a:pos x="f32777" y="f32723"/>
              </a:cxn>
              <a:cxn ang="f23348">
                <a:pos x="f32781" y="f32723"/>
              </a:cxn>
              <a:cxn ang="f23348">
                <a:pos x="f32782" y="f32725"/>
              </a:cxn>
              <a:cxn ang="f23348">
                <a:pos x="f32783" y="f32725"/>
              </a:cxn>
              <a:cxn ang="f23348">
                <a:pos x="f32784" y="f32723"/>
              </a:cxn>
              <a:cxn ang="f23348">
                <a:pos x="f32781" y="f32723"/>
              </a:cxn>
              <a:cxn ang="f23348">
                <a:pos x="f32785" y="f32723"/>
              </a:cxn>
              <a:cxn ang="f23348">
                <a:pos x="f32786" y="f32725"/>
              </a:cxn>
              <a:cxn ang="f23348">
                <a:pos x="f32787" y="f32725"/>
              </a:cxn>
              <a:cxn ang="f23348">
                <a:pos x="f32788" y="f32723"/>
              </a:cxn>
              <a:cxn ang="f23348">
                <a:pos x="f32785" y="f32723"/>
              </a:cxn>
              <a:cxn ang="f23348">
                <a:pos x="f32789" y="f32790"/>
              </a:cxn>
              <a:cxn ang="f23348">
                <a:pos x="f32791" y="f32792"/>
              </a:cxn>
              <a:cxn ang="f23348">
                <a:pos x="f32793" y="f32792"/>
              </a:cxn>
              <a:cxn ang="f23348">
                <a:pos x="f32794" y="f32790"/>
              </a:cxn>
              <a:cxn ang="f23348">
                <a:pos x="f32789" y="f32790"/>
              </a:cxn>
              <a:cxn ang="f23348">
                <a:pos x="f32795" y="f32790"/>
              </a:cxn>
              <a:cxn ang="f23348">
                <a:pos x="f32796" y="f32792"/>
              </a:cxn>
              <a:cxn ang="f23348">
                <a:pos x="f32797" y="f32792"/>
              </a:cxn>
              <a:cxn ang="f23348">
                <a:pos x="f32798" y="f32790"/>
              </a:cxn>
              <a:cxn ang="f23348">
                <a:pos x="f32795" y="f32790"/>
              </a:cxn>
              <a:cxn ang="f23348">
                <a:pos x="f32799" y="f32790"/>
              </a:cxn>
              <a:cxn ang="f23348">
                <a:pos x="f32800" y="f32792"/>
              </a:cxn>
              <a:cxn ang="f23348">
                <a:pos x="f32801" y="f32792"/>
              </a:cxn>
              <a:cxn ang="f23348">
                <a:pos x="f32802" y="f32790"/>
              </a:cxn>
              <a:cxn ang="f23348">
                <a:pos x="f32799" y="f32790"/>
              </a:cxn>
              <a:cxn ang="f23348">
                <a:pos x="f32803" y="f32790"/>
              </a:cxn>
              <a:cxn ang="f23348">
                <a:pos x="f32804" y="f32792"/>
              </a:cxn>
              <a:cxn ang="f23348">
                <a:pos x="f32805" y="f32792"/>
              </a:cxn>
              <a:cxn ang="f23348">
                <a:pos x="f32806" y="f32790"/>
              </a:cxn>
              <a:cxn ang="f23348">
                <a:pos x="f32803" y="f32790"/>
              </a:cxn>
              <a:cxn ang="f23348">
                <a:pos x="f32807" y="f32790"/>
              </a:cxn>
              <a:cxn ang="f23348">
                <a:pos x="f32808" y="f32809"/>
              </a:cxn>
              <a:cxn ang="f23348">
                <a:pos x="f32810" y="f32792"/>
              </a:cxn>
              <a:cxn ang="f23348">
                <a:pos x="f32811" y="f32792"/>
              </a:cxn>
              <a:cxn ang="f23348">
                <a:pos x="f32812" y="f32813"/>
              </a:cxn>
              <a:cxn ang="f23348">
                <a:pos x="f32814" y="f32815"/>
              </a:cxn>
              <a:cxn ang="f23348">
                <a:pos x="f32816" y="f32817"/>
              </a:cxn>
              <a:cxn ang="f23348">
                <a:pos x="f32818" y="f32819"/>
              </a:cxn>
              <a:cxn ang="f23348">
                <a:pos x="f32820" y="f32790"/>
              </a:cxn>
              <a:cxn ang="f23348">
                <a:pos x="f32807" y="f32790"/>
              </a:cxn>
              <a:cxn ang="f23348">
                <a:pos x="f32821" y="f32790"/>
              </a:cxn>
              <a:cxn ang="f23348">
                <a:pos x="f32822" y="f32823"/>
              </a:cxn>
              <a:cxn ang="f23348">
                <a:pos x="f32824" y="f32825"/>
              </a:cxn>
              <a:cxn ang="f23348">
                <a:pos x="f29052" y="f32826"/>
              </a:cxn>
              <a:cxn ang="f23348">
                <a:pos x="f30155" y="f32827"/>
              </a:cxn>
              <a:cxn ang="f23348">
                <a:pos x="f32828" y="f32829"/>
              </a:cxn>
              <a:cxn ang="f23348">
                <a:pos x="f32830" y="f32829"/>
              </a:cxn>
              <a:cxn ang="f23348">
                <a:pos x="f32831" y="f32832"/>
              </a:cxn>
              <a:cxn ang="f23348">
                <a:pos x="f32833" y="f32790"/>
              </a:cxn>
              <a:cxn ang="f23348">
                <a:pos x="f32821" y="f32790"/>
              </a:cxn>
              <a:cxn ang="f23348">
                <a:pos x="f32834" y="f32790"/>
              </a:cxn>
              <a:cxn ang="f23348">
                <a:pos x="f32835" y="f32792"/>
              </a:cxn>
              <a:cxn ang="f23348">
                <a:pos x="f32836" y="f32792"/>
              </a:cxn>
              <a:cxn ang="f23348">
                <a:pos x="f32837" y="f32790"/>
              </a:cxn>
              <a:cxn ang="f23348">
                <a:pos x="f32834" y="f32790"/>
              </a:cxn>
              <a:cxn ang="f23348">
                <a:pos x="f28863" y="f32790"/>
              </a:cxn>
              <a:cxn ang="f23348">
                <a:pos x="f28863" y="f32792"/>
              </a:cxn>
              <a:cxn ang="f23348">
                <a:pos x="f32640" y="f32792"/>
              </a:cxn>
              <a:cxn ang="f23348">
                <a:pos x="f32640" y="f32790"/>
              </a:cxn>
              <a:cxn ang="f23348">
                <a:pos x="f28863" y="f32790"/>
              </a:cxn>
              <a:cxn ang="f23348">
                <a:pos x="f32838" y="f32790"/>
              </a:cxn>
              <a:cxn ang="f23348">
                <a:pos x="f32839" y="f32792"/>
              </a:cxn>
              <a:cxn ang="f23348">
                <a:pos x="f32840" y="f32792"/>
              </a:cxn>
              <a:cxn ang="f23348">
                <a:pos x="f30841" y="f32790"/>
              </a:cxn>
              <a:cxn ang="f23348">
                <a:pos x="f32838" y="f32790"/>
              </a:cxn>
              <a:cxn ang="f23348">
                <a:pos x="f32841" y="f32790"/>
              </a:cxn>
              <a:cxn ang="f23348">
                <a:pos x="f32842" y="f32792"/>
              </a:cxn>
              <a:cxn ang="f23348">
                <a:pos x="f32843" y="f32792"/>
              </a:cxn>
              <a:cxn ang="f23348">
                <a:pos x="f32844" y="f32790"/>
              </a:cxn>
              <a:cxn ang="f23348">
                <a:pos x="f32841" y="f32790"/>
              </a:cxn>
              <a:cxn ang="f23348">
                <a:pos x="f32845" y="f32790"/>
              </a:cxn>
              <a:cxn ang="f23348">
                <a:pos x="f32846" y="f32792"/>
              </a:cxn>
              <a:cxn ang="f23348">
                <a:pos x="f32847" y="f32792"/>
              </a:cxn>
              <a:cxn ang="f23348">
                <a:pos x="f32848" y="f32790"/>
              </a:cxn>
              <a:cxn ang="f23348">
                <a:pos x="f32845" y="f32790"/>
              </a:cxn>
              <a:cxn ang="f23348">
                <a:pos x="f32849" y="f32790"/>
              </a:cxn>
              <a:cxn ang="f23348">
                <a:pos x="f32850" y="f32792"/>
              </a:cxn>
              <a:cxn ang="f23348">
                <a:pos x="f32851" y="f32792"/>
              </a:cxn>
              <a:cxn ang="f23348">
                <a:pos x="f32852" y="f32790"/>
              </a:cxn>
              <a:cxn ang="f23348">
                <a:pos x="f32849" y="f32790"/>
              </a:cxn>
              <a:cxn ang="f23348">
                <a:pos x="f32853" y="f32790"/>
              </a:cxn>
              <a:cxn ang="f23348">
                <a:pos x="f32854" y="f32792"/>
              </a:cxn>
              <a:cxn ang="f23348">
                <a:pos x="f32855" y="f32792"/>
              </a:cxn>
              <a:cxn ang="f23348">
                <a:pos x="f32856" y="f32790"/>
              </a:cxn>
              <a:cxn ang="f23348">
                <a:pos x="f32853" y="f32790"/>
              </a:cxn>
              <a:cxn ang="f23348">
                <a:pos x="f32857" y="f32858"/>
              </a:cxn>
              <a:cxn ang="f23348">
                <a:pos x="f32859" y="f32860"/>
              </a:cxn>
              <a:cxn ang="f23348">
                <a:pos x="f32861" y="f32860"/>
              </a:cxn>
              <a:cxn ang="f23348">
                <a:pos x="f32862" y="f32858"/>
              </a:cxn>
              <a:cxn ang="f23348">
                <a:pos x="f32857" y="f32858"/>
              </a:cxn>
              <a:cxn ang="f23348">
                <a:pos x="f32863" y="f32858"/>
              </a:cxn>
              <a:cxn ang="f23348">
                <a:pos x="f32864" y="f32860"/>
              </a:cxn>
              <a:cxn ang="f23348">
                <a:pos x="f32865" y="f32860"/>
              </a:cxn>
              <a:cxn ang="f23348">
                <a:pos x="f32866" y="f32858"/>
              </a:cxn>
              <a:cxn ang="f23348">
                <a:pos x="f32863" y="f32858"/>
              </a:cxn>
              <a:cxn ang="f23348">
                <a:pos x="f32867" y="f32858"/>
              </a:cxn>
              <a:cxn ang="f23348">
                <a:pos x="f32868" y="f32860"/>
              </a:cxn>
              <a:cxn ang="f23348">
                <a:pos x="f32869" y="f32860"/>
              </a:cxn>
              <a:cxn ang="f23348">
                <a:pos x="f32870" y="f32858"/>
              </a:cxn>
              <a:cxn ang="f23348">
                <a:pos x="f32867" y="f32858"/>
              </a:cxn>
              <a:cxn ang="f23348">
                <a:pos x="f32871" y="f32858"/>
              </a:cxn>
              <a:cxn ang="f23348">
                <a:pos x="f32872" y="f32860"/>
              </a:cxn>
              <a:cxn ang="f23348">
                <a:pos x="f32873" y="f32860"/>
              </a:cxn>
              <a:cxn ang="f23348">
                <a:pos x="f32874" y="f32858"/>
              </a:cxn>
              <a:cxn ang="f23348">
                <a:pos x="f32871" y="f32858"/>
              </a:cxn>
              <a:cxn ang="f23348">
                <a:pos x="f32875" y="f32858"/>
              </a:cxn>
              <a:cxn ang="f23348">
                <a:pos x="f32876" y="f32860"/>
              </a:cxn>
              <a:cxn ang="f23348">
                <a:pos x="f32877" y="f32860"/>
              </a:cxn>
              <a:cxn ang="f23348">
                <a:pos x="f32878" y="f32858"/>
              </a:cxn>
              <a:cxn ang="f23348">
                <a:pos x="f32875" y="f32858"/>
              </a:cxn>
              <a:cxn ang="f23348">
                <a:pos x="f32879" y="f32858"/>
              </a:cxn>
              <a:cxn ang="f23348">
                <a:pos x="f32880" y="f32860"/>
              </a:cxn>
              <a:cxn ang="f23348">
                <a:pos x="f32881" y="f32860"/>
              </a:cxn>
              <a:cxn ang="f23348">
                <a:pos x="f32882" y="f32858"/>
              </a:cxn>
              <a:cxn ang="f23348">
                <a:pos x="f32879" y="f32858"/>
              </a:cxn>
              <a:cxn ang="f23348">
                <a:pos x="f28863" y="f32858"/>
              </a:cxn>
              <a:cxn ang="f23348">
                <a:pos x="f28863" y="f32860"/>
              </a:cxn>
              <a:cxn ang="f23348">
                <a:pos x="f32640" y="f32860"/>
              </a:cxn>
              <a:cxn ang="f23348">
                <a:pos x="f32640" y="f32858"/>
              </a:cxn>
              <a:cxn ang="f23348">
                <a:pos x="f28863" y="f32858"/>
              </a:cxn>
              <a:cxn ang="f23348">
                <a:pos x="f32883" y="f32858"/>
              </a:cxn>
              <a:cxn ang="f23348">
                <a:pos x="f32884" y="f32860"/>
              </a:cxn>
              <a:cxn ang="f23348">
                <a:pos x="f32885" y="f32860"/>
              </a:cxn>
              <a:cxn ang="f23348">
                <a:pos x="f32886" y="f32858"/>
              </a:cxn>
              <a:cxn ang="f23348">
                <a:pos x="f32883" y="f32858"/>
              </a:cxn>
              <a:cxn ang="f23348">
                <a:pos x="f32887" y="f32858"/>
              </a:cxn>
              <a:cxn ang="f23348">
                <a:pos x="f32888" y="f32860"/>
              </a:cxn>
              <a:cxn ang="f23348">
                <a:pos x="f32889" y="f32860"/>
              </a:cxn>
              <a:cxn ang="f23348">
                <a:pos x="f32890" y="f32858"/>
              </a:cxn>
              <a:cxn ang="f23348">
                <a:pos x="f32887" y="f32858"/>
              </a:cxn>
              <a:cxn ang="f23348">
                <a:pos x="f32891" y="f32858"/>
              </a:cxn>
              <a:cxn ang="f23348">
                <a:pos x="f32892" y="f32860"/>
              </a:cxn>
              <a:cxn ang="f23348">
                <a:pos x="f32893" y="f32860"/>
              </a:cxn>
              <a:cxn ang="f23348">
                <a:pos x="f32894" y="f32858"/>
              </a:cxn>
              <a:cxn ang="f23348">
                <a:pos x="f32891" y="f32858"/>
              </a:cxn>
              <a:cxn ang="f23348">
                <a:pos x="f32895" y="f32858"/>
              </a:cxn>
              <a:cxn ang="f23348">
                <a:pos x="f32896" y="f32860"/>
              </a:cxn>
              <a:cxn ang="f23348">
                <a:pos x="f32897" y="f32860"/>
              </a:cxn>
              <a:cxn ang="f23348">
                <a:pos x="f32898" y="f32858"/>
              </a:cxn>
              <a:cxn ang="f23348">
                <a:pos x="f32895" y="f32858"/>
              </a:cxn>
              <a:cxn ang="f23348">
                <a:pos x="f32899" y="f32858"/>
              </a:cxn>
              <a:cxn ang="f23348">
                <a:pos x="f32900" y="f32860"/>
              </a:cxn>
              <a:cxn ang="f23348">
                <a:pos x="f32901" y="f32860"/>
              </a:cxn>
              <a:cxn ang="f23348">
                <a:pos x="f32902" y="f32858"/>
              </a:cxn>
              <a:cxn ang="f23348">
                <a:pos x="f32899" y="f32858"/>
              </a:cxn>
              <a:cxn ang="f23348">
                <a:pos x="f32903" y="f32904"/>
              </a:cxn>
              <a:cxn ang="f23348">
                <a:pos x="f31120" y="f32905"/>
              </a:cxn>
              <a:cxn ang="f23348">
                <a:pos x="f32906" y="f32905"/>
              </a:cxn>
              <a:cxn ang="f23348">
                <a:pos x="f32907" y="f32904"/>
              </a:cxn>
              <a:cxn ang="f23348">
                <a:pos x="f32903" y="f32904"/>
              </a:cxn>
              <a:cxn ang="f23348">
                <a:pos x="f32908" y="f32904"/>
              </a:cxn>
              <a:cxn ang="f23348">
                <a:pos x="f32909" y="f32905"/>
              </a:cxn>
              <a:cxn ang="f23348">
                <a:pos x="f32910" y="f32905"/>
              </a:cxn>
              <a:cxn ang="f23348">
                <a:pos x="f32911" y="f32904"/>
              </a:cxn>
              <a:cxn ang="f23348">
                <a:pos x="f32908" y="f32904"/>
              </a:cxn>
              <a:cxn ang="f23348">
                <a:pos x="f32912" y="f32904"/>
              </a:cxn>
              <a:cxn ang="f23348">
                <a:pos x="f32913" y="f32905"/>
              </a:cxn>
              <a:cxn ang="f23348">
                <a:pos x="f32914" y="f32905"/>
              </a:cxn>
              <a:cxn ang="f23348">
                <a:pos x="f32915" y="f32904"/>
              </a:cxn>
              <a:cxn ang="f23348">
                <a:pos x="f32912" y="f32904"/>
              </a:cxn>
              <a:cxn ang="f23348">
                <a:pos x="f32916" y="f32904"/>
              </a:cxn>
              <a:cxn ang="f23348">
                <a:pos x="f32917" y="f32905"/>
              </a:cxn>
              <a:cxn ang="f23348">
                <a:pos x="f32918" y="f32905"/>
              </a:cxn>
              <a:cxn ang="f23348">
                <a:pos x="f32919" y="f32904"/>
              </a:cxn>
              <a:cxn ang="f23348">
                <a:pos x="f32916" y="f32904"/>
              </a:cxn>
              <a:cxn ang="f23348">
                <a:pos x="f32920" y="f32904"/>
              </a:cxn>
              <a:cxn ang="f23348">
                <a:pos x="f32921" y="f32905"/>
              </a:cxn>
              <a:cxn ang="f23348">
                <a:pos x="f32922" y="f32905"/>
              </a:cxn>
              <a:cxn ang="f23348">
                <a:pos x="f32923" y="f32904"/>
              </a:cxn>
              <a:cxn ang="f23348">
                <a:pos x="f32920" y="f32904"/>
              </a:cxn>
              <a:cxn ang="f23348">
                <a:pos x="f28863" y="f32904"/>
              </a:cxn>
              <a:cxn ang="f23348">
                <a:pos x="f28863" y="f32905"/>
              </a:cxn>
              <a:cxn ang="f23348">
                <a:pos x="f32640" y="f32905"/>
              </a:cxn>
              <a:cxn ang="f23348">
                <a:pos x="f32640" y="f32904"/>
              </a:cxn>
              <a:cxn ang="f23348">
                <a:pos x="f28863" y="f32904"/>
              </a:cxn>
              <a:cxn ang="f23348">
                <a:pos x="f32924" y="f32904"/>
              </a:cxn>
              <a:cxn ang="f23348">
                <a:pos x="f32925" y="f32926"/>
              </a:cxn>
              <a:cxn ang="f23348">
                <a:pos x="f32927" y="f32905"/>
              </a:cxn>
              <a:cxn ang="f23348">
                <a:pos x="f32928" y="f32905"/>
              </a:cxn>
              <a:cxn ang="f23348">
                <a:pos x="f32929" y="f32904"/>
              </a:cxn>
              <a:cxn ang="f23348">
                <a:pos x="f32924" y="f32904"/>
              </a:cxn>
              <a:cxn ang="f23348">
                <a:pos x="f32930" y="f32904"/>
              </a:cxn>
              <a:cxn ang="f23348">
                <a:pos x="f32931" y="f32905"/>
              </a:cxn>
              <a:cxn ang="f23348">
                <a:pos x="f32932" y="f32905"/>
              </a:cxn>
              <a:cxn ang="f23348">
                <a:pos x="f32933" y="f32904"/>
              </a:cxn>
              <a:cxn ang="f23348">
                <a:pos x="f32930" y="f32904"/>
              </a:cxn>
              <a:cxn ang="f23348">
                <a:pos x="f32934" y="f32904"/>
              </a:cxn>
              <a:cxn ang="f23348">
                <a:pos x="f32935" y="f32905"/>
              </a:cxn>
              <a:cxn ang="f23348">
                <a:pos x="f32936" y="f32905"/>
              </a:cxn>
              <a:cxn ang="f23348">
                <a:pos x="f32937" y="f32904"/>
              </a:cxn>
              <a:cxn ang="f23348">
                <a:pos x="f32934" y="f32904"/>
              </a:cxn>
              <a:cxn ang="f23348">
                <a:pos x="f28889" y="f32904"/>
              </a:cxn>
              <a:cxn ang="f23348">
                <a:pos x="f32938" y="f32905"/>
              </a:cxn>
              <a:cxn ang="f23348">
                <a:pos x="f32939" y="f32905"/>
              </a:cxn>
              <a:cxn ang="f23348">
                <a:pos x="f32940" y="f32904"/>
              </a:cxn>
              <a:cxn ang="f23348">
                <a:pos x="f28889" y="f32904"/>
              </a:cxn>
              <a:cxn ang="f23348">
                <a:pos x="f32941" y="f32904"/>
              </a:cxn>
              <a:cxn ang="f23348">
                <a:pos x="f32942" y="f32905"/>
              </a:cxn>
              <a:cxn ang="f23348">
                <a:pos x="f32943" y="f32905"/>
              </a:cxn>
              <a:cxn ang="f23348">
                <a:pos x="f32944" y="f32904"/>
              </a:cxn>
              <a:cxn ang="f23348">
                <a:pos x="f32941" y="f32904"/>
              </a:cxn>
              <a:cxn ang="f23348">
                <a:pos x="f32945" y="f32946"/>
              </a:cxn>
              <a:cxn ang="f23348">
                <a:pos x="f32947" y="f32948"/>
              </a:cxn>
              <a:cxn ang="f23348">
                <a:pos x="f32949" y="f32948"/>
              </a:cxn>
              <a:cxn ang="f23348">
                <a:pos x="f32950" y="f32946"/>
              </a:cxn>
              <a:cxn ang="f23348">
                <a:pos x="f32951" y="f32946"/>
              </a:cxn>
              <a:cxn ang="f23348">
                <a:pos x="f32952" y="f32953"/>
              </a:cxn>
              <a:cxn ang="f23348">
                <a:pos x="f32954" y="f32955"/>
              </a:cxn>
              <a:cxn ang="f23348">
                <a:pos x="f32956" y="f32955"/>
              </a:cxn>
              <a:cxn ang="f23348">
                <a:pos x="f32957" y="f32946"/>
              </a:cxn>
              <a:cxn ang="f23348">
                <a:pos x="f32958" y="f32946"/>
              </a:cxn>
              <a:cxn ang="f23348">
                <a:pos x="f32959" y="f32960"/>
              </a:cxn>
              <a:cxn ang="f23348">
                <a:pos x="f32888" y="f32960"/>
              </a:cxn>
              <a:cxn ang="f23348">
                <a:pos x="f32961" y="f32946"/>
              </a:cxn>
              <a:cxn ang="f23348">
                <a:pos x="f32962" y="f32946"/>
              </a:cxn>
              <a:cxn ang="f23348">
                <a:pos x="f32963" y="f32964"/>
              </a:cxn>
              <a:cxn ang="f23348">
                <a:pos x="f32965" y="f32964"/>
              </a:cxn>
              <a:cxn ang="f23348">
                <a:pos x="f32966" y="f32946"/>
              </a:cxn>
              <a:cxn ang="f23348">
                <a:pos x="f32967" y="f32946"/>
              </a:cxn>
              <a:cxn ang="f23348">
                <a:pos x="f32968" y="f32960"/>
              </a:cxn>
              <a:cxn ang="f23348">
                <a:pos x="f32640" y="f32960"/>
              </a:cxn>
              <a:cxn ang="f23348">
                <a:pos x="f32640" y="f32946"/>
              </a:cxn>
              <a:cxn ang="f23348">
                <a:pos x="f28863" y="f32946"/>
              </a:cxn>
              <a:cxn ang="f23348">
                <a:pos x="f28863" y="f32969"/>
              </a:cxn>
              <a:cxn ang="f23348">
                <a:pos x="f32970" y="f32969"/>
              </a:cxn>
              <a:cxn ang="f23348">
                <a:pos x="f32971" y="f32946"/>
              </a:cxn>
              <a:cxn ang="f23348">
                <a:pos x="f32972" y="f32946"/>
              </a:cxn>
              <a:cxn ang="f23348">
                <a:pos x="f32973" y="f32974"/>
              </a:cxn>
              <a:cxn ang="f23348">
                <a:pos x="f32975" y="f32974"/>
              </a:cxn>
              <a:cxn ang="f23348">
                <a:pos x="f32976" y="f32946"/>
              </a:cxn>
              <a:cxn ang="f23348">
                <a:pos x="f32977" y="f32946"/>
              </a:cxn>
              <a:cxn ang="f23348">
                <a:pos x="f32978" y="f32979"/>
              </a:cxn>
              <a:cxn ang="f23348">
                <a:pos x="f32980" y="f32979"/>
              </a:cxn>
              <a:cxn ang="f23348">
                <a:pos x="f32981" y="f32946"/>
              </a:cxn>
              <a:cxn ang="f23348">
                <a:pos x="f32982" y="f32946"/>
              </a:cxn>
              <a:cxn ang="f23348">
                <a:pos x="f32983" y="f32969"/>
              </a:cxn>
              <a:cxn ang="f23348">
                <a:pos x="f32984" y="f32969"/>
              </a:cxn>
              <a:cxn ang="f23348">
                <a:pos x="f32985" y="f32946"/>
              </a:cxn>
              <a:cxn ang="f23348">
                <a:pos x="f32986" y="f32946"/>
              </a:cxn>
              <a:cxn ang="f23348">
                <a:pos x="f32987" y="f32960"/>
              </a:cxn>
              <a:cxn ang="f23348">
                <a:pos x="f32988" y="f32960"/>
              </a:cxn>
              <a:cxn ang="f23348">
                <a:pos x="f32989" y="f32990"/>
              </a:cxn>
              <a:cxn ang="f23348">
                <a:pos x="f32991" y="f32946"/>
              </a:cxn>
              <a:cxn ang="f23348">
                <a:pos x="f32945" y="f32946"/>
              </a:cxn>
              <a:cxn ang="f23348">
                <a:pos x="f32992" y="f32993"/>
              </a:cxn>
              <a:cxn ang="f23348">
                <a:pos x="f32994" y="f32995"/>
              </a:cxn>
              <a:cxn ang="f23348">
                <a:pos x="f32996" y="f32995"/>
              </a:cxn>
              <a:cxn ang="f23348">
                <a:pos x="f32997" y="f32998"/>
              </a:cxn>
              <a:cxn ang="f23348">
                <a:pos x="f32596" y="f32998"/>
              </a:cxn>
              <a:cxn ang="f23348">
                <a:pos x="f32999" y="f32995"/>
              </a:cxn>
              <a:cxn ang="f23348">
                <a:pos x="f33000" y="f32995"/>
              </a:cxn>
              <a:cxn ang="f23348">
                <a:pos x="f33001" y="f33002"/>
              </a:cxn>
              <a:cxn ang="f23348">
                <a:pos x="f29769" y="f33002"/>
              </a:cxn>
              <a:cxn ang="f23348">
                <a:pos x="f33003" y="f32995"/>
              </a:cxn>
              <a:cxn ang="f23348">
                <a:pos x="f33004" y="f32995"/>
              </a:cxn>
              <a:cxn ang="f23348">
                <a:pos x="f33005" y="f33006"/>
              </a:cxn>
              <a:cxn ang="f23348">
                <a:pos x="f33007" y="f33006"/>
              </a:cxn>
              <a:cxn ang="f23348">
                <a:pos x="f31979" y="f33002"/>
              </a:cxn>
              <a:cxn ang="f23348">
                <a:pos x="f32975" y="f32995"/>
              </a:cxn>
              <a:cxn ang="f23348">
                <a:pos x="f33008" y="f32995"/>
              </a:cxn>
              <a:cxn ang="f23348">
                <a:pos x="f33009" y="f33010"/>
              </a:cxn>
              <a:cxn ang="f23348">
                <a:pos x="f33011" y="f33010"/>
              </a:cxn>
              <a:cxn ang="f23348">
                <a:pos x="f33012" y="f32995"/>
              </a:cxn>
              <a:cxn ang="f23348">
                <a:pos x="f33013" y="f32995"/>
              </a:cxn>
              <a:cxn ang="f23348">
                <a:pos x="f33014" y="f33015"/>
              </a:cxn>
              <a:cxn ang="f23348">
                <a:pos x="f33016" y="f33015"/>
              </a:cxn>
              <a:cxn ang="f23348">
                <a:pos x="f33017" y="f32995"/>
              </a:cxn>
              <a:cxn ang="f23348">
                <a:pos x="f33018" y="f32995"/>
              </a:cxn>
              <a:cxn ang="f23348">
                <a:pos x="f33019" y="f33020"/>
              </a:cxn>
              <a:cxn ang="f23348">
                <a:pos x="f33021" y="f33020"/>
              </a:cxn>
              <a:cxn ang="f23348">
                <a:pos x="f28863" y="f33015"/>
              </a:cxn>
              <a:cxn ang="f23348">
                <a:pos x="f28863" y="f32995"/>
              </a:cxn>
              <a:cxn ang="f23348">
                <a:pos x="f33022" y="f32995"/>
              </a:cxn>
              <a:cxn ang="f23348">
                <a:pos x="f33022" y="f33020"/>
              </a:cxn>
              <a:cxn ang="f23348">
                <a:pos x="f33023" y="f33020"/>
              </a:cxn>
              <a:cxn ang="f23348">
                <a:pos x="f33024" y="f32995"/>
              </a:cxn>
              <a:cxn ang="f23348">
                <a:pos x="f33025" y="f32995"/>
              </a:cxn>
              <a:cxn ang="f23348">
                <a:pos x="f33026" y="f33020"/>
              </a:cxn>
              <a:cxn ang="f23348">
                <a:pos x="f33027" y="f33020"/>
              </a:cxn>
              <a:cxn ang="f23348">
                <a:pos x="f33028" y="f32995"/>
              </a:cxn>
              <a:cxn ang="f23348">
                <a:pos x="f33029" y="f32995"/>
              </a:cxn>
              <a:cxn ang="f23348">
                <a:pos x="f33030" y="f33002"/>
              </a:cxn>
              <a:cxn ang="f23348">
                <a:pos x="f33031" y="f33002"/>
              </a:cxn>
              <a:cxn ang="f23348">
                <a:pos x="f33032" y="f32995"/>
              </a:cxn>
              <a:cxn ang="f23348">
                <a:pos x="f33033" y="f32995"/>
              </a:cxn>
              <a:cxn ang="f23348">
                <a:pos x="f33034" y="f33020"/>
              </a:cxn>
              <a:cxn ang="f23348">
                <a:pos x="f33035" y="f33020"/>
              </a:cxn>
              <a:cxn ang="f23348">
                <a:pos x="f33036" y="f32995"/>
              </a:cxn>
              <a:cxn ang="f23348">
                <a:pos x="f33037" y="f32995"/>
              </a:cxn>
              <a:cxn ang="f23348">
                <a:pos x="f29489" y="f33015"/>
              </a:cxn>
              <a:cxn ang="f23348">
                <a:pos x="f33038" y="f33015"/>
              </a:cxn>
              <a:cxn ang="f23348">
                <a:pos x="f33039" y="f32995"/>
              </a:cxn>
              <a:cxn ang="f23348">
                <a:pos x="f33040" y="f32995"/>
              </a:cxn>
              <a:cxn ang="f23348">
                <a:pos x="f33041" y="f32993"/>
              </a:cxn>
              <a:cxn ang="f23348">
                <a:pos x="f32992" y="f32993"/>
              </a:cxn>
              <a:cxn ang="f23348">
                <a:pos x="f33042" y="f33043"/>
              </a:cxn>
              <a:cxn ang="f23348">
                <a:pos x="f33044" y="f33045"/>
              </a:cxn>
              <a:cxn ang="f23348">
                <a:pos x="f33046" y="f33045"/>
              </a:cxn>
              <a:cxn ang="f23348">
                <a:pos x="f33047" y="f33043"/>
              </a:cxn>
              <a:cxn ang="f23348">
                <a:pos x="f33042" y="f33043"/>
              </a:cxn>
              <a:cxn ang="f23348">
                <a:pos x="f33048" y="f33043"/>
              </a:cxn>
              <a:cxn ang="f23348">
                <a:pos x="f33049" y="f33045"/>
              </a:cxn>
              <a:cxn ang="f23348">
                <a:pos x="f33050" y="f33045"/>
              </a:cxn>
              <a:cxn ang="f23348">
                <a:pos x="f33051" y="f33043"/>
              </a:cxn>
              <a:cxn ang="f23348">
                <a:pos x="f33048" y="f33043"/>
              </a:cxn>
              <a:cxn ang="f23348">
                <a:pos x="f33052" y="f33043"/>
              </a:cxn>
              <a:cxn ang="f23348">
                <a:pos x="f33053" y="f33045"/>
              </a:cxn>
              <a:cxn ang="f23348">
                <a:pos x="f33054" y="f33045"/>
              </a:cxn>
              <a:cxn ang="f23348">
                <a:pos x="f33055" y="f33043"/>
              </a:cxn>
              <a:cxn ang="f23348">
                <a:pos x="f33052" y="f33043"/>
              </a:cxn>
              <a:cxn ang="f23348">
                <a:pos x="f33056" y="f33043"/>
              </a:cxn>
              <a:cxn ang="f23348">
                <a:pos x="f33057" y="f33045"/>
              </a:cxn>
              <a:cxn ang="f23348">
                <a:pos x="f33058" y="f33045"/>
              </a:cxn>
              <a:cxn ang="f23348">
                <a:pos x="f33059" y="f33043"/>
              </a:cxn>
              <a:cxn ang="f23348">
                <a:pos x="f33056" y="f33043"/>
              </a:cxn>
              <a:cxn ang="f23348">
                <a:pos x="f30156" y="f33043"/>
              </a:cxn>
              <a:cxn ang="f23348">
                <a:pos x="f33060" y="f33045"/>
              </a:cxn>
              <a:cxn ang="f23348">
                <a:pos x="f33061" y="f33045"/>
              </a:cxn>
              <a:cxn ang="f23348">
                <a:pos x="f33062" y="f33063"/>
              </a:cxn>
              <a:cxn ang="f23348">
                <a:pos x="f33064" y="f33065"/>
              </a:cxn>
              <a:cxn ang="f23348">
                <a:pos x="f33066" y="f33043"/>
              </a:cxn>
              <a:cxn ang="f23348">
                <a:pos x="f30156" y="f33043"/>
              </a:cxn>
              <a:cxn ang="f23348">
                <a:pos x="f33067" y="f33043"/>
              </a:cxn>
              <a:cxn ang="f23348">
                <a:pos x="f33068" y="f33045"/>
              </a:cxn>
              <a:cxn ang="f23348">
                <a:pos x="f33069" y="f33045"/>
              </a:cxn>
              <a:cxn ang="f23348">
                <a:pos x="f33070" y="f33043"/>
              </a:cxn>
              <a:cxn ang="f23348">
                <a:pos x="f33067" y="f33043"/>
              </a:cxn>
              <a:cxn ang="f23348">
                <a:pos x="f28863" y="f33043"/>
              </a:cxn>
              <a:cxn ang="f23348">
                <a:pos x="f28863" y="f33045"/>
              </a:cxn>
              <a:cxn ang="f23348">
                <a:pos x="f33022" y="f33045"/>
              </a:cxn>
              <a:cxn ang="f23348">
                <a:pos x="f33022" y="f33043"/>
              </a:cxn>
              <a:cxn ang="f23348">
                <a:pos x="f28863" y="f33043"/>
              </a:cxn>
              <a:cxn ang="f23348">
                <a:pos x="f33071" y="f33043"/>
              </a:cxn>
              <a:cxn ang="f23348">
                <a:pos x="f33072" y="f33073"/>
              </a:cxn>
              <a:cxn ang="f23348">
                <a:pos x="f29135" y="f33074"/>
              </a:cxn>
              <a:cxn ang="f23348">
                <a:pos x="f33075" y="f33076"/>
              </a:cxn>
              <a:cxn ang="f23348">
                <a:pos x="f33077" y="f33078"/>
              </a:cxn>
              <a:cxn ang="f23348">
                <a:pos x="f33079" y="f33045"/>
              </a:cxn>
              <a:cxn ang="f23348">
                <a:pos x="f33080" y="f33045"/>
              </a:cxn>
              <a:cxn ang="f23348">
                <a:pos x="f33081" y="f33074"/>
              </a:cxn>
              <a:cxn ang="f23348">
                <a:pos x="f33082" y="f33083"/>
              </a:cxn>
              <a:cxn ang="f23348">
                <a:pos x="f33084" y="f33085"/>
              </a:cxn>
              <a:cxn ang="f23348">
                <a:pos x="f33086" y="f33087"/>
              </a:cxn>
              <a:cxn ang="f23348">
                <a:pos x="f33088" y="f33089"/>
              </a:cxn>
              <a:cxn ang="f23348">
                <a:pos x="f33090" y="f33091"/>
              </a:cxn>
              <a:cxn ang="f23348">
                <a:pos x="f33092" y="f33043"/>
              </a:cxn>
              <a:cxn ang="f23348">
                <a:pos x="f33071" y="f33043"/>
              </a:cxn>
              <a:cxn ang="f23348">
                <a:pos x="f33093" y="f33043"/>
              </a:cxn>
              <a:cxn ang="f23348">
                <a:pos x="f32766" y="f33094"/>
              </a:cxn>
              <a:cxn ang="f23348">
                <a:pos x="f33095" y="f33096"/>
              </a:cxn>
              <a:cxn ang="f23348">
                <a:pos x="f33097" y="f33045"/>
              </a:cxn>
              <a:cxn ang="f23348">
                <a:pos x="f33098" y="f33045"/>
              </a:cxn>
              <a:cxn ang="f23348">
                <a:pos x="f33099" y="f33076"/>
              </a:cxn>
              <a:cxn ang="f23348">
                <a:pos x="f33100" y="f33043"/>
              </a:cxn>
              <a:cxn ang="f23348">
                <a:pos x="f33101" y="f33043"/>
              </a:cxn>
              <a:cxn ang="f23348">
                <a:pos x="f33102" y="f33043"/>
              </a:cxn>
              <a:cxn ang="f23348">
                <a:pos x="f33093" y="f33043"/>
              </a:cxn>
              <a:cxn ang="f23348">
                <a:pos x="f33103" y="f33043"/>
              </a:cxn>
              <a:cxn ang="f23348">
                <a:pos x="f33104" y="f33045"/>
              </a:cxn>
              <a:cxn ang="f23348">
                <a:pos x="f33105" y="f33045"/>
              </a:cxn>
              <a:cxn ang="f23348">
                <a:pos x="f33106" y="f33043"/>
              </a:cxn>
              <a:cxn ang="f23348">
                <a:pos x="f33103" y="f33043"/>
              </a:cxn>
              <a:cxn ang="f23348">
                <a:pos x="f33107" y="f33043"/>
              </a:cxn>
              <a:cxn ang="f23348">
                <a:pos x="f33108" y="f33045"/>
              </a:cxn>
              <a:cxn ang="f23348">
                <a:pos x="f33109" y="f33045"/>
              </a:cxn>
              <a:cxn ang="f23348">
                <a:pos x="f33110" y="f33043"/>
              </a:cxn>
              <a:cxn ang="f23348">
                <a:pos x="f33107" y="f33043"/>
              </a:cxn>
              <a:cxn ang="f23348">
                <a:pos x="f33111" y="f33112"/>
              </a:cxn>
              <a:cxn ang="f23348">
                <a:pos x="f33113" y="f33045"/>
              </a:cxn>
              <a:cxn ang="f23348">
                <a:pos x="f33114" y="f33045"/>
              </a:cxn>
              <a:cxn ang="f23348">
                <a:pos x="f33115" y="f33116"/>
              </a:cxn>
              <a:cxn ang="f23348">
                <a:pos x="f33111" y="f33112"/>
              </a:cxn>
              <a:cxn ang="f23348">
                <a:pos x="f33117" y="f33118"/>
              </a:cxn>
              <a:cxn ang="f23348">
                <a:pos x="f33119" y="f33120"/>
              </a:cxn>
              <a:cxn ang="f23348">
                <a:pos x="f33121" y="f33045"/>
              </a:cxn>
              <a:cxn ang="f23348">
                <a:pos x="f33122" y="f33045"/>
              </a:cxn>
              <a:cxn ang="f23348">
                <a:pos x="f33117" y="f33118"/>
              </a:cxn>
              <a:cxn ang="f23348">
                <a:pos x="f33123" y="f33124"/>
              </a:cxn>
              <a:cxn ang="f23348">
                <a:pos x="f33125" y="f33126"/>
              </a:cxn>
              <a:cxn ang="f23348">
                <a:pos x="f32333" y="f33126"/>
              </a:cxn>
              <a:cxn ang="f23348">
                <a:pos x="f33127" y="f33124"/>
              </a:cxn>
              <a:cxn ang="f23348">
                <a:pos x="f33123" y="f33124"/>
              </a:cxn>
              <a:cxn ang="f23348">
                <a:pos x="f29013" y="f33124"/>
              </a:cxn>
              <a:cxn ang="f23348">
                <a:pos x="f33128" y="f33126"/>
              </a:cxn>
              <a:cxn ang="f23348">
                <a:pos x="f33129" y="f33126"/>
              </a:cxn>
              <a:cxn ang="f23348">
                <a:pos x="f33130" y="f33124"/>
              </a:cxn>
              <a:cxn ang="f23348">
                <a:pos x="f29013" y="f33124"/>
              </a:cxn>
              <a:cxn ang="f23348">
                <a:pos x="f33131" y="f33124"/>
              </a:cxn>
              <a:cxn ang="f23348">
                <a:pos x="f33132" y="f33126"/>
              </a:cxn>
              <a:cxn ang="f23348">
                <a:pos x="f33133" y="f33126"/>
              </a:cxn>
              <a:cxn ang="f23348">
                <a:pos x="f33134" y="f33124"/>
              </a:cxn>
              <a:cxn ang="f23348">
                <a:pos x="f33131" y="f33124"/>
              </a:cxn>
              <a:cxn ang="f23348">
                <a:pos x="f33135" y="f33124"/>
              </a:cxn>
              <a:cxn ang="f23348">
                <a:pos x="f33136" y="f33126"/>
              </a:cxn>
              <a:cxn ang="f23348">
                <a:pos x="f33137" y="f33126"/>
              </a:cxn>
              <a:cxn ang="f23348">
                <a:pos x="f33138" y="f33124"/>
              </a:cxn>
              <a:cxn ang="f23348">
                <a:pos x="f33135" y="f33124"/>
              </a:cxn>
              <a:cxn ang="f23348">
                <a:pos x="f33139" y="f33124"/>
              </a:cxn>
              <a:cxn ang="f23348">
                <a:pos x="f33140" y="f33141"/>
              </a:cxn>
              <a:cxn ang="f23348">
                <a:pos x="f33142" y="f33126"/>
              </a:cxn>
              <a:cxn ang="f23348">
                <a:pos x="f33143" y="f33126"/>
              </a:cxn>
              <a:cxn ang="f23348">
                <a:pos x="f33144" y="f33124"/>
              </a:cxn>
              <a:cxn ang="f23348">
                <a:pos x="f33139" y="f33124"/>
              </a:cxn>
              <a:cxn ang="f23348">
                <a:pos x="f33145" y="f33124"/>
              </a:cxn>
              <a:cxn ang="f23348">
                <a:pos x="f33146" y="f33126"/>
              </a:cxn>
              <a:cxn ang="f23348">
                <a:pos x="f33147" y="f33126"/>
              </a:cxn>
              <a:cxn ang="f23348">
                <a:pos x="f33148" y="f33124"/>
              </a:cxn>
              <a:cxn ang="f23348">
                <a:pos x="f33145" y="f33124"/>
              </a:cxn>
              <a:cxn ang="f23348">
                <a:pos x="f33149" y="f33124"/>
              </a:cxn>
              <a:cxn ang="f23348">
                <a:pos x="f33150" y="f33151"/>
              </a:cxn>
              <a:cxn ang="f23348">
                <a:pos x="f33152" y="f33153"/>
              </a:cxn>
              <a:cxn ang="f23348">
                <a:pos x="f33154" y="f33155"/>
              </a:cxn>
              <a:cxn ang="f23348">
                <a:pos x="f33156" y="f33157"/>
              </a:cxn>
              <a:cxn ang="f23348">
                <a:pos x="f33158" y="f33159"/>
              </a:cxn>
              <a:cxn ang="f23348">
                <a:pos x="f33160" y="f33161"/>
              </a:cxn>
              <a:cxn ang="f23348">
                <a:pos x="f33162" y="f33163"/>
              </a:cxn>
              <a:cxn ang="f23348">
                <a:pos x="f33164" y="f33126"/>
              </a:cxn>
              <a:cxn ang="f23348">
                <a:pos x="f33165" y="f33126"/>
              </a:cxn>
              <a:cxn ang="f23348">
                <a:pos x="f33166" y="f33124"/>
              </a:cxn>
              <a:cxn ang="f23348">
                <a:pos x="f33167" y="f33124"/>
              </a:cxn>
              <a:cxn ang="f23348">
                <a:pos x="f29401" y="f33168"/>
              </a:cxn>
              <a:cxn ang="f23348">
                <a:pos x="f33169" y="f33168"/>
              </a:cxn>
              <a:cxn ang="f23348">
                <a:pos x="f33170" y="f33171"/>
              </a:cxn>
              <a:cxn ang="f23348">
                <a:pos x="f33172" y="f33171"/>
              </a:cxn>
              <a:cxn ang="f23348">
                <a:pos x="f33173" y="f33124"/>
              </a:cxn>
              <a:cxn ang="f23348">
                <a:pos x="f33174" y="f33124"/>
              </a:cxn>
              <a:cxn ang="f23348">
                <a:pos x="f29120" y="f33175"/>
              </a:cxn>
              <a:cxn ang="f23348">
                <a:pos x="f33176" y="f33124"/>
              </a:cxn>
              <a:cxn ang="f23348">
                <a:pos x="f33149" y="f33124"/>
              </a:cxn>
              <a:cxn ang="f23348">
                <a:pos x="f33177" y="f33124"/>
              </a:cxn>
              <a:cxn ang="f23348">
                <a:pos x="f28969" y="f33126"/>
              </a:cxn>
              <a:cxn ang="f23348">
                <a:pos x="f33178" y="f33126"/>
              </a:cxn>
              <a:cxn ang="f23348">
                <a:pos x="f33179" y="f33124"/>
              </a:cxn>
              <a:cxn ang="f23348">
                <a:pos x="f33177" y="f33124"/>
              </a:cxn>
              <a:cxn ang="f23348">
                <a:pos x="f33180" y="f33181"/>
              </a:cxn>
              <a:cxn ang="f23348">
                <a:pos x="f33182" y="f33126"/>
              </a:cxn>
              <a:cxn ang="f23348">
                <a:pos x="f33183" y="f33126"/>
              </a:cxn>
              <a:cxn ang="f23348">
                <a:pos x="f33184" y="f33185"/>
              </a:cxn>
              <a:cxn ang="f23348">
                <a:pos x="f33186" y="f33187"/>
              </a:cxn>
              <a:cxn ang="f23348">
                <a:pos x="f33180" y="f33181"/>
              </a:cxn>
              <a:cxn ang="f23348">
                <a:pos x="f33188" y="f33189"/>
              </a:cxn>
              <a:cxn ang="f23348">
                <a:pos x="f33190" y="f33191"/>
              </a:cxn>
              <a:cxn ang="f23348">
                <a:pos x="f33192" y="f33191"/>
              </a:cxn>
              <a:cxn ang="f23348">
                <a:pos x="f33193" y="f33189"/>
              </a:cxn>
              <a:cxn ang="f23348">
                <a:pos x="f33188" y="f33189"/>
              </a:cxn>
              <a:cxn ang="f23348">
                <a:pos x="f33194" y="f33189"/>
              </a:cxn>
              <a:cxn ang="f23348">
                <a:pos x="f33195" y="f33191"/>
              </a:cxn>
              <a:cxn ang="f23348">
                <a:pos x="f33196" y="f33191"/>
              </a:cxn>
              <a:cxn ang="f23348">
                <a:pos x="f33197" y="f33189"/>
              </a:cxn>
              <a:cxn ang="f23348">
                <a:pos x="f33194" y="f33189"/>
              </a:cxn>
              <a:cxn ang="f23348">
                <a:pos x="f33198" y="f33189"/>
              </a:cxn>
              <a:cxn ang="f23348">
                <a:pos x="f33199" y="f33200"/>
              </a:cxn>
              <a:cxn ang="f23348">
                <a:pos x="f33201" y="f33202"/>
              </a:cxn>
              <a:cxn ang="f23348">
                <a:pos x="f33203" y="f33204"/>
              </a:cxn>
              <a:cxn ang="f23348">
                <a:pos x="f33203" y="f33191"/>
              </a:cxn>
              <a:cxn ang="f23348">
                <a:pos x="f33205" y="f33191"/>
              </a:cxn>
              <a:cxn ang="f23348">
                <a:pos x="f33206" y="f33207"/>
              </a:cxn>
              <a:cxn ang="f23348">
                <a:pos x="f33208" y="f33189"/>
              </a:cxn>
              <a:cxn ang="f23348">
                <a:pos x="f33209" y="f33189"/>
              </a:cxn>
              <a:cxn ang="f23348">
                <a:pos x="f33210" y="f33211"/>
              </a:cxn>
              <a:cxn ang="f23348">
                <a:pos x="f33212" y="f33200"/>
              </a:cxn>
              <a:cxn ang="f23348">
                <a:pos x="f33213" y="f33189"/>
              </a:cxn>
              <a:cxn ang="f23348">
                <a:pos x="f33214" y="f33189"/>
              </a:cxn>
              <a:cxn ang="f23348">
                <a:pos x="f33215" y="f33216"/>
              </a:cxn>
              <a:cxn ang="f23348">
                <a:pos x="f33217" y="f33218"/>
              </a:cxn>
              <a:cxn ang="f23348">
                <a:pos x="f33219" y="f33216"/>
              </a:cxn>
              <a:cxn ang="f23348">
                <a:pos x="f33220" y="f33216"/>
              </a:cxn>
              <a:cxn ang="f23348">
                <a:pos x="f33221" y="f33216"/>
              </a:cxn>
              <a:cxn ang="f23348">
                <a:pos x="f33222" y="f33189"/>
              </a:cxn>
              <a:cxn ang="f23348">
                <a:pos x="f33198" y="f33189"/>
              </a:cxn>
              <a:cxn ang="f23348">
                <a:pos x="f33223" y="f33189"/>
              </a:cxn>
              <a:cxn ang="f23348">
                <a:pos x="f33224" y="f33191"/>
              </a:cxn>
              <a:cxn ang="f23348">
                <a:pos x="f33225" y="f33191"/>
              </a:cxn>
              <a:cxn ang="f23348">
                <a:pos x="f33226" y="f33189"/>
              </a:cxn>
              <a:cxn ang="f23348">
                <a:pos x="f33223" y="f33189"/>
              </a:cxn>
              <a:cxn ang="f23348">
                <a:pos x="f33227" y="f33189"/>
              </a:cxn>
              <a:cxn ang="f23348">
                <a:pos x="f33228" y="f33229"/>
              </a:cxn>
              <a:cxn ang="f23348">
                <a:pos x="f33230" y="f33231"/>
              </a:cxn>
              <a:cxn ang="f23348">
                <a:pos x="f33232" y="f33231"/>
              </a:cxn>
              <a:cxn ang="f23348">
                <a:pos x="f33233" y="f33191"/>
              </a:cxn>
              <a:cxn ang="f23348">
                <a:pos x="f33234" y="f33191"/>
              </a:cxn>
              <a:cxn ang="f23348">
                <a:pos x="f33235" y="f33236"/>
              </a:cxn>
              <a:cxn ang="f23348">
                <a:pos x="f30188" y="f33189"/>
              </a:cxn>
              <a:cxn ang="f23348">
                <a:pos x="f33227" y="f33189"/>
              </a:cxn>
              <a:cxn ang="f23348">
                <a:pos x="f33237" y="f33189"/>
              </a:cxn>
              <a:cxn ang="f23348">
                <a:pos x="f33238" y="f33191"/>
              </a:cxn>
              <a:cxn ang="f23348">
                <a:pos x="f33239" y="f33191"/>
              </a:cxn>
              <a:cxn ang="f23348">
                <a:pos x="f33240" y="f33189"/>
              </a:cxn>
              <a:cxn ang="f23348">
                <a:pos x="f33237" y="f33189"/>
              </a:cxn>
              <a:cxn ang="f23348">
                <a:pos x="f33241" y="f33242"/>
              </a:cxn>
              <a:cxn ang="f23348">
                <a:pos x="f33243" y="f33244"/>
              </a:cxn>
              <a:cxn ang="f23348">
                <a:pos x="f33245" y="f33244"/>
              </a:cxn>
              <a:cxn ang="f23348">
                <a:pos x="f33246" y="f33242"/>
              </a:cxn>
              <a:cxn ang="f23348">
                <a:pos x="f33241" y="f33242"/>
              </a:cxn>
              <a:cxn ang="f23348">
                <a:pos x="f33247" y="f33242"/>
              </a:cxn>
              <a:cxn ang="f23348">
                <a:pos x="f32800" y="f33248"/>
              </a:cxn>
              <a:cxn ang="f23348">
                <a:pos x="f33249" y="f33244"/>
              </a:cxn>
              <a:cxn ang="f23348">
                <a:pos x="f33250" y="f33244"/>
              </a:cxn>
              <a:cxn ang="f23348">
                <a:pos x="f33251" y="f33252"/>
              </a:cxn>
              <a:cxn ang="f23348">
                <a:pos x="f33253" y="f33254"/>
              </a:cxn>
              <a:cxn ang="f23348">
                <a:pos x="f33255" y="f33256"/>
              </a:cxn>
              <a:cxn ang="f23348">
                <a:pos x="f33257" y="f33258"/>
              </a:cxn>
              <a:cxn ang="f23348">
                <a:pos x="f33259" y="f33260"/>
              </a:cxn>
              <a:cxn ang="f23348">
                <a:pos x="f33261" y="f33242"/>
              </a:cxn>
              <a:cxn ang="f23348">
                <a:pos x="f33262" y="f33242"/>
              </a:cxn>
              <a:cxn ang="f23348">
                <a:pos x="f33263" y="f33264"/>
              </a:cxn>
              <a:cxn ang="f23348">
                <a:pos x="f33265" y="f33242"/>
              </a:cxn>
              <a:cxn ang="f23348">
                <a:pos x="f33247" y="f33242"/>
              </a:cxn>
              <a:cxn ang="f23348">
                <a:pos x="f33266" y="f33242"/>
              </a:cxn>
              <a:cxn ang="f23348">
                <a:pos x="f33267" y="f33268"/>
              </a:cxn>
              <a:cxn ang="f23348">
                <a:pos x="f33269" y="f33244"/>
              </a:cxn>
              <a:cxn ang="f23348">
                <a:pos x="f33270" y="f33244"/>
              </a:cxn>
              <a:cxn ang="f23348">
                <a:pos x="f33271" y="f33272"/>
              </a:cxn>
              <a:cxn ang="f23348">
                <a:pos x="f33273" y="f33242"/>
              </a:cxn>
              <a:cxn ang="f23348">
                <a:pos x="f33274" y="f33242"/>
              </a:cxn>
              <a:cxn ang="f23348">
                <a:pos x="f33275" y="f33276"/>
              </a:cxn>
              <a:cxn ang="f23348">
                <a:pos x="f33277" y="f33278"/>
              </a:cxn>
              <a:cxn ang="f23348">
                <a:pos x="f33279" y="f33280"/>
              </a:cxn>
              <a:cxn ang="f23348">
                <a:pos x="f33281" y="f33242"/>
              </a:cxn>
              <a:cxn ang="f23348">
                <a:pos x="f33266" y="f33242"/>
              </a:cxn>
              <a:cxn ang="f23348">
                <a:pos x="f33282" y="f33242"/>
              </a:cxn>
              <a:cxn ang="f23348">
                <a:pos x="f33283" y="f33244"/>
              </a:cxn>
              <a:cxn ang="f23348">
                <a:pos x="f33284" y="f33244"/>
              </a:cxn>
              <a:cxn ang="f23348">
                <a:pos x="f33285" y="f33242"/>
              </a:cxn>
              <a:cxn ang="f23348">
                <a:pos x="f33282" y="f33242"/>
              </a:cxn>
              <a:cxn ang="f23348">
                <a:pos x="f33286" y="f33287"/>
              </a:cxn>
              <a:cxn ang="f23348">
                <a:pos x="f33288" y="f33289"/>
              </a:cxn>
              <a:cxn ang="f23348">
                <a:pos x="f33290" y="f33289"/>
              </a:cxn>
              <a:cxn ang="f23348">
                <a:pos x="f33291" y="f33292"/>
              </a:cxn>
              <a:cxn ang="f23348">
                <a:pos x="f33293" y="f33287"/>
              </a:cxn>
              <a:cxn ang="f23348">
                <a:pos x="f33286" y="f33287"/>
              </a:cxn>
              <a:cxn ang="f23348">
                <a:pos x="f33294" y="f33287"/>
              </a:cxn>
              <a:cxn ang="f23348">
                <a:pos x="f33295" y="f33289"/>
              </a:cxn>
              <a:cxn ang="f23348">
                <a:pos x="f33296" y="f33289"/>
              </a:cxn>
              <a:cxn ang="f23348">
                <a:pos x="f33297" y="f33287"/>
              </a:cxn>
              <a:cxn ang="f23348">
                <a:pos x="f33294" y="f33287"/>
              </a:cxn>
              <a:cxn ang="f23348">
                <a:pos x="f33298" y="f33299"/>
              </a:cxn>
              <a:cxn ang="f23348">
                <a:pos x="f33300" y="f33299"/>
              </a:cxn>
              <a:cxn ang="f23348">
                <a:pos x="f33301" y="f33302"/>
              </a:cxn>
              <a:cxn ang="f23348">
                <a:pos x="f33298" y="f33299"/>
              </a:cxn>
              <a:cxn ang="f23348">
                <a:pos x="f33298" y="f33299"/>
              </a:cxn>
              <a:cxn ang="f23348">
                <a:pos x="f33303" y="f33302"/>
              </a:cxn>
              <a:cxn ang="f23348">
                <a:pos x="f33304" y="f33305"/>
              </a:cxn>
              <a:cxn ang="f23348">
                <a:pos x="f33298" y="f33299"/>
              </a:cxn>
              <a:cxn ang="f23348">
                <a:pos x="f33306" y="f33307"/>
              </a:cxn>
              <a:cxn ang="f23348">
                <a:pos x="f33308" y="f33309"/>
              </a:cxn>
              <a:cxn ang="f23348">
                <a:pos x="f33310" y="f33311"/>
              </a:cxn>
              <a:cxn ang="f23348">
                <a:pos x="f33312" y="f33311"/>
              </a:cxn>
              <a:cxn ang="f23348">
                <a:pos x="f33313" y="f33307"/>
              </a:cxn>
              <a:cxn ang="f23348">
                <a:pos x="f33314" y="f33307"/>
              </a:cxn>
              <a:cxn ang="f23348">
                <a:pos x="f33315" y="f33316"/>
              </a:cxn>
              <a:cxn ang="f23348">
                <a:pos x="f33317" y="f33318"/>
              </a:cxn>
              <a:cxn ang="f23348">
                <a:pos x="f28355" y="f33318"/>
              </a:cxn>
              <a:cxn ang="f23348">
                <a:pos x="f33319" y="f33309"/>
              </a:cxn>
              <a:cxn ang="f23348">
                <a:pos x="f33320" y="f33307"/>
              </a:cxn>
              <a:cxn ang="f23348">
                <a:pos x="f33306" y="f33307"/>
              </a:cxn>
              <a:cxn ang="f23348">
                <a:pos x="f33247" y="f33321"/>
              </a:cxn>
              <a:cxn ang="f23348">
                <a:pos x="f33322" y="f33323"/>
              </a:cxn>
              <a:cxn ang="f23348">
                <a:pos x="f33324" y="f33325"/>
              </a:cxn>
              <a:cxn ang="f23348">
                <a:pos x="f33326" y="f33325"/>
              </a:cxn>
              <a:cxn ang="f23348">
                <a:pos x="f33327" y="f33323"/>
              </a:cxn>
              <a:cxn ang="f23348">
                <a:pos x="f33328" y="f33321"/>
              </a:cxn>
              <a:cxn ang="f23348">
                <a:pos x="f33247" y="f33321"/>
              </a:cxn>
            </a:cxnLst>
            <a:rect l="f28337" t="f28340" r="f28338" b="f28339"/>
            <a:pathLst>
              <a:path w="1668461" h="764002">
                <a:moveTo>
                  <a:pt x="f8" y="f5"/>
                </a:moveTo>
                <a:lnTo>
                  <a:pt x="f9" y="f10"/>
                </a:lnTo>
                <a:cubicBezTo>
                  <a:pt x="f11" y="f12"/>
                  <a:pt x="f13" y="f14"/>
                  <a:pt x="f15" y="f16"/>
                </a:cubicBezTo>
                <a:lnTo>
                  <a:pt x="f17" y="f16"/>
                </a:lnTo>
                <a:cubicBezTo>
                  <a:pt x="f18" y="f19"/>
                  <a:pt x="f20" y="f21"/>
                  <a:pt x="f22" y="f5"/>
                </a:cubicBezTo>
                <a:lnTo>
                  <a:pt x="f8" y="f5"/>
                </a:lnTo>
                <a:close/>
                <a:moveTo>
                  <a:pt x="f23" y="f24"/>
                </a:moveTo>
                <a:cubicBezTo>
                  <a:pt x="f25" y="f26"/>
                  <a:pt x="f27" y="f28"/>
                  <a:pt x="f29" y="f30"/>
                </a:cubicBezTo>
                <a:lnTo>
                  <a:pt x="f31" y="f30"/>
                </a:lnTo>
                <a:lnTo>
                  <a:pt x="f31" y="f32"/>
                </a:lnTo>
                <a:cubicBezTo>
                  <a:pt x="f31" y="f32"/>
                  <a:pt x="f33" y="f34"/>
                  <a:pt x="f35" y="f36"/>
                </a:cubicBezTo>
                <a:cubicBezTo>
                  <a:pt x="f37" y="f38"/>
                  <a:pt x="f39" y="f40"/>
                  <a:pt x="f41" y="f42"/>
                </a:cubicBezTo>
                <a:lnTo>
                  <a:pt x="f41" y="f43"/>
                </a:lnTo>
                <a:lnTo>
                  <a:pt x="f44" y="f43"/>
                </a:lnTo>
                <a:cubicBezTo>
                  <a:pt x="f45" y="f46"/>
                  <a:pt x="f47" y="f48"/>
                  <a:pt x="f49" y="f30"/>
                </a:cubicBezTo>
                <a:lnTo>
                  <a:pt x="f50" y="f30"/>
                </a:lnTo>
                <a:cubicBezTo>
                  <a:pt x="f51" y="f52"/>
                  <a:pt x="f53" y="f54"/>
                  <a:pt x="f55" y="f24"/>
                </a:cubicBezTo>
                <a:lnTo>
                  <a:pt x="f23" y="f24"/>
                </a:lnTo>
                <a:close/>
                <a:moveTo>
                  <a:pt x="f56" y="f57"/>
                </a:moveTo>
                <a:cubicBezTo>
                  <a:pt x="f58" y="f59"/>
                  <a:pt x="f60" y="f61"/>
                  <a:pt x="f62" y="f63"/>
                </a:cubicBezTo>
                <a:lnTo>
                  <a:pt x="f64" y="f63"/>
                </a:lnTo>
                <a:cubicBezTo>
                  <a:pt x="f65" y="f66"/>
                  <a:pt x="f67" y="f68"/>
                  <a:pt x="f69" y="f57"/>
                </a:cubicBezTo>
                <a:lnTo>
                  <a:pt x="f56" y="f57"/>
                </a:lnTo>
                <a:close/>
                <a:moveTo>
                  <a:pt x="f70" y="f57"/>
                </a:moveTo>
                <a:lnTo>
                  <a:pt x="f71" y="f72"/>
                </a:lnTo>
                <a:lnTo>
                  <a:pt x="f73" y="f57"/>
                </a:lnTo>
                <a:lnTo>
                  <a:pt x="f70" y="f57"/>
                </a:lnTo>
                <a:close/>
                <a:moveTo>
                  <a:pt x="f74" y="f57"/>
                </a:moveTo>
                <a:cubicBezTo>
                  <a:pt x="f75" y="f76"/>
                  <a:pt x="f77" y="f78"/>
                  <a:pt x="f79" y="f63"/>
                </a:cubicBezTo>
                <a:lnTo>
                  <a:pt x="f80" y="f63"/>
                </a:lnTo>
                <a:cubicBezTo>
                  <a:pt x="f81" y="f82"/>
                  <a:pt x="f83" y="f84"/>
                  <a:pt x="f85" y="f57"/>
                </a:cubicBezTo>
                <a:lnTo>
                  <a:pt x="f74" y="f57"/>
                </a:lnTo>
                <a:close/>
                <a:moveTo>
                  <a:pt x="f86" y="f57"/>
                </a:moveTo>
                <a:cubicBezTo>
                  <a:pt x="f87" y="f88"/>
                  <a:pt x="f89" y="f90"/>
                  <a:pt x="f91" y="f92"/>
                </a:cubicBezTo>
                <a:lnTo>
                  <a:pt x="f93" y="f68"/>
                </a:lnTo>
                <a:cubicBezTo>
                  <a:pt x="f94" y="f95"/>
                  <a:pt x="f96" y="f97"/>
                  <a:pt x="f98" y="f63"/>
                </a:cubicBezTo>
                <a:lnTo>
                  <a:pt x="f99" y="f63"/>
                </a:lnTo>
                <a:cubicBezTo>
                  <a:pt x="f100" y="f101"/>
                  <a:pt x="f102" y="f103"/>
                  <a:pt x="f104" y="f105"/>
                </a:cubicBezTo>
                <a:cubicBezTo>
                  <a:pt x="f106" y="f107"/>
                  <a:pt x="f108" y="f109"/>
                  <a:pt x="f110" y="f111"/>
                </a:cubicBezTo>
                <a:lnTo>
                  <a:pt x="f112" y="f113"/>
                </a:lnTo>
                <a:lnTo>
                  <a:pt x="f114" y="f57"/>
                </a:lnTo>
                <a:lnTo>
                  <a:pt x="f86" y="f57"/>
                </a:lnTo>
                <a:close/>
                <a:moveTo>
                  <a:pt x="f115" y="f57"/>
                </a:moveTo>
                <a:lnTo>
                  <a:pt x="f116" y="f117"/>
                </a:lnTo>
                <a:lnTo>
                  <a:pt x="f116" y="f63"/>
                </a:lnTo>
                <a:lnTo>
                  <a:pt x="f118" y="f63"/>
                </a:lnTo>
                <a:cubicBezTo>
                  <a:pt x="f119" y="f120"/>
                  <a:pt x="f121" y="f122"/>
                  <a:pt x="f123" y="f124"/>
                </a:cubicBezTo>
                <a:cubicBezTo>
                  <a:pt x="f123" y="f125"/>
                  <a:pt x="f126" y="f127"/>
                  <a:pt x="f128" y="f57"/>
                </a:cubicBezTo>
                <a:lnTo>
                  <a:pt x="f115" y="f57"/>
                </a:lnTo>
                <a:close/>
                <a:moveTo>
                  <a:pt x="f129" y="f57"/>
                </a:moveTo>
                <a:lnTo>
                  <a:pt x="f130" y="f131"/>
                </a:lnTo>
                <a:lnTo>
                  <a:pt x="f132" y="f63"/>
                </a:lnTo>
                <a:lnTo>
                  <a:pt x="f133" y="f63"/>
                </a:lnTo>
                <a:cubicBezTo>
                  <a:pt x="f134" y="f135"/>
                  <a:pt x="f136" y="f137"/>
                  <a:pt x="f138" y="f139"/>
                </a:cubicBezTo>
                <a:cubicBezTo>
                  <a:pt x="f140" y="f141"/>
                  <a:pt x="f142" y="f143"/>
                  <a:pt x="f144" y="f145"/>
                </a:cubicBezTo>
                <a:lnTo>
                  <a:pt x="f146" y="f124"/>
                </a:lnTo>
                <a:lnTo>
                  <a:pt x="f147" y="f124"/>
                </a:lnTo>
                <a:cubicBezTo>
                  <a:pt x="f148" y="f124"/>
                  <a:pt x="f149" y="f150"/>
                  <a:pt x="f151" y="f124"/>
                </a:cubicBezTo>
                <a:cubicBezTo>
                  <a:pt x="f152" y="f124"/>
                  <a:pt x="f153" y="f154"/>
                  <a:pt x="f155" y="f57"/>
                </a:cubicBezTo>
                <a:lnTo>
                  <a:pt x="f129" y="f57"/>
                </a:lnTo>
                <a:close/>
                <a:moveTo>
                  <a:pt x="f156" y="f57"/>
                </a:moveTo>
                <a:lnTo>
                  <a:pt x="f157" y="f131"/>
                </a:lnTo>
                <a:cubicBezTo>
                  <a:pt x="f158" y="f159"/>
                  <a:pt x="f160" y="f161"/>
                  <a:pt x="f162" y="f63"/>
                </a:cubicBezTo>
                <a:lnTo>
                  <a:pt x="f163" y="f63"/>
                </a:lnTo>
                <a:lnTo>
                  <a:pt x="f164" y="f165"/>
                </a:lnTo>
                <a:lnTo>
                  <a:pt x="f164" y="f57"/>
                </a:lnTo>
                <a:lnTo>
                  <a:pt x="f166" y="f57"/>
                </a:lnTo>
                <a:lnTo>
                  <a:pt x="f167" y="f168"/>
                </a:lnTo>
                <a:lnTo>
                  <a:pt x="f169" y="f170"/>
                </a:lnTo>
                <a:cubicBezTo>
                  <a:pt x="f171" y="f172"/>
                  <a:pt x="f173" y="f174"/>
                  <a:pt x="f175" y="f57"/>
                </a:cubicBezTo>
                <a:lnTo>
                  <a:pt x="f176" y="f57"/>
                </a:lnTo>
                <a:cubicBezTo>
                  <a:pt x="f177" y="f178"/>
                  <a:pt x="f179" y="f124"/>
                  <a:pt x="f180" y="f181"/>
                </a:cubicBezTo>
                <a:cubicBezTo>
                  <a:pt x="f182" y="f183"/>
                  <a:pt x="f184" y="f185"/>
                  <a:pt x="f186" y="f187"/>
                </a:cubicBezTo>
                <a:cubicBezTo>
                  <a:pt x="f188" y="f189"/>
                  <a:pt x="f190" y="f191"/>
                  <a:pt x="f192" y="f193"/>
                </a:cubicBezTo>
                <a:cubicBezTo>
                  <a:pt x="f194" y="f195"/>
                  <a:pt x="f196" y="f197"/>
                  <a:pt x="f198" y="f199"/>
                </a:cubicBezTo>
                <a:lnTo>
                  <a:pt x="f198" y="f57"/>
                </a:lnTo>
                <a:lnTo>
                  <a:pt x="f156" y="f57"/>
                </a:lnTo>
                <a:close/>
                <a:moveTo>
                  <a:pt x="f200" y="f57"/>
                </a:moveTo>
                <a:cubicBezTo>
                  <a:pt x="f201" y="f202"/>
                  <a:pt x="f203" y="f204"/>
                  <a:pt x="f205" y="f63"/>
                </a:cubicBezTo>
                <a:lnTo>
                  <a:pt x="f206" y="f63"/>
                </a:lnTo>
                <a:cubicBezTo>
                  <a:pt x="f207" y="f208"/>
                  <a:pt x="f209" y="f210"/>
                  <a:pt x="f211" y="f111"/>
                </a:cubicBezTo>
                <a:cubicBezTo>
                  <a:pt x="f212" y="f213"/>
                  <a:pt x="f214" y="f215"/>
                  <a:pt x="f216" y="f63"/>
                </a:cubicBezTo>
                <a:lnTo>
                  <a:pt x="f217" y="f63"/>
                </a:lnTo>
                <a:cubicBezTo>
                  <a:pt x="f218" y="f219"/>
                  <a:pt x="f220" y="f221"/>
                  <a:pt x="f222" y="f57"/>
                </a:cubicBezTo>
                <a:lnTo>
                  <a:pt x="f223" y="f57"/>
                </a:lnTo>
                <a:cubicBezTo>
                  <a:pt x="f224" y="f225"/>
                  <a:pt x="f226" y="f227"/>
                  <a:pt x="f228" y="f193"/>
                </a:cubicBezTo>
                <a:lnTo>
                  <a:pt x="f229" y="f193"/>
                </a:lnTo>
                <a:cubicBezTo>
                  <a:pt x="f230" y="f231"/>
                  <a:pt x="f232" y="f233"/>
                  <a:pt x="f234" y="f145"/>
                </a:cubicBezTo>
                <a:cubicBezTo>
                  <a:pt x="f235" y="f236"/>
                  <a:pt x="f237" y="f238"/>
                  <a:pt x="f239" y="f57"/>
                </a:cubicBezTo>
                <a:lnTo>
                  <a:pt x="f200" y="f57"/>
                </a:lnTo>
                <a:close/>
                <a:moveTo>
                  <a:pt x="f240" y="f57"/>
                </a:moveTo>
                <a:lnTo>
                  <a:pt x="f241" y="f242"/>
                </a:lnTo>
                <a:lnTo>
                  <a:pt x="f243" y="f57"/>
                </a:lnTo>
                <a:lnTo>
                  <a:pt x="f240" y="f57"/>
                </a:lnTo>
                <a:close/>
                <a:moveTo>
                  <a:pt x="f244" y="f57"/>
                </a:moveTo>
                <a:lnTo>
                  <a:pt x="f245" y="f246"/>
                </a:lnTo>
                <a:lnTo>
                  <a:pt x="f247" y="f246"/>
                </a:lnTo>
                <a:lnTo>
                  <a:pt x="f248" y="f246"/>
                </a:lnTo>
                <a:cubicBezTo>
                  <a:pt x="f249" y="f250"/>
                  <a:pt x="f251" y="f252"/>
                  <a:pt x="f253" y="f254"/>
                </a:cubicBezTo>
                <a:cubicBezTo>
                  <a:pt x="f255" y="f256"/>
                  <a:pt x="f257" y="f258"/>
                  <a:pt x="f259" y="f63"/>
                </a:cubicBezTo>
                <a:lnTo>
                  <a:pt x="f260" y="f63"/>
                </a:lnTo>
                <a:cubicBezTo>
                  <a:pt x="f261" y="f262"/>
                  <a:pt x="f263" y="f264"/>
                  <a:pt x="f265" y="f168"/>
                </a:cubicBezTo>
                <a:cubicBezTo>
                  <a:pt x="f266" y="f267"/>
                  <a:pt x="f268" y="f269"/>
                  <a:pt x="f270" y="f271"/>
                </a:cubicBezTo>
                <a:lnTo>
                  <a:pt x="f272" y="f254"/>
                </a:lnTo>
                <a:lnTo>
                  <a:pt x="f273" y="f57"/>
                </a:lnTo>
                <a:lnTo>
                  <a:pt x="f244" y="f57"/>
                </a:lnTo>
                <a:close/>
                <a:moveTo>
                  <a:pt x="f274" y="f57"/>
                </a:moveTo>
                <a:cubicBezTo>
                  <a:pt x="f275" y="f117"/>
                  <a:pt x="f276" y="f277"/>
                  <a:pt x="f278" y="f63"/>
                </a:cubicBezTo>
                <a:lnTo>
                  <a:pt x="f279" y="f63"/>
                </a:lnTo>
                <a:cubicBezTo>
                  <a:pt x="f280" y="f281"/>
                  <a:pt x="f282" y="f283"/>
                  <a:pt x="f284" y="f57"/>
                </a:cubicBezTo>
                <a:lnTo>
                  <a:pt x="f274" y="f57"/>
                </a:lnTo>
                <a:close/>
                <a:moveTo>
                  <a:pt x="f285" y="f57"/>
                </a:moveTo>
                <a:cubicBezTo>
                  <a:pt x="f286" y="f287"/>
                  <a:pt x="f288" y="f281"/>
                  <a:pt x="f289" y="f63"/>
                </a:cubicBezTo>
                <a:lnTo>
                  <a:pt x="f290" y="f63"/>
                </a:lnTo>
                <a:cubicBezTo>
                  <a:pt x="f291" y="f292"/>
                  <a:pt x="f293" y="f294"/>
                  <a:pt x="f295" y="f57"/>
                </a:cubicBezTo>
                <a:lnTo>
                  <a:pt x="f285" y="f57"/>
                </a:lnTo>
                <a:close/>
                <a:moveTo>
                  <a:pt x="f296" y="f297"/>
                </a:moveTo>
                <a:cubicBezTo>
                  <a:pt x="f298" y="f299"/>
                  <a:pt x="f300" y="f301"/>
                  <a:pt x="f302" y="f303"/>
                </a:cubicBezTo>
                <a:lnTo>
                  <a:pt x="f304" y="f303"/>
                </a:lnTo>
                <a:cubicBezTo>
                  <a:pt x="f305" y="f306"/>
                  <a:pt x="f307" y="f308"/>
                  <a:pt x="f309" y="f297"/>
                </a:cubicBezTo>
                <a:lnTo>
                  <a:pt x="f296" y="f297"/>
                </a:lnTo>
                <a:close/>
                <a:moveTo>
                  <a:pt x="f310" y="f297"/>
                </a:moveTo>
                <a:cubicBezTo>
                  <a:pt x="f311" y="f312"/>
                  <a:pt x="f313" y="f314"/>
                  <a:pt x="f315" y="f303"/>
                </a:cubicBezTo>
                <a:lnTo>
                  <a:pt x="f316" y="f303"/>
                </a:lnTo>
                <a:cubicBezTo>
                  <a:pt x="f317" y="f318"/>
                  <a:pt x="f319" y="f320"/>
                  <a:pt x="f321" y="f297"/>
                </a:cubicBezTo>
                <a:lnTo>
                  <a:pt x="f310" y="f297"/>
                </a:lnTo>
                <a:close/>
                <a:moveTo>
                  <a:pt x="f322" y="f297"/>
                </a:moveTo>
                <a:cubicBezTo>
                  <a:pt x="f323" y="f324"/>
                  <a:pt x="f325" y="f326"/>
                  <a:pt x="f327" y="f328"/>
                </a:cubicBezTo>
                <a:cubicBezTo>
                  <a:pt x="f329" y="f330"/>
                  <a:pt x="f331" y="f332"/>
                  <a:pt x="f333" y="f303"/>
                </a:cubicBezTo>
                <a:lnTo>
                  <a:pt x="f334" y="f303"/>
                </a:lnTo>
                <a:cubicBezTo>
                  <a:pt x="f335" y="f336"/>
                  <a:pt x="f337" y="f338"/>
                  <a:pt x="f339" y="f340"/>
                </a:cubicBezTo>
                <a:cubicBezTo>
                  <a:pt x="f341" y="f342"/>
                  <a:pt x="f343" y="f344"/>
                  <a:pt x="f345" y="f328"/>
                </a:cubicBezTo>
                <a:cubicBezTo>
                  <a:pt x="f346" y="f347"/>
                  <a:pt x="f348" y="f349"/>
                  <a:pt x="f350" y="f349"/>
                </a:cubicBezTo>
                <a:lnTo>
                  <a:pt x="f351" y="f349"/>
                </a:lnTo>
                <a:lnTo>
                  <a:pt x="f352" y="f303"/>
                </a:lnTo>
                <a:lnTo>
                  <a:pt x="f353" y="f303"/>
                </a:lnTo>
                <a:lnTo>
                  <a:pt x="f354" y="f355"/>
                </a:lnTo>
                <a:lnTo>
                  <a:pt x="f356" y="f357"/>
                </a:lnTo>
                <a:cubicBezTo>
                  <a:pt x="f358" y="f359"/>
                  <a:pt x="f360" y="f361"/>
                  <a:pt x="f362" y="f363"/>
                </a:cubicBezTo>
                <a:lnTo>
                  <a:pt x="f364" y="f297"/>
                </a:lnTo>
                <a:lnTo>
                  <a:pt x="f322" y="f297"/>
                </a:lnTo>
                <a:close/>
                <a:moveTo>
                  <a:pt x="f116" y="f297"/>
                </a:moveTo>
                <a:lnTo>
                  <a:pt x="f116" y="f303"/>
                </a:lnTo>
                <a:lnTo>
                  <a:pt x="f365" y="f303"/>
                </a:lnTo>
                <a:lnTo>
                  <a:pt x="f365" y="f297"/>
                </a:lnTo>
                <a:lnTo>
                  <a:pt x="f116" y="f297"/>
                </a:lnTo>
                <a:close/>
                <a:moveTo>
                  <a:pt x="f366" y="f297"/>
                </a:moveTo>
                <a:cubicBezTo>
                  <a:pt x="f367" y="f368"/>
                  <a:pt x="f369" y="f370"/>
                  <a:pt x="f371" y="f372"/>
                </a:cubicBezTo>
                <a:cubicBezTo>
                  <a:pt x="f373" y="f374"/>
                  <a:pt x="f375" y="f376"/>
                  <a:pt x="f377" y="f378"/>
                </a:cubicBezTo>
                <a:cubicBezTo>
                  <a:pt x="f379" y="f380"/>
                  <a:pt x="f381" y="f328"/>
                  <a:pt x="f382" y="f328"/>
                </a:cubicBezTo>
                <a:cubicBezTo>
                  <a:pt x="f383" y="f328"/>
                  <a:pt x="f384" y="f385"/>
                  <a:pt x="f386" y="f357"/>
                </a:cubicBezTo>
                <a:cubicBezTo>
                  <a:pt x="f387" y="f388"/>
                  <a:pt x="f389" y="f390"/>
                  <a:pt x="f391" y="f392"/>
                </a:cubicBezTo>
                <a:cubicBezTo>
                  <a:pt x="f393" y="f394"/>
                  <a:pt x="f395" y="f396"/>
                  <a:pt x="f397" y="f396"/>
                </a:cubicBezTo>
                <a:cubicBezTo>
                  <a:pt x="f398" y="f396"/>
                  <a:pt x="f399" y="f400"/>
                  <a:pt x="f401" y="f402"/>
                </a:cubicBezTo>
                <a:cubicBezTo>
                  <a:pt x="f403" y="f404"/>
                  <a:pt x="f405" y="f406"/>
                  <a:pt x="f407" y="f408"/>
                </a:cubicBezTo>
                <a:cubicBezTo>
                  <a:pt x="f409" y="f408"/>
                  <a:pt x="f410" y="f326"/>
                  <a:pt x="f411" y="f412"/>
                </a:cubicBezTo>
                <a:cubicBezTo>
                  <a:pt x="f413" y="f414"/>
                  <a:pt x="f415" y="f416"/>
                  <a:pt x="f417" y="f297"/>
                </a:cubicBezTo>
                <a:lnTo>
                  <a:pt x="f366" y="f297"/>
                </a:lnTo>
                <a:close/>
                <a:moveTo>
                  <a:pt x="f418" y="f297"/>
                </a:moveTo>
                <a:cubicBezTo>
                  <a:pt x="f419" y="f420"/>
                  <a:pt x="f421" y="f422"/>
                  <a:pt x="f423" y="f303"/>
                </a:cubicBezTo>
                <a:lnTo>
                  <a:pt x="f424" y="f303"/>
                </a:lnTo>
                <a:lnTo>
                  <a:pt x="f425" y="f426"/>
                </a:lnTo>
                <a:lnTo>
                  <a:pt x="f427" y="f426"/>
                </a:lnTo>
                <a:lnTo>
                  <a:pt x="f428" y="f426"/>
                </a:lnTo>
                <a:cubicBezTo>
                  <a:pt x="f429" y="f426"/>
                  <a:pt x="f430" y="f431"/>
                  <a:pt x="f432" y="f433"/>
                </a:cubicBezTo>
                <a:cubicBezTo>
                  <a:pt x="f434" y="f435"/>
                  <a:pt x="f436" y="f437"/>
                  <a:pt x="f438" y="f439"/>
                </a:cubicBezTo>
                <a:lnTo>
                  <a:pt x="f440" y="f441"/>
                </a:lnTo>
                <a:lnTo>
                  <a:pt x="f440" y="f303"/>
                </a:lnTo>
                <a:lnTo>
                  <a:pt x="f442" y="f303"/>
                </a:lnTo>
                <a:cubicBezTo>
                  <a:pt x="f443" y="f444"/>
                  <a:pt x="f445" y="f446"/>
                  <a:pt x="f447" y="f396"/>
                </a:cubicBezTo>
                <a:cubicBezTo>
                  <a:pt x="f448" y="f449"/>
                  <a:pt x="f450" y="f451"/>
                  <a:pt x="f452" y="f363"/>
                </a:cubicBezTo>
                <a:cubicBezTo>
                  <a:pt x="f453" y="f454"/>
                  <a:pt x="f455" y="f456"/>
                  <a:pt x="f457" y="f297"/>
                </a:cubicBezTo>
                <a:lnTo>
                  <a:pt x="f458" y="f297"/>
                </a:lnTo>
                <a:cubicBezTo>
                  <a:pt x="f459" y="f460"/>
                  <a:pt x="f461" y="f462"/>
                  <a:pt x="f463" y="f378"/>
                </a:cubicBezTo>
                <a:cubicBezTo>
                  <a:pt x="f464" y="f465"/>
                  <a:pt x="f466" y="f467"/>
                  <a:pt x="f468" y="f297"/>
                </a:cubicBezTo>
                <a:lnTo>
                  <a:pt x="f469" y="f297"/>
                </a:lnTo>
                <a:cubicBezTo>
                  <a:pt x="f470" y="f471"/>
                  <a:pt x="f472" y="f473"/>
                  <a:pt x="f474" y="f475"/>
                </a:cubicBezTo>
                <a:cubicBezTo>
                  <a:pt x="f476" y="f477"/>
                  <a:pt x="f478" y="f479"/>
                  <a:pt x="f480" y="f481"/>
                </a:cubicBezTo>
                <a:cubicBezTo>
                  <a:pt x="f482" y="f483"/>
                  <a:pt x="f484" y="f485"/>
                  <a:pt x="f486" y="f487"/>
                </a:cubicBezTo>
                <a:cubicBezTo>
                  <a:pt x="f488" y="f489"/>
                  <a:pt x="f490" y="f491"/>
                  <a:pt x="f492" y="f297"/>
                </a:cubicBezTo>
                <a:lnTo>
                  <a:pt x="f418" y="f297"/>
                </a:lnTo>
                <a:close/>
                <a:moveTo>
                  <a:pt x="f493" y="f297"/>
                </a:moveTo>
                <a:cubicBezTo>
                  <a:pt x="f494" y="f495"/>
                  <a:pt x="f496" y="f497"/>
                  <a:pt x="f498" y="f303"/>
                </a:cubicBezTo>
                <a:lnTo>
                  <a:pt x="f499" y="f303"/>
                </a:lnTo>
                <a:cubicBezTo>
                  <a:pt x="f500" y="f501"/>
                  <a:pt x="f502" y="f503"/>
                  <a:pt x="f504" y="f297"/>
                </a:cubicBezTo>
                <a:lnTo>
                  <a:pt x="f493" y="f297"/>
                </a:lnTo>
                <a:close/>
                <a:moveTo>
                  <a:pt x="f505" y="f297"/>
                </a:moveTo>
                <a:cubicBezTo>
                  <a:pt x="f506" y="f507"/>
                  <a:pt x="f508" y="f509"/>
                  <a:pt x="f510" y="f303"/>
                </a:cubicBezTo>
                <a:lnTo>
                  <a:pt x="f511" y="f303"/>
                </a:lnTo>
                <a:cubicBezTo>
                  <a:pt x="f512" y="f513"/>
                  <a:pt x="f514" y="f515"/>
                  <a:pt x="f516" y="f297"/>
                </a:cubicBezTo>
                <a:lnTo>
                  <a:pt x="f505" y="f297"/>
                </a:lnTo>
                <a:close/>
                <a:moveTo>
                  <a:pt x="f517" y="f518"/>
                </a:moveTo>
                <a:cubicBezTo>
                  <a:pt x="f519" y="f520"/>
                  <a:pt x="f521" y="f522"/>
                  <a:pt x="f523" y="f303"/>
                </a:cubicBezTo>
                <a:lnTo>
                  <a:pt x="f524" y="f303"/>
                </a:lnTo>
                <a:cubicBezTo>
                  <a:pt x="f525" y="f526"/>
                  <a:pt x="f527" y="f528"/>
                  <a:pt x="f517" y="f518"/>
                </a:cubicBezTo>
                <a:close/>
                <a:moveTo>
                  <a:pt x="f529" y="f530"/>
                </a:moveTo>
                <a:cubicBezTo>
                  <a:pt x="f531" y="f532"/>
                  <a:pt x="f533" y="f534"/>
                  <a:pt x="f535" y="f303"/>
                </a:cubicBezTo>
                <a:lnTo>
                  <a:pt x="f536" y="f303"/>
                </a:lnTo>
                <a:cubicBezTo>
                  <a:pt x="f537" y="f538"/>
                  <a:pt x="f539" y="f540"/>
                  <a:pt x="f529" y="f530"/>
                </a:cubicBezTo>
                <a:close/>
                <a:moveTo>
                  <a:pt x="f541" y="f542"/>
                </a:moveTo>
                <a:cubicBezTo>
                  <a:pt x="f543" y="f544"/>
                  <a:pt x="f545" y="f546"/>
                  <a:pt x="f547" y="f303"/>
                </a:cubicBezTo>
                <a:lnTo>
                  <a:pt x="f548" y="f303"/>
                </a:lnTo>
                <a:cubicBezTo>
                  <a:pt x="f549" y="f550"/>
                  <a:pt x="f551" y="f552"/>
                  <a:pt x="f541" y="f542"/>
                </a:cubicBezTo>
                <a:close/>
                <a:moveTo>
                  <a:pt x="f553" y="f554"/>
                </a:moveTo>
                <a:cubicBezTo>
                  <a:pt x="f555" y="f556"/>
                  <a:pt x="f557" y="f558"/>
                  <a:pt x="f559" y="f560"/>
                </a:cubicBezTo>
                <a:lnTo>
                  <a:pt x="f561" y="f560"/>
                </a:lnTo>
                <a:cubicBezTo>
                  <a:pt x="f562" y="f563"/>
                  <a:pt x="f564" y="f565"/>
                  <a:pt x="f566" y="f567"/>
                </a:cubicBezTo>
                <a:lnTo>
                  <a:pt x="f568" y="f554"/>
                </a:lnTo>
                <a:lnTo>
                  <a:pt x="f553" y="f554"/>
                </a:lnTo>
                <a:close/>
                <a:moveTo>
                  <a:pt x="f569" y="f554"/>
                </a:moveTo>
                <a:cubicBezTo>
                  <a:pt x="f570" y="f571"/>
                  <a:pt x="f572" y="f573"/>
                  <a:pt x="f574" y="f575"/>
                </a:cubicBezTo>
                <a:cubicBezTo>
                  <a:pt x="f576" y="f577"/>
                  <a:pt x="f578" y="f579"/>
                  <a:pt x="f580" y="f581"/>
                </a:cubicBezTo>
                <a:lnTo>
                  <a:pt x="f582" y="f560"/>
                </a:lnTo>
                <a:lnTo>
                  <a:pt x="f583" y="f560"/>
                </a:lnTo>
                <a:cubicBezTo>
                  <a:pt x="f584" y="f585"/>
                  <a:pt x="f586" y="f587"/>
                  <a:pt x="f588" y="f589"/>
                </a:cubicBezTo>
                <a:cubicBezTo>
                  <a:pt x="f590" y="f591"/>
                  <a:pt x="f592" y="f593"/>
                  <a:pt x="f594" y="f554"/>
                </a:cubicBezTo>
                <a:lnTo>
                  <a:pt x="f595" y="f554"/>
                </a:lnTo>
                <a:cubicBezTo>
                  <a:pt x="f596" y="f597"/>
                  <a:pt x="f598" y="f599"/>
                  <a:pt x="f600" y="f601"/>
                </a:cubicBezTo>
                <a:cubicBezTo>
                  <a:pt x="f602" y="f603"/>
                  <a:pt x="f604" y="f605"/>
                  <a:pt x="f606" y="f554"/>
                </a:cubicBezTo>
                <a:lnTo>
                  <a:pt x="f569" y="f554"/>
                </a:lnTo>
                <a:close/>
                <a:moveTo>
                  <a:pt x="f607" y="f554"/>
                </a:moveTo>
                <a:lnTo>
                  <a:pt x="f607" y="f608"/>
                </a:lnTo>
                <a:lnTo>
                  <a:pt x="f609" y="f610"/>
                </a:lnTo>
                <a:cubicBezTo>
                  <a:pt x="f611" y="f612"/>
                  <a:pt x="f613" y="f614"/>
                  <a:pt x="f615" y="f616"/>
                </a:cubicBezTo>
                <a:cubicBezTo>
                  <a:pt x="f617" y="f618"/>
                  <a:pt x="f619" y="f620"/>
                  <a:pt x="f615" y="f560"/>
                </a:cubicBezTo>
                <a:lnTo>
                  <a:pt x="f621" y="f560"/>
                </a:lnTo>
                <a:cubicBezTo>
                  <a:pt x="f622" y="f623"/>
                  <a:pt x="f624" y="f625"/>
                  <a:pt x="f626" y="f627"/>
                </a:cubicBezTo>
                <a:cubicBezTo>
                  <a:pt x="f628" y="f629"/>
                  <a:pt x="f630" y="f631"/>
                  <a:pt x="f632" y="f554"/>
                </a:cubicBezTo>
                <a:lnTo>
                  <a:pt x="f607" y="f554"/>
                </a:lnTo>
                <a:close/>
                <a:moveTo>
                  <a:pt x="f116" y="f554"/>
                </a:moveTo>
                <a:lnTo>
                  <a:pt x="f116" y="f560"/>
                </a:lnTo>
                <a:lnTo>
                  <a:pt x="f365" y="f560"/>
                </a:lnTo>
                <a:lnTo>
                  <a:pt x="f365" y="f554"/>
                </a:lnTo>
                <a:lnTo>
                  <a:pt x="f116" y="f554"/>
                </a:lnTo>
                <a:close/>
                <a:moveTo>
                  <a:pt x="f633" y="f554"/>
                </a:moveTo>
                <a:cubicBezTo>
                  <a:pt x="f634" y="f635"/>
                  <a:pt x="f636" y="f637"/>
                  <a:pt x="f638" y="f639"/>
                </a:cubicBezTo>
                <a:cubicBezTo>
                  <a:pt x="f640" y="f641"/>
                  <a:pt x="f642" y="f643"/>
                  <a:pt x="f644" y="f645"/>
                </a:cubicBezTo>
                <a:cubicBezTo>
                  <a:pt x="f646" y="f647"/>
                  <a:pt x="f648" y="f649"/>
                  <a:pt x="f650" y="f560"/>
                </a:cubicBezTo>
                <a:lnTo>
                  <a:pt x="f651" y="f560"/>
                </a:lnTo>
                <a:cubicBezTo>
                  <a:pt x="f652" y="f653"/>
                  <a:pt x="f654" y="f655"/>
                  <a:pt x="f656" y="f657"/>
                </a:cubicBezTo>
                <a:cubicBezTo>
                  <a:pt x="f658" y="f659"/>
                  <a:pt x="f660" y="f661"/>
                  <a:pt x="f662" y="f663"/>
                </a:cubicBezTo>
                <a:cubicBezTo>
                  <a:pt x="f664" y="f665"/>
                  <a:pt x="f666" y="f667"/>
                  <a:pt x="f668" y="f669"/>
                </a:cubicBezTo>
                <a:cubicBezTo>
                  <a:pt x="f670" y="f669"/>
                  <a:pt x="f671" y="f672"/>
                  <a:pt x="f673" y="f669"/>
                </a:cubicBezTo>
                <a:lnTo>
                  <a:pt x="f674" y="f675"/>
                </a:lnTo>
                <a:lnTo>
                  <a:pt x="f676" y="f677"/>
                </a:lnTo>
                <a:cubicBezTo>
                  <a:pt x="f678" y="f677"/>
                  <a:pt x="f679" y="f680"/>
                  <a:pt x="f681" y="f682"/>
                </a:cubicBezTo>
                <a:cubicBezTo>
                  <a:pt x="f683" y="f684"/>
                  <a:pt x="f685" y="f686"/>
                  <a:pt x="f687" y="f554"/>
                </a:cubicBezTo>
                <a:lnTo>
                  <a:pt x="f633" y="f554"/>
                </a:lnTo>
                <a:close/>
                <a:moveTo>
                  <a:pt x="f688" y="f554"/>
                </a:moveTo>
                <a:cubicBezTo>
                  <a:pt x="f689" y="f690"/>
                  <a:pt x="f691" y="f692"/>
                  <a:pt x="f693" y="f669"/>
                </a:cubicBezTo>
                <a:cubicBezTo>
                  <a:pt x="f694" y="f695"/>
                  <a:pt x="f696" y="f697"/>
                  <a:pt x="f698" y="f699"/>
                </a:cubicBezTo>
                <a:lnTo>
                  <a:pt x="f700" y="f560"/>
                </a:lnTo>
                <a:lnTo>
                  <a:pt x="f701" y="f560"/>
                </a:lnTo>
                <a:cubicBezTo>
                  <a:pt x="f702" y="f703"/>
                  <a:pt x="f704" y="f705"/>
                  <a:pt x="f706" y="f707"/>
                </a:cubicBezTo>
                <a:lnTo>
                  <a:pt x="f708" y="f709"/>
                </a:lnTo>
                <a:cubicBezTo>
                  <a:pt x="f710" y="f711"/>
                  <a:pt x="f712" y="f713"/>
                  <a:pt x="f714" y="f715"/>
                </a:cubicBezTo>
                <a:cubicBezTo>
                  <a:pt x="f716" y="f717"/>
                  <a:pt x="f718" y="f719"/>
                  <a:pt x="f720" y="f721"/>
                </a:cubicBezTo>
                <a:lnTo>
                  <a:pt x="f722" y="f554"/>
                </a:lnTo>
                <a:lnTo>
                  <a:pt x="f723" y="f554"/>
                </a:lnTo>
                <a:cubicBezTo>
                  <a:pt x="f724" y="f725"/>
                  <a:pt x="f726" y="f727"/>
                  <a:pt x="f425" y="f728"/>
                </a:cubicBezTo>
                <a:cubicBezTo>
                  <a:pt x="f425" y="f729"/>
                  <a:pt x="f730" y="f571"/>
                  <a:pt x="f731" y="f554"/>
                </a:cubicBezTo>
                <a:lnTo>
                  <a:pt x="f688" y="f554"/>
                </a:lnTo>
                <a:close/>
                <a:moveTo>
                  <a:pt x="f732" y="f554"/>
                </a:moveTo>
                <a:cubicBezTo>
                  <a:pt x="f733" y="f734"/>
                  <a:pt x="f735" y="f736"/>
                  <a:pt x="f737" y="f738"/>
                </a:cubicBezTo>
                <a:lnTo>
                  <a:pt x="f737" y="f560"/>
                </a:lnTo>
                <a:lnTo>
                  <a:pt x="f739" y="f560"/>
                </a:lnTo>
                <a:cubicBezTo>
                  <a:pt x="f740" y="f741"/>
                  <a:pt x="f742" y="f743"/>
                  <a:pt x="f744" y="f554"/>
                </a:cubicBezTo>
                <a:lnTo>
                  <a:pt x="f732" y="f554"/>
                </a:lnTo>
                <a:close/>
                <a:moveTo>
                  <a:pt x="f745" y="f746"/>
                </a:moveTo>
                <a:cubicBezTo>
                  <a:pt x="f747" y="f748"/>
                  <a:pt x="f749" y="f750"/>
                  <a:pt x="f751" y="f752"/>
                </a:cubicBezTo>
                <a:lnTo>
                  <a:pt x="f753" y="f752"/>
                </a:lnTo>
                <a:cubicBezTo>
                  <a:pt x="f754" y="f755"/>
                  <a:pt x="f756" y="f757"/>
                  <a:pt x="f758" y="f746"/>
                </a:cubicBezTo>
                <a:lnTo>
                  <a:pt x="f745" y="f746"/>
                </a:lnTo>
                <a:close/>
                <a:moveTo>
                  <a:pt x="f759" y="f760"/>
                </a:moveTo>
                <a:cubicBezTo>
                  <a:pt x="f761" y="f762"/>
                  <a:pt x="f763" y="f764"/>
                  <a:pt x="f765" y="f766"/>
                </a:cubicBezTo>
                <a:lnTo>
                  <a:pt x="f767" y="f766"/>
                </a:lnTo>
                <a:cubicBezTo>
                  <a:pt x="f768" y="f769"/>
                  <a:pt x="f770" y="f771"/>
                  <a:pt x="f772" y="f760"/>
                </a:cubicBezTo>
                <a:lnTo>
                  <a:pt x="f759" y="f760"/>
                </a:lnTo>
                <a:close/>
                <a:moveTo>
                  <a:pt x="f773" y="f760"/>
                </a:moveTo>
                <a:cubicBezTo>
                  <a:pt x="f774" y="f775"/>
                  <a:pt x="f776" y="f777"/>
                  <a:pt x="f778" y="f779"/>
                </a:cubicBezTo>
                <a:lnTo>
                  <a:pt x="f780" y="f781"/>
                </a:lnTo>
                <a:cubicBezTo>
                  <a:pt x="f782" y="f783"/>
                  <a:pt x="f784" y="f785"/>
                  <a:pt x="f786" y="f766"/>
                </a:cubicBezTo>
                <a:lnTo>
                  <a:pt x="f787" y="f766"/>
                </a:lnTo>
                <a:cubicBezTo>
                  <a:pt x="f788" y="f789"/>
                  <a:pt x="f790" y="f791"/>
                  <a:pt x="f792" y="f760"/>
                </a:cubicBezTo>
                <a:lnTo>
                  <a:pt x="f773" y="f760"/>
                </a:lnTo>
                <a:close/>
                <a:moveTo>
                  <a:pt x="f793" y="f760"/>
                </a:moveTo>
                <a:cubicBezTo>
                  <a:pt x="f794" y="f795"/>
                  <a:pt x="f796" y="f797"/>
                  <a:pt x="f798" y="f799"/>
                </a:cubicBezTo>
                <a:cubicBezTo>
                  <a:pt x="f800" y="f801"/>
                  <a:pt x="f802" y="f803"/>
                  <a:pt x="f804" y="f766"/>
                </a:cubicBezTo>
                <a:lnTo>
                  <a:pt x="f805" y="f766"/>
                </a:lnTo>
                <a:cubicBezTo>
                  <a:pt x="f806" y="f807"/>
                  <a:pt x="f808" y="f809"/>
                  <a:pt x="f810" y="f811"/>
                </a:cubicBezTo>
                <a:cubicBezTo>
                  <a:pt x="f812" y="f813"/>
                  <a:pt x="f814" y="f815"/>
                  <a:pt x="f816" y="f760"/>
                </a:cubicBezTo>
                <a:lnTo>
                  <a:pt x="f793" y="f760"/>
                </a:lnTo>
                <a:close/>
                <a:moveTo>
                  <a:pt x="f817" y="f760"/>
                </a:moveTo>
                <a:lnTo>
                  <a:pt x="f818" y="f819"/>
                </a:lnTo>
                <a:lnTo>
                  <a:pt x="f820" y="f821"/>
                </a:lnTo>
                <a:lnTo>
                  <a:pt x="f822" y="f766"/>
                </a:lnTo>
                <a:lnTo>
                  <a:pt x="f823" y="f766"/>
                </a:lnTo>
                <a:cubicBezTo>
                  <a:pt x="f824" y="f825"/>
                  <a:pt x="f826" y="f827"/>
                  <a:pt x="f828" y="f829"/>
                </a:cubicBezTo>
                <a:cubicBezTo>
                  <a:pt x="f830" y="f831"/>
                  <a:pt x="f832" y="f833"/>
                  <a:pt x="f834" y="f760"/>
                </a:cubicBezTo>
                <a:lnTo>
                  <a:pt x="f817" y="f760"/>
                </a:lnTo>
                <a:close/>
                <a:moveTo>
                  <a:pt x="f835" y="f760"/>
                </a:moveTo>
                <a:lnTo>
                  <a:pt x="f835" y="f836"/>
                </a:lnTo>
                <a:cubicBezTo>
                  <a:pt x="f837" y="f838"/>
                  <a:pt x="f839" y="f840"/>
                  <a:pt x="f841" y="f766"/>
                </a:cubicBezTo>
                <a:lnTo>
                  <a:pt x="f842" y="f766"/>
                </a:lnTo>
                <a:cubicBezTo>
                  <a:pt x="f843" y="f844"/>
                  <a:pt x="f845" y="f846"/>
                  <a:pt x="f847" y="f848"/>
                </a:cubicBezTo>
                <a:cubicBezTo>
                  <a:pt x="f849" y="f848"/>
                  <a:pt x="f850" y="f851"/>
                  <a:pt x="f852" y="f760"/>
                </a:cubicBezTo>
                <a:lnTo>
                  <a:pt x="f835" y="f760"/>
                </a:lnTo>
                <a:close/>
                <a:moveTo>
                  <a:pt x="f853" y="f760"/>
                </a:moveTo>
                <a:cubicBezTo>
                  <a:pt x="f854" y="f762"/>
                  <a:pt x="f855" y="f856"/>
                  <a:pt x="f857" y="f766"/>
                </a:cubicBezTo>
                <a:lnTo>
                  <a:pt x="f858" y="f766"/>
                </a:lnTo>
                <a:cubicBezTo>
                  <a:pt x="f859" y="f860"/>
                  <a:pt x="f861" y="f862"/>
                  <a:pt x="f863" y="f760"/>
                </a:cubicBezTo>
                <a:lnTo>
                  <a:pt x="f853" y="f760"/>
                </a:lnTo>
                <a:close/>
                <a:moveTo>
                  <a:pt x="f864" y="f865"/>
                </a:moveTo>
                <a:cubicBezTo>
                  <a:pt x="f866" y="f867"/>
                  <a:pt x="f868" y="f869"/>
                  <a:pt x="f870" y="f871"/>
                </a:cubicBezTo>
                <a:lnTo>
                  <a:pt x="f872" y="f871"/>
                </a:lnTo>
                <a:cubicBezTo>
                  <a:pt x="f873" y="f874"/>
                  <a:pt x="f875" y="f876"/>
                  <a:pt x="f877" y="f865"/>
                </a:cubicBezTo>
                <a:lnTo>
                  <a:pt x="f864" y="f865"/>
                </a:lnTo>
                <a:close/>
                <a:moveTo>
                  <a:pt x="f878" y="f865"/>
                </a:moveTo>
                <a:cubicBezTo>
                  <a:pt x="f879" y="f880"/>
                  <a:pt x="f881" y="f882"/>
                  <a:pt x="f883" y="f884"/>
                </a:cubicBezTo>
                <a:cubicBezTo>
                  <a:pt x="f885" y="f884"/>
                  <a:pt x="f886" y="f887"/>
                  <a:pt x="f888" y="f889"/>
                </a:cubicBezTo>
                <a:lnTo>
                  <a:pt x="f890" y="f889"/>
                </a:lnTo>
                <a:lnTo>
                  <a:pt x="f891" y="f892"/>
                </a:lnTo>
                <a:cubicBezTo>
                  <a:pt x="f893" y="f894"/>
                  <a:pt x="f895" y="f896"/>
                  <a:pt x="f897" y="f871"/>
                </a:cubicBezTo>
                <a:lnTo>
                  <a:pt x="f898" y="f871"/>
                </a:lnTo>
                <a:cubicBezTo>
                  <a:pt x="f899" y="f900"/>
                  <a:pt x="f901" y="f902"/>
                  <a:pt x="f903" y="f904"/>
                </a:cubicBezTo>
                <a:lnTo>
                  <a:pt x="f905" y="f906"/>
                </a:lnTo>
                <a:cubicBezTo>
                  <a:pt x="f905" y="f906"/>
                  <a:pt x="f907" y="f908"/>
                  <a:pt x="f909" y="f908"/>
                </a:cubicBezTo>
                <a:cubicBezTo>
                  <a:pt x="f910" y="f911"/>
                  <a:pt x="f912" y="f913"/>
                  <a:pt x="f914" y="f871"/>
                </a:cubicBezTo>
                <a:lnTo>
                  <a:pt x="f915" y="f871"/>
                </a:lnTo>
                <a:cubicBezTo>
                  <a:pt x="f916" y="f917"/>
                  <a:pt x="f918" y="f919"/>
                  <a:pt x="f920" y="f908"/>
                </a:cubicBezTo>
                <a:cubicBezTo>
                  <a:pt x="f921" y="f922"/>
                  <a:pt x="f923" y="f924"/>
                  <a:pt x="f345" y="f865"/>
                </a:cubicBezTo>
                <a:lnTo>
                  <a:pt x="f878" y="f865"/>
                </a:lnTo>
                <a:close/>
                <a:moveTo>
                  <a:pt x="f925" y="f865"/>
                </a:moveTo>
                <a:cubicBezTo>
                  <a:pt x="f926" y="f927"/>
                  <a:pt x="f928" y="f929"/>
                  <a:pt x="f930" y="f931"/>
                </a:cubicBezTo>
                <a:cubicBezTo>
                  <a:pt x="f932" y="f933"/>
                  <a:pt x="f934" y="f935"/>
                  <a:pt x="f936" y="f871"/>
                </a:cubicBezTo>
                <a:lnTo>
                  <a:pt x="f937" y="f871"/>
                </a:lnTo>
                <a:cubicBezTo>
                  <a:pt x="f938" y="f939"/>
                  <a:pt x="f940" y="f941"/>
                  <a:pt x="f942" y="f865"/>
                </a:cubicBezTo>
                <a:lnTo>
                  <a:pt x="f925" y="f865"/>
                </a:lnTo>
                <a:close/>
                <a:moveTo>
                  <a:pt x="f943" y="f865"/>
                </a:moveTo>
                <a:cubicBezTo>
                  <a:pt x="f944" y="f945"/>
                  <a:pt x="f946" y="f947"/>
                  <a:pt x="f948" y="f947"/>
                </a:cubicBezTo>
                <a:lnTo>
                  <a:pt x="f949" y="f947"/>
                </a:lnTo>
                <a:cubicBezTo>
                  <a:pt x="f950" y="f951"/>
                  <a:pt x="f952" y="f953"/>
                  <a:pt x="f954" y="f865"/>
                </a:cubicBezTo>
                <a:lnTo>
                  <a:pt x="f943" y="f865"/>
                </a:lnTo>
                <a:close/>
                <a:moveTo>
                  <a:pt x="f955" y="f865"/>
                </a:moveTo>
                <a:cubicBezTo>
                  <a:pt x="f956" y="f957"/>
                  <a:pt x="f958" y="f959"/>
                  <a:pt x="f960" y="f871"/>
                </a:cubicBezTo>
                <a:lnTo>
                  <a:pt x="f961" y="f871"/>
                </a:lnTo>
                <a:lnTo>
                  <a:pt x="f962" y="f865"/>
                </a:lnTo>
                <a:lnTo>
                  <a:pt x="f955" y="f865"/>
                </a:lnTo>
                <a:close/>
                <a:moveTo>
                  <a:pt x="f963" y="f865"/>
                </a:moveTo>
                <a:cubicBezTo>
                  <a:pt x="f964" y="f965"/>
                  <a:pt x="f966" y="f967"/>
                  <a:pt x="f968" y="f871"/>
                </a:cubicBezTo>
                <a:lnTo>
                  <a:pt x="f969" y="f871"/>
                </a:lnTo>
                <a:cubicBezTo>
                  <a:pt x="f970" y="f971"/>
                  <a:pt x="f972" y="f973"/>
                  <a:pt x="f974" y="f865"/>
                </a:cubicBezTo>
                <a:lnTo>
                  <a:pt x="f963" y="f865"/>
                </a:lnTo>
                <a:close/>
                <a:moveTo>
                  <a:pt x="f975" y="f976"/>
                </a:moveTo>
                <a:cubicBezTo>
                  <a:pt x="f977" y="f978"/>
                  <a:pt x="f979" y="f980"/>
                  <a:pt x="f981" y="f982"/>
                </a:cubicBezTo>
                <a:lnTo>
                  <a:pt x="f983" y="f982"/>
                </a:lnTo>
                <a:cubicBezTo>
                  <a:pt x="f984" y="f985"/>
                  <a:pt x="f986" y="f987"/>
                  <a:pt x="f988" y="f976"/>
                </a:cubicBezTo>
                <a:lnTo>
                  <a:pt x="f975" y="f976"/>
                </a:lnTo>
                <a:close/>
                <a:moveTo>
                  <a:pt x="f989" y="f976"/>
                </a:moveTo>
                <a:cubicBezTo>
                  <a:pt x="f990" y="f991"/>
                  <a:pt x="f992" y="f993"/>
                  <a:pt x="f994" y="f995"/>
                </a:cubicBezTo>
                <a:lnTo>
                  <a:pt x="f996" y="f995"/>
                </a:lnTo>
                <a:cubicBezTo>
                  <a:pt x="f997" y="f998"/>
                  <a:pt x="f999" y="f1000"/>
                  <a:pt x="f1001" y="f1002"/>
                </a:cubicBezTo>
                <a:lnTo>
                  <a:pt x="f1003" y="f982"/>
                </a:lnTo>
                <a:lnTo>
                  <a:pt x="f1004" y="f982"/>
                </a:lnTo>
                <a:cubicBezTo>
                  <a:pt x="f1005" y="f1006"/>
                  <a:pt x="f1007" y="f1008"/>
                  <a:pt x="f1009" y="f1010"/>
                </a:cubicBezTo>
                <a:lnTo>
                  <a:pt x="f1011" y="f1012"/>
                </a:lnTo>
                <a:lnTo>
                  <a:pt x="f1013" y="f1012"/>
                </a:lnTo>
                <a:lnTo>
                  <a:pt x="f1014" y="f1015"/>
                </a:lnTo>
                <a:cubicBezTo>
                  <a:pt x="f1016" y="f1017"/>
                  <a:pt x="f1018" y="f1019"/>
                  <a:pt x="f1020" y="f1021"/>
                </a:cubicBezTo>
                <a:lnTo>
                  <a:pt x="f1022" y="f1021"/>
                </a:lnTo>
                <a:cubicBezTo>
                  <a:pt x="f1023" y="f1024"/>
                  <a:pt x="f1025" y="f1026"/>
                  <a:pt x="f1027" y="f982"/>
                </a:cubicBezTo>
                <a:lnTo>
                  <a:pt x="f1028" y="f982"/>
                </a:lnTo>
                <a:cubicBezTo>
                  <a:pt x="f1029" y="f1030"/>
                  <a:pt x="f1031" y="f1032"/>
                  <a:pt x="f1033" y="f976"/>
                </a:cubicBezTo>
                <a:lnTo>
                  <a:pt x="f989" y="f976"/>
                </a:lnTo>
                <a:close/>
                <a:moveTo>
                  <a:pt x="f1034" y="f976"/>
                </a:moveTo>
                <a:cubicBezTo>
                  <a:pt x="f1035" y="f1036"/>
                  <a:pt x="f1037" y="f1038"/>
                  <a:pt x="f1039" y="f1040"/>
                </a:cubicBezTo>
                <a:cubicBezTo>
                  <a:pt x="f1041" y="f1042"/>
                  <a:pt x="f1043" y="f1044"/>
                  <a:pt x="f1045" y="f982"/>
                </a:cubicBezTo>
                <a:lnTo>
                  <a:pt x="f1046" y="f982"/>
                </a:lnTo>
                <a:cubicBezTo>
                  <a:pt x="f1047" y="f1048"/>
                  <a:pt x="f1049" y="f1050"/>
                  <a:pt x="f1051" y="f1052"/>
                </a:cubicBezTo>
                <a:cubicBezTo>
                  <a:pt x="f1053" y="f1054"/>
                  <a:pt x="f1055" y="f1056"/>
                  <a:pt x="f1057" y="f1058"/>
                </a:cubicBezTo>
                <a:cubicBezTo>
                  <a:pt x="f1059" y="f1060"/>
                  <a:pt x="f1061" y="f1062"/>
                  <a:pt x="f1063" y="f976"/>
                </a:cubicBezTo>
                <a:lnTo>
                  <a:pt x="f1034" y="f976"/>
                </a:lnTo>
                <a:close/>
                <a:moveTo>
                  <a:pt x="f1064" y="f976"/>
                </a:moveTo>
                <a:cubicBezTo>
                  <a:pt x="f1065" y="f1066"/>
                  <a:pt x="f1067" y="f1068"/>
                  <a:pt x="f1069" y="f1070"/>
                </a:cubicBezTo>
                <a:cubicBezTo>
                  <a:pt x="f1071" y="f1072"/>
                  <a:pt x="f1073" y="f1074"/>
                  <a:pt x="f1075" y="f1076"/>
                </a:cubicBezTo>
                <a:cubicBezTo>
                  <a:pt x="f1077" y="f1078"/>
                  <a:pt x="f1079" y="f1080"/>
                  <a:pt x="f1081" y="f982"/>
                </a:cubicBezTo>
                <a:lnTo>
                  <a:pt x="f1082" y="f982"/>
                </a:lnTo>
                <a:cubicBezTo>
                  <a:pt x="f1083" y="f1084"/>
                  <a:pt x="f1085" y="f1086"/>
                  <a:pt x="f1087" y="f976"/>
                </a:cubicBezTo>
                <a:lnTo>
                  <a:pt x="f1064" y="f976"/>
                </a:lnTo>
                <a:close/>
                <a:moveTo>
                  <a:pt x="f1088" y="f976"/>
                </a:moveTo>
                <a:cubicBezTo>
                  <a:pt x="f1089" y="f1090"/>
                  <a:pt x="f1091" y="f1092"/>
                  <a:pt x="f1093" y="f982"/>
                </a:cubicBezTo>
                <a:lnTo>
                  <a:pt x="f1094" y="f982"/>
                </a:lnTo>
                <a:cubicBezTo>
                  <a:pt x="f1095" y="f1096"/>
                  <a:pt x="f1097" y="f1098"/>
                  <a:pt x="f1099" y="f1100"/>
                </a:cubicBezTo>
                <a:cubicBezTo>
                  <a:pt x="f1101" y="f1102"/>
                  <a:pt x="f1103" y="f1104"/>
                  <a:pt x="f1105" y="f1104"/>
                </a:cubicBezTo>
                <a:cubicBezTo>
                  <a:pt x="f1106" y="f1107"/>
                  <a:pt x="f1108" y="f1109"/>
                  <a:pt x="f1110" y="f976"/>
                </a:cubicBezTo>
                <a:lnTo>
                  <a:pt x="f1088" y="f976"/>
                </a:lnTo>
                <a:close/>
                <a:moveTo>
                  <a:pt x="f1111" y="f976"/>
                </a:moveTo>
                <a:cubicBezTo>
                  <a:pt x="f1112" y="f1113"/>
                  <a:pt x="f1114" y="f1115"/>
                  <a:pt x="f1116" y="f1117"/>
                </a:cubicBezTo>
                <a:cubicBezTo>
                  <a:pt x="f1118" y="f1119"/>
                  <a:pt x="f1116" y="f1120"/>
                  <a:pt x="f1116" y="f1121"/>
                </a:cubicBezTo>
                <a:cubicBezTo>
                  <a:pt x="f1122" y="f1123"/>
                  <a:pt x="f1124" y="f1125"/>
                  <a:pt x="f1126" y="f982"/>
                </a:cubicBezTo>
                <a:lnTo>
                  <a:pt x="f1127" y="f982"/>
                </a:lnTo>
                <a:cubicBezTo>
                  <a:pt x="f1128" y="f1129"/>
                  <a:pt x="f1130" y="f1131"/>
                  <a:pt x="f1132" y="f1133"/>
                </a:cubicBezTo>
                <a:lnTo>
                  <a:pt x="f1134" y="f1133"/>
                </a:lnTo>
                <a:cubicBezTo>
                  <a:pt x="f1135" y="f1136"/>
                  <a:pt x="f1137" y="f1138"/>
                  <a:pt x="f1139" y="f1138"/>
                </a:cubicBezTo>
                <a:lnTo>
                  <a:pt x="f1140" y="f1138"/>
                </a:lnTo>
                <a:cubicBezTo>
                  <a:pt x="f1140" y="f1138"/>
                  <a:pt x="f1141" y="f1142"/>
                  <a:pt x="f1143" y="f1015"/>
                </a:cubicBezTo>
                <a:cubicBezTo>
                  <a:pt x="f1144" y="f1145"/>
                  <a:pt x="f1146" y="f1147"/>
                  <a:pt x="f1148" y="f982"/>
                </a:cubicBezTo>
                <a:lnTo>
                  <a:pt x="f1149" y="f982"/>
                </a:lnTo>
                <a:cubicBezTo>
                  <a:pt x="f1150" y="f1151"/>
                  <a:pt x="f1152" y="f1153"/>
                  <a:pt x="f1154" y="f1155"/>
                </a:cubicBezTo>
                <a:lnTo>
                  <a:pt x="f1156" y="f1155"/>
                </a:lnTo>
                <a:lnTo>
                  <a:pt x="f1157" y="f1158"/>
                </a:lnTo>
                <a:cubicBezTo>
                  <a:pt x="f1159" y="f1160"/>
                  <a:pt x="f1161" y="f1162"/>
                  <a:pt x="f1163" y="f982"/>
                </a:cubicBezTo>
                <a:lnTo>
                  <a:pt x="f1164" y="f982"/>
                </a:lnTo>
                <a:cubicBezTo>
                  <a:pt x="f1165" y="f1010"/>
                  <a:pt x="f1166" y="f1167"/>
                  <a:pt x="f1168" y="f976"/>
                </a:cubicBezTo>
                <a:lnTo>
                  <a:pt x="f1111" y="f976"/>
                </a:lnTo>
                <a:close/>
                <a:moveTo>
                  <a:pt x="f1169" y="f976"/>
                </a:moveTo>
                <a:cubicBezTo>
                  <a:pt x="f1170" y="f1171"/>
                  <a:pt x="f1172" y="f1173"/>
                  <a:pt x="f1174" y="f982"/>
                </a:cubicBezTo>
                <a:lnTo>
                  <a:pt x="f1175" y="f982"/>
                </a:lnTo>
                <a:cubicBezTo>
                  <a:pt x="f1176" y="f1177"/>
                  <a:pt x="f1178" y="f1179"/>
                  <a:pt x="f1180" y="f976"/>
                </a:cubicBezTo>
                <a:lnTo>
                  <a:pt x="f1169" y="f976"/>
                </a:lnTo>
                <a:close/>
                <a:moveTo>
                  <a:pt x="f1181" y="f1182"/>
                </a:moveTo>
                <a:cubicBezTo>
                  <a:pt x="f1183" y="f1184"/>
                  <a:pt x="f1185" y="f1186"/>
                  <a:pt x="f1187" y="f1188"/>
                </a:cubicBezTo>
                <a:lnTo>
                  <a:pt x="f1189" y="f1188"/>
                </a:lnTo>
                <a:cubicBezTo>
                  <a:pt x="f1190" y="f1191"/>
                  <a:pt x="f1192" y="f1193"/>
                  <a:pt x="f1194" y="f1182"/>
                </a:cubicBezTo>
                <a:lnTo>
                  <a:pt x="f1181" y="f1182"/>
                </a:lnTo>
                <a:close/>
                <a:moveTo>
                  <a:pt x="f1195" y="f1182"/>
                </a:moveTo>
                <a:cubicBezTo>
                  <a:pt x="f1196" y="f1197"/>
                  <a:pt x="f1198" y="f1199"/>
                  <a:pt x="f1200" y="f1201"/>
                </a:cubicBezTo>
                <a:cubicBezTo>
                  <a:pt x="f1202" y="f1203"/>
                  <a:pt x="f1204" y="f1205"/>
                  <a:pt x="f1206" y="f1188"/>
                </a:cubicBezTo>
                <a:lnTo>
                  <a:pt x="f1207" y="f1188"/>
                </a:lnTo>
                <a:cubicBezTo>
                  <a:pt x="f1208" y="f1209"/>
                  <a:pt x="f1210" y="f1211"/>
                  <a:pt x="f1212" y="f1182"/>
                </a:cubicBezTo>
                <a:lnTo>
                  <a:pt x="f1195" y="f1182"/>
                </a:lnTo>
                <a:close/>
                <a:moveTo>
                  <a:pt x="f1213" y="f1182"/>
                </a:moveTo>
                <a:cubicBezTo>
                  <a:pt x="f1214" y="f1215"/>
                  <a:pt x="f1216" y="f1217"/>
                  <a:pt x="f1218" y="f1219"/>
                </a:cubicBezTo>
                <a:lnTo>
                  <a:pt x="f1220" y="f1221"/>
                </a:lnTo>
                <a:cubicBezTo>
                  <a:pt x="f1222" y="f1223"/>
                  <a:pt x="f1224" y="f1225"/>
                  <a:pt x="f1226" y="f1188"/>
                </a:cubicBezTo>
                <a:lnTo>
                  <a:pt x="f1227" y="f1188"/>
                </a:lnTo>
                <a:cubicBezTo>
                  <a:pt x="f1228" y="f1229"/>
                  <a:pt x="f1230" y="f1231"/>
                  <a:pt x="f1232" y="f1233"/>
                </a:cubicBezTo>
                <a:cubicBezTo>
                  <a:pt x="f1234" y="f1235"/>
                  <a:pt x="f1236" y="f1237"/>
                  <a:pt x="f1238" y="f1239"/>
                </a:cubicBezTo>
                <a:cubicBezTo>
                  <a:pt x="f1240" y="f1241"/>
                  <a:pt x="f1242" y="f1243"/>
                  <a:pt x="f1244" y="f1182"/>
                </a:cubicBezTo>
                <a:lnTo>
                  <a:pt x="f1245" y="f1182"/>
                </a:lnTo>
                <a:cubicBezTo>
                  <a:pt x="f1246" y="f1247"/>
                  <a:pt x="f1248" y="f1249"/>
                  <a:pt x="f1250" y="f1251"/>
                </a:cubicBezTo>
                <a:lnTo>
                  <a:pt x="f1252" y="f1251"/>
                </a:lnTo>
                <a:lnTo>
                  <a:pt x="f1253" y="f1254"/>
                </a:lnTo>
                <a:cubicBezTo>
                  <a:pt x="f1255" y="f1256"/>
                  <a:pt x="f1257" y="f1258"/>
                  <a:pt x="f1259" y="f1260"/>
                </a:cubicBezTo>
                <a:cubicBezTo>
                  <a:pt x="f1261" y="f1262"/>
                  <a:pt x="f1263" y="f1264"/>
                  <a:pt x="f1265" y="f1266"/>
                </a:cubicBezTo>
                <a:cubicBezTo>
                  <a:pt x="f1267" y="f1268"/>
                  <a:pt x="f1269" y="f1270"/>
                  <a:pt x="f1271" y="f1182"/>
                </a:cubicBezTo>
                <a:lnTo>
                  <a:pt x="f1213" y="f1182"/>
                </a:lnTo>
                <a:close/>
                <a:moveTo>
                  <a:pt x="f1272" y="f1182"/>
                </a:moveTo>
                <a:cubicBezTo>
                  <a:pt x="f1273" y="f1274"/>
                  <a:pt x="f1275" y="f1276"/>
                  <a:pt x="f1277" y="f1188"/>
                </a:cubicBezTo>
                <a:lnTo>
                  <a:pt x="f1278" y="f1188"/>
                </a:lnTo>
                <a:cubicBezTo>
                  <a:pt x="f1279" y="f1280"/>
                  <a:pt x="f1281" y="f1282"/>
                  <a:pt x="f1283" y="f1182"/>
                </a:cubicBezTo>
                <a:lnTo>
                  <a:pt x="f1272" y="f1182"/>
                </a:lnTo>
                <a:close/>
                <a:moveTo>
                  <a:pt x="f1284" y="f1182"/>
                </a:moveTo>
                <a:cubicBezTo>
                  <a:pt x="f1285" y="f1286"/>
                  <a:pt x="f1287" y="f1288"/>
                  <a:pt x="f1289" y="f1239"/>
                </a:cubicBezTo>
                <a:cubicBezTo>
                  <a:pt x="f1290" y="f1291"/>
                  <a:pt x="f1292" y="f1293"/>
                  <a:pt x="f1294" y="f1188"/>
                </a:cubicBezTo>
                <a:lnTo>
                  <a:pt x="f1295" y="f1188"/>
                </a:lnTo>
                <a:cubicBezTo>
                  <a:pt x="f1296" y="f1297"/>
                  <a:pt x="f1298" y="f1299"/>
                  <a:pt x="f1300" y="f1301"/>
                </a:cubicBezTo>
                <a:cubicBezTo>
                  <a:pt x="f1302" y="f1303"/>
                  <a:pt x="f1304" y="f1305"/>
                  <a:pt x="f1306" y="f1182"/>
                </a:cubicBezTo>
                <a:lnTo>
                  <a:pt x="f1284" y="f1182"/>
                </a:lnTo>
                <a:close/>
                <a:moveTo>
                  <a:pt x="f1307" y="f1182"/>
                </a:moveTo>
                <a:cubicBezTo>
                  <a:pt x="f1308" y="f1309"/>
                  <a:pt x="f1310" y="f1311"/>
                  <a:pt x="f835" y="f1312"/>
                </a:cubicBezTo>
                <a:lnTo>
                  <a:pt x="f835" y="f1188"/>
                </a:lnTo>
                <a:lnTo>
                  <a:pt x="f1313" y="f1188"/>
                </a:lnTo>
                <a:cubicBezTo>
                  <a:pt x="f1314" y="f1315"/>
                  <a:pt x="f1316" y="f1317"/>
                  <a:pt x="f1318" y="f1182"/>
                </a:cubicBezTo>
                <a:lnTo>
                  <a:pt x="f1319" y="f1182"/>
                </a:lnTo>
                <a:cubicBezTo>
                  <a:pt x="f1320" y="f1321"/>
                  <a:pt x="f1322" y="f1323"/>
                  <a:pt x="f1324" y="f1325"/>
                </a:cubicBezTo>
                <a:cubicBezTo>
                  <a:pt x="f1326" y="f1325"/>
                  <a:pt x="f1327" y="f1328"/>
                  <a:pt x="f1329" y="f1330"/>
                </a:cubicBezTo>
                <a:cubicBezTo>
                  <a:pt x="f1331" y="f1332"/>
                  <a:pt x="f1333" y="f1330"/>
                  <a:pt x="f1334" y="f1330"/>
                </a:cubicBezTo>
                <a:cubicBezTo>
                  <a:pt x="f1335" y="f1336"/>
                  <a:pt x="f1337" y="f1338"/>
                  <a:pt x="f1339" y="f1340"/>
                </a:cubicBezTo>
                <a:lnTo>
                  <a:pt x="f1341" y="f1342"/>
                </a:lnTo>
                <a:cubicBezTo>
                  <a:pt x="f1341" y="f1343"/>
                  <a:pt x="f1344" y="f1345"/>
                  <a:pt x="f1346" y="f1182"/>
                </a:cubicBezTo>
                <a:lnTo>
                  <a:pt x="f1307" y="f1182"/>
                </a:lnTo>
                <a:close/>
                <a:moveTo>
                  <a:pt x="f1347" y="f1182"/>
                </a:moveTo>
                <a:cubicBezTo>
                  <a:pt x="f1348" y="f1349"/>
                  <a:pt x="f1350" y="f1342"/>
                  <a:pt x="f1351" y="f1342"/>
                </a:cubicBezTo>
                <a:cubicBezTo>
                  <a:pt x="f1352" y="f1342"/>
                  <a:pt x="f1353" y="f1354"/>
                  <a:pt x="f1355" y="f1349"/>
                </a:cubicBezTo>
                <a:lnTo>
                  <a:pt x="f1356" y="f1182"/>
                </a:lnTo>
                <a:lnTo>
                  <a:pt x="f1347" y="f1182"/>
                </a:lnTo>
                <a:close/>
                <a:moveTo>
                  <a:pt x="f1357" y="f1182"/>
                </a:moveTo>
                <a:cubicBezTo>
                  <a:pt x="f1358" y="f1359"/>
                  <a:pt x="f1360" y="f1361"/>
                  <a:pt x="f1362" y="f1188"/>
                </a:cubicBezTo>
                <a:lnTo>
                  <a:pt x="f1363" y="f1188"/>
                </a:lnTo>
                <a:lnTo>
                  <a:pt x="f1364" y="f1330"/>
                </a:lnTo>
                <a:lnTo>
                  <a:pt x="f1365" y="f1366"/>
                </a:lnTo>
                <a:cubicBezTo>
                  <a:pt x="f1367" y="f1368"/>
                  <a:pt x="f1369" y="f1370"/>
                  <a:pt x="f1371" y="f1182"/>
                </a:cubicBezTo>
                <a:lnTo>
                  <a:pt x="f1357" y="f1182"/>
                </a:lnTo>
                <a:close/>
                <a:moveTo>
                  <a:pt x="f1372" y="f1182"/>
                </a:moveTo>
                <a:cubicBezTo>
                  <a:pt x="f1373" y="f1374"/>
                  <a:pt x="f1375" y="f1376"/>
                  <a:pt x="f1377" y="f1188"/>
                </a:cubicBezTo>
                <a:lnTo>
                  <a:pt x="f1378" y="f1188"/>
                </a:lnTo>
                <a:cubicBezTo>
                  <a:pt x="f1379" y="f1380"/>
                  <a:pt x="f1381" y="f1382"/>
                  <a:pt x="f1383" y="f1182"/>
                </a:cubicBezTo>
                <a:lnTo>
                  <a:pt x="f1372" y="f1182"/>
                </a:lnTo>
                <a:close/>
                <a:moveTo>
                  <a:pt x="f1384" y="f1182"/>
                </a:moveTo>
                <a:cubicBezTo>
                  <a:pt x="f1385" y="f1386"/>
                  <a:pt x="f1387" y="f1388"/>
                  <a:pt x="f1389" y="f1188"/>
                </a:cubicBezTo>
                <a:lnTo>
                  <a:pt x="f1390" y="f1188"/>
                </a:lnTo>
                <a:cubicBezTo>
                  <a:pt x="f1391" y="f1392"/>
                  <a:pt x="f1393" y="f1394"/>
                  <a:pt x="f1395" y="f1182"/>
                </a:cubicBezTo>
                <a:lnTo>
                  <a:pt x="f1384" y="f1182"/>
                </a:lnTo>
                <a:close/>
                <a:moveTo>
                  <a:pt x="f1396" y="f1397"/>
                </a:moveTo>
                <a:cubicBezTo>
                  <a:pt x="f1398" y="f1399"/>
                  <a:pt x="f1400" y="f1401"/>
                  <a:pt x="f1402" y="f1403"/>
                </a:cubicBezTo>
                <a:lnTo>
                  <a:pt x="f1404" y="f1403"/>
                </a:lnTo>
                <a:cubicBezTo>
                  <a:pt x="f1405" y="f1406"/>
                  <a:pt x="f1407" y="f1408"/>
                  <a:pt x="f1409" y="f1397"/>
                </a:cubicBezTo>
                <a:lnTo>
                  <a:pt x="f1396" y="f1397"/>
                </a:lnTo>
                <a:close/>
                <a:moveTo>
                  <a:pt x="f1410" y="f1397"/>
                </a:moveTo>
                <a:cubicBezTo>
                  <a:pt x="f1411" y="f1412"/>
                  <a:pt x="f1413" y="f1414"/>
                  <a:pt x="f1415" y="f1416"/>
                </a:cubicBezTo>
                <a:cubicBezTo>
                  <a:pt x="f1417" y="f1418"/>
                  <a:pt x="f1419" y="f1420"/>
                  <a:pt x="f1421" y="f1403"/>
                </a:cubicBezTo>
                <a:lnTo>
                  <a:pt x="f1422" y="f1403"/>
                </a:lnTo>
                <a:cubicBezTo>
                  <a:pt x="f1423" y="f1424"/>
                  <a:pt x="f1425" y="f1426"/>
                  <a:pt x="f1427" y="f1428"/>
                </a:cubicBezTo>
                <a:cubicBezTo>
                  <a:pt x="f1429" y="f1430"/>
                  <a:pt x="f1431" y="f1432"/>
                  <a:pt x="f1433" y="f1403"/>
                </a:cubicBezTo>
                <a:lnTo>
                  <a:pt x="f1434" y="f1403"/>
                </a:lnTo>
                <a:cubicBezTo>
                  <a:pt x="f1435" y="f1436"/>
                  <a:pt x="f1437" y="f1438"/>
                  <a:pt x="f1439" y="f1397"/>
                </a:cubicBezTo>
                <a:lnTo>
                  <a:pt x="f1410" y="f1397"/>
                </a:lnTo>
                <a:close/>
                <a:moveTo>
                  <a:pt x="f1440" y="f1397"/>
                </a:moveTo>
                <a:cubicBezTo>
                  <a:pt x="f1441" y="f1442"/>
                  <a:pt x="f1443" y="f1444"/>
                  <a:pt x="f1445" y="f1446"/>
                </a:cubicBezTo>
                <a:cubicBezTo>
                  <a:pt x="f1447" y="f1448"/>
                  <a:pt x="f1449" y="f1450"/>
                  <a:pt x="f1451" y="f1403"/>
                </a:cubicBezTo>
                <a:lnTo>
                  <a:pt x="f1452" y="f1403"/>
                </a:lnTo>
                <a:cubicBezTo>
                  <a:pt x="f1453" y="f1454"/>
                  <a:pt x="f1455" y="f1456"/>
                  <a:pt x="f1457" y="f1397"/>
                </a:cubicBezTo>
                <a:lnTo>
                  <a:pt x="f1440" y="f1397"/>
                </a:lnTo>
                <a:close/>
                <a:moveTo>
                  <a:pt x="f1458" y="f1397"/>
                </a:moveTo>
                <a:cubicBezTo>
                  <a:pt x="f1459" y="f1460"/>
                  <a:pt x="f1461" y="f1462"/>
                  <a:pt x="f1463" y="f1403"/>
                </a:cubicBezTo>
                <a:lnTo>
                  <a:pt x="f1464" y="f1403"/>
                </a:lnTo>
                <a:cubicBezTo>
                  <a:pt x="f1465" y="f1466"/>
                  <a:pt x="f1467" y="f1468"/>
                  <a:pt x="f1469" y="f1397"/>
                </a:cubicBezTo>
                <a:lnTo>
                  <a:pt x="f1458" y="f1397"/>
                </a:lnTo>
                <a:close/>
                <a:moveTo>
                  <a:pt x="f1470" y="f1397"/>
                </a:moveTo>
                <a:cubicBezTo>
                  <a:pt x="f1471" y="f1472"/>
                  <a:pt x="f1473" y="f1474"/>
                  <a:pt x="f1475" y="f1403"/>
                </a:cubicBezTo>
                <a:lnTo>
                  <a:pt x="f1476" y="f1403"/>
                </a:lnTo>
                <a:cubicBezTo>
                  <a:pt x="f1477" y="f1478"/>
                  <a:pt x="f1479" y="f1480"/>
                  <a:pt x="f1481" y="f1482"/>
                </a:cubicBezTo>
                <a:cubicBezTo>
                  <a:pt x="f1483" y="f1484"/>
                  <a:pt x="f1485" y="f1486"/>
                  <a:pt x="f1487" y="f1428"/>
                </a:cubicBezTo>
                <a:cubicBezTo>
                  <a:pt x="f1488" y="f1489"/>
                  <a:pt x="f1490" y="f1491"/>
                  <a:pt x="f1492" y="f1397"/>
                </a:cubicBezTo>
                <a:lnTo>
                  <a:pt x="f1470" y="f1397"/>
                </a:lnTo>
                <a:close/>
                <a:moveTo>
                  <a:pt x="f835" y="f1397"/>
                </a:moveTo>
                <a:lnTo>
                  <a:pt x="f835" y="f1428"/>
                </a:lnTo>
                <a:cubicBezTo>
                  <a:pt x="f1493" y="f1494"/>
                  <a:pt x="f1495" y="f1496"/>
                  <a:pt x="f1497" y="f1403"/>
                </a:cubicBezTo>
                <a:lnTo>
                  <a:pt x="f1498" y="f1403"/>
                </a:lnTo>
                <a:cubicBezTo>
                  <a:pt x="f1499" y="f1500"/>
                  <a:pt x="f1501" y="f1502"/>
                  <a:pt x="f1503" y="f1397"/>
                </a:cubicBezTo>
                <a:lnTo>
                  <a:pt x="f835" y="f1397"/>
                </a:lnTo>
                <a:close/>
                <a:moveTo>
                  <a:pt x="f1504" y="f1397"/>
                </a:moveTo>
                <a:cubicBezTo>
                  <a:pt x="f1505" y="f1506"/>
                  <a:pt x="f1507" y="f1508"/>
                  <a:pt x="f1509" y="f1403"/>
                </a:cubicBezTo>
                <a:lnTo>
                  <a:pt x="f1510" y="f1403"/>
                </a:lnTo>
                <a:cubicBezTo>
                  <a:pt x="f1511" y="f1512"/>
                  <a:pt x="f1513" y="f1514"/>
                  <a:pt x="f1515" y="f1516"/>
                </a:cubicBezTo>
                <a:lnTo>
                  <a:pt x="f1517" y="f1446"/>
                </a:lnTo>
                <a:lnTo>
                  <a:pt x="f1518" y="f1397"/>
                </a:lnTo>
                <a:lnTo>
                  <a:pt x="f1504" y="f1397"/>
                </a:lnTo>
                <a:close/>
                <a:moveTo>
                  <a:pt x="f1519" y="f1397"/>
                </a:moveTo>
                <a:cubicBezTo>
                  <a:pt x="f1520" y="f1521"/>
                  <a:pt x="f1522" y="f1523"/>
                  <a:pt x="f1524" y="f1403"/>
                </a:cubicBezTo>
                <a:lnTo>
                  <a:pt x="f1525" y="f1403"/>
                </a:lnTo>
                <a:cubicBezTo>
                  <a:pt x="f1526" y="f1527"/>
                  <a:pt x="f1528" y="f1529"/>
                  <a:pt x="f1530" y="f1397"/>
                </a:cubicBezTo>
                <a:lnTo>
                  <a:pt x="f1519" y="f1397"/>
                </a:lnTo>
                <a:close/>
                <a:moveTo>
                  <a:pt x="f1531" y="f1397"/>
                </a:moveTo>
                <a:cubicBezTo>
                  <a:pt x="f1532" y="f1533"/>
                  <a:pt x="f1534" y="f1474"/>
                  <a:pt x="f1535" y="f1403"/>
                </a:cubicBezTo>
                <a:lnTo>
                  <a:pt x="f1536" y="f1403"/>
                </a:lnTo>
                <a:cubicBezTo>
                  <a:pt x="f1537" y="f1538"/>
                  <a:pt x="f1539" y="f1540"/>
                  <a:pt x="f1541" y="f1397"/>
                </a:cubicBezTo>
                <a:lnTo>
                  <a:pt x="f1531" y="f1397"/>
                </a:lnTo>
                <a:close/>
                <a:moveTo>
                  <a:pt x="f1542" y="f1543"/>
                </a:moveTo>
                <a:cubicBezTo>
                  <a:pt x="f1544" y="f1545"/>
                  <a:pt x="f1546" y="f1547"/>
                  <a:pt x="f1548" y="f1549"/>
                </a:cubicBezTo>
                <a:cubicBezTo>
                  <a:pt x="f1550" y="f1551"/>
                  <a:pt x="f1552" y="f1553"/>
                  <a:pt x="f1554" y="f1555"/>
                </a:cubicBezTo>
                <a:lnTo>
                  <a:pt x="f1556" y="f1555"/>
                </a:lnTo>
                <a:cubicBezTo>
                  <a:pt x="f1557" y="f1558"/>
                  <a:pt x="f1559" y="f1560"/>
                  <a:pt x="f1561" y="f1560"/>
                </a:cubicBezTo>
                <a:lnTo>
                  <a:pt x="f1562" y="f1560"/>
                </a:lnTo>
                <a:cubicBezTo>
                  <a:pt x="f1563" y="f1564"/>
                  <a:pt x="f1565" y="f1566"/>
                  <a:pt x="f1567" y="f1543"/>
                </a:cubicBezTo>
                <a:lnTo>
                  <a:pt x="f1568" y="f1543"/>
                </a:lnTo>
                <a:cubicBezTo>
                  <a:pt x="f1569" y="f1570"/>
                  <a:pt x="f1571" y="f1572"/>
                  <a:pt x="f1573" y="f1574"/>
                </a:cubicBezTo>
                <a:lnTo>
                  <a:pt x="f1575" y="f1574"/>
                </a:lnTo>
                <a:lnTo>
                  <a:pt x="f1575" y="f1576"/>
                </a:lnTo>
                <a:cubicBezTo>
                  <a:pt x="f1577" y="f1578"/>
                  <a:pt x="f1579" y="f1580"/>
                  <a:pt x="f1581" y="f1543"/>
                </a:cubicBezTo>
                <a:lnTo>
                  <a:pt x="f1582" y="f1543"/>
                </a:lnTo>
                <a:cubicBezTo>
                  <a:pt x="f1583" y="f1584"/>
                  <a:pt x="f1585" y="f1586"/>
                  <a:pt x="f1587" y="f1588"/>
                </a:cubicBezTo>
                <a:lnTo>
                  <a:pt x="f1589" y="f1588"/>
                </a:lnTo>
                <a:cubicBezTo>
                  <a:pt x="f1590" y="f1591"/>
                  <a:pt x="f1592" y="f1593"/>
                  <a:pt x="f1594" y="f1595"/>
                </a:cubicBezTo>
                <a:lnTo>
                  <a:pt x="f1596" y="f1543"/>
                </a:lnTo>
                <a:lnTo>
                  <a:pt x="f1597" y="f1543"/>
                </a:lnTo>
                <a:cubicBezTo>
                  <a:pt x="f1598" y="f1599"/>
                  <a:pt x="f1600" y="f1601"/>
                  <a:pt x="f708" y="f1588"/>
                </a:cubicBezTo>
                <a:lnTo>
                  <a:pt x="f1602" y="f1588"/>
                </a:lnTo>
                <a:cubicBezTo>
                  <a:pt x="f1603" y="f1604"/>
                  <a:pt x="f1605" y="f1606"/>
                  <a:pt x="f1607" y="f1543"/>
                </a:cubicBezTo>
                <a:lnTo>
                  <a:pt x="f1608" y="f1543"/>
                </a:lnTo>
                <a:cubicBezTo>
                  <a:pt x="f1609" y="f1610"/>
                  <a:pt x="f1611" y="f1612"/>
                  <a:pt x="f1613" y="f1614"/>
                </a:cubicBezTo>
                <a:cubicBezTo>
                  <a:pt x="f1615" y="f1616"/>
                  <a:pt x="f1617" y="f1618"/>
                  <a:pt x="f1619" y="f1620"/>
                </a:cubicBezTo>
                <a:lnTo>
                  <a:pt x="f1621" y="f1620"/>
                </a:lnTo>
                <a:cubicBezTo>
                  <a:pt x="f1622" y="f1623"/>
                  <a:pt x="f1624" y="f1625"/>
                  <a:pt x="f1626" y="f1543"/>
                </a:cubicBezTo>
                <a:lnTo>
                  <a:pt x="f1627" y="f1543"/>
                </a:lnTo>
                <a:cubicBezTo>
                  <a:pt x="f1628" y="f1629"/>
                  <a:pt x="f1630" y="f1631"/>
                  <a:pt x="f1632" y="f1620"/>
                </a:cubicBezTo>
                <a:lnTo>
                  <a:pt x="f1633" y="f1620"/>
                </a:lnTo>
                <a:cubicBezTo>
                  <a:pt x="f1634" y="f1618"/>
                  <a:pt x="f1635" y="f1636"/>
                  <a:pt x="f1637" y="f1614"/>
                </a:cubicBezTo>
                <a:cubicBezTo>
                  <a:pt x="f1638" y="f1639"/>
                  <a:pt x="f1640" y="f1641"/>
                  <a:pt x="f1642" y="f1543"/>
                </a:cubicBezTo>
                <a:lnTo>
                  <a:pt x="f1643" y="f1543"/>
                </a:lnTo>
                <a:lnTo>
                  <a:pt x="f1643" y="f1644"/>
                </a:lnTo>
                <a:cubicBezTo>
                  <a:pt x="f1643" y="f1645"/>
                  <a:pt x="f1646" y="f1647"/>
                  <a:pt x="f1020" y="f1648"/>
                </a:cubicBezTo>
                <a:lnTo>
                  <a:pt x="f1649" y="f1648"/>
                </a:lnTo>
                <a:cubicBezTo>
                  <a:pt x="f1650" y="f1651"/>
                  <a:pt x="f1652" y="f1653"/>
                  <a:pt x="f1654" y="f1543"/>
                </a:cubicBezTo>
                <a:lnTo>
                  <a:pt x="f1655" y="f1543"/>
                </a:lnTo>
                <a:cubicBezTo>
                  <a:pt x="f1656" y="f1657"/>
                  <a:pt x="f1658" y="f1659"/>
                  <a:pt x="f1660" y="f1588"/>
                </a:cubicBezTo>
                <a:lnTo>
                  <a:pt x="f1661" y="f1588"/>
                </a:lnTo>
                <a:cubicBezTo>
                  <a:pt x="f1662" y="f1663"/>
                  <a:pt x="f1664" y="f1665"/>
                  <a:pt x="f1666" y="f1543"/>
                </a:cubicBezTo>
                <a:lnTo>
                  <a:pt x="f1542" y="f1543"/>
                </a:lnTo>
                <a:close/>
                <a:moveTo>
                  <a:pt x="f1667" y="f1668"/>
                </a:moveTo>
                <a:cubicBezTo>
                  <a:pt x="f1669" y="f1670"/>
                  <a:pt x="f1671" y="f1672"/>
                  <a:pt x="f1673" y="f1674"/>
                </a:cubicBezTo>
                <a:lnTo>
                  <a:pt x="f1675" y="f1674"/>
                </a:lnTo>
                <a:cubicBezTo>
                  <a:pt x="f1676" y="f1677"/>
                  <a:pt x="f1678" y="f1679"/>
                  <a:pt x="f1680" y="f1668"/>
                </a:cubicBezTo>
                <a:lnTo>
                  <a:pt x="f1667" y="f1668"/>
                </a:lnTo>
                <a:close/>
                <a:moveTo>
                  <a:pt x="f1681" y="f1682"/>
                </a:moveTo>
                <a:cubicBezTo>
                  <a:pt x="f1683" y="f1684"/>
                  <a:pt x="f1685" y="f1686"/>
                  <a:pt x="f1687" y="f1688"/>
                </a:cubicBezTo>
                <a:lnTo>
                  <a:pt x="f1689" y="f1688"/>
                </a:lnTo>
                <a:cubicBezTo>
                  <a:pt x="f1690" y="f1691"/>
                  <a:pt x="f1692" y="f1693"/>
                  <a:pt x="f1694" y="f1682"/>
                </a:cubicBezTo>
                <a:lnTo>
                  <a:pt x="f1681" y="f1682"/>
                </a:lnTo>
                <a:close/>
                <a:moveTo>
                  <a:pt x="f1695" y="f1682"/>
                </a:moveTo>
                <a:cubicBezTo>
                  <a:pt x="f1696" y="f1697"/>
                  <a:pt x="f1698" y="f1699"/>
                  <a:pt x="f1700" y="f1688"/>
                </a:cubicBezTo>
                <a:lnTo>
                  <a:pt x="f1701" y="f1688"/>
                </a:lnTo>
                <a:cubicBezTo>
                  <a:pt x="f1702" y="f1703"/>
                  <a:pt x="f1704" y="f1705"/>
                  <a:pt x="f1706" y="f1682"/>
                </a:cubicBezTo>
                <a:lnTo>
                  <a:pt x="f1695" y="f1682"/>
                </a:lnTo>
                <a:close/>
                <a:moveTo>
                  <a:pt x="f1707" y="f1682"/>
                </a:moveTo>
                <a:cubicBezTo>
                  <a:pt x="f1708" y="f1709"/>
                  <a:pt x="f1710" y="f1711"/>
                  <a:pt x="f1712" y="f1688"/>
                </a:cubicBezTo>
                <a:lnTo>
                  <a:pt x="f1713" y="f1688"/>
                </a:lnTo>
                <a:cubicBezTo>
                  <a:pt x="f1714" y="f1715"/>
                  <a:pt x="f1716" y="f1717"/>
                  <a:pt x="f1718" y="f1682"/>
                </a:cubicBezTo>
                <a:lnTo>
                  <a:pt x="f1707" y="f1682"/>
                </a:lnTo>
                <a:close/>
                <a:moveTo>
                  <a:pt x="f1719" y="f1682"/>
                </a:moveTo>
                <a:cubicBezTo>
                  <a:pt x="f1720" y="f1721"/>
                  <a:pt x="f1722" y="f1723"/>
                  <a:pt x="f1724" y="f1688"/>
                </a:cubicBezTo>
                <a:lnTo>
                  <a:pt x="f1725" y="f1688"/>
                </a:lnTo>
                <a:cubicBezTo>
                  <a:pt x="f1726" y="f1727"/>
                  <a:pt x="f1728" y="f1729"/>
                  <a:pt x="f1730" y="f1682"/>
                </a:cubicBezTo>
                <a:lnTo>
                  <a:pt x="f1719" y="f1682"/>
                </a:lnTo>
                <a:close/>
                <a:moveTo>
                  <a:pt x="f1731" y="f1682"/>
                </a:moveTo>
                <a:cubicBezTo>
                  <a:pt x="f1732" y="f1733"/>
                  <a:pt x="f1734" y="f1735"/>
                  <a:pt x="f1736" y="f1688"/>
                </a:cubicBezTo>
                <a:lnTo>
                  <a:pt x="f1737" y="f1688"/>
                </a:lnTo>
                <a:cubicBezTo>
                  <a:pt x="f1738" y="f1739"/>
                  <a:pt x="f1740" y="f1684"/>
                  <a:pt x="f1741" y="f1682"/>
                </a:cubicBezTo>
                <a:lnTo>
                  <a:pt x="f1731" y="f1682"/>
                </a:lnTo>
                <a:close/>
                <a:moveTo>
                  <a:pt x="f1742" y="f1682"/>
                </a:moveTo>
                <a:cubicBezTo>
                  <a:pt x="f1743" y="f1744"/>
                  <a:pt x="f1745" y="f1746"/>
                  <a:pt x="f1747" y="f1688"/>
                </a:cubicBezTo>
                <a:lnTo>
                  <a:pt x="f1748" y="f1688"/>
                </a:lnTo>
                <a:cubicBezTo>
                  <a:pt x="f1749" y="f1750"/>
                  <a:pt x="f1751" y="f1752"/>
                  <a:pt x="f1753" y="f1682"/>
                </a:cubicBezTo>
                <a:lnTo>
                  <a:pt x="f1742" y="f1682"/>
                </a:lnTo>
                <a:close/>
                <a:moveTo>
                  <a:pt x="f1754" y="f1682"/>
                </a:moveTo>
                <a:cubicBezTo>
                  <a:pt x="f1755" y="f1705"/>
                  <a:pt x="f1756" y="f1746"/>
                  <a:pt x="f1757" y="f1688"/>
                </a:cubicBezTo>
                <a:lnTo>
                  <a:pt x="f1758" y="f1688"/>
                </a:lnTo>
                <a:cubicBezTo>
                  <a:pt x="f1759" y="f1760"/>
                  <a:pt x="f1761" y="f1762"/>
                  <a:pt x="f1763" y="f1682"/>
                </a:cubicBezTo>
                <a:lnTo>
                  <a:pt x="f1754" y="f1682"/>
                </a:lnTo>
                <a:close/>
                <a:moveTo>
                  <a:pt x="f1764" y="f1765"/>
                </a:moveTo>
                <a:cubicBezTo>
                  <a:pt x="f1766" y="f1767"/>
                  <a:pt x="f1768" y="f1769"/>
                  <a:pt x="f1770" y="f1771"/>
                </a:cubicBezTo>
                <a:lnTo>
                  <a:pt x="f1772" y="f1771"/>
                </a:lnTo>
                <a:cubicBezTo>
                  <a:pt x="f1773" y="f1774"/>
                  <a:pt x="f1775" y="f1776"/>
                  <a:pt x="f1777" y="f1765"/>
                </a:cubicBezTo>
                <a:lnTo>
                  <a:pt x="f1764" y="f1765"/>
                </a:lnTo>
                <a:close/>
                <a:moveTo>
                  <a:pt x="f1778" y="f1765"/>
                </a:moveTo>
                <a:cubicBezTo>
                  <a:pt x="f1779" y="f1780"/>
                  <a:pt x="f1781" y="f1782"/>
                  <a:pt x="f1783" y="f1771"/>
                </a:cubicBezTo>
                <a:lnTo>
                  <a:pt x="f1784" y="f1771"/>
                </a:lnTo>
                <a:cubicBezTo>
                  <a:pt x="f1785" y="f1786"/>
                  <a:pt x="f1787" y="f1788"/>
                  <a:pt x="f1789" y="f1765"/>
                </a:cubicBezTo>
                <a:lnTo>
                  <a:pt x="f1778" y="f1765"/>
                </a:lnTo>
                <a:close/>
                <a:moveTo>
                  <a:pt x="f1790" y="f1765"/>
                </a:moveTo>
                <a:cubicBezTo>
                  <a:pt x="f1791" y="f1792"/>
                  <a:pt x="f1793" y="f1794"/>
                  <a:pt x="f1795" y="f1771"/>
                </a:cubicBezTo>
                <a:lnTo>
                  <a:pt x="f1796" y="f1771"/>
                </a:lnTo>
                <a:cubicBezTo>
                  <a:pt x="f1797" y="f1798"/>
                  <a:pt x="f1799" y="f1800"/>
                  <a:pt x="f1801" y="f1802"/>
                </a:cubicBezTo>
                <a:lnTo>
                  <a:pt x="f1803" y="f1804"/>
                </a:lnTo>
                <a:cubicBezTo>
                  <a:pt x="f1805" y="f1806"/>
                  <a:pt x="f1807" y="f1808"/>
                  <a:pt x="f1809" y="f1765"/>
                </a:cubicBezTo>
                <a:lnTo>
                  <a:pt x="f1790" y="f1765"/>
                </a:lnTo>
                <a:close/>
                <a:moveTo>
                  <a:pt x="f1810" y="f1765"/>
                </a:moveTo>
                <a:cubicBezTo>
                  <a:pt x="f1811" y="f1812"/>
                  <a:pt x="f1813" y="f1814"/>
                  <a:pt x="f1815" y="f1816"/>
                </a:cubicBezTo>
                <a:cubicBezTo>
                  <a:pt x="f1817" y="f1818"/>
                  <a:pt x="f1819" y="f1820"/>
                  <a:pt x="f1821" y="f1822"/>
                </a:cubicBezTo>
                <a:cubicBezTo>
                  <a:pt x="f1823" y="f1824"/>
                  <a:pt x="f1825" y="f1826"/>
                  <a:pt x="f1827" y="f1828"/>
                </a:cubicBezTo>
                <a:cubicBezTo>
                  <a:pt x="f1829" y="f1828"/>
                  <a:pt x="f1830" y="f1831"/>
                  <a:pt x="f1832" y="f1833"/>
                </a:cubicBezTo>
                <a:cubicBezTo>
                  <a:pt x="f1834" y="f1835"/>
                  <a:pt x="f1836" y="f1837"/>
                  <a:pt x="f1838" y="f1839"/>
                </a:cubicBezTo>
                <a:cubicBezTo>
                  <a:pt x="f1840" y="f1841"/>
                  <a:pt x="f1842" y="f1843"/>
                  <a:pt x="f1455" y="f1765"/>
                </a:cubicBezTo>
                <a:lnTo>
                  <a:pt x="f1810" y="f1765"/>
                </a:lnTo>
                <a:close/>
                <a:moveTo>
                  <a:pt x="f1844" y="f1765"/>
                </a:moveTo>
                <a:cubicBezTo>
                  <a:pt x="f1845" y="f1846"/>
                  <a:pt x="f1847" y="f1848"/>
                  <a:pt x="f1849" y="f1771"/>
                </a:cubicBezTo>
                <a:lnTo>
                  <a:pt x="f1850" y="f1771"/>
                </a:lnTo>
                <a:cubicBezTo>
                  <a:pt x="f1851" y="f1852"/>
                  <a:pt x="f1853" y="f1854"/>
                  <a:pt x="f1855" y="f1765"/>
                </a:cubicBezTo>
                <a:lnTo>
                  <a:pt x="f1844" y="f1765"/>
                </a:lnTo>
                <a:close/>
                <a:moveTo>
                  <a:pt x="f1856" y="f1765"/>
                </a:moveTo>
                <a:cubicBezTo>
                  <a:pt x="f1857" y="f1858"/>
                  <a:pt x="f1859" y="f1860"/>
                  <a:pt x="f1861" y="f1862"/>
                </a:cubicBezTo>
                <a:cubicBezTo>
                  <a:pt x="f1863" y="f1864"/>
                  <a:pt x="f1865" y="f1866"/>
                  <a:pt x="f1867" y="f1771"/>
                </a:cubicBezTo>
                <a:lnTo>
                  <a:pt x="f1868" y="f1771"/>
                </a:lnTo>
                <a:cubicBezTo>
                  <a:pt x="f1869" y="f1870"/>
                  <a:pt x="f1871" y="f1872"/>
                  <a:pt x="f1873" y="f1874"/>
                </a:cubicBezTo>
                <a:cubicBezTo>
                  <a:pt x="f1875" y="f1876"/>
                  <a:pt x="f1877" y="f1878"/>
                  <a:pt x="f1879" y="f1880"/>
                </a:cubicBezTo>
                <a:cubicBezTo>
                  <a:pt x="f1881" y="f1882"/>
                  <a:pt x="f1883" y="f1884"/>
                  <a:pt x="f1885" y="f1771"/>
                </a:cubicBezTo>
                <a:lnTo>
                  <a:pt x="f1886" y="f1771"/>
                </a:lnTo>
                <a:cubicBezTo>
                  <a:pt x="f1887" y="f1888"/>
                  <a:pt x="f1889" y="f1890"/>
                  <a:pt x="f1891" y="f1765"/>
                </a:cubicBezTo>
                <a:lnTo>
                  <a:pt x="f1856" y="f1765"/>
                </a:lnTo>
                <a:close/>
                <a:moveTo>
                  <a:pt x="f1892" y="f1765"/>
                </a:moveTo>
                <a:cubicBezTo>
                  <a:pt x="f1893" y="f1894"/>
                  <a:pt x="f1895" y="f1774"/>
                  <a:pt x="f1896" y="f1771"/>
                </a:cubicBezTo>
                <a:lnTo>
                  <a:pt x="f1897" y="f1771"/>
                </a:lnTo>
                <a:cubicBezTo>
                  <a:pt x="f1898" y="f1899"/>
                  <a:pt x="f1900" y="f1901"/>
                  <a:pt x="f1902" y="f1765"/>
                </a:cubicBezTo>
                <a:lnTo>
                  <a:pt x="f1892" y="f1765"/>
                </a:lnTo>
                <a:close/>
                <a:moveTo>
                  <a:pt x="f1903" y="f1765"/>
                </a:moveTo>
                <a:cubicBezTo>
                  <a:pt x="f1904" y="f1905"/>
                  <a:pt x="f1906" y="f1899"/>
                  <a:pt x="f1907" y="f1771"/>
                </a:cubicBezTo>
                <a:lnTo>
                  <a:pt x="f1908" y="f1771"/>
                </a:lnTo>
                <a:cubicBezTo>
                  <a:pt x="f1909" y="f1910"/>
                  <a:pt x="f1911" y="f1912"/>
                  <a:pt x="f1913" y="f1765"/>
                </a:cubicBezTo>
                <a:lnTo>
                  <a:pt x="f1903" y="f1765"/>
                </a:lnTo>
                <a:close/>
                <a:moveTo>
                  <a:pt x="f1914" y="f1915"/>
                </a:moveTo>
                <a:cubicBezTo>
                  <a:pt x="f1916" y="f1917"/>
                  <a:pt x="f1918" y="f1919"/>
                  <a:pt x="f1920" y="f1921"/>
                </a:cubicBezTo>
                <a:lnTo>
                  <a:pt x="f1922" y="f1921"/>
                </a:lnTo>
                <a:cubicBezTo>
                  <a:pt x="f1923" y="f1924"/>
                  <a:pt x="f1925" y="f1926"/>
                  <a:pt x="f1927" y="f1915"/>
                </a:cubicBezTo>
                <a:lnTo>
                  <a:pt x="f1914" y="f1915"/>
                </a:lnTo>
                <a:close/>
                <a:moveTo>
                  <a:pt x="f1928" y="f1915"/>
                </a:moveTo>
                <a:cubicBezTo>
                  <a:pt x="f1929" y="f1930"/>
                  <a:pt x="f1931" y="f1932"/>
                  <a:pt x="f1933" y="f1921"/>
                </a:cubicBezTo>
                <a:lnTo>
                  <a:pt x="f1934" y="f1921"/>
                </a:lnTo>
                <a:cubicBezTo>
                  <a:pt x="f1935" y="f1932"/>
                  <a:pt x="f1936" y="f1937"/>
                  <a:pt x="f1938" y="f1915"/>
                </a:cubicBezTo>
                <a:lnTo>
                  <a:pt x="f1928" y="f1915"/>
                </a:lnTo>
                <a:close/>
                <a:moveTo>
                  <a:pt x="f1939" y="f1915"/>
                </a:moveTo>
                <a:cubicBezTo>
                  <a:pt x="f1940" y="f1941"/>
                  <a:pt x="f1942" y="f1943"/>
                  <a:pt x="f1944" y="f1921"/>
                </a:cubicBezTo>
                <a:lnTo>
                  <a:pt x="f1945" y="f1921"/>
                </a:lnTo>
                <a:cubicBezTo>
                  <a:pt x="f1946" y="f1947"/>
                  <a:pt x="f1948" y="f1949"/>
                  <a:pt x="f1950" y="f1915"/>
                </a:cubicBezTo>
                <a:lnTo>
                  <a:pt x="f1939" y="f1915"/>
                </a:lnTo>
                <a:close/>
                <a:moveTo>
                  <a:pt x="f1951" y="f1915"/>
                </a:moveTo>
                <a:cubicBezTo>
                  <a:pt x="f1952" y="f1930"/>
                  <a:pt x="f1953" y="f1954"/>
                  <a:pt x="f1955" y="f1921"/>
                </a:cubicBezTo>
                <a:lnTo>
                  <a:pt x="f1956" y="f1921"/>
                </a:lnTo>
                <a:cubicBezTo>
                  <a:pt x="f1957" y="f1958"/>
                  <a:pt x="f1959" y="f1960"/>
                  <a:pt x="f1961" y="f1962"/>
                </a:cubicBezTo>
                <a:cubicBezTo>
                  <a:pt x="f1963" y="f1960"/>
                  <a:pt x="f1964" y="f1958"/>
                  <a:pt x="f1965" y="f1921"/>
                </a:cubicBezTo>
                <a:lnTo>
                  <a:pt x="f1966" y="f1921"/>
                </a:lnTo>
                <a:cubicBezTo>
                  <a:pt x="f1967" y="f1968"/>
                  <a:pt x="f1969" y="f1970"/>
                  <a:pt x="f1971" y="f1972"/>
                </a:cubicBezTo>
                <a:lnTo>
                  <a:pt x="f1973" y="f1915"/>
                </a:lnTo>
                <a:lnTo>
                  <a:pt x="f1951" y="f1915"/>
                </a:lnTo>
                <a:close/>
                <a:moveTo>
                  <a:pt x="f1974" y="f1915"/>
                </a:moveTo>
                <a:cubicBezTo>
                  <a:pt x="f1975" y="f1976"/>
                  <a:pt x="f1977" y="f1978"/>
                  <a:pt x="f1979" y="f1921"/>
                </a:cubicBezTo>
                <a:lnTo>
                  <a:pt x="f1980" y="f1921"/>
                </a:lnTo>
                <a:cubicBezTo>
                  <a:pt x="f1981" y="f1982"/>
                  <a:pt x="f1983" y="f1984"/>
                  <a:pt x="f1985" y="f1915"/>
                </a:cubicBezTo>
                <a:lnTo>
                  <a:pt x="f1974" y="f1915"/>
                </a:lnTo>
                <a:close/>
                <a:moveTo>
                  <a:pt x="f1986" y="f1915"/>
                </a:moveTo>
                <a:cubicBezTo>
                  <a:pt x="f1987" y="f1988"/>
                  <a:pt x="f1989" y="f1990"/>
                  <a:pt x="f1991" y="f1992"/>
                </a:cubicBezTo>
                <a:cubicBezTo>
                  <a:pt x="f1993" y="f1994"/>
                  <a:pt x="f1995" y="f1996"/>
                  <a:pt x="f1997" y="f1921"/>
                </a:cubicBezTo>
                <a:lnTo>
                  <a:pt x="f1998" y="f1921"/>
                </a:lnTo>
                <a:cubicBezTo>
                  <a:pt x="f1999" y="f2000"/>
                  <a:pt x="f2001" y="f2002"/>
                  <a:pt x="f2003" y="f2004"/>
                </a:cubicBezTo>
                <a:cubicBezTo>
                  <a:pt x="f2005" y="f2006"/>
                  <a:pt x="f2007" y="f2008"/>
                  <a:pt x="f2009" y="f1915"/>
                </a:cubicBezTo>
                <a:lnTo>
                  <a:pt x="f1986" y="f1915"/>
                </a:lnTo>
                <a:close/>
                <a:moveTo>
                  <a:pt x="f2010" y="f1915"/>
                </a:moveTo>
                <a:cubicBezTo>
                  <a:pt x="f2011" y="f2012"/>
                  <a:pt x="f2013" y="f2014"/>
                  <a:pt x="f2015" y="f2016"/>
                </a:cubicBezTo>
                <a:cubicBezTo>
                  <a:pt x="f2017" y="f2018"/>
                  <a:pt x="f2019" y="f2020"/>
                  <a:pt x="f2021" y="f2022"/>
                </a:cubicBezTo>
                <a:cubicBezTo>
                  <a:pt x="f2023" y="f2024"/>
                  <a:pt x="f2025" y="f2026"/>
                  <a:pt x="f2027" y="f1921"/>
                </a:cubicBezTo>
                <a:lnTo>
                  <a:pt x="f2028" y="f1921"/>
                </a:lnTo>
                <a:cubicBezTo>
                  <a:pt x="f2029" y="f2030"/>
                  <a:pt x="f2031" y="f2032"/>
                  <a:pt x="f2033" y="f2032"/>
                </a:cubicBezTo>
                <a:cubicBezTo>
                  <a:pt x="f2034" y="f2035"/>
                  <a:pt x="f2036" y="f2037"/>
                  <a:pt x="f2038" y="f2039"/>
                </a:cubicBezTo>
                <a:cubicBezTo>
                  <a:pt x="f2040" y="f2041"/>
                  <a:pt x="f2042" y="f2043"/>
                  <a:pt x="f2044" y="f2004"/>
                </a:cubicBezTo>
                <a:cubicBezTo>
                  <a:pt x="f2045" y="f2046"/>
                  <a:pt x="f2047" y="f2048"/>
                  <a:pt x="f2049" y="f1972"/>
                </a:cubicBezTo>
                <a:cubicBezTo>
                  <a:pt x="f2050" y="f2051"/>
                  <a:pt x="f2052" y="f2053"/>
                  <a:pt x="f2054" y="f1921"/>
                </a:cubicBezTo>
                <a:lnTo>
                  <a:pt x="f2055" y="f1921"/>
                </a:lnTo>
                <a:cubicBezTo>
                  <a:pt x="f2056" y="f2057"/>
                  <a:pt x="f2058" y="f2059"/>
                  <a:pt x="f2060" y="f1992"/>
                </a:cubicBezTo>
                <a:cubicBezTo>
                  <a:pt x="f2061" y="f2062"/>
                  <a:pt x="f2063" y="f2064"/>
                  <a:pt x="f2065" y="f1915"/>
                </a:cubicBezTo>
                <a:lnTo>
                  <a:pt x="f2010" y="f1915"/>
                </a:lnTo>
                <a:close/>
                <a:moveTo>
                  <a:pt x="f2066" y="f1915"/>
                </a:moveTo>
                <a:cubicBezTo>
                  <a:pt x="f2067" y="f2068"/>
                  <a:pt x="f2069" y="f2070"/>
                  <a:pt x="f2071" y="f1992"/>
                </a:cubicBezTo>
                <a:cubicBezTo>
                  <a:pt x="f2072" y="f2073"/>
                  <a:pt x="f2074" y="f2075"/>
                  <a:pt x="f2076" y="f1921"/>
                </a:cubicBezTo>
                <a:lnTo>
                  <a:pt x="f2077" y="f1921"/>
                </a:lnTo>
                <a:cubicBezTo>
                  <a:pt x="f2078" y="f2079"/>
                  <a:pt x="f2080" y="f2081"/>
                  <a:pt x="f2082" y="f1915"/>
                </a:cubicBezTo>
                <a:lnTo>
                  <a:pt x="f2066" y="f1915"/>
                </a:lnTo>
                <a:close/>
                <a:moveTo>
                  <a:pt x="f2083" y="f1915"/>
                </a:moveTo>
                <a:cubicBezTo>
                  <a:pt x="f2084" y="f1937"/>
                  <a:pt x="f2085" y="f2086"/>
                  <a:pt x="f2087" y="f1921"/>
                </a:cubicBezTo>
                <a:lnTo>
                  <a:pt x="f2088" y="f1921"/>
                </a:lnTo>
                <a:cubicBezTo>
                  <a:pt x="f2089" y="f2090"/>
                  <a:pt x="f2091" y="f1930"/>
                  <a:pt x="f2092" y="f1915"/>
                </a:cubicBezTo>
                <a:lnTo>
                  <a:pt x="f2083" y="f1915"/>
                </a:lnTo>
                <a:close/>
                <a:moveTo>
                  <a:pt x="f2093" y="f1915"/>
                </a:moveTo>
                <a:cubicBezTo>
                  <a:pt x="f2094" y="f2095"/>
                  <a:pt x="f2096" y="f2079"/>
                  <a:pt x="f2097" y="f1921"/>
                </a:cubicBezTo>
                <a:lnTo>
                  <a:pt x="f2098" y="f1921"/>
                </a:lnTo>
                <a:cubicBezTo>
                  <a:pt x="f2099" y="f2100"/>
                  <a:pt x="f2101" y="f2102"/>
                  <a:pt x="f2103" y="f1915"/>
                </a:cubicBezTo>
                <a:lnTo>
                  <a:pt x="f2093" y="f1915"/>
                </a:lnTo>
                <a:close/>
                <a:moveTo>
                  <a:pt x="f2104" y="f2105"/>
                </a:moveTo>
                <a:cubicBezTo>
                  <a:pt x="f2106" y="f2107"/>
                  <a:pt x="f2108" y="f2109"/>
                  <a:pt x="f2110" y="f2111"/>
                </a:cubicBezTo>
                <a:lnTo>
                  <a:pt x="f2112" y="f2111"/>
                </a:lnTo>
                <a:cubicBezTo>
                  <a:pt x="f2113" y="f2114"/>
                  <a:pt x="f2115" y="f2116"/>
                  <a:pt x="f2117" y="f2105"/>
                </a:cubicBezTo>
                <a:lnTo>
                  <a:pt x="f2104" y="f2105"/>
                </a:lnTo>
                <a:close/>
                <a:moveTo>
                  <a:pt x="f2118" y="f2105"/>
                </a:moveTo>
                <a:cubicBezTo>
                  <a:pt x="f2119" y="f2120"/>
                  <a:pt x="f2121" y="f2122"/>
                  <a:pt x="f2123" y="f2111"/>
                </a:cubicBezTo>
                <a:lnTo>
                  <a:pt x="f2124" y="f2111"/>
                </a:lnTo>
                <a:cubicBezTo>
                  <a:pt x="f2125" y="f2126"/>
                  <a:pt x="f2127" y="f2128"/>
                  <a:pt x="f2129" y="f2105"/>
                </a:cubicBezTo>
                <a:lnTo>
                  <a:pt x="f2118" y="f2105"/>
                </a:lnTo>
                <a:close/>
                <a:moveTo>
                  <a:pt x="f2130" y="f2105"/>
                </a:moveTo>
                <a:cubicBezTo>
                  <a:pt x="f2131" y="f2132"/>
                  <a:pt x="f2133" y="f2134"/>
                  <a:pt x="f2135" y="f2111"/>
                </a:cubicBezTo>
                <a:lnTo>
                  <a:pt x="f2136" y="f2111"/>
                </a:lnTo>
                <a:cubicBezTo>
                  <a:pt x="f2137" y="f2138"/>
                  <a:pt x="f2139" y="f2140"/>
                  <a:pt x="f2141" y="f2105"/>
                </a:cubicBezTo>
                <a:lnTo>
                  <a:pt x="f2130" y="f2105"/>
                </a:lnTo>
                <a:close/>
                <a:moveTo>
                  <a:pt x="f1945" y="f2105"/>
                </a:moveTo>
                <a:cubicBezTo>
                  <a:pt x="f2142" y="f2143"/>
                  <a:pt x="f2144" y="f2145"/>
                  <a:pt x="f2146" y="f2111"/>
                </a:cubicBezTo>
                <a:lnTo>
                  <a:pt x="f2147" y="f2111"/>
                </a:lnTo>
                <a:cubicBezTo>
                  <a:pt x="f2148" y="f2149"/>
                  <a:pt x="f2150" y="f2151"/>
                  <a:pt x="f2152" y="f2153"/>
                </a:cubicBezTo>
                <a:cubicBezTo>
                  <a:pt x="f2154" y="f2155"/>
                  <a:pt x="f2156" y="f2157"/>
                  <a:pt x="f2158" y="f2105"/>
                </a:cubicBezTo>
                <a:lnTo>
                  <a:pt x="f1945" y="f2105"/>
                </a:lnTo>
                <a:close/>
                <a:moveTo>
                  <a:pt x="f2159" y="f2105"/>
                </a:moveTo>
                <a:cubicBezTo>
                  <a:pt x="f2160" y="f2161"/>
                  <a:pt x="f2162" y="f2163"/>
                  <a:pt x="f2164" y="f2111"/>
                </a:cubicBezTo>
                <a:lnTo>
                  <a:pt x="f2165" y="f2111"/>
                </a:lnTo>
                <a:cubicBezTo>
                  <a:pt x="f2166" y="f2167"/>
                  <a:pt x="f2168" y="f2161"/>
                  <a:pt x="f2169" y="f2105"/>
                </a:cubicBezTo>
                <a:lnTo>
                  <a:pt x="f2159" y="f2105"/>
                </a:lnTo>
                <a:close/>
                <a:moveTo>
                  <a:pt x="f2170" y="f2105"/>
                </a:moveTo>
                <a:cubicBezTo>
                  <a:pt x="f2171" y="f2172"/>
                  <a:pt x="f2173" y="f2174"/>
                  <a:pt x="f2175" y="f2111"/>
                </a:cubicBezTo>
                <a:lnTo>
                  <a:pt x="f2176" y="f2111"/>
                </a:lnTo>
                <a:cubicBezTo>
                  <a:pt x="f2177" y="f2178"/>
                  <a:pt x="f2179" y="f2180"/>
                  <a:pt x="f116" y="f2181"/>
                </a:cubicBezTo>
                <a:lnTo>
                  <a:pt x="f116" y="f2111"/>
                </a:lnTo>
                <a:lnTo>
                  <a:pt x="f2182" y="f2111"/>
                </a:lnTo>
                <a:cubicBezTo>
                  <a:pt x="f2183" y="f2184"/>
                  <a:pt x="f2185" y="f2186"/>
                  <a:pt x="f2185" y="f2187"/>
                </a:cubicBezTo>
                <a:cubicBezTo>
                  <a:pt x="f2188" y="f2187"/>
                  <a:pt x="f2189" y="f2190"/>
                  <a:pt x="f2191" y="f2192"/>
                </a:cubicBezTo>
                <a:cubicBezTo>
                  <a:pt x="f2193" y="f2194"/>
                  <a:pt x="f2195" y="f2196"/>
                  <a:pt x="f2197" y="f2105"/>
                </a:cubicBezTo>
                <a:lnTo>
                  <a:pt x="f2170" y="f2105"/>
                </a:lnTo>
                <a:close/>
                <a:moveTo>
                  <a:pt x="f2198" y="f2105"/>
                </a:moveTo>
                <a:cubicBezTo>
                  <a:pt x="f2199" y="f2200"/>
                  <a:pt x="f2201" y="f2202"/>
                  <a:pt x="f2203" y="f2111"/>
                </a:cubicBezTo>
                <a:lnTo>
                  <a:pt x="f2204" y="f2111"/>
                </a:lnTo>
                <a:cubicBezTo>
                  <a:pt x="f2205" y="f2206"/>
                  <a:pt x="f2207" y="f2208"/>
                  <a:pt x="f2209" y="f2210"/>
                </a:cubicBezTo>
                <a:cubicBezTo>
                  <a:pt x="f2211" y="f2212"/>
                  <a:pt x="f2213" y="f2214"/>
                  <a:pt x="f2215" y="f2111"/>
                </a:cubicBezTo>
                <a:lnTo>
                  <a:pt x="f2216" y="f2111"/>
                </a:lnTo>
                <a:cubicBezTo>
                  <a:pt x="f2217" y="f2218"/>
                  <a:pt x="f2219" y="f2220"/>
                  <a:pt x="f2221" y="f2105"/>
                </a:cubicBezTo>
                <a:lnTo>
                  <a:pt x="f2198" y="f2105"/>
                </a:lnTo>
                <a:close/>
                <a:moveTo>
                  <a:pt x="f2222" y="f2105"/>
                </a:moveTo>
                <a:cubicBezTo>
                  <a:pt x="f2223" y="f2224"/>
                  <a:pt x="f2225" y="f2226"/>
                  <a:pt x="f2227" y="f2111"/>
                </a:cubicBezTo>
                <a:lnTo>
                  <a:pt x="f2228" y="f2111"/>
                </a:lnTo>
                <a:cubicBezTo>
                  <a:pt x="f2229" y="f2230"/>
                  <a:pt x="f2231" y="f2224"/>
                  <a:pt x="f2232" y="f2105"/>
                </a:cubicBezTo>
                <a:lnTo>
                  <a:pt x="f2222" y="f2105"/>
                </a:lnTo>
                <a:close/>
                <a:moveTo>
                  <a:pt x="f2233" y="f2105"/>
                </a:moveTo>
                <a:cubicBezTo>
                  <a:pt x="f2234" y="f2235"/>
                  <a:pt x="f2236" y="f2114"/>
                  <a:pt x="f2237" y="f2111"/>
                </a:cubicBezTo>
                <a:lnTo>
                  <a:pt x="f2238" y="f2111"/>
                </a:lnTo>
                <a:cubicBezTo>
                  <a:pt x="f2239" y="f2134"/>
                  <a:pt x="f2240" y="f2241"/>
                  <a:pt x="f2242" y="f2105"/>
                </a:cubicBezTo>
                <a:lnTo>
                  <a:pt x="f2233" y="f2105"/>
                </a:lnTo>
                <a:close/>
                <a:moveTo>
                  <a:pt x="f2243" y="f2244"/>
                </a:moveTo>
                <a:cubicBezTo>
                  <a:pt x="f2245" y="f2246"/>
                  <a:pt x="f2247" y="f2248"/>
                  <a:pt x="f2249" y="f2250"/>
                </a:cubicBezTo>
                <a:lnTo>
                  <a:pt x="f2251" y="f2250"/>
                </a:lnTo>
                <a:cubicBezTo>
                  <a:pt x="f2252" y="f2253"/>
                  <a:pt x="f2254" y="f2255"/>
                  <a:pt x="f2256" y="f2244"/>
                </a:cubicBezTo>
                <a:lnTo>
                  <a:pt x="f2243" y="f2244"/>
                </a:lnTo>
                <a:close/>
                <a:moveTo>
                  <a:pt x="f2257" y="f2244"/>
                </a:moveTo>
                <a:cubicBezTo>
                  <a:pt x="f2258" y="f2259"/>
                  <a:pt x="f2260" y="f2261"/>
                  <a:pt x="f2262" y="f2250"/>
                </a:cubicBezTo>
                <a:lnTo>
                  <a:pt x="f2263" y="f2250"/>
                </a:lnTo>
                <a:cubicBezTo>
                  <a:pt x="f2264" y="f2265"/>
                  <a:pt x="f2266" y="f2259"/>
                  <a:pt x="f2267" y="f2244"/>
                </a:cubicBezTo>
                <a:lnTo>
                  <a:pt x="f2257" y="f2244"/>
                </a:lnTo>
                <a:close/>
                <a:moveTo>
                  <a:pt x="f2268" y="f2244"/>
                </a:moveTo>
                <a:cubicBezTo>
                  <a:pt x="f2269" y="f2270"/>
                  <a:pt x="f2271" y="f2272"/>
                  <a:pt x="f2273" y="f2250"/>
                </a:cubicBezTo>
                <a:lnTo>
                  <a:pt x="f2274" y="f2250"/>
                </a:lnTo>
                <a:cubicBezTo>
                  <a:pt x="f2275" y="f2248"/>
                  <a:pt x="f2276" y="f2277"/>
                  <a:pt x="f2278" y="f2244"/>
                </a:cubicBezTo>
                <a:lnTo>
                  <a:pt x="f2268" y="f2244"/>
                </a:lnTo>
                <a:close/>
                <a:moveTo>
                  <a:pt x="f2279" y="f2244"/>
                </a:moveTo>
                <a:cubicBezTo>
                  <a:pt x="f2280" y="f2281"/>
                  <a:pt x="f2282" y="f2283"/>
                  <a:pt x="f2284" y="f2250"/>
                </a:cubicBezTo>
                <a:lnTo>
                  <a:pt x="f2285" y="f2250"/>
                </a:lnTo>
                <a:cubicBezTo>
                  <a:pt x="f2286" y="f2287"/>
                  <a:pt x="f2288" y="f2289"/>
                  <a:pt x="f2290" y="f2248"/>
                </a:cubicBezTo>
                <a:cubicBezTo>
                  <a:pt x="f2291" y="f2292"/>
                  <a:pt x="f2293" y="f2294"/>
                  <a:pt x="f2295" y="f2296"/>
                </a:cubicBezTo>
                <a:cubicBezTo>
                  <a:pt x="f2297" y="f2298"/>
                  <a:pt x="f2299" y="f2300"/>
                  <a:pt x="f2301" y="f2244"/>
                </a:cubicBezTo>
                <a:lnTo>
                  <a:pt x="f2279" y="f2244"/>
                </a:lnTo>
                <a:close/>
                <a:moveTo>
                  <a:pt x="f2302" y="f2244"/>
                </a:moveTo>
                <a:cubicBezTo>
                  <a:pt x="f2303" y="f2304"/>
                  <a:pt x="f2305" y="f2306"/>
                  <a:pt x="f2307" y="f2250"/>
                </a:cubicBezTo>
                <a:lnTo>
                  <a:pt x="f2308" y="f2250"/>
                </a:lnTo>
                <a:cubicBezTo>
                  <a:pt x="f2309" y="f2310"/>
                  <a:pt x="f2311" y="f2259"/>
                  <a:pt x="f2312" y="f2244"/>
                </a:cubicBezTo>
                <a:lnTo>
                  <a:pt x="f2302" y="f2244"/>
                </a:lnTo>
                <a:close/>
                <a:moveTo>
                  <a:pt x="f2313" y="f2244"/>
                </a:moveTo>
                <a:cubicBezTo>
                  <a:pt x="f2314" y="f2315"/>
                  <a:pt x="f2316" y="f2317"/>
                  <a:pt x="f2318" y="f2319"/>
                </a:cubicBezTo>
                <a:cubicBezTo>
                  <a:pt x="f2320" y="f2321"/>
                  <a:pt x="f2322" y="f2323"/>
                  <a:pt x="f2324" y="f2250"/>
                </a:cubicBezTo>
                <a:lnTo>
                  <a:pt x="f2325" y="f2250"/>
                </a:lnTo>
                <a:lnTo>
                  <a:pt x="f2326" y="f2327"/>
                </a:lnTo>
                <a:cubicBezTo>
                  <a:pt x="f2328" y="f2329"/>
                  <a:pt x="f2330" y="f2331"/>
                  <a:pt x="f2332" y="f2333"/>
                </a:cubicBezTo>
                <a:cubicBezTo>
                  <a:pt x="f2334" y="f2335"/>
                  <a:pt x="f2336" y="f2337"/>
                  <a:pt x="f2338" y="f2244"/>
                </a:cubicBezTo>
                <a:lnTo>
                  <a:pt x="f2313" y="f2244"/>
                </a:lnTo>
                <a:close/>
                <a:moveTo>
                  <a:pt x="f116" y="f2244"/>
                </a:moveTo>
                <a:lnTo>
                  <a:pt x="f116" y="f2250"/>
                </a:lnTo>
                <a:lnTo>
                  <a:pt x="f2339" y="f2250"/>
                </a:lnTo>
                <a:cubicBezTo>
                  <a:pt x="f2340" y="f2341"/>
                  <a:pt x="f2342" y="f2343"/>
                  <a:pt x="f2344" y="f2244"/>
                </a:cubicBezTo>
                <a:lnTo>
                  <a:pt x="f116" y="f2244"/>
                </a:lnTo>
                <a:close/>
                <a:moveTo>
                  <a:pt x="f2345" y="f2244"/>
                </a:moveTo>
                <a:cubicBezTo>
                  <a:pt x="f2346" y="f2347"/>
                  <a:pt x="f2348" y="f2349"/>
                  <a:pt x="f2350" y="f2333"/>
                </a:cubicBezTo>
                <a:lnTo>
                  <a:pt x="f2351" y="f2333"/>
                </a:lnTo>
                <a:cubicBezTo>
                  <a:pt x="f2352" y="f2353"/>
                  <a:pt x="f2354" y="f2355"/>
                  <a:pt x="f2356" y="f2357"/>
                </a:cubicBezTo>
                <a:lnTo>
                  <a:pt x="f2358" y="f2357"/>
                </a:lnTo>
                <a:lnTo>
                  <a:pt x="f2359" y="f2357"/>
                </a:lnTo>
                <a:cubicBezTo>
                  <a:pt x="f2360" y="f2361"/>
                  <a:pt x="f2362" y="f2363"/>
                  <a:pt x="f397" y="f2364"/>
                </a:cubicBezTo>
                <a:cubicBezTo>
                  <a:pt x="f2365" y="f2366"/>
                  <a:pt x="f2367" y="f2368"/>
                  <a:pt x="f2369" y="f2250"/>
                </a:cubicBezTo>
                <a:lnTo>
                  <a:pt x="f2370" y="f2250"/>
                </a:lnTo>
                <a:cubicBezTo>
                  <a:pt x="f2371" y="f2372"/>
                  <a:pt x="f2373" y="f2374"/>
                  <a:pt x="f2375" y="f2327"/>
                </a:cubicBezTo>
                <a:lnTo>
                  <a:pt x="f2376" y="f2327"/>
                </a:lnTo>
                <a:cubicBezTo>
                  <a:pt x="f2376" y="f2327"/>
                  <a:pt x="f2377" y="f2366"/>
                  <a:pt x="f2378" y="f2327"/>
                </a:cubicBezTo>
                <a:cubicBezTo>
                  <a:pt x="f2379" y="f2380"/>
                  <a:pt x="f2381" y="f2382"/>
                  <a:pt x="f2383" y="f2250"/>
                </a:cubicBezTo>
                <a:lnTo>
                  <a:pt x="f2384" y="f2250"/>
                </a:lnTo>
                <a:cubicBezTo>
                  <a:pt x="f2385" y="f2386"/>
                  <a:pt x="f2387" y="f2388"/>
                  <a:pt x="f2389" y="f2390"/>
                </a:cubicBezTo>
                <a:cubicBezTo>
                  <a:pt x="f2391" y="f2392"/>
                  <a:pt x="f2393" y="f2394"/>
                  <a:pt x="f2395" y="f2244"/>
                </a:cubicBezTo>
                <a:lnTo>
                  <a:pt x="f2345" y="f2244"/>
                </a:lnTo>
                <a:close/>
                <a:moveTo>
                  <a:pt x="f2396" y="f2244"/>
                </a:moveTo>
                <a:cubicBezTo>
                  <a:pt x="f2397" y="f2398"/>
                  <a:pt x="f2399" y="f2400"/>
                  <a:pt x="f2401" y="f2296"/>
                </a:cubicBezTo>
                <a:cubicBezTo>
                  <a:pt x="f2402" y="f2403"/>
                  <a:pt x="f2404" y="f2405"/>
                  <a:pt x="f2406" y="f2250"/>
                </a:cubicBezTo>
                <a:lnTo>
                  <a:pt x="f2407" y="f2250"/>
                </a:lnTo>
                <a:cubicBezTo>
                  <a:pt x="f2408" y="f2409"/>
                  <a:pt x="f2410" y="f2411"/>
                  <a:pt x="f2412" y="f2244"/>
                </a:cubicBezTo>
                <a:lnTo>
                  <a:pt x="f2396" y="f2244"/>
                </a:lnTo>
                <a:close/>
                <a:moveTo>
                  <a:pt x="f2413" y="f2244"/>
                </a:moveTo>
                <a:cubicBezTo>
                  <a:pt x="f2414" y="f2415"/>
                  <a:pt x="f2416" y="f2272"/>
                  <a:pt x="f2417" y="f2250"/>
                </a:cubicBezTo>
                <a:lnTo>
                  <a:pt x="f2418" y="f2250"/>
                </a:lnTo>
                <a:cubicBezTo>
                  <a:pt x="f2419" y="f2272"/>
                  <a:pt x="f2420" y="f2421"/>
                  <a:pt x="f2422" y="f2244"/>
                </a:cubicBezTo>
                <a:lnTo>
                  <a:pt x="f2413" y="f2244"/>
                </a:lnTo>
                <a:close/>
                <a:moveTo>
                  <a:pt x="f2423" y="f2244"/>
                </a:moveTo>
                <a:cubicBezTo>
                  <a:pt x="f2424" y="f2425"/>
                  <a:pt x="f2426" y="f2261"/>
                  <a:pt x="f2427" y="f2250"/>
                </a:cubicBezTo>
                <a:lnTo>
                  <a:pt x="f2428" y="f2250"/>
                </a:lnTo>
                <a:cubicBezTo>
                  <a:pt x="f2429" y="f2430"/>
                  <a:pt x="f2431" y="f2425"/>
                  <a:pt x="f2432" y="f2244"/>
                </a:cubicBezTo>
                <a:lnTo>
                  <a:pt x="f2423" y="f2244"/>
                </a:lnTo>
                <a:close/>
                <a:moveTo>
                  <a:pt x="f2433" y="f2244"/>
                </a:moveTo>
                <a:cubicBezTo>
                  <a:pt x="f2434" y="f2255"/>
                  <a:pt x="f2435" y="f2253"/>
                  <a:pt x="f2436" y="f2250"/>
                </a:cubicBezTo>
                <a:lnTo>
                  <a:pt x="f2437" y="f2250"/>
                </a:lnTo>
                <a:cubicBezTo>
                  <a:pt x="f2438" y="f2439"/>
                  <a:pt x="f2440" y="f2441"/>
                  <a:pt x="f2442" y="f2244"/>
                </a:cubicBezTo>
                <a:lnTo>
                  <a:pt x="f2433" y="f2244"/>
                </a:lnTo>
                <a:close/>
                <a:moveTo>
                  <a:pt x="f2443" y="f2444"/>
                </a:moveTo>
                <a:cubicBezTo>
                  <a:pt x="f2445" y="f2446"/>
                  <a:pt x="f2447" y="f2448"/>
                  <a:pt x="f2449" y="f2450"/>
                </a:cubicBezTo>
                <a:lnTo>
                  <a:pt x="f2451" y="f2450"/>
                </a:lnTo>
                <a:cubicBezTo>
                  <a:pt x="f2452" y="f2453"/>
                  <a:pt x="f2454" y="f2455"/>
                  <a:pt x="f2456" y="f2444"/>
                </a:cubicBezTo>
                <a:lnTo>
                  <a:pt x="f2443" y="f2444"/>
                </a:lnTo>
                <a:close/>
                <a:moveTo>
                  <a:pt x="f2457" y="f2444"/>
                </a:moveTo>
                <a:cubicBezTo>
                  <a:pt x="f2458" y="f2459"/>
                  <a:pt x="f2460" y="f2461"/>
                  <a:pt x="f2462" y="f2450"/>
                </a:cubicBezTo>
                <a:lnTo>
                  <a:pt x="f2463" y="f2450"/>
                </a:lnTo>
                <a:cubicBezTo>
                  <a:pt x="f2464" y="f2448"/>
                  <a:pt x="f2465" y="f2466"/>
                  <a:pt x="f2467" y="f2444"/>
                </a:cubicBezTo>
                <a:lnTo>
                  <a:pt x="f2457" y="f2444"/>
                </a:lnTo>
                <a:close/>
                <a:moveTo>
                  <a:pt x="f2468" y="f2444"/>
                </a:moveTo>
                <a:cubicBezTo>
                  <a:pt x="f2469" y="f2459"/>
                  <a:pt x="f2470" y="f2461"/>
                  <a:pt x="f2471" y="f2450"/>
                </a:cubicBezTo>
                <a:lnTo>
                  <a:pt x="f2472" y="f2450"/>
                </a:lnTo>
                <a:cubicBezTo>
                  <a:pt x="f2473" y="f2474"/>
                  <a:pt x="f2475" y="f2476"/>
                  <a:pt x="f2477" y="f2444"/>
                </a:cubicBezTo>
                <a:lnTo>
                  <a:pt x="f2468" y="f2444"/>
                </a:lnTo>
                <a:close/>
                <a:moveTo>
                  <a:pt x="f2478" y="f2444"/>
                </a:moveTo>
                <a:cubicBezTo>
                  <a:pt x="f2479" y="f2480"/>
                  <a:pt x="f2481" y="f2482"/>
                  <a:pt x="f2483" y="f2484"/>
                </a:cubicBezTo>
                <a:cubicBezTo>
                  <a:pt x="f2483" y="f2485"/>
                  <a:pt x="f2486" y="f2487"/>
                  <a:pt x="f2488" y="f2450"/>
                </a:cubicBezTo>
                <a:lnTo>
                  <a:pt x="f2489" y="f2450"/>
                </a:lnTo>
                <a:cubicBezTo>
                  <a:pt x="f2490" y="f2491"/>
                  <a:pt x="f2492" y="f2493"/>
                  <a:pt x="f2494" y="f2495"/>
                </a:cubicBezTo>
                <a:cubicBezTo>
                  <a:pt x="f2496" y="f2497"/>
                  <a:pt x="f2498" y="f2499"/>
                  <a:pt x="f2500" y="f2501"/>
                </a:cubicBezTo>
                <a:cubicBezTo>
                  <a:pt x="f2502" y="f2503"/>
                  <a:pt x="f2504" y="f2505"/>
                  <a:pt x="f2506" y="f2444"/>
                </a:cubicBezTo>
                <a:lnTo>
                  <a:pt x="f2478" y="f2444"/>
                </a:lnTo>
                <a:close/>
                <a:moveTo>
                  <a:pt x="f2507" y="f2444"/>
                </a:moveTo>
                <a:cubicBezTo>
                  <a:pt x="f2508" y="f2509"/>
                  <a:pt x="f2510" y="f2511"/>
                  <a:pt x="f2512" y="f2450"/>
                </a:cubicBezTo>
                <a:lnTo>
                  <a:pt x="f2513" y="f2450"/>
                </a:lnTo>
                <a:cubicBezTo>
                  <a:pt x="f2514" y="f2515"/>
                  <a:pt x="f2516" y="f2517"/>
                  <a:pt x="f2518" y="f2444"/>
                </a:cubicBezTo>
                <a:lnTo>
                  <a:pt x="f2507" y="f2444"/>
                </a:lnTo>
                <a:close/>
                <a:moveTo>
                  <a:pt x="f2519" y="f2444"/>
                </a:moveTo>
                <a:cubicBezTo>
                  <a:pt x="f2520" y="f2521"/>
                  <a:pt x="f2522" y="f2523"/>
                  <a:pt x="f2524" y="f2501"/>
                </a:cubicBezTo>
                <a:cubicBezTo>
                  <a:pt x="f2525" y="f2526"/>
                  <a:pt x="f2527" y="f2528"/>
                  <a:pt x="f2529" y="f2450"/>
                </a:cubicBezTo>
                <a:lnTo>
                  <a:pt x="f2530" y="f2450"/>
                </a:lnTo>
                <a:cubicBezTo>
                  <a:pt x="f2531" y="f2532"/>
                  <a:pt x="f2533" y="f2534"/>
                  <a:pt x="f2535" y="f2536"/>
                </a:cubicBezTo>
                <a:cubicBezTo>
                  <a:pt x="f2537" y="f2538"/>
                  <a:pt x="f2539" y="f2540"/>
                  <a:pt x="f2541" y="f2444"/>
                </a:cubicBezTo>
                <a:lnTo>
                  <a:pt x="f116" y="f2444"/>
                </a:lnTo>
                <a:lnTo>
                  <a:pt x="f116" y="f2542"/>
                </a:lnTo>
                <a:cubicBezTo>
                  <a:pt x="f2543" y="f2544"/>
                  <a:pt x="f2545" y="f2546"/>
                  <a:pt x="f2547" y="f2548"/>
                </a:cubicBezTo>
                <a:cubicBezTo>
                  <a:pt x="f2549" y="f2546"/>
                  <a:pt x="f2550" y="f2551"/>
                  <a:pt x="f2552" y="f2553"/>
                </a:cubicBezTo>
                <a:lnTo>
                  <a:pt x="f2554" y="f2555"/>
                </a:lnTo>
                <a:cubicBezTo>
                  <a:pt x="f2554" y="f2555"/>
                  <a:pt x="f2556" y="f2557"/>
                  <a:pt x="f2556" y="f2558"/>
                </a:cubicBezTo>
                <a:lnTo>
                  <a:pt x="f2556" y="f2444"/>
                </a:lnTo>
                <a:lnTo>
                  <a:pt x="f2519" y="f2444"/>
                </a:lnTo>
                <a:close/>
                <a:moveTo>
                  <a:pt x="f2559" y="f2444"/>
                </a:moveTo>
                <a:cubicBezTo>
                  <a:pt x="f2560" y="f2561"/>
                  <a:pt x="f2562" y="f2563"/>
                  <a:pt x="f2564" y="f2450"/>
                </a:cubicBezTo>
                <a:lnTo>
                  <a:pt x="f2055" y="f2450"/>
                </a:lnTo>
                <a:cubicBezTo>
                  <a:pt x="f2565" y="f2566"/>
                  <a:pt x="f2567" y="f2568"/>
                  <a:pt x="f2569" y="f2444"/>
                </a:cubicBezTo>
                <a:lnTo>
                  <a:pt x="f2570" y="f2444"/>
                </a:lnTo>
                <a:cubicBezTo>
                  <a:pt x="f2571" y="f2572"/>
                  <a:pt x="f2573" y="f2574"/>
                  <a:pt x="f2575" y="f2576"/>
                </a:cubicBezTo>
                <a:cubicBezTo>
                  <a:pt x="f2577" y="f2578"/>
                  <a:pt x="f2579" y="f2580"/>
                  <a:pt x="f2581" y="f2582"/>
                </a:cubicBezTo>
                <a:cubicBezTo>
                  <a:pt x="f2583" y="f2584"/>
                  <a:pt x="f2585" y="f2586"/>
                  <a:pt x="f2587" y="f2444"/>
                </a:cubicBezTo>
                <a:lnTo>
                  <a:pt x="f2559" y="f2444"/>
                </a:lnTo>
                <a:close/>
                <a:moveTo>
                  <a:pt x="f2588" y="f2444"/>
                </a:moveTo>
                <a:lnTo>
                  <a:pt x="f2588" y="f2501"/>
                </a:lnTo>
                <a:cubicBezTo>
                  <a:pt x="f2589" y="f2590"/>
                  <a:pt x="f2591" y="f2592"/>
                  <a:pt x="f2593" y="f2450"/>
                </a:cubicBezTo>
                <a:lnTo>
                  <a:pt x="f2594" y="f2450"/>
                </a:lnTo>
                <a:cubicBezTo>
                  <a:pt x="f2595" y="f2596"/>
                  <a:pt x="f2597" y="f2598"/>
                  <a:pt x="f2599" y="f2444"/>
                </a:cubicBezTo>
                <a:lnTo>
                  <a:pt x="f2588" y="f2444"/>
                </a:lnTo>
                <a:close/>
                <a:moveTo>
                  <a:pt x="f2600" y="f2444"/>
                </a:moveTo>
                <a:cubicBezTo>
                  <a:pt x="f2601" y="f2602"/>
                  <a:pt x="f2603" y="f2604"/>
                  <a:pt x="f2605" y="f2450"/>
                </a:cubicBezTo>
                <a:lnTo>
                  <a:pt x="f2606" y="f2450"/>
                </a:lnTo>
                <a:cubicBezTo>
                  <a:pt x="f2607" y="f2608"/>
                  <a:pt x="f2609" y="f2610"/>
                  <a:pt x="f2611" y="f2444"/>
                </a:cubicBezTo>
                <a:lnTo>
                  <a:pt x="f2600" y="f2444"/>
                </a:lnTo>
                <a:close/>
                <a:moveTo>
                  <a:pt x="f2612" y="f2444"/>
                </a:moveTo>
                <a:cubicBezTo>
                  <a:pt x="f2613" y="f2614"/>
                  <a:pt x="f2615" y="f2616"/>
                  <a:pt x="f2617" y="f2450"/>
                </a:cubicBezTo>
                <a:lnTo>
                  <a:pt x="f2618" y="f2450"/>
                </a:lnTo>
                <a:cubicBezTo>
                  <a:pt x="f2619" y="f2620"/>
                  <a:pt x="f2621" y="f2614"/>
                  <a:pt x="f2622" y="f2444"/>
                </a:cubicBezTo>
                <a:lnTo>
                  <a:pt x="f2612" y="f2444"/>
                </a:lnTo>
                <a:close/>
                <a:moveTo>
                  <a:pt x="f2623" y="f2444"/>
                </a:moveTo>
                <a:cubicBezTo>
                  <a:pt x="f2624" y="f2625"/>
                  <a:pt x="f2626" y="f2627"/>
                  <a:pt x="f2628" y="f2450"/>
                </a:cubicBezTo>
                <a:lnTo>
                  <a:pt x="f2629" y="f2450"/>
                </a:lnTo>
                <a:cubicBezTo>
                  <a:pt x="f2630" y="f2631"/>
                  <a:pt x="f2632" y="f2633"/>
                  <a:pt x="f2634" y="f2444"/>
                </a:cubicBezTo>
                <a:lnTo>
                  <a:pt x="f2623" y="f2444"/>
                </a:lnTo>
                <a:close/>
                <a:moveTo>
                  <a:pt x="f2635" y="f2636"/>
                </a:moveTo>
                <a:cubicBezTo>
                  <a:pt x="f2637" y="f2638"/>
                  <a:pt x="f2639" y="f2640"/>
                  <a:pt x="f2641" y="f2642"/>
                </a:cubicBezTo>
                <a:lnTo>
                  <a:pt x="f2643" y="f2642"/>
                </a:lnTo>
                <a:cubicBezTo>
                  <a:pt x="f2644" y="f2645"/>
                  <a:pt x="f2646" y="f2647"/>
                  <a:pt x="f2648" y="f2636"/>
                </a:cubicBezTo>
                <a:lnTo>
                  <a:pt x="f2635" y="f2636"/>
                </a:lnTo>
                <a:close/>
                <a:moveTo>
                  <a:pt x="f2649" y="f2636"/>
                </a:moveTo>
                <a:cubicBezTo>
                  <a:pt x="f2650" y="f2651"/>
                  <a:pt x="f2652" y="f2653"/>
                  <a:pt x="f2654" y="f2642"/>
                </a:cubicBezTo>
                <a:lnTo>
                  <a:pt x="f2655" y="f2642"/>
                </a:lnTo>
                <a:cubicBezTo>
                  <a:pt x="f2656" y="f2657"/>
                  <a:pt x="f979" y="f2658"/>
                  <a:pt x="f2659" y="f2636"/>
                </a:cubicBezTo>
                <a:lnTo>
                  <a:pt x="f2649" y="f2636"/>
                </a:lnTo>
                <a:close/>
                <a:moveTo>
                  <a:pt x="f2660" y="f2636"/>
                </a:moveTo>
                <a:cubicBezTo>
                  <a:pt x="f2661" y="f2662"/>
                  <a:pt x="f2663" y="f2657"/>
                  <a:pt x="f2664" y="f2642"/>
                </a:cubicBezTo>
                <a:lnTo>
                  <a:pt x="f2665" y="f2642"/>
                </a:lnTo>
                <a:cubicBezTo>
                  <a:pt x="f2666" y="f2667"/>
                  <a:pt x="f2668" y="f2669"/>
                  <a:pt x="f2670" y="f2636"/>
                </a:cubicBezTo>
                <a:lnTo>
                  <a:pt x="f2660" y="f2636"/>
                </a:lnTo>
                <a:close/>
                <a:moveTo>
                  <a:pt x="f2671" y="f2636"/>
                </a:moveTo>
                <a:cubicBezTo>
                  <a:pt x="f2672" y="f2673"/>
                  <a:pt x="f2674" y="f2675"/>
                  <a:pt x="f2671" y="f2642"/>
                </a:cubicBezTo>
                <a:lnTo>
                  <a:pt x="f2676" y="f2642"/>
                </a:lnTo>
                <a:cubicBezTo>
                  <a:pt x="f2677" y="f2678"/>
                  <a:pt x="f2679" y="f2680"/>
                  <a:pt x="f2681" y="f2682"/>
                </a:cubicBezTo>
                <a:cubicBezTo>
                  <a:pt x="f2683" y="f2684"/>
                  <a:pt x="f2685" y="f2686"/>
                  <a:pt x="f2687" y="f2636"/>
                </a:cubicBezTo>
                <a:lnTo>
                  <a:pt x="f2671" y="f2636"/>
                </a:lnTo>
                <a:close/>
                <a:moveTo>
                  <a:pt x="f2688" y="f2636"/>
                </a:moveTo>
                <a:cubicBezTo>
                  <a:pt x="f2689" y="f2690"/>
                  <a:pt x="f2691" y="f2692"/>
                  <a:pt x="f2693" y="f2642"/>
                </a:cubicBezTo>
                <a:lnTo>
                  <a:pt x="f2694" y="f2642"/>
                </a:lnTo>
                <a:cubicBezTo>
                  <a:pt x="f2695" y="f2696"/>
                  <a:pt x="f2697" y="f2698"/>
                  <a:pt x="f2699" y="f2636"/>
                </a:cubicBezTo>
                <a:lnTo>
                  <a:pt x="f2688" y="f2636"/>
                </a:lnTo>
                <a:close/>
                <a:moveTo>
                  <a:pt x="f2700" y="f2636"/>
                </a:moveTo>
                <a:cubicBezTo>
                  <a:pt x="f2701" y="f2702"/>
                  <a:pt x="f2703" y="f2704"/>
                  <a:pt x="f2705" y="f2706"/>
                </a:cubicBezTo>
                <a:cubicBezTo>
                  <a:pt x="f2707" y="f2708"/>
                  <a:pt x="f2709" y="f2710"/>
                  <a:pt x="f2711" y="f2712"/>
                </a:cubicBezTo>
                <a:cubicBezTo>
                  <a:pt x="f2713" y="f2714"/>
                  <a:pt x="f2715" y="f2712"/>
                  <a:pt x="f2716" y="f2712"/>
                </a:cubicBezTo>
                <a:cubicBezTo>
                  <a:pt x="f2717" y="f2712"/>
                  <a:pt x="f2718" y="f2719"/>
                  <a:pt x="f2720" y="f2712"/>
                </a:cubicBezTo>
                <a:cubicBezTo>
                  <a:pt x="f2721" y="f2722"/>
                  <a:pt x="f2723" y="f2724"/>
                  <a:pt x="f2725" y="f2642"/>
                </a:cubicBezTo>
                <a:lnTo>
                  <a:pt x="f2726" y="f2642"/>
                </a:lnTo>
                <a:cubicBezTo>
                  <a:pt x="f2727" y="f2728"/>
                  <a:pt x="f2729" y="f2730"/>
                  <a:pt x="f2731" y="f2732"/>
                </a:cubicBezTo>
                <a:cubicBezTo>
                  <a:pt x="f2733" y="f2734"/>
                  <a:pt x="f2731" y="f2735"/>
                  <a:pt x="f2731" y="f2736"/>
                </a:cubicBezTo>
                <a:cubicBezTo>
                  <a:pt x="f2737" y="f2738"/>
                  <a:pt x="f2739" y="f2740"/>
                  <a:pt x="f2741" y="f2732"/>
                </a:cubicBezTo>
                <a:cubicBezTo>
                  <a:pt x="f2742" y="f2743"/>
                  <a:pt x="f2744" y="f2745"/>
                  <a:pt x="f2746" y="f2745"/>
                </a:cubicBezTo>
                <a:cubicBezTo>
                  <a:pt x="f2747" y="f2748"/>
                  <a:pt x="f2749" y="f2750"/>
                  <a:pt x="f2751" y="f2752"/>
                </a:cubicBezTo>
                <a:lnTo>
                  <a:pt x="f2753" y="f2642"/>
                </a:lnTo>
                <a:lnTo>
                  <a:pt x="f2754" y="f2642"/>
                </a:lnTo>
                <a:lnTo>
                  <a:pt x="f2755" y="f2756"/>
                </a:lnTo>
                <a:cubicBezTo>
                  <a:pt x="f2757" y="f2758"/>
                  <a:pt x="f2759" y="f2760"/>
                  <a:pt x="f2761" y="f2636"/>
                </a:cubicBezTo>
                <a:lnTo>
                  <a:pt x="f2700" y="f2636"/>
                </a:lnTo>
                <a:close/>
                <a:moveTo>
                  <a:pt x="f2762" y="f2636"/>
                </a:moveTo>
                <a:cubicBezTo>
                  <a:pt x="f2763" y="f2764"/>
                  <a:pt x="f2765" y="f2766"/>
                  <a:pt x="f2767" y="f2768"/>
                </a:cubicBezTo>
                <a:cubicBezTo>
                  <a:pt x="f2769" y="f2770"/>
                  <a:pt x="f2771" y="f2772"/>
                  <a:pt x="f2767" y="f2642"/>
                </a:cubicBezTo>
                <a:lnTo>
                  <a:pt x="f2773" y="f2642"/>
                </a:lnTo>
                <a:cubicBezTo>
                  <a:pt x="f2774" y="f2775"/>
                  <a:pt x="f2776" y="f2777"/>
                  <a:pt x="f2778" y="f2779"/>
                </a:cubicBezTo>
                <a:cubicBezTo>
                  <a:pt x="f2780" y="f2781"/>
                  <a:pt x="f2782" y="f2783"/>
                  <a:pt x="f2784" y="f2642"/>
                </a:cubicBezTo>
                <a:lnTo>
                  <a:pt x="f2785" y="f2642"/>
                </a:lnTo>
                <a:lnTo>
                  <a:pt x="f2786" y="f2787"/>
                </a:lnTo>
                <a:cubicBezTo>
                  <a:pt x="f2788" y="f2789"/>
                  <a:pt x="f2790" y="f2791"/>
                  <a:pt x="f2792" y="f2793"/>
                </a:cubicBezTo>
                <a:cubicBezTo>
                  <a:pt x="f2794" y="f2795"/>
                  <a:pt x="f2796" y="f2797"/>
                  <a:pt x="f2798" y="f2799"/>
                </a:cubicBezTo>
                <a:lnTo>
                  <a:pt x="f2800" y="f2636"/>
                </a:lnTo>
                <a:lnTo>
                  <a:pt x="f2762" y="f2636"/>
                </a:lnTo>
                <a:close/>
                <a:moveTo>
                  <a:pt x="f2801" y="f2636"/>
                </a:moveTo>
                <a:cubicBezTo>
                  <a:pt x="f2802" y="f2803"/>
                  <a:pt x="f2804" y="f2805"/>
                  <a:pt x="f2806" y="f2807"/>
                </a:cubicBezTo>
                <a:cubicBezTo>
                  <a:pt x="f2808" y="f2809"/>
                  <a:pt x="f2810" y="f2811"/>
                  <a:pt x="f2812" y="f2642"/>
                </a:cubicBezTo>
                <a:lnTo>
                  <a:pt x="f2813" y="f2642"/>
                </a:lnTo>
                <a:cubicBezTo>
                  <a:pt x="f2814" y="f2815"/>
                  <a:pt x="f2816" y="f2817"/>
                  <a:pt x="f2818" y="f2636"/>
                </a:cubicBezTo>
                <a:lnTo>
                  <a:pt x="f2819" y="f2636"/>
                </a:lnTo>
                <a:cubicBezTo>
                  <a:pt x="f2820" y="f2821"/>
                  <a:pt x="f2822" y="f2823"/>
                  <a:pt x="f2824" y="f2825"/>
                </a:cubicBezTo>
                <a:cubicBezTo>
                  <a:pt x="f2826" y="f2827"/>
                  <a:pt x="f2828" y="f2829"/>
                  <a:pt x="f2830" y="f2831"/>
                </a:cubicBezTo>
                <a:cubicBezTo>
                  <a:pt x="f2832" y="f2833"/>
                  <a:pt x="f2834" y="f2835"/>
                  <a:pt x="f2836" y="f2636"/>
                </a:cubicBezTo>
                <a:lnTo>
                  <a:pt x="f2801" y="f2636"/>
                </a:lnTo>
                <a:close/>
                <a:moveTo>
                  <a:pt x="f2837" y="f2636"/>
                </a:moveTo>
                <a:cubicBezTo>
                  <a:pt x="f2838" y="f2839"/>
                  <a:pt x="f2840" y="f2841"/>
                  <a:pt x="f2842" y="f2642"/>
                </a:cubicBezTo>
                <a:lnTo>
                  <a:pt x="f2843" y="f2642"/>
                </a:lnTo>
                <a:cubicBezTo>
                  <a:pt x="f2844" y="f2845"/>
                  <a:pt x="f2846" y="f2847"/>
                  <a:pt x="f2848" y="f2636"/>
                </a:cubicBezTo>
                <a:lnTo>
                  <a:pt x="f2837" y="f2636"/>
                </a:lnTo>
                <a:close/>
                <a:moveTo>
                  <a:pt x="f2849" y="f2636"/>
                </a:moveTo>
                <a:cubicBezTo>
                  <a:pt x="f2850" y="f2651"/>
                  <a:pt x="f2851" y="f2852"/>
                  <a:pt x="f2853" y="f2642"/>
                </a:cubicBezTo>
                <a:lnTo>
                  <a:pt x="f2854" y="f2642"/>
                </a:lnTo>
                <a:cubicBezTo>
                  <a:pt x="f2855" y="f2852"/>
                  <a:pt x="f2856" y="f2662"/>
                  <a:pt x="f2857" y="f2636"/>
                </a:cubicBezTo>
                <a:lnTo>
                  <a:pt x="f2849" y="f2636"/>
                </a:lnTo>
                <a:close/>
                <a:moveTo>
                  <a:pt x="f2858" y="f2636"/>
                </a:moveTo>
                <a:cubicBezTo>
                  <a:pt x="f2859" y="f2860"/>
                  <a:pt x="f2861" y="f2862"/>
                  <a:pt x="f2863" y="f2642"/>
                </a:cubicBezTo>
                <a:lnTo>
                  <a:pt x="f2864" y="f2642"/>
                </a:lnTo>
                <a:cubicBezTo>
                  <a:pt x="f2865" y="f2866"/>
                  <a:pt x="f2867" y="f2868"/>
                  <a:pt x="f2869" y="f2636"/>
                </a:cubicBezTo>
                <a:lnTo>
                  <a:pt x="f2858" y="f2636"/>
                </a:lnTo>
                <a:close/>
                <a:moveTo>
                  <a:pt x="f2870" y="f2871"/>
                </a:moveTo>
                <a:cubicBezTo>
                  <a:pt x="f2872" y="f2873"/>
                  <a:pt x="f2874" y="f2875"/>
                  <a:pt x="f2876" y="f2877"/>
                </a:cubicBezTo>
                <a:lnTo>
                  <a:pt x="f2878" y="f2877"/>
                </a:lnTo>
                <a:cubicBezTo>
                  <a:pt x="f2879" y="f2880"/>
                  <a:pt x="f2881" y="f2882"/>
                  <a:pt x="f2883" y="f2871"/>
                </a:cubicBezTo>
                <a:lnTo>
                  <a:pt x="f2870" y="f2871"/>
                </a:lnTo>
                <a:close/>
                <a:moveTo>
                  <a:pt x="f2884" y="f2871"/>
                </a:moveTo>
                <a:cubicBezTo>
                  <a:pt x="f2885" y="f2886"/>
                  <a:pt x="f2887" y="f2888"/>
                  <a:pt x="f2889" y="f2877"/>
                </a:cubicBezTo>
                <a:lnTo>
                  <a:pt x="f2890" y="f2877"/>
                </a:lnTo>
                <a:cubicBezTo>
                  <a:pt x="f2891" y="f2888"/>
                  <a:pt x="f2892" y="f2886"/>
                  <a:pt x="f2893" y="f2871"/>
                </a:cubicBezTo>
                <a:lnTo>
                  <a:pt x="f2884" y="f2871"/>
                </a:lnTo>
                <a:close/>
                <a:moveTo>
                  <a:pt x="f2894" y="f2871"/>
                </a:moveTo>
                <a:cubicBezTo>
                  <a:pt x="f2895" y="f2896"/>
                  <a:pt x="f2897" y="f2898"/>
                  <a:pt x="f2899" y="f2877"/>
                </a:cubicBezTo>
                <a:lnTo>
                  <a:pt x="f2900" y="f2877"/>
                </a:lnTo>
                <a:cubicBezTo>
                  <a:pt x="f2901" y="f2902"/>
                  <a:pt x="f2903" y="f2904"/>
                  <a:pt x="f2905" y="f2871"/>
                </a:cubicBezTo>
                <a:lnTo>
                  <a:pt x="f2894" y="f2871"/>
                </a:lnTo>
                <a:close/>
                <a:moveTo>
                  <a:pt x="f2906" y="f2871"/>
                </a:moveTo>
                <a:cubicBezTo>
                  <a:pt x="f2907" y="f2908"/>
                  <a:pt x="f2909" y="f2910"/>
                  <a:pt x="f2911" y="f2912"/>
                </a:cubicBezTo>
                <a:cubicBezTo>
                  <a:pt x="f2913" y="f2914"/>
                  <a:pt x="f2915" y="f2916"/>
                  <a:pt x="f2917" y="f2877"/>
                </a:cubicBezTo>
                <a:lnTo>
                  <a:pt x="f2918" y="f2877"/>
                </a:lnTo>
                <a:cubicBezTo>
                  <a:pt x="f2919" y="f2920"/>
                  <a:pt x="f2921" y="f2922"/>
                  <a:pt x="f2923" y="f2924"/>
                </a:cubicBezTo>
                <a:cubicBezTo>
                  <a:pt x="f2925" y="f2926"/>
                  <a:pt x="f2927" y="f2928"/>
                  <a:pt x="f2929" y="f2871"/>
                </a:cubicBezTo>
                <a:lnTo>
                  <a:pt x="f2906" y="f2871"/>
                </a:lnTo>
                <a:close/>
                <a:moveTo>
                  <a:pt x="f2930" y="f2871"/>
                </a:moveTo>
                <a:cubicBezTo>
                  <a:pt x="f2931" y="f2932"/>
                  <a:pt x="f2933" y="f2934"/>
                  <a:pt x="f2935" y="f2877"/>
                </a:cubicBezTo>
                <a:lnTo>
                  <a:pt x="f2936" y="f2877"/>
                </a:lnTo>
                <a:cubicBezTo>
                  <a:pt x="f2937" y="f2938"/>
                  <a:pt x="f2939" y="f2940"/>
                  <a:pt x="f2941" y="f2871"/>
                </a:cubicBezTo>
                <a:lnTo>
                  <a:pt x="f2930" y="f2871"/>
                </a:lnTo>
                <a:close/>
                <a:moveTo>
                  <a:pt x="f2942" y="f2871"/>
                </a:moveTo>
                <a:cubicBezTo>
                  <a:pt x="f2943" y="f2944"/>
                  <a:pt x="f2945" y="f2946"/>
                  <a:pt x="f1613" y="f2877"/>
                </a:cubicBezTo>
                <a:lnTo>
                  <a:pt x="f2947" y="f2877"/>
                </a:lnTo>
                <a:cubicBezTo>
                  <a:pt x="f2948" y="f2949"/>
                  <a:pt x="f2950" y="f2951"/>
                  <a:pt x="f1341" y="f2912"/>
                </a:cubicBezTo>
                <a:cubicBezTo>
                  <a:pt x="f2952" y="f2953"/>
                  <a:pt x="f2954" y="f2955"/>
                  <a:pt x="f2956" y="f2957"/>
                </a:cubicBezTo>
                <a:lnTo>
                  <a:pt x="f2958" y="f2959"/>
                </a:lnTo>
                <a:cubicBezTo>
                  <a:pt x="f2359" y="f2960"/>
                  <a:pt x="f2961" y="f2962"/>
                  <a:pt x="f2963" y="f2964"/>
                </a:cubicBezTo>
                <a:cubicBezTo>
                  <a:pt x="f2965" y="f2966"/>
                  <a:pt x="f2967" y="f2968"/>
                  <a:pt x="f2965" y="f2871"/>
                </a:cubicBezTo>
                <a:lnTo>
                  <a:pt x="f2942" y="f2871"/>
                </a:lnTo>
                <a:close/>
                <a:moveTo>
                  <a:pt x="f2969" y="f2871"/>
                </a:moveTo>
                <a:lnTo>
                  <a:pt x="f1329" y="f2970"/>
                </a:lnTo>
                <a:lnTo>
                  <a:pt x="f2971" y="f2871"/>
                </a:lnTo>
                <a:lnTo>
                  <a:pt x="f2969" y="f2871"/>
                </a:lnTo>
                <a:close/>
                <a:moveTo>
                  <a:pt x="f2972" y="f2871"/>
                </a:moveTo>
                <a:cubicBezTo>
                  <a:pt x="f2973" y="f2974"/>
                  <a:pt x="f2975" y="f2976"/>
                  <a:pt x="f2977" y="f2978"/>
                </a:cubicBezTo>
                <a:cubicBezTo>
                  <a:pt x="f2979" y="f2980"/>
                  <a:pt x="f2981" y="f2982"/>
                  <a:pt x="f2983" y="f2984"/>
                </a:cubicBezTo>
                <a:cubicBezTo>
                  <a:pt x="f2985" y="f2986"/>
                  <a:pt x="f2987" y="f2988"/>
                  <a:pt x="f2989" y="f2871"/>
                </a:cubicBezTo>
                <a:lnTo>
                  <a:pt x="f2972" y="f2871"/>
                </a:lnTo>
                <a:close/>
                <a:moveTo>
                  <a:pt x="f2990" y="f2871"/>
                </a:moveTo>
                <a:cubicBezTo>
                  <a:pt x="f2991" y="f2992"/>
                  <a:pt x="f2993" y="f2994"/>
                  <a:pt x="f2995" y="f2996"/>
                </a:cubicBezTo>
                <a:cubicBezTo>
                  <a:pt x="f2997" y="f2998"/>
                  <a:pt x="f2999" y="f3000"/>
                  <a:pt x="f2044" y="f3001"/>
                </a:cubicBezTo>
                <a:cubicBezTo>
                  <a:pt x="f3002" y="f3003"/>
                  <a:pt x="f3004" y="f3005"/>
                  <a:pt x="f3006" y="f3007"/>
                </a:cubicBezTo>
                <a:cubicBezTo>
                  <a:pt x="f3006" y="f3005"/>
                  <a:pt x="f3008" y="f3003"/>
                  <a:pt x="f3009" y="f3001"/>
                </a:cubicBezTo>
                <a:cubicBezTo>
                  <a:pt x="f3010" y="f3011"/>
                  <a:pt x="f3012" y="f3013"/>
                  <a:pt x="f3014" y="f2877"/>
                </a:cubicBezTo>
                <a:lnTo>
                  <a:pt x="f3015" y="f2877"/>
                </a:lnTo>
                <a:cubicBezTo>
                  <a:pt x="f3016" y="f3017"/>
                  <a:pt x="f3018" y="f3019"/>
                  <a:pt x="f3020" y="f2871"/>
                </a:cubicBezTo>
                <a:lnTo>
                  <a:pt x="f2990" y="f2871"/>
                </a:lnTo>
                <a:close/>
                <a:moveTo>
                  <a:pt x="f3021" y="f2871"/>
                </a:moveTo>
                <a:cubicBezTo>
                  <a:pt x="f3022" y="f3023"/>
                  <a:pt x="f3024" y="f3025"/>
                  <a:pt x="f3026" y="f2877"/>
                </a:cubicBezTo>
                <a:lnTo>
                  <a:pt x="f3027" y="f2877"/>
                </a:lnTo>
                <a:cubicBezTo>
                  <a:pt x="f3028" y="f3011"/>
                  <a:pt x="f3029" y="f3030"/>
                  <a:pt x="f3031" y="f3007"/>
                </a:cubicBezTo>
                <a:lnTo>
                  <a:pt x="f3031" y="f3032"/>
                </a:lnTo>
                <a:cubicBezTo>
                  <a:pt x="f3033" y="f3034"/>
                  <a:pt x="f3035" y="f3036"/>
                  <a:pt x="f3037" y="f2877"/>
                </a:cubicBezTo>
                <a:lnTo>
                  <a:pt x="f3038" y="f2877"/>
                </a:lnTo>
                <a:lnTo>
                  <a:pt x="f3039" y="f2912"/>
                </a:lnTo>
                <a:lnTo>
                  <a:pt x="f3040" y="f2877"/>
                </a:lnTo>
                <a:lnTo>
                  <a:pt x="f3041" y="f2877"/>
                </a:lnTo>
                <a:cubicBezTo>
                  <a:pt x="f3042" y="f3043"/>
                  <a:pt x="f3044" y="f3045"/>
                  <a:pt x="f3046" y="f2912"/>
                </a:cubicBezTo>
                <a:cubicBezTo>
                  <a:pt x="f3047" y="f3048"/>
                  <a:pt x="f3049" y="f3050"/>
                  <a:pt x="f3051" y="f2871"/>
                </a:cubicBezTo>
                <a:lnTo>
                  <a:pt x="f3021" y="f2871"/>
                </a:lnTo>
                <a:close/>
                <a:moveTo>
                  <a:pt x="f3052" y="f2871"/>
                </a:moveTo>
                <a:cubicBezTo>
                  <a:pt x="f3053" y="f3054"/>
                  <a:pt x="f3055" y="f3056"/>
                  <a:pt x="f3057" y="f2877"/>
                </a:cubicBezTo>
                <a:lnTo>
                  <a:pt x="f3058" y="f2877"/>
                </a:lnTo>
                <a:cubicBezTo>
                  <a:pt x="f3059" y="f3060"/>
                  <a:pt x="f3061" y="f3062"/>
                  <a:pt x="f3063" y="f2871"/>
                </a:cubicBezTo>
                <a:lnTo>
                  <a:pt x="f3052" y="f2871"/>
                </a:lnTo>
                <a:close/>
                <a:moveTo>
                  <a:pt x="f3064" y="f2871"/>
                </a:moveTo>
                <a:cubicBezTo>
                  <a:pt x="f3065" y="f3066"/>
                  <a:pt x="f3067" y="f3068"/>
                  <a:pt x="f3069" y="f2877"/>
                </a:cubicBezTo>
                <a:lnTo>
                  <a:pt x="f3070" y="f2877"/>
                </a:lnTo>
                <a:cubicBezTo>
                  <a:pt x="f3071" y="f3068"/>
                  <a:pt x="f3072" y="f3073"/>
                  <a:pt x="f3074" y="f2871"/>
                </a:cubicBezTo>
                <a:lnTo>
                  <a:pt x="f3064" y="f2871"/>
                </a:lnTo>
                <a:close/>
                <a:moveTo>
                  <a:pt x="f3075" y="f2871"/>
                </a:moveTo>
                <a:cubicBezTo>
                  <a:pt x="f3076" y="f2882"/>
                  <a:pt x="f3077" y="f2880"/>
                  <a:pt x="f3078" y="f2877"/>
                </a:cubicBezTo>
                <a:lnTo>
                  <a:pt x="f3079" y="f2877"/>
                </a:lnTo>
                <a:cubicBezTo>
                  <a:pt x="f3080" y="f2880"/>
                  <a:pt x="f3081" y="f3082"/>
                  <a:pt x="f3083" y="f2871"/>
                </a:cubicBezTo>
                <a:lnTo>
                  <a:pt x="f3075" y="f2871"/>
                </a:lnTo>
                <a:close/>
                <a:moveTo>
                  <a:pt x="f3084" y="f3085"/>
                </a:moveTo>
                <a:cubicBezTo>
                  <a:pt x="f3086" y="f3087"/>
                  <a:pt x="f3088" y="f3054"/>
                  <a:pt x="f3089" y="f3090"/>
                </a:cubicBezTo>
                <a:cubicBezTo>
                  <a:pt x="f3091" y="f3092"/>
                  <a:pt x="f3093" y="f3094"/>
                  <a:pt x="f3095" y="f2877"/>
                </a:cubicBezTo>
                <a:lnTo>
                  <a:pt x="f3096" y="f2877"/>
                </a:lnTo>
                <a:cubicBezTo>
                  <a:pt x="f3097" y="f3098"/>
                  <a:pt x="f3099" y="f3100"/>
                  <a:pt x="f3101" y="f3102"/>
                </a:cubicBezTo>
                <a:cubicBezTo>
                  <a:pt x="f3103" y="f3104"/>
                  <a:pt x="f3105" y="f3106"/>
                  <a:pt x="f3084" y="f3085"/>
                </a:cubicBezTo>
                <a:close/>
                <a:moveTo>
                  <a:pt x="f3107" y="f3108"/>
                </a:moveTo>
                <a:cubicBezTo>
                  <a:pt x="f3109" y="f3110"/>
                  <a:pt x="f3111" y="f3112"/>
                  <a:pt x="f3113" y="f3114"/>
                </a:cubicBezTo>
                <a:lnTo>
                  <a:pt x="f3115" y="f3114"/>
                </a:lnTo>
                <a:cubicBezTo>
                  <a:pt x="f3116" y="f3117"/>
                  <a:pt x="f3118" y="f3119"/>
                  <a:pt x="f3120" y="f3108"/>
                </a:cubicBezTo>
                <a:lnTo>
                  <a:pt x="f3107" y="f3108"/>
                </a:lnTo>
                <a:close/>
                <a:moveTo>
                  <a:pt x="f3121" y="f3108"/>
                </a:moveTo>
                <a:cubicBezTo>
                  <a:pt x="f3122" y="f3123"/>
                  <a:pt x="f3124" y="f3125"/>
                  <a:pt x="f3126" y="f3114"/>
                </a:cubicBezTo>
                <a:lnTo>
                  <a:pt x="f3127" y="f3114"/>
                </a:lnTo>
                <a:cubicBezTo>
                  <a:pt x="f3128" y="f3129"/>
                  <a:pt x="f3130" y="f3131"/>
                  <a:pt x="f3132" y="f3108"/>
                </a:cubicBezTo>
                <a:lnTo>
                  <a:pt x="f3121" y="f3108"/>
                </a:lnTo>
                <a:close/>
                <a:moveTo>
                  <a:pt x="f3133" y="f3108"/>
                </a:moveTo>
                <a:cubicBezTo>
                  <a:pt x="f3134" y="f3135"/>
                  <a:pt x="f3136" y="f3137"/>
                  <a:pt x="f3138" y="f3114"/>
                </a:cubicBezTo>
                <a:lnTo>
                  <a:pt x="f3139" y="f3114"/>
                </a:lnTo>
                <a:cubicBezTo>
                  <a:pt x="f3140" y="f3141"/>
                  <a:pt x="f3142" y="f3143"/>
                  <a:pt x="f3144" y="f3108"/>
                </a:cubicBezTo>
                <a:lnTo>
                  <a:pt x="f3133" y="f3108"/>
                </a:lnTo>
                <a:close/>
                <a:moveTo>
                  <a:pt x="f3145" y="f3108"/>
                </a:moveTo>
                <a:cubicBezTo>
                  <a:pt x="f3146" y="f3147"/>
                  <a:pt x="f3148" y="f3149"/>
                  <a:pt x="f3150" y="f3151"/>
                </a:cubicBezTo>
                <a:cubicBezTo>
                  <a:pt x="f3152" y="f3153"/>
                  <a:pt x="f3154" y="f3155"/>
                  <a:pt x="f3150" y="f3114"/>
                </a:cubicBezTo>
                <a:lnTo>
                  <a:pt x="f3156" y="f3114"/>
                </a:lnTo>
                <a:cubicBezTo>
                  <a:pt x="f3157" y="f3158"/>
                  <a:pt x="f3159" y="f3160"/>
                  <a:pt x="f3161" y="f3108"/>
                </a:cubicBezTo>
                <a:lnTo>
                  <a:pt x="f3145" y="f3108"/>
                </a:lnTo>
                <a:close/>
                <a:moveTo>
                  <a:pt x="f3162" y="f3108"/>
                </a:moveTo>
                <a:cubicBezTo>
                  <a:pt x="f3163" y="f3164"/>
                  <a:pt x="f3165" y="f3166"/>
                  <a:pt x="f3167" y="f3114"/>
                </a:cubicBezTo>
                <a:lnTo>
                  <a:pt x="f3168" y="f3114"/>
                </a:lnTo>
                <a:cubicBezTo>
                  <a:pt x="f3169" y="f3170"/>
                  <a:pt x="f3171" y="f3172"/>
                  <a:pt x="f3173" y="f3108"/>
                </a:cubicBezTo>
                <a:lnTo>
                  <a:pt x="f3162" y="f3108"/>
                </a:lnTo>
                <a:close/>
                <a:moveTo>
                  <a:pt x="f3174" y="f3108"/>
                </a:moveTo>
                <a:cubicBezTo>
                  <a:pt x="f3175" y="f3176"/>
                  <a:pt x="f3177" y="f3178"/>
                  <a:pt x="f3179" y="f3114"/>
                </a:cubicBezTo>
                <a:lnTo>
                  <a:pt x="f3180" y="f3114"/>
                </a:lnTo>
                <a:cubicBezTo>
                  <a:pt x="f3181" y="f3182"/>
                  <a:pt x="f3183" y="f3184"/>
                  <a:pt x="f3185" y="f3186"/>
                </a:cubicBezTo>
                <a:cubicBezTo>
                  <a:pt x="f3187" y="f3188"/>
                  <a:pt x="f3189" y="f3190"/>
                  <a:pt x="f3191" y="f3108"/>
                </a:cubicBezTo>
                <a:lnTo>
                  <a:pt x="f3192" y="f3108"/>
                </a:lnTo>
                <a:cubicBezTo>
                  <a:pt x="f3193" y="f3194"/>
                  <a:pt x="f3195" y="f3196"/>
                  <a:pt x="f3197" y="f3198"/>
                </a:cubicBezTo>
                <a:cubicBezTo>
                  <a:pt x="f3199" y="f3198"/>
                  <a:pt x="f3200" y="f3201"/>
                  <a:pt x="f3202" y="f3203"/>
                </a:cubicBezTo>
                <a:cubicBezTo>
                  <a:pt x="f3204" y="f3205"/>
                  <a:pt x="f3206" y="f3207"/>
                  <a:pt x="f3208" y="f3108"/>
                </a:cubicBezTo>
                <a:lnTo>
                  <a:pt x="f3209" y="f3108"/>
                </a:lnTo>
                <a:lnTo>
                  <a:pt x="f3210" y="f3211"/>
                </a:lnTo>
                <a:cubicBezTo>
                  <a:pt x="f3212" y="f3213"/>
                  <a:pt x="f3214" y="f3215"/>
                  <a:pt x="f3216" y="f3211"/>
                </a:cubicBezTo>
                <a:cubicBezTo>
                  <a:pt x="f3217" y="f3218"/>
                  <a:pt x="f3219" y="f3220"/>
                  <a:pt x="f3221" y="f3108"/>
                </a:cubicBezTo>
                <a:lnTo>
                  <a:pt x="f3222" y="f3108"/>
                </a:lnTo>
                <a:cubicBezTo>
                  <a:pt x="f3223" y="f3224"/>
                  <a:pt x="f3225" y="f3226"/>
                  <a:pt x="f3227" y="f3228"/>
                </a:cubicBezTo>
                <a:cubicBezTo>
                  <a:pt x="f3229" y="f3230"/>
                  <a:pt x="f3231" y="f3232"/>
                  <a:pt x="f3233" y="f3234"/>
                </a:cubicBezTo>
                <a:cubicBezTo>
                  <a:pt x="f3235" y="f3236"/>
                  <a:pt x="f3237" y="f3238"/>
                  <a:pt x="f3239" y="f3108"/>
                </a:cubicBezTo>
                <a:lnTo>
                  <a:pt x="f3174" y="f3108"/>
                </a:lnTo>
                <a:close/>
                <a:moveTo>
                  <a:pt x="f3240" y="f3108"/>
                </a:moveTo>
                <a:cubicBezTo>
                  <a:pt x="f3241" y="f3242"/>
                  <a:pt x="f3243" y="f3244"/>
                  <a:pt x="f3245" y="f3246"/>
                </a:cubicBezTo>
                <a:cubicBezTo>
                  <a:pt x="f3247" y="f3248"/>
                  <a:pt x="f3249" y="f3250"/>
                  <a:pt x="f3251" y="f3252"/>
                </a:cubicBezTo>
                <a:cubicBezTo>
                  <a:pt x="f3253" y="f3254"/>
                  <a:pt x="f3255" y="f3256"/>
                  <a:pt x="f3257" y="f3114"/>
                </a:cubicBezTo>
                <a:lnTo>
                  <a:pt x="f3258" y="f3114"/>
                </a:lnTo>
                <a:cubicBezTo>
                  <a:pt x="f3259" y="f3260"/>
                  <a:pt x="f3261" y="f3262"/>
                  <a:pt x="f3263" y="f3264"/>
                </a:cubicBezTo>
                <a:lnTo>
                  <a:pt x="f3265" y="f3266"/>
                </a:lnTo>
                <a:cubicBezTo>
                  <a:pt x="f3267" y="f3268"/>
                  <a:pt x="f3269" y="f3264"/>
                  <a:pt x="f3270" y="f3264"/>
                </a:cubicBezTo>
                <a:cubicBezTo>
                  <a:pt x="f3271" y="f3264"/>
                  <a:pt x="f3272" y="f3273"/>
                  <a:pt x="f3274" y="f3108"/>
                </a:cubicBezTo>
                <a:lnTo>
                  <a:pt x="f3240" y="f3108"/>
                </a:lnTo>
                <a:close/>
                <a:moveTo>
                  <a:pt x="f3275" y="f3108"/>
                </a:moveTo>
                <a:cubicBezTo>
                  <a:pt x="f3276" y="f3277"/>
                  <a:pt x="f3278" y="f3279"/>
                  <a:pt x="f3280" y="f3114"/>
                </a:cubicBezTo>
                <a:lnTo>
                  <a:pt x="f3281" y="f3114"/>
                </a:lnTo>
                <a:cubicBezTo>
                  <a:pt x="f3282" y="f3283"/>
                  <a:pt x="f3284" y="f3285"/>
                  <a:pt x="f3286" y="f3108"/>
                </a:cubicBezTo>
                <a:lnTo>
                  <a:pt x="f3275" y="f3108"/>
                </a:lnTo>
                <a:close/>
                <a:moveTo>
                  <a:pt x="f3287" y="f3108"/>
                </a:moveTo>
                <a:cubicBezTo>
                  <a:pt x="f3288" y="f3135"/>
                  <a:pt x="f3289" y="f3290"/>
                  <a:pt x="f3291" y="f3114"/>
                </a:cubicBezTo>
                <a:lnTo>
                  <a:pt x="f3292" y="f3114"/>
                </a:lnTo>
                <a:cubicBezTo>
                  <a:pt x="f3293" y="f3294"/>
                  <a:pt x="f3295" y="f3172"/>
                  <a:pt x="f3296" y="f3108"/>
                </a:cubicBezTo>
                <a:lnTo>
                  <a:pt x="f3287" y="f3108"/>
                </a:lnTo>
                <a:close/>
                <a:moveTo>
                  <a:pt x="f3297" y="f3108"/>
                </a:moveTo>
                <a:cubicBezTo>
                  <a:pt x="f3298" y="f3299"/>
                  <a:pt x="f3300" y="f3301"/>
                  <a:pt x="f3302" y="f3114"/>
                </a:cubicBezTo>
                <a:lnTo>
                  <a:pt x="f3303" y="f3114"/>
                </a:lnTo>
                <a:cubicBezTo>
                  <a:pt x="f3304" y="f3290"/>
                  <a:pt x="f3305" y="f3306"/>
                  <a:pt x="f3307" y="f3108"/>
                </a:cubicBezTo>
                <a:lnTo>
                  <a:pt x="f3297" y="f3108"/>
                </a:lnTo>
                <a:close/>
                <a:moveTo>
                  <a:pt x="f3308" y="f3309"/>
                </a:moveTo>
                <a:cubicBezTo>
                  <a:pt x="f3310" y="f3311"/>
                  <a:pt x="f3312" y="f3313"/>
                  <a:pt x="f3314" y="f3315"/>
                </a:cubicBezTo>
                <a:lnTo>
                  <a:pt x="f3316" y="f3315"/>
                </a:lnTo>
                <a:cubicBezTo>
                  <a:pt x="f3317" y="f3318"/>
                  <a:pt x="f3319" y="f3311"/>
                  <a:pt x="f3320" y="f3309"/>
                </a:cubicBezTo>
                <a:lnTo>
                  <a:pt x="f3308" y="f3309"/>
                </a:lnTo>
                <a:close/>
                <a:moveTo>
                  <a:pt x="f3321" y="f3309"/>
                </a:moveTo>
                <a:cubicBezTo>
                  <a:pt x="f3322" y="f3323"/>
                  <a:pt x="f3324" y="f3325"/>
                  <a:pt x="f3326" y="f3315"/>
                </a:cubicBezTo>
                <a:lnTo>
                  <a:pt x="f3327" y="f3315"/>
                </a:lnTo>
                <a:cubicBezTo>
                  <a:pt x="f3328" y="f3329"/>
                  <a:pt x="f3330" y="f3331"/>
                  <a:pt x="f3332" y="f3309"/>
                </a:cubicBezTo>
                <a:lnTo>
                  <a:pt x="f3321" y="f3309"/>
                </a:lnTo>
                <a:close/>
                <a:moveTo>
                  <a:pt x="f3333" y="f3309"/>
                </a:moveTo>
                <a:cubicBezTo>
                  <a:pt x="f3334" y="f3323"/>
                  <a:pt x="f3335" y="f3336"/>
                  <a:pt x="f3337" y="f3315"/>
                </a:cubicBezTo>
                <a:lnTo>
                  <a:pt x="f3338" y="f3315"/>
                </a:lnTo>
                <a:cubicBezTo>
                  <a:pt x="f3339" y="f3340"/>
                  <a:pt x="f3341" y="f3342"/>
                  <a:pt x="f3343" y="f3309"/>
                </a:cubicBezTo>
                <a:lnTo>
                  <a:pt x="f3333" y="f3309"/>
                </a:lnTo>
                <a:close/>
                <a:moveTo>
                  <a:pt x="f3150" y="f3309"/>
                </a:moveTo>
                <a:lnTo>
                  <a:pt x="f3150" y="f3344"/>
                </a:lnTo>
                <a:cubicBezTo>
                  <a:pt x="f3150" y="f3345"/>
                  <a:pt x="f3346" y="f3347"/>
                  <a:pt x="f3348" y="f3349"/>
                </a:cubicBezTo>
                <a:cubicBezTo>
                  <a:pt x="f3350" y="f3351"/>
                  <a:pt x="f3352" y="f3353"/>
                  <a:pt x="f3354" y="f3315"/>
                </a:cubicBezTo>
                <a:lnTo>
                  <a:pt x="f3355" y="f3315"/>
                </a:lnTo>
                <a:cubicBezTo>
                  <a:pt x="f3356" y="f3357"/>
                  <a:pt x="f3358" y="f3359"/>
                  <a:pt x="f3360" y="f3349"/>
                </a:cubicBezTo>
                <a:cubicBezTo>
                  <a:pt x="f3361" y="f3362"/>
                  <a:pt x="f3363" y="f3364"/>
                  <a:pt x="f3365" y="f3309"/>
                </a:cubicBezTo>
                <a:lnTo>
                  <a:pt x="f3150" y="f3309"/>
                </a:lnTo>
                <a:close/>
                <a:moveTo>
                  <a:pt x="f3366" y="f3309"/>
                </a:moveTo>
                <a:cubicBezTo>
                  <a:pt x="f3367" y="f3368"/>
                  <a:pt x="f3369" y="f3370"/>
                  <a:pt x="f3371" y="f3315"/>
                </a:cubicBezTo>
                <a:lnTo>
                  <a:pt x="f3372" y="f3315"/>
                </a:lnTo>
                <a:cubicBezTo>
                  <a:pt x="f3373" y="f3336"/>
                  <a:pt x="f3374" y="f3375"/>
                  <a:pt x="f3376" y="f3309"/>
                </a:cubicBezTo>
                <a:lnTo>
                  <a:pt x="f3366" y="f3309"/>
                </a:lnTo>
                <a:close/>
                <a:moveTo>
                  <a:pt x="f3377" y="f3309"/>
                </a:moveTo>
                <a:cubicBezTo>
                  <a:pt x="f3378" y="f3379"/>
                  <a:pt x="f3380" y="f3381"/>
                  <a:pt x="f3382" y="f3383"/>
                </a:cubicBezTo>
                <a:cubicBezTo>
                  <a:pt x="f3384" y="f3385"/>
                  <a:pt x="f3386" y="f3387"/>
                  <a:pt x="f3388" y="f3389"/>
                </a:cubicBezTo>
                <a:lnTo>
                  <a:pt x="f3390" y="f3391"/>
                </a:lnTo>
                <a:cubicBezTo>
                  <a:pt x="f3392" y="f3393"/>
                  <a:pt x="f3394" y="f3395"/>
                  <a:pt x="f3396" y="f3315"/>
                </a:cubicBezTo>
                <a:lnTo>
                  <a:pt x="f3397" y="f3315"/>
                </a:lnTo>
                <a:lnTo>
                  <a:pt x="f1503" y="f3309"/>
                </a:lnTo>
                <a:lnTo>
                  <a:pt x="f3377" y="f3309"/>
                </a:lnTo>
                <a:close/>
                <a:moveTo>
                  <a:pt x="f3398" y="f3309"/>
                </a:moveTo>
                <a:cubicBezTo>
                  <a:pt x="f3399" y="f3400"/>
                  <a:pt x="f3401" y="f3402"/>
                  <a:pt x="f3403" y="f3404"/>
                </a:cubicBezTo>
                <a:cubicBezTo>
                  <a:pt x="f3405" y="f3406"/>
                  <a:pt x="f3407" y="f3408"/>
                  <a:pt x="f3409" y="f3408"/>
                </a:cubicBezTo>
                <a:cubicBezTo>
                  <a:pt x="f3410" y="f3408"/>
                  <a:pt x="f3411" y="f3406"/>
                  <a:pt x="f3412" y="f3404"/>
                </a:cubicBezTo>
                <a:cubicBezTo>
                  <a:pt x="f3413" y="f3414"/>
                  <a:pt x="f3415" y="f3416"/>
                  <a:pt x="f3417" y="f3309"/>
                </a:cubicBezTo>
                <a:lnTo>
                  <a:pt x="f3398" y="f3309"/>
                </a:lnTo>
                <a:close/>
                <a:moveTo>
                  <a:pt x="f3418" y="f3309"/>
                </a:moveTo>
                <a:cubicBezTo>
                  <a:pt x="f3419" y="f3420"/>
                  <a:pt x="f3421" y="f3422"/>
                  <a:pt x="f3423" y="f3315"/>
                </a:cubicBezTo>
                <a:lnTo>
                  <a:pt x="f3424" y="f3315"/>
                </a:lnTo>
                <a:cubicBezTo>
                  <a:pt x="f3425" y="f3336"/>
                  <a:pt x="f3426" y="f3427"/>
                  <a:pt x="f3428" y="f3309"/>
                </a:cubicBezTo>
                <a:lnTo>
                  <a:pt x="f3418" y="f3309"/>
                </a:lnTo>
                <a:close/>
                <a:moveTo>
                  <a:pt x="f3429" y="f3309"/>
                </a:moveTo>
                <a:cubicBezTo>
                  <a:pt x="f3430" y="f3431"/>
                  <a:pt x="f3432" y="f3313"/>
                  <a:pt x="f3433" y="f3315"/>
                </a:cubicBezTo>
                <a:lnTo>
                  <a:pt x="f3434" y="f3315"/>
                </a:lnTo>
                <a:cubicBezTo>
                  <a:pt x="f3435" y="f3436"/>
                  <a:pt x="f3437" y="f3438"/>
                  <a:pt x="f3439" y="f3309"/>
                </a:cubicBezTo>
                <a:lnTo>
                  <a:pt x="f3429" y="f3309"/>
                </a:lnTo>
                <a:close/>
                <a:moveTo>
                  <a:pt x="f3440" y="f3309"/>
                </a:moveTo>
                <a:cubicBezTo>
                  <a:pt x="f3441" y="f3323"/>
                  <a:pt x="f3442" y="f3329"/>
                  <a:pt x="f3443" y="f3315"/>
                </a:cubicBezTo>
                <a:lnTo>
                  <a:pt x="f3444" y="f3315"/>
                </a:lnTo>
                <a:cubicBezTo>
                  <a:pt x="f3445" y="f3446"/>
                  <a:pt x="f3447" y="f3448"/>
                  <a:pt x="f3449" y="f3309"/>
                </a:cubicBezTo>
                <a:lnTo>
                  <a:pt x="f3440" y="f3309"/>
                </a:lnTo>
                <a:close/>
                <a:moveTo>
                  <a:pt x="f3450" y="f3451"/>
                </a:moveTo>
                <a:cubicBezTo>
                  <a:pt x="f3452" y="f3453"/>
                  <a:pt x="f3454" y="f3455"/>
                  <a:pt x="f3456" y="f3457"/>
                </a:cubicBezTo>
                <a:lnTo>
                  <a:pt x="f3458" y="f3457"/>
                </a:lnTo>
                <a:cubicBezTo>
                  <a:pt x="f3459" y="f3460"/>
                  <a:pt x="f3461" y="f3462"/>
                  <a:pt x="f3463" y="f3451"/>
                </a:cubicBezTo>
                <a:lnTo>
                  <a:pt x="f3464" y="f3451"/>
                </a:lnTo>
                <a:cubicBezTo>
                  <a:pt x="f3465" y="f3466"/>
                  <a:pt x="f3467" y="f3468"/>
                  <a:pt x="f3469" y="f3470"/>
                </a:cubicBezTo>
                <a:lnTo>
                  <a:pt x="f3471" y="f3470"/>
                </a:lnTo>
                <a:cubicBezTo>
                  <a:pt x="f3472" y="f3473"/>
                  <a:pt x="f3474" y="f3475"/>
                  <a:pt x="f3476" y="f3451"/>
                </a:cubicBezTo>
                <a:lnTo>
                  <a:pt x="f3477" y="f3451"/>
                </a:lnTo>
                <a:cubicBezTo>
                  <a:pt x="f3478" y="f3479"/>
                  <a:pt x="f3480" y="f3481"/>
                  <a:pt x="f3482" y="f3483"/>
                </a:cubicBezTo>
                <a:lnTo>
                  <a:pt x="f3484" y="f3483"/>
                </a:lnTo>
                <a:cubicBezTo>
                  <a:pt x="f3485" y="f3481"/>
                  <a:pt x="f3486" y="f3487"/>
                  <a:pt x="f3488" y="f3451"/>
                </a:cubicBezTo>
                <a:lnTo>
                  <a:pt x="f3489" y="f3451"/>
                </a:lnTo>
                <a:cubicBezTo>
                  <a:pt x="f3490" y="f3491"/>
                  <a:pt x="f3492" y="f3493"/>
                  <a:pt x="f3494" y="f3495"/>
                </a:cubicBezTo>
                <a:lnTo>
                  <a:pt x="f3496" y="f3495"/>
                </a:lnTo>
                <a:lnTo>
                  <a:pt x="f3497" y="f3483"/>
                </a:lnTo>
                <a:cubicBezTo>
                  <a:pt x="f3497" y="f3498"/>
                  <a:pt x="f3499" y="f3500"/>
                  <a:pt x="f1356" y="f3451"/>
                </a:cubicBezTo>
                <a:lnTo>
                  <a:pt x="f3501" y="f3451"/>
                </a:lnTo>
                <a:cubicBezTo>
                  <a:pt x="f3502" y="f3503"/>
                  <a:pt x="f3504" y="f3505"/>
                  <a:pt x="f3506" y="f3507"/>
                </a:cubicBezTo>
                <a:lnTo>
                  <a:pt x="f3508" y="f3507"/>
                </a:lnTo>
                <a:lnTo>
                  <a:pt x="f3508" y="f3509"/>
                </a:lnTo>
                <a:lnTo>
                  <a:pt x="f3510" y="f3511"/>
                </a:lnTo>
                <a:lnTo>
                  <a:pt x="f3512" y="f3513"/>
                </a:lnTo>
                <a:lnTo>
                  <a:pt x="f3514" y="f3513"/>
                </a:lnTo>
                <a:cubicBezTo>
                  <a:pt x="f3515" y="f3516"/>
                  <a:pt x="f3517" y="f3518"/>
                  <a:pt x="f3519" y="f3451"/>
                </a:cubicBezTo>
                <a:lnTo>
                  <a:pt x="f3520" y="f3451"/>
                </a:lnTo>
                <a:cubicBezTo>
                  <a:pt x="f3521" y="f3522"/>
                  <a:pt x="f3523" y="f3524"/>
                  <a:pt x="f3525" y="f3526"/>
                </a:cubicBezTo>
                <a:lnTo>
                  <a:pt x="f3527" y="f3526"/>
                </a:lnTo>
                <a:cubicBezTo>
                  <a:pt x="f3528" y="f3529"/>
                  <a:pt x="f3530" y="f3531"/>
                  <a:pt x="f3532" y="f3470"/>
                </a:cubicBezTo>
                <a:cubicBezTo>
                  <a:pt x="f3533" y="f3470"/>
                  <a:pt x="f3534" y="f3535"/>
                  <a:pt x="f3536" y="f3526"/>
                </a:cubicBezTo>
                <a:lnTo>
                  <a:pt x="f3537" y="f3526"/>
                </a:lnTo>
                <a:cubicBezTo>
                  <a:pt x="f3537" y="f3538"/>
                  <a:pt x="f3539" y="f3540"/>
                  <a:pt x="f3541" y="f3451"/>
                </a:cubicBezTo>
                <a:lnTo>
                  <a:pt x="f3542" y="f3451"/>
                </a:lnTo>
                <a:cubicBezTo>
                  <a:pt x="f3543" y="f3544"/>
                  <a:pt x="f3545" y="f3546"/>
                  <a:pt x="f3547" y="f3511"/>
                </a:cubicBezTo>
                <a:cubicBezTo>
                  <a:pt x="f3548" y="f3549"/>
                  <a:pt x="f3550" y="f3511"/>
                  <a:pt x="f3551" y="f3511"/>
                </a:cubicBezTo>
                <a:cubicBezTo>
                  <a:pt x="f3551" y="f3552"/>
                  <a:pt x="f3553" y="f3554"/>
                  <a:pt x="f3555" y="f3556"/>
                </a:cubicBezTo>
                <a:lnTo>
                  <a:pt x="f3555" y="f3483"/>
                </a:lnTo>
                <a:lnTo>
                  <a:pt x="f3557" y="f3483"/>
                </a:lnTo>
                <a:cubicBezTo>
                  <a:pt x="f3558" y="f3559"/>
                  <a:pt x="f3560" y="f3561"/>
                  <a:pt x="f3562" y="f3451"/>
                </a:cubicBezTo>
                <a:lnTo>
                  <a:pt x="f3563" y="f3451"/>
                </a:lnTo>
                <a:cubicBezTo>
                  <a:pt x="f3564" y="f3565"/>
                  <a:pt x="f3566" y="f3567"/>
                  <a:pt x="f3568" y="f3556"/>
                </a:cubicBezTo>
                <a:lnTo>
                  <a:pt x="f3569" y="f3556"/>
                </a:lnTo>
                <a:cubicBezTo>
                  <a:pt x="f3570" y="f3571"/>
                  <a:pt x="f3572" y="f3573"/>
                  <a:pt x="f3574" y="f3451"/>
                </a:cubicBezTo>
                <a:lnTo>
                  <a:pt x="f3575" y="f3451"/>
                </a:lnTo>
                <a:cubicBezTo>
                  <a:pt x="f3576" y="f3577"/>
                  <a:pt x="f3578" y="f3579"/>
                  <a:pt x="f3580" y="f3526"/>
                </a:cubicBezTo>
                <a:lnTo>
                  <a:pt x="f3581" y="f3526"/>
                </a:lnTo>
                <a:cubicBezTo>
                  <a:pt x="f3582" y="f3583"/>
                  <a:pt x="f3584" y="f3540"/>
                  <a:pt x="f3585" y="f3451"/>
                </a:cubicBezTo>
                <a:lnTo>
                  <a:pt x="f3586" y="f3451"/>
                </a:lnTo>
                <a:cubicBezTo>
                  <a:pt x="f3587" y="f3588"/>
                  <a:pt x="f3589" y="f3590"/>
                  <a:pt x="f3591" y="f3511"/>
                </a:cubicBezTo>
                <a:lnTo>
                  <a:pt x="f3592" y="f3511"/>
                </a:lnTo>
                <a:cubicBezTo>
                  <a:pt x="f3593" y="f3594"/>
                  <a:pt x="f3595" y="f3596"/>
                  <a:pt x="f3597" y="f3451"/>
                </a:cubicBezTo>
                <a:lnTo>
                  <a:pt x="f3450" y="f3451"/>
                </a:lnTo>
                <a:close/>
                <a:moveTo>
                  <a:pt x="f3598" y="f3599"/>
                </a:moveTo>
                <a:cubicBezTo>
                  <a:pt x="f3600" y="f3599"/>
                  <a:pt x="f3601" y="f3602"/>
                  <a:pt x="f3603" y="f3495"/>
                </a:cubicBezTo>
                <a:lnTo>
                  <a:pt x="f3604" y="f3495"/>
                </a:lnTo>
                <a:cubicBezTo>
                  <a:pt x="f3605" y="f3602"/>
                  <a:pt x="f3606" y="f3599"/>
                  <a:pt x="f3598" y="f3599"/>
                </a:cubicBezTo>
                <a:close/>
                <a:moveTo>
                  <a:pt x="f3607" y="f3608"/>
                </a:moveTo>
                <a:cubicBezTo>
                  <a:pt x="f3609" y="f3610"/>
                  <a:pt x="f3611" y="f3612"/>
                  <a:pt x="f3613" y="f3614"/>
                </a:cubicBezTo>
                <a:lnTo>
                  <a:pt x="f3615" y="f3614"/>
                </a:lnTo>
                <a:cubicBezTo>
                  <a:pt x="f3616" y="f3617"/>
                  <a:pt x="f3618" y="f3619"/>
                  <a:pt x="f3620" y="f3621"/>
                </a:cubicBezTo>
                <a:lnTo>
                  <a:pt x="f3622" y="f3621"/>
                </a:lnTo>
                <a:cubicBezTo>
                  <a:pt x="f3623" y="f3624"/>
                  <a:pt x="f3625" y="f3626"/>
                  <a:pt x="f3627" y="f3614"/>
                </a:cubicBezTo>
                <a:lnTo>
                  <a:pt x="f3628" y="f3614"/>
                </a:lnTo>
                <a:cubicBezTo>
                  <a:pt x="f3629" y="f3617"/>
                  <a:pt x="f3630" y="f3619"/>
                  <a:pt x="f3631" y="f3621"/>
                </a:cubicBezTo>
                <a:lnTo>
                  <a:pt x="f3632" y="f3621"/>
                </a:lnTo>
                <a:cubicBezTo>
                  <a:pt x="f3633" y="f3624"/>
                  <a:pt x="f3634" y="f3617"/>
                  <a:pt x="f3635" y="f3614"/>
                </a:cubicBezTo>
                <a:lnTo>
                  <a:pt x="f3636" y="f3614"/>
                </a:lnTo>
                <a:cubicBezTo>
                  <a:pt x="f3637" y="f3638"/>
                  <a:pt x="f3639" y="f3640"/>
                  <a:pt x="f1660" y="f3641"/>
                </a:cubicBezTo>
                <a:lnTo>
                  <a:pt x="f3642" y="f3641"/>
                </a:lnTo>
                <a:lnTo>
                  <a:pt x="f3642" y="f3643"/>
                </a:lnTo>
                <a:cubicBezTo>
                  <a:pt x="f3644" y="f3645"/>
                  <a:pt x="f3646" y="f3647"/>
                  <a:pt x="f3648" y="f3614"/>
                </a:cubicBezTo>
                <a:lnTo>
                  <a:pt x="f3649" y="f3614"/>
                </a:lnTo>
                <a:cubicBezTo>
                  <a:pt x="f3650" y="f3651"/>
                  <a:pt x="f3652" y="f3653"/>
                  <a:pt x="f3654" y="f3641"/>
                </a:cubicBezTo>
                <a:lnTo>
                  <a:pt x="f3655" y="f3641"/>
                </a:lnTo>
                <a:cubicBezTo>
                  <a:pt x="f3656" y="f3657"/>
                  <a:pt x="f3658" y="f3659"/>
                  <a:pt x="f3660" y="f3614"/>
                </a:cubicBezTo>
                <a:lnTo>
                  <a:pt x="f3661" y="f3614"/>
                </a:lnTo>
                <a:cubicBezTo>
                  <a:pt x="f3662" y="f3663"/>
                  <a:pt x="f3664" y="f3665"/>
                  <a:pt x="f3666" y="f3621"/>
                </a:cubicBezTo>
                <a:lnTo>
                  <a:pt x="f3667" y="f3621"/>
                </a:lnTo>
                <a:cubicBezTo>
                  <a:pt x="f3668" y="f3669"/>
                  <a:pt x="f3670" y="f3671"/>
                  <a:pt x="f3672" y="f3614"/>
                </a:cubicBezTo>
                <a:lnTo>
                  <a:pt x="f3673" y="f3614"/>
                </a:lnTo>
                <a:cubicBezTo>
                  <a:pt x="f3674" y="f3675"/>
                  <a:pt x="f3676" y="f3677"/>
                  <a:pt x="f3678" y="f3679"/>
                </a:cubicBezTo>
                <a:lnTo>
                  <a:pt x="f3680" y="f3679"/>
                </a:lnTo>
                <a:lnTo>
                  <a:pt x="f3681" y="f3643"/>
                </a:lnTo>
                <a:cubicBezTo>
                  <a:pt x="f3682" y="f3683"/>
                  <a:pt x="f3684" y="f3685"/>
                  <a:pt x="f3686" y="f3614"/>
                </a:cubicBezTo>
                <a:lnTo>
                  <a:pt x="f3687" y="f3614"/>
                </a:lnTo>
                <a:cubicBezTo>
                  <a:pt x="f3688" y="f3689"/>
                  <a:pt x="f3690" y="f3691"/>
                  <a:pt x="f3692" y="f3693"/>
                </a:cubicBezTo>
                <a:cubicBezTo>
                  <a:pt x="f3692" y="f3693"/>
                  <a:pt x="f3694" y="f3695"/>
                  <a:pt x="f3696" y="f3697"/>
                </a:cubicBezTo>
                <a:lnTo>
                  <a:pt x="f3698" y="f3697"/>
                </a:lnTo>
                <a:cubicBezTo>
                  <a:pt x="f3699" y="f3700"/>
                  <a:pt x="f3701" y="f3702"/>
                  <a:pt x="f3703" y="f3614"/>
                </a:cubicBezTo>
                <a:lnTo>
                  <a:pt x="f753" y="f3614"/>
                </a:lnTo>
                <a:cubicBezTo>
                  <a:pt x="f3704" y="f3705"/>
                  <a:pt x="f3706" y="f3707"/>
                  <a:pt x="f3708" y="f3709"/>
                </a:cubicBezTo>
                <a:lnTo>
                  <a:pt x="f3710" y="f3709"/>
                </a:lnTo>
                <a:cubicBezTo>
                  <a:pt x="f3711" y="f3712"/>
                  <a:pt x="f3713" y="f3714"/>
                  <a:pt x="f3715" y="f3614"/>
                </a:cubicBezTo>
                <a:lnTo>
                  <a:pt x="f3716" y="f3614"/>
                </a:lnTo>
                <a:cubicBezTo>
                  <a:pt x="f3717" y="f3718"/>
                  <a:pt x="f3719" y="f3707"/>
                  <a:pt x="f3720" y="f3709"/>
                </a:cubicBezTo>
                <a:lnTo>
                  <a:pt x="f3721" y="f3709"/>
                </a:lnTo>
                <a:cubicBezTo>
                  <a:pt x="f3722" y="f3723"/>
                  <a:pt x="f3724" y="f3705"/>
                  <a:pt x="f3725" y="f3614"/>
                </a:cubicBezTo>
                <a:lnTo>
                  <a:pt x="f3726" y="f3614"/>
                </a:lnTo>
                <a:cubicBezTo>
                  <a:pt x="f3727" y="f3728"/>
                  <a:pt x="f3729" y="f3730"/>
                  <a:pt x="f3731" y="f3608"/>
                </a:cubicBezTo>
                <a:lnTo>
                  <a:pt x="f3607" y="f3608"/>
                </a:lnTo>
                <a:close/>
                <a:moveTo>
                  <a:pt x="f3732" y="f3733"/>
                </a:moveTo>
                <a:cubicBezTo>
                  <a:pt x="f3734" y="f3735"/>
                  <a:pt x="f3736" y="f3737"/>
                  <a:pt x="f3738" y="f3739"/>
                </a:cubicBezTo>
                <a:lnTo>
                  <a:pt x="f3740" y="f3739"/>
                </a:lnTo>
                <a:cubicBezTo>
                  <a:pt x="f3741" y="f3742"/>
                  <a:pt x="f3743" y="f3744"/>
                  <a:pt x="f3745" y="f3733"/>
                </a:cubicBezTo>
                <a:lnTo>
                  <a:pt x="f3732" y="f3733"/>
                </a:lnTo>
                <a:close/>
                <a:moveTo>
                  <a:pt x="f3746" y="f3733"/>
                </a:moveTo>
                <a:cubicBezTo>
                  <a:pt x="f3747" y="f3744"/>
                  <a:pt x="f3748" y="f3749"/>
                  <a:pt x="f3750" y="f3739"/>
                </a:cubicBezTo>
                <a:lnTo>
                  <a:pt x="f3751" y="f3739"/>
                </a:lnTo>
                <a:cubicBezTo>
                  <a:pt x="f3752" y="f3753"/>
                  <a:pt x="f3754" y="f3755"/>
                  <a:pt x="f3756" y="f3733"/>
                </a:cubicBezTo>
                <a:lnTo>
                  <a:pt x="f3746" y="f3733"/>
                </a:lnTo>
                <a:close/>
                <a:moveTo>
                  <a:pt x="f3757" y="f3733"/>
                </a:moveTo>
                <a:cubicBezTo>
                  <a:pt x="f3758" y="f3759"/>
                  <a:pt x="f3760" y="f3761"/>
                  <a:pt x="f3762" y="f3739"/>
                </a:cubicBezTo>
                <a:lnTo>
                  <a:pt x="f3763" y="f3739"/>
                </a:lnTo>
                <a:cubicBezTo>
                  <a:pt x="f3764" y="f3765"/>
                  <a:pt x="f3766" y="f3767"/>
                  <a:pt x="f3768" y="f3733"/>
                </a:cubicBezTo>
                <a:lnTo>
                  <a:pt x="f3757" y="f3733"/>
                </a:lnTo>
                <a:close/>
                <a:moveTo>
                  <a:pt x="f3769" y="f3733"/>
                </a:moveTo>
                <a:cubicBezTo>
                  <a:pt x="f3770" y="f3771"/>
                  <a:pt x="f3772" y="f3773"/>
                  <a:pt x="f3774" y="f3739"/>
                </a:cubicBezTo>
                <a:lnTo>
                  <a:pt x="f3775" y="f3739"/>
                </a:lnTo>
                <a:cubicBezTo>
                  <a:pt x="f3776" y="f3777"/>
                  <a:pt x="f3778" y="f3779"/>
                  <a:pt x="f3780" y="f3781"/>
                </a:cubicBezTo>
                <a:cubicBezTo>
                  <a:pt x="f3782" y="f3783"/>
                  <a:pt x="f3784" y="f3785"/>
                  <a:pt x="f3786" y="f3733"/>
                </a:cubicBezTo>
                <a:lnTo>
                  <a:pt x="f3769" y="f3733"/>
                </a:lnTo>
                <a:close/>
                <a:moveTo>
                  <a:pt x="f3787" y="f3733"/>
                </a:moveTo>
                <a:cubicBezTo>
                  <a:pt x="f3788" y="f3789"/>
                  <a:pt x="f3790" y="f3791"/>
                  <a:pt x="f3792" y="f3793"/>
                </a:cubicBezTo>
                <a:lnTo>
                  <a:pt x="f3794" y="f3795"/>
                </a:lnTo>
                <a:cubicBezTo>
                  <a:pt x="f3796" y="f3797"/>
                  <a:pt x="f3798" y="f3799"/>
                  <a:pt x="f3800" y="f3739"/>
                </a:cubicBezTo>
                <a:lnTo>
                  <a:pt x="f3801" y="f3739"/>
                </a:lnTo>
                <a:cubicBezTo>
                  <a:pt x="f3802" y="f3803"/>
                  <a:pt x="f3804" y="f3805"/>
                  <a:pt x="f3806" y="f3807"/>
                </a:cubicBezTo>
                <a:lnTo>
                  <a:pt x="f3808" y="f3739"/>
                </a:lnTo>
                <a:lnTo>
                  <a:pt x="f3809" y="f3739"/>
                </a:lnTo>
                <a:lnTo>
                  <a:pt x="f3810" y="f3811"/>
                </a:lnTo>
                <a:cubicBezTo>
                  <a:pt x="f3812" y="f3813"/>
                  <a:pt x="f3814" y="f3815"/>
                  <a:pt x="f3816" y="f3733"/>
                </a:cubicBezTo>
                <a:lnTo>
                  <a:pt x="f3787" y="f3733"/>
                </a:lnTo>
                <a:close/>
                <a:moveTo>
                  <a:pt x="f3817" y="f3733"/>
                </a:moveTo>
                <a:cubicBezTo>
                  <a:pt x="f3818" y="f3819"/>
                  <a:pt x="f3820" y="f3821"/>
                  <a:pt x="f3822" y="f3739"/>
                </a:cubicBezTo>
                <a:lnTo>
                  <a:pt x="f3823" y="f3739"/>
                </a:lnTo>
                <a:cubicBezTo>
                  <a:pt x="f3824" y="f3825"/>
                  <a:pt x="f3826" y="f3827"/>
                  <a:pt x="f2930" y="f3733"/>
                </a:cubicBezTo>
                <a:lnTo>
                  <a:pt x="f3817" y="f3733"/>
                </a:lnTo>
                <a:close/>
                <a:moveTo>
                  <a:pt x="f3828" y="f3733"/>
                </a:moveTo>
                <a:cubicBezTo>
                  <a:pt x="f3829" y="f3830"/>
                  <a:pt x="f3831" y="f3832"/>
                  <a:pt x="f3828" y="f3833"/>
                </a:cubicBezTo>
                <a:cubicBezTo>
                  <a:pt x="f3834" y="f3835"/>
                  <a:pt x="f3836" y="f3837"/>
                  <a:pt x="f3838" y="f3839"/>
                </a:cubicBezTo>
                <a:cubicBezTo>
                  <a:pt x="f3840" y="f3841"/>
                  <a:pt x="f3842" y="f3843"/>
                  <a:pt x="f3844" y="f3739"/>
                </a:cubicBezTo>
                <a:lnTo>
                  <a:pt x="f3845" y="f3739"/>
                </a:lnTo>
                <a:cubicBezTo>
                  <a:pt x="f3846" y="f3847"/>
                  <a:pt x="f3848" y="f3849"/>
                  <a:pt x="f3850" y="f3851"/>
                </a:cubicBezTo>
                <a:cubicBezTo>
                  <a:pt x="f3852" y="f3851"/>
                  <a:pt x="f3853" y="f3854"/>
                  <a:pt x="f3855" y="f3781"/>
                </a:cubicBezTo>
                <a:cubicBezTo>
                  <a:pt x="f3856" y="f3857"/>
                  <a:pt x="f3858" y="f3859"/>
                  <a:pt x="f3860" y="f3739"/>
                </a:cubicBezTo>
                <a:lnTo>
                  <a:pt x="f3861" y="f3739"/>
                </a:lnTo>
                <a:cubicBezTo>
                  <a:pt x="f3862" y="f3863"/>
                  <a:pt x="f3864" y="f3865"/>
                  <a:pt x="f3866" y="f3867"/>
                </a:cubicBezTo>
                <a:lnTo>
                  <a:pt x="f3868" y="f3869"/>
                </a:lnTo>
                <a:cubicBezTo>
                  <a:pt x="f3870" y="f3871"/>
                  <a:pt x="f3872" y="f3873"/>
                  <a:pt x="f3874" y="f3733"/>
                </a:cubicBezTo>
                <a:lnTo>
                  <a:pt x="f3828" y="f3733"/>
                </a:lnTo>
                <a:close/>
                <a:moveTo>
                  <a:pt x="f3875" y="f3733"/>
                </a:moveTo>
                <a:cubicBezTo>
                  <a:pt x="f3876" y="f3877"/>
                  <a:pt x="f3878" y="f3879"/>
                  <a:pt x="f3880" y="f3739"/>
                </a:cubicBezTo>
                <a:lnTo>
                  <a:pt x="f3881" y="f3739"/>
                </a:lnTo>
                <a:cubicBezTo>
                  <a:pt x="f3882" y="f3883"/>
                  <a:pt x="f3884" y="f3877"/>
                  <a:pt x="f3885" y="f3733"/>
                </a:cubicBezTo>
                <a:lnTo>
                  <a:pt x="f3875" y="f3733"/>
                </a:lnTo>
                <a:close/>
                <a:moveTo>
                  <a:pt x="f3886" y="f3733"/>
                </a:moveTo>
                <a:cubicBezTo>
                  <a:pt x="f3887" y="f3877"/>
                  <a:pt x="f3888" y="f3879"/>
                  <a:pt x="f3889" y="f3739"/>
                </a:cubicBezTo>
                <a:lnTo>
                  <a:pt x="f3890" y="f3739"/>
                </a:lnTo>
                <a:cubicBezTo>
                  <a:pt x="f3891" y="f3892"/>
                  <a:pt x="f3893" y="f3877"/>
                  <a:pt x="f3894" y="f3733"/>
                </a:cubicBezTo>
                <a:lnTo>
                  <a:pt x="f3886" y="f3733"/>
                </a:lnTo>
                <a:close/>
                <a:moveTo>
                  <a:pt x="f3895" y="f3733"/>
                </a:moveTo>
                <a:cubicBezTo>
                  <a:pt x="f3896" y="f3877"/>
                  <a:pt x="f3897" y="f3892"/>
                  <a:pt x="f3898" y="f3739"/>
                </a:cubicBezTo>
                <a:lnTo>
                  <a:pt x="f3899" y="f3739"/>
                </a:lnTo>
                <a:cubicBezTo>
                  <a:pt x="f3900" y="f3901"/>
                  <a:pt x="f3902" y="f3903"/>
                  <a:pt x="f3904" y="f3733"/>
                </a:cubicBezTo>
                <a:lnTo>
                  <a:pt x="f3895" y="f3733"/>
                </a:lnTo>
                <a:close/>
                <a:moveTo>
                  <a:pt x="f3905" y="f3906"/>
                </a:moveTo>
                <a:cubicBezTo>
                  <a:pt x="f3907" y="f3908"/>
                  <a:pt x="f3909" y="f3910"/>
                  <a:pt x="f3911" y="f3912"/>
                </a:cubicBezTo>
                <a:lnTo>
                  <a:pt x="f3913" y="f3912"/>
                </a:lnTo>
                <a:cubicBezTo>
                  <a:pt x="f3914" y="f3915"/>
                  <a:pt x="f3916" y="f3917"/>
                  <a:pt x="f3918" y="f3906"/>
                </a:cubicBezTo>
                <a:lnTo>
                  <a:pt x="f3905" y="f3906"/>
                </a:lnTo>
                <a:close/>
                <a:moveTo>
                  <a:pt x="f3919" y="f3906"/>
                </a:moveTo>
                <a:cubicBezTo>
                  <a:pt x="f3920" y="f3921"/>
                  <a:pt x="f3922" y="f3923"/>
                  <a:pt x="f3924" y="f3912"/>
                </a:cubicBezTo>
                <a:lnTo>
                  <a:pt x="f3925" y="f3912"/>
                </a:lnTo>
                <a:cubicBezTo>
                  <a:pt x="f3926" y="f3927"/>
                  <a:pt x="f3928" y="f3929"/>
                  <a:pt x="f3930" y="f3906"/>
                </a:cubicBezTo>
                <a:lnTo>
                  <a:pt x="f3919" y="f3906"/>
                </a:lnTo>
                <a:close/>
                <a:moveTo>
                  <a:pt x="f3931" y="f3906"/>
                </a:moveTo>
                <a:cubicBezTo>
                  <a:pt x="f3932" y="f3933"/>
                  <a:pt x="f3934" y="f3935"/>
                  <a:pt x="f3936" y="f3937"/>
                </a:cubicBezTo>
                <a:cubicBezTo>
                  <a:pt x="f3938" y="f3939"/>
                  <a:pt x="f3940" y="f3941"/>
                  <a:pt x="f3942" y="f3912"/>
                </a:cubicBezTo>
                <a:lnTo>
                  <a:pt x="f3943" y="f3912"/>
                </a:lnTo>
                <a:cubicBezTo>
                  <a:pt x="f3944" y="f3945"/>
                  <a:pt x="f3946" y="f3947"/>
                  <a:pt x="f3948" y="f3949"/>
                </a:cubicBezTo>
                <a:lnTo>
                  <a:pt x="f3948" y="f3950"/>
                </a:lnTo>
                <a:lnTo>
                  <a:pt x="f3951" y="f3952"/>
                </a:lnTo>
                <a:cubicBezTo>
                  <a:pt x="f3953" y="f3954"/>
                  <a:pt x="f3955" y="f3956"/>
                  <a:pt x="f3957" y="f3906"/>
                </a:cubicBezTo>
                <a:lnTo>
                  <a:pt x="f3931" y="f3906"/>
                </a:lnTo>
                <a:close/>
                <a:moveTo>
                  <a:pt x="f3958" y="f3906"/>
                </a:moveTo>
                <a:cubicBezTo>
                  <a:pt x="f3959" y="f3929"/>
                  <a:pt x="f3960" y="f3927"/>
                  <a:pt x="f3961" y="f3912"/>
                </a:cubicBezTo>
                <a:lnTo>
                  <a:pt x="f3962" y="f3912"/>
                </a:lnTo>
                <a:cubicBezTo>
                  <a:pt x="f3963" y="f3915"/>
                  <a:pt x="f3964" y="f3965"/>
                  <a:pt x="f3966" y="f3906"/>
                </a:cubicBezTo>
                <a:lnTo>
                  <a:pt x="f3958" y="f3906"/>
                </a:lnTo>
                <a:close/>
                <a:moveTo>
                  <a:pt x="f3967" y="f3906"/>
                </a:moveTo>
                <a:cubicBezTo>
                  <a:pt x="f3968" y="f3969"/>
                  <a:pt x="f3970" y="f3971"/>
                  <a:pt x="f3972" y="f3973"/>
                </a:cubicBezTo>
                <a:cubicBezTo>
                  <a:pt x="f3974" y="f3975"/>
                  <a:pt x="f3976" y="f3977"/>
                  <a:pt x="f3978" y="f3912"/>
                </a:cubicBezTo>
                <a:lnTo>
                  <a:pt x="f3979" y="f3912"/>
                </a:lnTo>
                <a:cubicBezTo>
                  <a:pt x="f3980" y="f3981"/>
                  <a:pt x="f3982" y="f3983"/>
                  <a:pt x="f3984" y="f3985"/>
                </a:cubicBezTo>
                <a:cubicBezTo>
                  <a:pt x="f3986" y="f3987"/>
                  <a:pt x="f3988" y="f3989"/>
                  <a:pt x="f3990" y="f3912"/>
                </a:cubicBezTo>
                <a:lnTo>
                  <a:pt x="f3991" y="f3912"/>
                </a:lnTo>
                <a:cubicBezTo>
                  <a:pt x="f3992" y="f3993"/>
                  <a:pt x="f3994" y="f3995"/>
                  <a:pt x="f3996" y="f3997"/>
                </a:cubicBezTo>
                <a:cubicBezTo>
                  <a:pt x="f3998" y="f3999"/>
                  <a:pt x="f4000" y="f4001"/>
                  <a:pt x="f4002" y="f3906"/>
                </a:cubicBezTo>
                <a:lnTo>
                  <a:pt x="f3967" y="f3906"/>
                </a:lnTo>
                <a:close/>
                <a:moveTo>
                  <a:pt x="f4003" y="f3906"/>
                </a:moveTo>
                <a:cubicBezTo>
                  <a:pt x="f4004" y="f4005"/>
                  <a:pt x="f4006" y="f4007"/>
                  <a:pt x="f4008" y="f4009"/>
                </a:cubicBezTo>
                <a:cubicBezTo>
                  <a:pt x="f4010" y="f4011"/>
                  <a:pt x="f4012" y="f4013"/>
                  <a:pt x="f4014" y="f4013"/>
                </a:cubicBezTo>
                <a:cubicBezTo>
                  <a:pt x="f4015" y="f4013"/>
                  <a:pt x="f4016" y="f4017"/>
                  <a:pt x="f4018" y="f4019"/>
                </a:cubicBezTo>
                <a:lnTo>
                  <a:pt x="f4020" y="f3997"/>
                </a:lnTo>
                <a:cubicBezTo>
                  <a:pt x="f4021" y="f4022"/>
                  <a:pt x="f4023" y="f4024"/>
                  <a:pt x="f4025" y="f3912"/>
                </a:cubicBezTo>
                <a:lnTo>
                  <a:pt x="f4026" y="f3912"/>
                </a:lnTo>
                <a:lnTo>
                  <a:pt x="f3527" y="f4027"/>
                </a:lnTo>
                <a:cubicBezTo>
                  <a:pt x="f3527" y="f4027"/>
                  <a:pt x="f4028" y="f4029"/>
                  <a:pt x="f4030" y="f4031"/>
                </a:cubicBezTo>
                <a:lnTo>
                  <a:pt x="f4032" y="f4033"/>
                </a:lnTo>
                <a:cubicBezTo>
                  <a:pt x="f4034" y="f4035"/>
                  <a:pt x="f4036" y="f4037"/>
                  <a:pt x="f4038" y="f4039"/>
                </a:cubicBezTo>
                <a:cubicBezTo>
                  <a:pt x="f4040" y="f4041"/>
                  <a:pt x="f4042" y="f4043"/>
                  <a:pt x="f4044" y="f3906"/>
                </a:cubicBezTo>
                <a:lnTo>
                  <a:pt x="f4003" y="f3906"/>
                </a:lnTo>
                <a:close/>
                <a:moveTo>
                  <a:pt x="f4045" y="f3906"/>
                </a:moveTo>
                <a:cubicBezTo>
                  <a:pt x="f4046" y="f4047"/>
                  <a:pt x="f4048" y="f4049"/>
                  <a:pt x="f4050" y="f3912"/>
                </a:cubicBezTo>
                <a:lnTo>
                  <a:pt x="f4051" y="f3912"/>
                </a:lnTo>
                <a:cubicBezTo>
                  <a:pt x="f4052" y="f4053"/>
                  <a:pt x="f4054" y="f4047"/>
                  <a:pt x="f4055" y="f3906"/>
                </a:cubicBezTo>
                <a:lnTo>
                  <a:pt x="f4045" y="f3906"/>
                </a:lnTo>
                <a:close/>
                <a:moveTo>
                  <a:pt x="f4056" y="f3906"/>
                </a:moveTo>
                <a:cubicBezTo>
                  <a:pt x="f4057" y="f4058"/>
                  <a:pt x="f4059" y="f4060"/>
                  <a:pt x="f4061" y="f3912"/>
                </a:cubicBezTo>
                <a:lnTo>
                  <a:pt x="f4062" y="f3912"/>
                </a:lnTo>
                <a:cubicBezTo>
                  <a:pt x="f4063" y="f4064"/>
                  <a:pt x="f4065" y="f4066"/>
                  <a:pt x="f4067" y="f3906"/>
                </a:cubicBezTo>
                <a:lnTo>
                  <a:pt x="f4056" y="f3906"/>
                </a:lnTo>
                <a:close/>
                <a:moveTo>
                  <a:pt x="f4068" y="f3906"/>
                </a:moveTo>
                <a:cubicBezTo>
                  <a:pt x="f4069" y="f4070"/>
                  <a:pt x="f4071" y="f4072"/>
                  <a:pt x="f4073" y="f4074"/>
                </a:cubicBezTo>
                <a:cubicBezTo>
                  <a:pt x="f4075" y="f4076"/>
                  <a:pt x="f4077" y="f4078"/>
                  <a:pt x="f4079" y="f3912"/>
                </a:cubicBezTo>
                <a:lnTo>
                  <a:pt x="f4080" y="f3912"/>
                </a:lnTo>
                <a:cubicBezTo>
                  <a:pt x="f4081" y="f4082"/>
                  <a:pt x="f4083" y="f4084"/>
                  <a:pt x="f4085" y="f4086"/>
                </a:cubicBezTo>
                <a:cubicBezTo>
                  <a:pt x="f4087" y="f4088"/>
                  <a:pt x="f4089" y="f4090"/>
                  <a:pt x="f4091" y="f4092"/>
                </a:cubicBezTo>
                <a:cubicBezTo>
                  <a:pt x="f4093" y="f4094"/>
                  <a:pt x="f4095" y="f4096"/>
                  <a:pt x="f4097" y="f3912"/>
                </a:cubicBezTo>
                <a:lnTo>
                  <a:pt x="f4098" y="f3912"/>
                </a:lnTo>
                <a:cubicBezTo>
                  <a:pt x="f4099" y="f4100"/>
                  <a:pt x="f4101" y="f4102"/>
                  <a:pt x="f4103" y="f3906"/>
                </a:cubicBezTo>
                <a:lnTo>
                  <a:pt x="f4068" y="f3906"/>
                </a:lnTo>
                <a:close/>
                <a:moveTo>
                  <a:pt x="f4104" y="f3906"/>
                </a:moveTo>
                <a:cubicBezTo>
                  <a:pt x="f4105" y="f4106"/>
                  <a:pt x="f4107" y="f3927"/>
                  <a:pt x="f4108" y="f3912"/>
                </a:cubicBezTo>
                <a:lnTo>
                  <a:pt x="f4109" y="f3912"/>
                </a:lnTo>
                <a:cubicBezTo>
                  <a:pt x="f4110" y="f4111"/>
                  <a:pt x="f4112" y="f3929"/>
                  <a:pt x="f4113" y="f3906"/>
                </a:cubicBezTo>
                <a:lnTo>
                  <a:pt x="f4104" y="f3906"/>
                </a:lnTo>
                <a:close/>
                <a:moveTo>
                  <a:pt x="f4114" y="f3906"/>
                </a:moveTo>
                <a:cubicBezTo>
                  <a:pt x="f4115" y="f3929"/>
                  <a:pt x="f4116" y="f4117"/>
                  <a:pt x="f4118" y="f3912"/>
                </a:cubicBezTo>
                <a:lnTo>
                  <a:pt x="f4119" y="f3912"/>
                </a:lnTo>
                <a:cubicBezTo>
                  <a:pt x="f4120" y="f4117"/>
                  <a:pt x="f4121" y="f4102"/>
                  <a:pt x="f4122" y="f3906"/>
                </a:cubicBezTo>
                <a:lnTo>
                  <a:pt x="f4114" y="f3906"/>
                </a:lnTo>
                <a:close/>
                <a:moveTo>
                  <a:pt x="f4123" y="f3906"/>
                </a:moveTo>
                <a:cubicBezTo>
                  <a:pt x="f4124" y="f4125"/>
                  <a:pt x="f4126" y="f3923"/>
                  <a:pt x="f4127" y="f3912"/>
                </a:cubicBezTo>
                <a:lnTo>
                  <a:pt x="f4128" y="f3912"/>
                </a:lnTo>
                <a:cubicBezTo>
                  <a:pt x="f4129" y="f4100"/>
                  <a:pt x="f4130" y="f4131"/>
                  <a:pt x="f4132" y="f3906"/>
                </a:cubicBezTo>
                <a:lnTo>
                  <a:pt x="f4123" y="f3906"/>
                </a:lnTo>
                <a:close/>
                <a:moveTo>
                  <a:pt x="f4133" y="f4134"/>
                </a:moveTo>
                <a:cubicBezTo>
                  <a:pt x="f4135" y="f4136"/>
                  <a:pt x="f4137" y="f4138"/>
                  <a:pt x="f4139" y="f4140"/>
                </a:cubicBezTo>
                <a:lnTo>
                  <a:pt x="f4141" y="f4140"/>
                </a:lnTo>
                <a:cubicBezTo>
                  <a:pt x="f4142" y="f4143"/>
                  <a:pt x="f4144" y="f4145"/>
                  <a:pt x="f4146" y="f4134"/>
                </a:cubicBezTo>
                <a:lnTo>
                  <a:pt x="f4133" y="f4134"/>
                </a:lnTo>
                <a:close/>
                <a:moveTo>
                  <a:pt x="f4147" y="f4134"/>
                </a:moveTo>
                <a:cubicBezTo>
                  <a:pt x="f4148" y="f4149"/>
                  <a:pt x="f4150" y="f4151"/>
                  <a:pt x="f4152" y="f4140"/>
                </a:cubicBezTo>
                <a:lnTo>
                  <a:pt x="f4153" y="f4140"/>
                </a:lnTo>
                <a:cubicBezTo>
                  <a:pt x="f4154" y="f4143"/>
                  <a:pt x="f4155" y="f4156"/>
                  <a:pt x="f4157" y="f4134"/>
                </a:cubicBezTo>
                <a:lnTo>
                  <a:pt x="f4147" y="f4134"/>
                </a:lnTo>
                <a:close/>
                <a:moveTo>
                  <a:pt x="f4158" y="f4134"/>
                </a:moveTo>
                <a:cubicBezTo>
                  <a:pt x="f4159" y="f4160"/>
                  <a:pt x="f4161" y="f4162"/>
                  <a:pt x="f4163" y="f4164"/>
                </a:cubicBezTo>
                <a:cubicBezTo>
                  <a:pt x="f4165" y="f4166"/>
                  <a:pt x="f4167" y="f4168"/>
                  <a:pt x="f4169" y="f4140"/>
                </a:cubicBezTo>
                <a:lnTo>
                  <a:pt x="f4170" y="f4140"/>
                </a:lnTo>
                <a:cubicBezTo>
                  <a:pt x="f4171" y="f4172"/>
                  <a:pt x="f4173" y="f4174"/>
                  <a:pt x="f4175" y="f4134"/>
                </a:cubicBezTo>
                <a:lnTo>
                  <a:pt x="f4158" y="f4134"/>
                </a:lnTo>
                <a:close/>
                <a:moveTo>
                  <a:pt x="f4176" y="f4134"/>
                </a:moveTo>
                <a:cubicBezTo>
                  <a:pt x="f4177" y="f4156"/>
                  <a:pt x="f4178" y="f4143"/>
                  <a:pt x="f4179" y="f4140"/>
                </a:cubicBezTo>
                <a:lnTo>
                  <a:pt x="f4180" y="f4140"/>
                </a:lnTo>
                <a:cubicBezTo>
                  <a:pt x="f4181" y="f4143"/>
                  <a:pt x="f4182" y="f4145"/>
                  <a:pt x="f4183" y="f4134"/>
                </a:cubicBezTo>
                <a:lnTo>
                  <a:pt x="f4176" y="f4134"/>
                </a:lnTo>
                <a:close/>
                <a:moveTo>
                  <a:pt x="f4184" y="f4134"/>
                </a:moveTo>
                <a:cubicBezTo>
                  <a:pt x="f4185" y="f4186"/>
                  <a:pt x="f4187" y="f4188"/>
                  <a:pt x="f3984" y="f4189"/>
                </a:cubicBezTo>
                <a:cubicBezTo>
                  <a:pt x="f4190" y="f4191"/>
                  <a:pt x="f4192" y="f4193"/>
                  <a:pt x="f4194" y="f4140"/>
                </a:cubicBezTo>
                <a:lnTo>
                  <a:pt x="f4195" y="f4140"/>
                </a:lnTo>
                <a:cubicBezTo>
                  <a:pt x="f4196" y="f4197"/>
                  <a:pt x="f4198" y="f4199"/>
                  <a:pt x="f4200" y="f4134"/>
                </a:cubicBezTo>
                <a:lnTo>
                  <a:pt x="f4184" y="f4134"/>
                </a:lnTo>
                <a:close/>
                <a:moveTo>
                  <a:pt x="f4201" y="f4134"/>
                </a:moveTo>
                <a:cubicBezTo>
                  <a:pt x="f4202" y="f4203"/>
                  <a:pt x="f4204" y="f4205"/>
                  <a:pt x="f4206" y="f4140"/>
                </a:cubicBezTo>
                <a:lnTo>
                  <a:pt x="f4207" y="f4140"/>
                </a:lnTo>
                <a:cubicBezTo>
                  <a:pt x="f4208" y="f4209"/>
                  <a:pt x="f4210" y="f4211"/>
                  <a:pt x="f4212" y="f4213"/>
                </a:cubicBezTo>
                <a:cubicBezTo>
                  <a:pt x="f4214" y="f4215"/>
                  <a:pt x="f4216" y="f4217"/>
                  <a:pt x="f4218" y="f4219"/>
                </a:cubicBezTo>
                <a:cubicBezTo>
                  <a:pt x="f4220" y="f4221"/>
                  <a:pt x="f4222" y="f4223"/>
                  <a:pt x="f4224" y="f4225"/>
                </a:cubicBezTo>
                <a:cubicBezTo>
                  <a:pt x="f4226" y="f4227"/>
                  <a:pt x="f4228" y="f4229"/>
                  <a:pt x="f4230" y="f4231"/>
                </a:cubicBezTo>
                <a:cubicBezTo>
                  <a:pt x="f4232" y="f4233"/>
                  <a:pt x="f4234" y="f4235"/>
                  <a:pt x="f4236" y="f4140"/>
                </a:cubicBezTo>
                <a:lnTo>
                  <a:pt x="f4237" y="f4140"/>
                </a:lnTo>
                <a:cubicBezTo>
                  <a:pt x="f4238" y="f4239"/>
                  <a:pt x="f4240" y="f4241"/>
                  <a:pt x="f4242" y="f4243"/>
                </a:cubicBezTo>
                <a:cubicBezTo>
                  <a:pt x="f4244" y="f4245"/>
                  <a:pt x="f4246" y="f4247"/>
                  <a:pt x="f4248" y="f4249"/>
                </a:cubicBezTo>
                <a:cubicBezTo>
                  <a:pt x="f4250" y="f4251"/>
                  <a:pt x="f4252" y="f4253"/>
                  <a:pt x="f4254" y="f4134"/>
                </a:cubicBezTo>
                <a:lnTo>
                  <a:pt x="f4201" y="f4134"/>
                </a:lnTo>
                <a:close/>
                <a:moveTo>
                  <a:pt x="f4255" y="f4134"/>
                </a:moveTo>
                <a:cubicBezTo>
                  <a:pt x="f4256" y="f4257"/>
                  <a:pt x="f4258" y="f4259"/>
                  <a:pt x="f4260" y="f4140"/>
                </a:cubicBezTo>
                <a:lnTo>
                  <a:pt x="f4261" y="f4140"/>
                </a:lnTo>
                <a:cubicBezTo>
                  <a:pt x="f4262" y="f4263"/>
                  <a:pt x="f4264" y="f4265"/>
                  <a:pt x="f4266" y="f4134"/>
                </a:cubicBezTo>
                <a:lnTo>
                  <a:pt x="f4255" y="f4134"/>
                </a:lnTo>
                <a:close/>
                <a:moveTo>
                  <a:pt x="f4267" y="f4134"/>
                </a:moveTo>
                <a:cubicBezTo>
                  <a:pt x="f4268" y="f4257"/>
                  <a:pt x="f4269" y="f4270"/>
                  <a:pt x="f4271" y="f4140"/>
                </a:cubicBezTo>
                <a:lnTo>
                  <a:pt x="f4272" y="f4140"/>
                </a:lnTo>
                <a:cubicBezTo>
                  <a:pt x="f4273" y="f4274"/>
                  <a:pt x="f4275" y="f4276"/>
                  <a:pt x="f4277" y="f4134"/>
                </a:cubicBezTo>
                <a:lnTo>
                  <a:pt x="f4267" y="f4134"/>
                </a:lnTo>
                <a:close/>
                <a:moveTo>
                  <a:pt x="f4278" y="f4134"/>
                </a:moveTo>
                <a:cubicBezTo>
                  <a:pt x="f4279" y="f4280"/>
                  <a:pt x="f4281" y="f4282"/>
                  <a:pt x="f4283" y="f4284"/>
                </a:cubicBezTo>
                <a:lnTo>
                  <a:pt x="f4285" y="f4286"/>
                </a:lnTo>
                <a:cubicBezTo>
                  <a:pt x="f4287" y="f4288"/>
                  <a:pt x="f4289" y="f4290"/>
                  <a:pt x="f4291" y="f4140"/>
                </a:cubicBezTo>
                <a:lnTo>
                  <a:pt x="f4292" y="f4140"/>
                </a:lnTo>
                <a:cubicBezTo>
                  <a:pt x="f4293" y="f4294"/>
                  <a:pt x="f4295" y="f4296"/>
                  <a:pt x="f4297" y="f4298"/>
                </a:cubicBezTo>
                <a:cubicBezTo>
                  <a:pt x="f4299" y="f4298"/>
                  <a:pt x="f4300" y="f4301"/>
                  <a:pt x="f4302" y="f4303"/>
                </a:cubicBezTo>
                <a:lnTo>
                  <a:pt x="f4304" y="f4140"/>
                </a:lnTo>
                <a:lnTo>
                  <a:pt x="f4305" y="f4140"/>
                </a:lnTo>
                <a:lnTo>
                  <a:pt x="f4306" y="f4307"/>
                </a:lnTo>
                <a:cubicBezTo>
                  <a:pt x="f4308" y="f4309"/>
                  <a:pt x="f4310" y="f4311"/>
                  <a:pt x="f4312" y="f4140"/>
                </a:cubicBezTo>
                <a:lnTo>
                  <a:pt x="f4313" y="f4140"/>
                </a:lnTo>
                <a:cubicBezTo>
                  <a:pt x="f4314" y="f4315"/>
                  <a:pt x="f4316" y="f4317"/>
                  <a:pt x="f4318" y="f4319"/>
                </a:cubicBezTo>
                <a:cubicBezTo>
                  <a:pt x="f4320" y="f4321"/>
                  <a:pt x="f4322" y="f4323"/>
                  <a:pt x="f4324" y="f4325"/>
                </a:cubicBezTo>
                <a:cubicBezTo>
                  <a:pt x="f4326" y="f4327"/>
                  <a:pt x="f4328" y="f4329"/>
                  <a:pt x="f4330" y="f4331"/>
                </a:cubicBezTo>
                <a:cubicBezTo>
                  <a:pt x="f4332" y="f4333"/>
                  <a:pt x="f4334" y="f4335"/>
                  <a:pt x="f4336" y="f4140"/>
                </a:cubicBezTo>
                <a:lnTo>
                  <a:pt x="f4337" y="f4140"/>
                </a:lnTo>
                <a:cubicBezTo>
                  <a:pt x="f4338" y="f4339"/>
                  <a:pt x="f4340" y="f4341"/>
                  <a:pt x="f4342" y="f4134"/>
                </a:cubicBezTo>
                <a:lnTo>
                  <a:pt x="f4278" y="f4134"/>
                </a:lnTo>
                <a:close/>
                <a:moveTo>
                  <a:pt x="f4343" y="f4134"/>
                </a:moveTo>
                <a:cubicBezTo>
                  <a:pt x="f4344" y="f4276"/>
                  <a:pt x="f4345" y="f4346"/>
                  <a:pt x="f4347" y="f4140"/>
                </a:cubicBezTo>
                <a:lnTo>
                  <a:pt x="f4348" y="f4140"/>
                </a:lnTo>
                <a:lnTo>
                  <a:pt x="f4349" y="f4350"/>
                </a:lnTo>
                <a:cubicBezTo>
                  <a:pt x="f4351" y="f4352"/>
                  <a:pt x="f4353" y="f4354"/>
                  <a:pt x="f4355" y="f4134"/>
                </a:cubicBezTo>
                <a:lnTo>
                  <a:pt x="f4343" y="f4134"/>
                </a:lnTo>
                <a:close/>
                <a:moveTo>
                  <a:pt x="f4356" y="f4134"/>
                </a:moveTo>
                <a:cubicBezTo>
                  <a:pt x="f4357" y="f4276"/>
                  <a:pt x="f4358" y="f4359"/>
                  <a:pt x="f4360" y="f4140"/>
                </a:cubicBezTo>
                <a:lnTo>
                  <a:pt x="f4361" y="f4140"/>
                </a:lnTo>
                <a:cubicBezTo>
                  <a:pt x="f4362" y="f4363"/>
                  <a:pt x="f4364" y="f4365"/>
                  <a:pt x="f4366" y="f4134"/>
                </a:cubicBezTo>
                <a:lnTo>
                  <a:pt x="f4356" y="f4134"/>
                </a:lnTo>
                <a:close/>
                <a:moveTo>
                  <a:pt x="f4367" y="f4134"/>
                </a:moveTo>
                <a:cubicBezTo>
                  <a:pt x="f4368" y="f4365"/>
                  <a:pt x="f4369" y="f4363"/>
                  <a:pt x="f4370" y="f4140"/>
                </a:cubicBezTo>
                <a:lnTo>
                  <a:pt x="f4371" y="f4140"/>
                </a:lnTo>
                <a:cubicBezTo>
                  <a:pt x="f4372" y="f4373"/>
                  <a:pt x="f4374" y="f4375"/>
                  <a:pt x="f4376" y="f4134"/>
                </a:cubicBezTo>
                <a:lnTo>
                  <a:pt x="f4367" y="f4134"/>
                </a:lnTo>
                <a:close/>
                <a:moveTo>
                  <a:pt x="f4377" y="f4134"/>
                </a:moveTo>
                <a:cubicBezTo>
                  <a:pt x="f4378" y="f4365"/>
                  <a:pt x="f4379" y="f4363"/>
                  <a:pt x="f4380" y="f4140"/>
                </a:cubicBezTo>
                <a:lnTo>
                  <a:pt x="f4381" y="f4140"/>
                </a:lnTo>
                <a:cubicBezTo>
                  <a:pt x="f4382" y="f4383"/>
                  <a:pt x="f4384" y="f4385"/>
                  <a:pt x="f4386" y="f4134"/>
                </a:cubicBezTo>
                <a:lnTo>
                  <a:pt x="f4377" y="f4134"/>
                </a:lnTo>
                <a:close/>
                <a:moveTo>
                  <a:pt x="f4387" y="f4388"/>
                </a:moveTo>
                <a:cubicBezTo>
                  <a:pt x="f4389" y="f4390"/>
                  <a:pt x="f4391" y="f4392"/>
                  <a:pt x="f4393" y="f4394"/>
                </a:cubicBezTo>
                <a:lnTo>
                  <a:pt x="f4395" y="f4394"/>
                </a:lnTo>
                <a:cubicBezTo>
                  <a:pt x="f4396" y="f4397"/>
                  <a:pt x="f4398" y="f4399"/>
                  <a:pt x="f4400" y="f4388"/>
                </a:cubicBezTo>
                <a:lnTo>
                  <a:pt x="f4387" y="f4388"/>
                </a:lnTo>
                <a:close/>
                <a:moveTo>
                  <a:pt x="f4401" y="f4388"/>
                </a:moveTo>
                <a:cubicBezTo>
                  <a:pt x="f4402" y="f4403"/>
                  <a:pt x="f4404" y="f4405"/>
                  <a:pt x="f4406" y="f4394"/>
                </a:cubicBezTo>
                <a:lnTo>
                  <a:pt x="f3919" y="f4394"/>
                </a:lnTo>
                <a:cubicBezTo>
                  <a:pt x="f4407" y="f4408"/>
                  <a:pt x="f4409" y="f4399"/>
                  <a:pt x="f4410" y="f4388"/>
                </a:cubicBezTo>
                <a:lnTo>
                  <a:pt x="f4401" y="f4388"/>
                </a:lnTo>
                <a:close/>
                <a:moveTo>
                  <a:pt x="f4411" y="f4388"/>
                </a:moveTo>
                <a:lnTo>
                  <a:pt x="f4412" y="f4413"/>
                </a:lnTo>
                <a:cubicBezTo>
                  <a:pt x="f4414" y="f4415"/>
                  <a:pt x="f4416" y="f4417"/>
                  <a:pt x="f4418" y="f4394"/>
                </a:cubicBezTo>
                <a:lnTo>
                  <a:pt x="f4419" y="f4394"/>
                </a:lnTo>
                <a:cubicBezTo>
                  <a:pt x="f4420" y="f4421"/>
                  <a:pt x="f4422" y="f4423"/>
                  <a:pt x="f4424" y="f4425"/>
                </a:cubicBezTo>
                <a:cubicBezTo>
                  <a:pt x="f4426" y="f4427"/>
                  <a:pt x="f4428" y="f4429"/>
                  <a:pt x="f4430" y="f4388"/>
                </a:cubicBezTo>
                <a:lnTo>
                  <a:pt x="f4411" y="f4388"/>
                </a:lnTo>
                <a:close/>
                <a:moveTo>
                  <a:pt x="f4431" y="f4388"/>
                </a:moveTo>
                <a:cubicBezTo>
                  <a:pt x="f4432" y="f4433"/>
                  <a:pt x="f4434" y="f4435"/>
                  <a:pt x="f4436" y="f4394"/>
                </a:cubicBezTo>
                <a:lnTo>
                  <a:pt x="f4437" y="f4394"/>
                </a:lnTo>
                <a:cubicBezTo>
                  <a:pt x="f4438" y="f4397"/>
                  <a:pt x="f4439" y="f4440"/>
                  <a:pt x="f4441" y="f4388"/>
                </a:cubicBezTo>
                <a:lnTo>
                  <a:pt x="f4431" y="f4388"/>
                </a:lnTo>
                <a:close/>
                <a:moveTo>
                  <a:pt x="f4442" y="f4388"/>
                </a:moveTo>
                <a:cubicBezTo>
                  <a:pt x="f4443" y="f4444"/>
                  <a:pt x="f4445" y="f4446"/>
                  <a:pt x="f4445" y="f4447"/>
                </a:cubicBezTo>
                <a:cubicBezTo>
                  <a:pt x="f4448" y="f4449"/>
                  <a:pt x="f4450" y="f4451"/>
                  <a:pt x="f4452" y="f4394"/>
                </a:cubicBezTo>
                <a:lnTo>
                  <a:pt x="f4453" y="f4394"/>
                </a:lnTo>
                <a:cubicBezTo>
                  <a:pt x="f4454" y="f4455"/>
                  <a:pt x="f4456" y="f4457"/>
                  <a:pt x="f4458" y="f4388"/>
                </a:cubicBezTo>
                <a:lnTo>
                  <a:pt x="f4459" y="f4388"/>
                </a:lnTo>
                <a:cubicBezTo>
                  <a:pt x="f4460" y="f4461"/>
                  <a:pt x="f4462" y="f4463"/>
                  <a:pt x="f4464" y="f4465"/>
                </a:cubicBezTo>
                <a:cubicBezTo>
                  <a:pt x="f4466" y="f4467"/>
                  <a:pt x="f4468" y="f4469"/>
                  <a:pt x="f4470" y="f4471"/>
                </a:cubicBezTo>
                <a:lnTo>
                  <a:pt x="f4472" y="f4447"/>
                </a:lnTo>
                <a:cubicBezTo>
                  <a:pt x="f4473" y="f4474"/>
                  <a:pt x="f4475" y="f4476"/>
                  <a:pt x="f4477" y="f4388"/>
                </a:cubicBezTo>
                <a:lnTo>
                  <a:pt x="f4442" y="f4388"/>
                </a:lnTo>
                <a:close/>
                <a:moveTo>
                  <a:pt x="f4478" y="f4388"/>
                </a:moveTo>
                <a:cubicBezTo>
                  <a:pt x="f4479" y="f4480"/>
                  <a:pt x="f4481" y="f4482"/>
                  <a:pt x="f4483" y="f4447"/>
                </a:cubicBezTo>
                <a:lnTo>
                  <a:pt x="f4484" y="f4394"/>
                </a:lnTo>
                <a:lnTo>
                  <a:pt x="f4485" y="f4394"/>
                </a:lnTo>
                <a:cubicBezTo>
                  <a:pt x="f4486" y="f4487"/>
                  <a:pt x="f4488" y="f4489"/>
                  <a:pt x="f909" y="f4490"/>
                </a:cubicBezTo>
                <a:cubicBezTo>
                  <a:pt x="f905" y="f4491"/>
                  <a:pt x="f4492" y="f4493"/>
                  <a:pt x="f4494" y="f4495"/>
                </a:cubicBezTo>
                <a:cubicBezTo>
                  <a:pt x="f4496" y="f4495"/>
                  <a:pt x="f4497" y="f4498"/>
                  <a:pt x="f4499" y="f4498"/>
                </a:cubicBezTo>
                <a:lnTo>
                  <a:pt x="f4500" y="f4388"/>
                </a:lnTo>
                <a:lnTo>
                  <a:pt x="f4501" y="f4388"/>
                </a:lnTo>
                <a:lnTo>
                  <a:pt x="f4502" y="f4498"/>
                </a:lnTo>
                <a:cubicBezTo>
                  <a:pt x="f4503" y="f4498"/>
                  <a:pt x="f4504" y="f4505"/>
                  <a:pt x="f4506" y="f4507"/>
                </a:cubicBezTo>
                <a:cubicBezTo>
                  <a:pt x="f4508" y="f4509"/>
                  <a:pt x="f4510" y="f4511"/>
                  <a:pt x="f4512" y="f4388"/>
                </a:cubicBezTo>
                <a:lnTo>
                  <a:pt x="f4478" y="f4388"/>
                </a:lnTo>
                <a:close/>
                <a:moveTo>
                  <a:pt x="f4513" y="f4388"/>
                </a:moveTo>
                <a:cubicBezTo>
                  <a:pt x="f4514" y="f4515"/>
                  <a:pt x="f4516" y="f4517"/>
                  <a:pt x="f4518" y="f4394"/>
                </a:cubicBezTo>
                <a:lnTo>
                  <a:pt x="f4519" y="f4394"/>
                </a:lnTo>
                <a:cubicBezTo>
                  <a:pt x="f4520" y="f4521"/>
                  <a:pt x="f4522" y="f4523"/>
                  <a:pt x="f4524" y="f4388"/>
                </a:cubicBezTo>
                <a:lnTo>
                  <a:pt x="f4513" y="f4388"/>
                </a:lnTo>
                <a:close/>
                <a:moveTo>
                  <a:pt x="f943" y="f4388"/>
                </a:moveTo>
                <a:cubicBezTo>
                  <a:pt x="f4525" y="f4526"/>
                  <a:pt x="f4527" y="f4528"/>
                  <a:pt x="f4529" y="f4394"/>
                </a:cubicBezTo>
                <a:lnTo>
                  <a:pt x="f4530" y="f4394"/>
                </a:lnTo>
                <a:cubicBezTo>
                  <a:pt x="f4531" y="f4532"/>
                  <a:pt x="f4533" y="f4534"/>
                  <a:pt x="f4535" y="f4536"/>
                </a:cubicBezTo>
                <a:cubicBezTo>
                  <a:pt x="f4537" y="f4538"/>
                  <a:pt x="f4539" y="f4540"/>
                  <a:pt x="f4541" y="f4542"/>
                </a:cubicBezTo>
                <a:cubicBezTo>
                  <a:pt x="f4543" y="f4544"/>
                  <a:pt x="f4545" y="f4546"/>
                  <a:pt x="f4535" y="f4547"/>
                </a:cubicBezTo>
                <a:cubicBezTo>
                  <a:pt x="f4548" y="f4549"/>
                  <a:pt x="f4550" y="f4551"/>
                  <a:pt x="f4552" y="f4394"/>
                </a:cubicBezTo>
                <a:lnTo>
                  <a:pt x="f4553" y="f4394"/>
                </a:lnTo>
                <a:lnTo>
                  <a:pt x="f4554" y="f4555"/>
                </a:lnTo>
                <a:lnTo>
                  <a:pt x="f4556" y="f4465"/>
                </a:lnTo>
                <a:cubicBezTo>
                  <a:pt x="f4557" y="f4558"/>
                  <a:pt x="f4559" y="f4560"/>
                  <a:pt x="f4561" y="f4388"/>
                </a:cubicBezTo>
                <a:lnTo>
                  <a:pt x="f943" y="f4388"/>
                </a:lnTo>
                <a:close/>
                <a:moveTo>
                  <a:pt x="f4562" y="f4388"/>
                </a:moveTo>
                <a:cubicBezTo>
                  <a:pt x="f4563" y="f4564"/>
                  <a:pt x="f4565" y="f4566"/>
                  <a:pt x="f4567" y="f4394"/>
                </a:cubicBezTo>
                <a:lnTo>
                  <a:pt x="f4568" y="f4394"/>
                </a:lnTo>
                <a:cubicBezTo>
                  <a:pt x="f4569" y="f4570"/>
                  <a:pt x="f4571" y="f4572"/>
                  <a:pt x="f4573" y="f4388"/>
                </a:cubicBezTo>
                <a:lnTo>
                  <a:pt x="f4562" y="f4388"/>
                </a:lnTo>
                <a:close/>
                <a:moveTo>
                  <a:pt x="f4574" y="f4388"/>
                </a:moveTo>
                <a:cubicBezTo>
                  <a:pt x="f4575" y="f4576"/>
                  <a:pt x="f4577" y="f4578"/>
                  <a:pt x="f4579" y="f4447"/>
                </a:cubicBezTo>
                <a:cubicBezTo>
                  <a:pt x="f4580" y="f4581"/>
                  <a:pt x="f4582" y="f4583"/>
                  <a:pt x="f4584" y="f4394"/>
                </a:cubicBezTo>
                <a:lnTo>
                  <a:pt x="f4585" y="f4394"/>
                </a:lnTo>
                <a:cubicBezTo>
                  <a:pt x="f4586" y="f4587"/>
                  <a:pt x="f4588" y="f4589"/>
                  <a:pt x="f4590" y="f4591"/>
                </a:cubicBezTo>
                <a:cubicBezTo>
                  <a:pt x="f4592" y="f4593"/>
                  <a:pt x="f4594" y="f4595"/>
                  <a:pt x="f4596" y="f4388"/>
                </a:cubicBezTo>
                <a:lnTo>
                  <a:pt x="f4574" y="f4388"/>
                </a:lnTo>
                <a:close/>
                <a:moveTo>
                  <a:pt x="f4597" y="f4388"/>
                </a:moveTo>
                <a:cubicBezTo>
                  <a:pt x="f4598" y="f4599"/>
                  <a:pt x="f4600" y="f4601"/>
                  <a:pt x="f4602" y="f4603"/>
                </a:cubicBezTo>
                <a:cubicBezTo>
                  <a:pt x="f4604" y="f4605"/>
                  <a:pt x="f4606" y="f4607"/>
                  <a:pt x="f4608" y="f4394"/>
                </a:cubicBezTo>
                <a:lnTo>
                  <a:pt x="f4609" y="f4394"/>
                </a:lnTo>
                <a:cubicBezTo>
                  <a:pt x="f4610" y="f4611"/>
                  <a:pt x="f4612" y="f4613"/>
                  <a:pt x="f4614" y="f4388"/>
                </a:cubicBezTo>
                <a:lnTo>
                  <a:pt x="f4597" y="f4388"/>
                </a:lnTo>
                <a:close/>
                <a:moveTo>
                  <a:pt x="f4615" y="f4388"/>
                </a:moveTo>
                <a:cubicBezTo>
                  <a:pt x="f4616" y="f4617"/>
                  <a:pt x="f4618" y="f4619"/>
                  <a:pt x="f4620" y="f4394"/>
                </a:cubicBezTo>
                <a:lnTo>
                  <a:pt x="f4621" y="f4394"/>
                </a:lnTo>
                <a:cubicBezTo>
                  <a:pt x="f4622" y="f4623"/>
                  <a:pt x="f4624" y="f4625"/>
                  <a:pt x="f4626" y="f4388"/>
                </a:cubicBezTo>
                <a:lnTo>
                  <a:pt x="f4615" y="f4388"/>
                </a:lnTo>
                <a:close/>
                <a:moveTo>
                  <a:pt x="f4627" y="f4388"/>
                </a:moveTo>
                <a:lnTo>
                  <a:pt x="f4628" y="f4425"/>
                </a:lnTo>
                <a:cubicBezTo>
                  <a:pt x="f4629" y="f4425"/>
                  <a:pt x="f4630" y="f4631"/>
                  <a:pt x="f2191" y="f4632"/>
                </a:cubicBezTo>
                <a:lnTo>
                  <a:pt x="f4633" y="f4634"/>
                </a:lnTo>
                <a:cubicBezTo>
                  <a:pt x="f4635" y="f4636"/>
                  <a:pt x="f4637" y="f4638"/>
                  <a:pt x="f4639" y="f4394"/>
                </a:cubicBezTo>
                <a:lnTo>
                  <a:pt x="f4640" y="f4394"/>
                </a:lnTo>
                <a:cubicBezTo>
                  <a:pt x="f4641" y="f4642"/>
                  <a:pt x="f4643" y="f4644"/>
                  <a:pt x="f4645" y="f4646"/>
                </a:cubicBezTo>
                <a:lnTo>
                  <a:pt x="f4647" y="f4388"/>
                </a:lnTo>
                <a:lnTo>
                  <a:pt x="f4648" y="f4388"/>
                </a:lnTo>
                <a:lnTo>
                  <a:pt x="f4649" y="f4471"/>
                </a:lnTo>
                <a:cubicBezTo>
                  <a:pt x="f4650" y="f4651"/>
                  <a:pt x="f4652" y="f4542"/>
                  <a:pt x="f4628" y="f4542"/>
                </a:cubicBezTo>
                <a:lnTo>
                  <a:pt x="f4653" y="f4388"/>
                </a:lnTo>
                <a:lnTo>
                  <a:pt x="f4627" y="f4388"/>
                </a:lnTo>
                <a:close/>
                <a:moveTo>
                  <a:pt x="f4654" y="f4388"/>
                </a:moveTo>
                <a:cubicBezTo>
                  <a:pt x="f4655" y="f4656"/>
                  <a:pt x="f4657" y="f4658"/>
                  <a:pt x="f4659" y="f4394"/>
                </a:cubicBezTo>
                <a:lnTo>
                  <a:pt x="f4660" y="f4394"/>
                </a:lnTo>
                <a:cubicBezTo>
                  <a:pt x="f4661" y="f4662"/>
                  <a:pt x="f4663" y="f4664"/>
                  <a:pt x="f4665" y="f4388"/>
                </a:cubicBezTo>
                <a:lnTo>
                  <a:pt x="f4654" y="f4388"/>
                </a:lnTo>
                <a:close/>
                <a:moveTo>
                  <a:pt x="f4666" y="f4388"/>
                </a:moveTo>
                <a:cubicBezTo>
                  <a:pt x="f4667" y="f4656"/>
                  <a:pt x="f4668" y="f4669"/>
                  <a:pt x="f4670" y="f4394"/>
                </a:cubicBezTo>
                <a:lnTo>
                  <a:pt x="f4671" y="f4394"/>
                </a:lnTo>
                <a:cubicBezTo>
                  <a:pt x="f4672" y="f4662"/>
                  <a:pt x="f4673" y="f4674"/>
                  <a:pt x="f4675" y="f4388"/>
                </a:cubicBezTo>
                <a:lnTo>
                  <a:pt x="f4666" y="f4388"/>
                </a:lnTo>
                <a:close/>
                <a:moveTo>
                  <a:pt x="f4676" y="f4388"/>
                </a:moveTo>
                <a:cubicBezTo>
                  <a:pt x="f4677" y="f4664"/>
                  <a:pt x="f4678" y="f4679"/>
                  <a:pt x="f4680" y="f4394"/>
                </a:cubicBezTo>
                <a:lnTo>
                  <a:pt x="f4681" y="f4394"/>
                </a:lnTo>
                <a:cubicBezTo>
                  <a:pt x="f4682" y="f4619"/>
                  <a:pt x="f4683" y="f4684"/>
                  <a:pt x="f4685" y="f4388"/>
                </a:cubicBezTo>
                <a:lnTo>
                  <a:pt x="f4676" y="f4388"/>
                </a:lnTo>
                <a:close/>
                <a:moveTo>
                  <a:pt x="f4686" y="f4687"/>
                </a:moveTo>
                <a:cubicBezTo>
                  <a:pt x="f4688" y="f4689"/>
                  <a:pt x="f4690" y="f4691"/>
                  <a:pt x="f4692" y="f4693"/>
                </a:cubicBezTo>
                <a:lnTo>
                  <a:pt x="f4694" y="f4693"/>
                </a:lnTo>
                <a:cubicBezTo>
                  <a:pt x="f4695" y="f4691"/>
                  <a:pt x="f4696" y="f4689"/>
                  <a:pt x="f4697" y="f4687"/>
                </a:cubicBezTo>
                <a:lnTo>
                  <a:pt x="f4686" y="f4687"/>
                </a:lnTo>
                <a:close/>
                <a:moveTo>
                  <a:pt x="f4698" y="f4687"/>
                </a:moveTo>
                <a:cubicBezTo>
                  <a:pt x="f4699" y="f4700"/>
                  <a:pt x="f4701" y="f4702"/>
                  <a:pt x="f4703" y="f4693"/>
                </a:cubicBezTo>
                <a:lnTo>
                  <a:pt x="f4704" y="f4693"/>
                </a:lnTo>
                <a:cubicBezTo>
                  <a:pt x="f4705" y="f4706"/>
                  <a:pt x="f4707" y="f4708"/>
                  <a:pt x="f4709" y="f4687"/>
                </a:cubicBezTo>
                <a:lnTo>
                  <a:pt x="f4698" y="f4687"/>
                </a:lnTo>
                <a:close/>
                <a:moveTo>
                  <a:pt x="f4710" y="f4687"/>
                </a:moveTo>
                <a:cubicBezTo>
                  <a:pt x="f4711" y="f4712"/>
                  <a:pt x="f4713" y="f4714"/>
                  <a:pt x="f4715" y="f4716"/>
                </a:cubicBezTo>
                <a:lnTo>
                  <a:pt x="f4717" y="f4718"/>
                </a:lnTo>
                <a:lnTo>
                  <a:pt x="f4719" y="f4720"/>
                </a:lnTo>
                <a:cubicBezTo>
                  <a:pt x="f4719" y="f4720"/>
                  <a:pt x="f4721" y="f4722"/>
                  <a:pt x="f4723" y="f4687"/>
                </a:cubicBezTo>
                <a:lnTo>
                  <a:pt x="f4710" y="f4687"/>
                </a:lnTo>
                <a:close/>
                <a:moveTo>
                  <a:pt x="f4724" y="f4687"/>
                </a:moveTo>
                <a:cubicBezTo>
                  <a:pt x="f4725" y="f4726"/>
                  <a:pt x="f4727" y="f4728"/>
                  <a:pt x="f4729" y="f4693"/>
                </a:cubicBezTo>
                <a:lnTo>
                  <a:pt x="f4730" y="f4693"/>
                </a:lnTo>
                <a:cubicBezTo>
                  <a:pt x="f4731" y="f4732"/>
                  <a:pt x="f4733" y="f4734"/>
                  <a:pt x="f4735" y="f4687"/>
                </a:cubicBezTo>
                <a:lnTo>
                  <a:pt x="f4724" y="f4687"/>
                </a:lnTo>
                <a:close/>
                <a:moveTo>
                  <a:pt x="f4736" y="f4687"/>
                </a:moveTo>
                <a:cubicBezTo>
                  <a:pt x="f4737" y="f4738"/>
                  <a:pt x="f4739" y="f4740"/>
                  <a:pt x="f4741" y="f4693"/>
                </a:cubicBezTo>
                <a:lnTo>
                  <a:pt x="f4742" y="f4693"/>
                </a:lnTo>
                <a:cubicBezTo>
                  <a:pt x="f4743" y="f4744"/>
                  <a:pt x="f4745" y="f4746"/>
                  <a:pt x="f4747" y="f4748"/>
                </a:cubicBezTo>
                <a:lnTo>
                  <a:pt x="f4749" y="f4750"/>
                </a:lnTo>
                <a:cubicBezTo>
                  <a:pt x="f4751" y="f4752"/>
                  <a:pt x="f4753" y="f4754"/>
                  <a:pt x="f4755" y="f4756"/>
                </a:cubicBezTo>
                <a:cubicBezTo>
                  <a:pt x="f4757" y="f4758"/>
                  <a:pt x="f4759" y="f4760"/>
                  <a:pt x="f4761" y="f4693"/>
                </a:cubicBezTo>
                <a:lnTo>
                  <a:pt x="f4762" y="f4693"/>
                </a:lnTo>
                <a:cubicBezTo>
                  <a:pt x="f4763" y="f4764"/>
                  <a:pt x="f4765" y="f4738"/>
                  <a:pt x="f4766" y="f4687"/>
                </a:cubicBezTo>
                <a:lnTo>
                  <a:pt x="f4736" y="f4687"/>
                </a:lnTo>
                <a:close/>
                <a:moveTo>
                  <a:pt x="f4767" y="f4687"/>
                </a:moveTo>
                <a:cubicBezTo>
                  <a:pt x="f4768" y="f4769"/>
                  <a:pt x="f4770" y="f4771"/>
                  <a:pt x="f4772" y="f4773"/>
                </a:cubicBezTo>
                <a:cubicBezTo>
                  <a:pt x="f4774" y="f4775"/>
                  <a:pt x="f4776" y="f4777"/>
                  <a:pt x="f4778" y="f4693"/>
                </a:cubicBezTo>
                <a:lnTo>
                  <a:pt x="f4779" y="f4693"/>
                </a:lnTo>
                <a:cubicBezTo>
                  <a:pt x="f4780" y="f4781"/>
                  <a:pt x="f4782" y="f4783"/>
                  <a:pt x="f4784" y="f4785"/>
                </a:cubicBezTo>
                <a:cubicBezTo>
                  <a:pt x="f4786" y="f4787"/>
                  <a:pt x="f4788" y="f4789"/>
                  <a:pt x="f4790" y="f4693"/>
                </a:cubicBezTo>
                <a:lnTo>
                  <a:pt x="f4791" y="f4693"/>
                </a:lnTo>
                <a:cubicBezTo>
                  <a:pt x="f4488" y="f4792"/>
                  <a:pt x="f4793" y="f4794"/>
                  <a:pt x="f4795" y="f4687"/>
                </a:cubicBezTo>
                <a:lnTo>
                  <a:pt x="f4767" y="f4687"/>
                </a:lnTo>
                <a:close/>
                <a:moveTo>
                  <a:pt x="f4796" y="f4687"/>
                </a:moveTo>
                <a:cubicBezTo>
                  <a:pt x="f4797" y="f4798"/>
                  <a:pt x="f4799" y="f4800"/>
                  <a:pt x="f4801" y="f4693"/>
                </a:cubicBezTo>
                <a:lnTo>
                  <a:pt x="f4802" y="f4693"/>
                </a:lnTo>
                <a:cubicBezTo>
                  <a:pt x="f4803" y="f4804"/>
                  <a:pt x="f4805" y="f4806"/>
                  <a:pt x="f4807" y="f4687"/>
                </a:cubicBezTo>
                <a:lnTo>
                  <a:pt x="f4796" y="f4687"/>
                </a:lnTo>
                <a:close/>
                <a:moveTo>
                  <a:pt x="f4808" y="f4687"/>
                </a:moveTo>
                <a:cubicBezTo>
                  <a:pt x="f4809" y="f4810"/>
                  <a:pt x="f4811" y="f4812"/>
                  <a:pt x="f4813" y="f4693"/>
                </a:cubicBezTo>
                <a:lnTo>
                  <a:pt x="f4814" y="f4693"/>
                </a:lnTo>
                <a:cubicBezTo>
                  <a:pt x="f4815" y="f4816"/>
                  <a:pt x="f4817" y="f4818"/>
                  <a:pt x="f4819" y="f4820"/>
                </a:cubicBezTo>
                <a:lnTo>
                  <a:pt x="f4819" y="f4756"/>
                </a:lnTo>
                <a:cubicBezTo>
                  <a:pt x="f4821" y="f4822"/>
                  <a:pt x="f4823" y="f4824"/>
                  <a:pt x="f4825" y="f4693"/>
                </a:cubicBezTo>
                <a:lnTo>
                  <a:pt x="f4826" y="f4693"/>
                </a:lnTo>
                <a:cubicBezTo>
                  <a:pt x="f4827" y="f4828"/>
                  <a:pt x="f4829" y="f4830"/>
                  <a:pt x="f4831" y="f4832"/>
                </a:cubicBezTo>
                <a:cubicBezTo>
                  <a:pt x="f4833" y="f4834"/>
                  <a:pt x="f4835" y="f4836"/>
                  <a:pt x="f4837" y="f4687"/>
                </a:cubicBezTo>
                <a:lnTo>
                  <a:pt x="f4808" y="f4687"/>
                </a:lnTo>
                <a:close/>
                <a:moveTo>
                  <a:pt x="f4838" y="f4687"/>
                </a:moveTo>
                <a:cubicBezTo>
                  <a:pt x="f4839" y="f4840"/>
                  <a:pt x="f4841" y="f4842"/>
                  <a:pt x="f4843" y="f4693"/>
                </a:cubicBezTo>
                <a:lnTo>
                  <a:pt x="f4844" y="f4693"/>
                </a:lnTo>
                <a:cubicBezTo>
                  <a:pt x="f4845" y="f4846"/>
                  <a:pt x="f4847" y="f4848"/>
                  <a:pt x="f4849" y="f4687"/>
                </a:cubicBezTo>
                <a:lnTo>
                  <a:pt x="f4838" y="f4687"/>
                </a:lnTo>
                <a:close/>
                <a:moveTo>
                  <a:pt x="f4850" y="f4687"/>
                </a:moveTo>
                <a:cubicBezTo>
                  <a:pt x="f4851" y="f4852"/>
                  <a:pt x="f4853" y="f4854"/>
                  <a:pt x="f4855" y="f4820"/>
                </a:cubicBezTo>
                <a:cubicBezTo>
                  <a:pt x="f4856" y="f4857"/>
                  <a:pt x="f4858" y="f4816"/>
                  <a:pt x="f4859" y="f4693"/>
                </a:cubicBezTo>
                <a:lnTo>
                  <a:pt x="f4860" y="f4693"/>
                </a:lnTo>
                <a:cubicBezTo>
                  <a:pt x="f4861" y="f4862"/>
                  <a:pt x="f4863" y="f4864"/>
                  <a:pt x="f4865" y="f4687"/>
                </a:cubicBezTo>
                <a:lnTo>
                  <a:pt x="f4850" y="f4687"/>
                </a:lnTo>
                <a:close/>
                <a:moveTo>
                  <a:pt x="f4866" y="f4687"/>
                </a:moveTo>
                <a:cubicBezTo>
                  <a:pt x="f4867" y="f4868"/>
                  <a:pt x="f4869" y="f4870"/>
                  <a:pt x="f4871" y="f4693"/>
                </a:cubicBezTo>
                <a:lnTo>
                  <a:pt x="f4872" y="f4693"/>
                </a:lnTo>
                <a:cubicBezTo>
                  <a:pt x="f4873" y="f4874"/>
                  <a:pt x="f4875" y="f4787"/>
                  <a:pt x="f4876" y="f4877"/>
                </a:cubicBezTo>
                <a:cubicBezTo>
                  <a:pt x="f4878" y="f4879"/>
                  <a:pt x="f4880" y="f4881"/>
                  <a:pt x="f4882" y="f4883"/>
                </a:cubicBezTo>
                <a:cubicBezTo>
                  <a:pt x="f4884" y="f4885"/>
                  <a:pt x="f4886" y="f4887"/>
                  <a:pt x="f41" y="f4687"/>
                </a:cubicBezTo>
                <a:lnTo>
                  <a:pt x="f4866" y="f4687"/>
                </a:lnTo>
                <a:close/>
                <a:moveTo>
                  <a:pt x="f4888" y="f4687"/>
                </a:moveTo>
                <a:cubicBezTo>
                  <a:pt x="f4889" y="f4890"/>
                  <a:pt x="f4891" y="f4892"/>
                  <a:pt x="f4893" y="f4693"/>
                </a:cubicBezTo>
                <a:lnTo>
                  <a:pt x="f4894" y="f4693"/>
                </a:lnTo>
                <a:cubicBezTo>
                  <a:pt x="f4895" y="f4896"/>
                  <a:pt x="f4897" y="f4898"/>
                  <a:pt x="f4899" y="f4687"/>
                </a:cubicBezTo>
                <a:lnTo>
                  <a:pt x="f4888" y="f4687"/>
                </a:lnTo>
                <a:close/>
                <a:moveTo>
                  <a:pt x="f4900" y="f4687"/>
                </a:moveTo>
                <a:lnTo>
                  <a:pt x="f4901" y="f4693"/>
                </a:lnTo>
                <a:lnTo>
                  <a:pt x="f4902" y="f4693"/>
                </a:lnTo>
                <a:cubicBezTo>
                  <a:pt x="f4903" y="f4904"/>
                  <a:pt x="f4905" y="f4906"/>
                  <a:pt x="f4907" y="f4908"/>
                </a:cubicBezTo>
                <a:cubicBezTo>
                  <a:pt x="f4909" y="f4910"/>
                  <a:pt x="f4911" y="f4912"/>
                  <a:pt x="f4913" y="f4687"/>
                </a:cubicBezTo>
                <a:lnTo>
                  <a:pt x="f4900" y="f4687"/>
                </a:lnTo>
                <a:close/>
                <a:moveTo>
                  <a:pt x="f4914" y="f4687"/>
                </a:moveTo>
                <a:cubicBezTo>
                  <a:pt x="f4915" y="f4916"/>
                  <a:pt x="f4917" y="f4918"/>
                  <a:pt x="f4919" y="f4693"/>
                </a:cubicBezTo>
                <a:lnTo>
                  <a:pt x="f4920" y="f4693"/>
                </a:lnTo>
                <a:cubicBezTo>
                  <a:pt x="f4921" y="f4922"/>
                  <a:pt x="f4923" y="f4689"/>
                  <a:pt x="f4924" y="f4687"/>
                </a:cubicBezTo>
                <a:lnTo>
                  <a:pt x="f4914" y="f4687"/>
                </a:lnTo>
                <a:close/>
                <a:moveTo>
                  <a:pt x="f4925" y="f4687"/>
                </a:moveTo>
                <a:cubicBezTo>
                  <a:pt x="f4926" y="f4848"/>
                  <a:pt x="f4927" y="f4922"/>
                  <a:pt x="f4928" y="f4693"/>
                </a:cubicBezTo>
                <a:lnTo>
                  <a:pt x="f4929" y="f4693"/>
                </a:lnTo>
                <a:cubicBezTo>
                  <a:pt x="f4930" y="f4922"/>
                  <a:pt x="f4931" y="f4689"/>
                  <a:pt x="f4932" y="f4687"/>
                </a:cubicBezTo>
                <a:lnTo>
                  <a:pt x="f4925" y="f4687"/>
                </a:lnTo>
                <a:close/>
                <a:moveTo>
                  <a:pt x="f4933" y="f4687"/>
                </a:moveTo>
                <a:cubicBezTo>
                  <a:pt x="f4934" y="f4689"/>
                  <a:pt x="f4935" y="f4691"/>
                  <a:pt x="f4936" y="f4693"/>
                </a:cubicBezTo>
                <a:lnTo>
                  <a:pt x="f4937" y="f4693"/>
                </a:lnTo>
                <a:cubicBezTo>
                  <a:pt x="f4938" y="f4939"/>
                  <a:pt x="f4940" y="f4941"/>
                  <a:pt x="f4942" y="f4687"/>
                </a:cubicBezTo>
                <a:lnTo>
                  <a:pt x="f4933" y="f4687"/>
                </a:lnTo>
                <a:close/>
                <a:moveTo>
                  <a:pt x="f4943" y="f4944"/>
                </a:moveTo>
                <a:cubicBezTo>
                  <a:pt x="f4945" y="f4946"/>
                  <a:pt x="f4947" y="f4948"/>
                  <a:pt x="f4949" y="f4950"/>
                </a:cubicBezTo>
                <a:lnTo>
                  <a:pt x="f4951" y="f4950"/>
                </a:lnTo>
                <a:cubicBezTo>
                  <a:pt x="f4952" y="f4953"/>
                  <a:pt x="f4954" y="f4955"/>
                  <a:pt x="f4956" y="f4944"/>
                </a:cubicBezTo>
                <a:lnTo>
                  <a:pt x="f4943" y="f4944"/>
                </a:lnTo>
                <a:close/>
                <a:moveTo>
                  <a:pt x="f4957" y="f4944"/>
                </a:moveTo>
                <a:cubicBezTo>
                  <a:pt x="f4958" y="f4959"/>
                  <a:pt x="f4960" y="f4961"/>
                  <a:pt x="f4962" y="f4950"/>
                </a:cubicBezTo>
                <a:lnTo>
                  <a:pt x="f4963" y="f4950"/>
                </a:lnTo>
                <a:cubicBezTo>
                  <a:pt x="f4964" y="f4965"/>
                  <a:pt x="f4966" y="f4967"/>
                  <a:pt x="f4968" y="f4944"/>
                </a:cubicBezTo>
                <a:lnTo>
                  <a:pt x="f4957" y="f4944"/>
                </a:lnTo>
                <a:close/>
                <a:moveTo>
                  <a:pt x="f4969" y="f4944"/>
                </a:moveTo>
                <a:cubicBezTo>
                  <a:pt x="f4970" y="f4971"/>
                  <a:pt x="f4972" y="f4973"/>
                  <a:pt x="f4974" y="f4950"/>
                </a:cubicBezTo>
                <a:lnTo>
                  <a:pt x="f4975" y="f4950"/>
                </a:lnTo>
                <a:cubicBezTo>
                  <a:pt x="f4976" y="f4953"/>
                  <a:pt x="f4977" y="f4978"/>
                  <a:pt x="f4979" y="f4944"/>
                </a:cubicBezTo>
                <a:lnTo>
                  <a:pt x="f4969" y="f4944"/>
                </a:lnTo>
                <a:close/>
                <a:moveTo>
                  <a:pt x="f4980" y="f4944"/>
                </a:moveTo>
                <a:cubicBezTo>
                  <a:pt x="f4981" y="f4982"/>
                  <a:pt x="f4983" y="f4961"/>
                  <a:pt x="f4984" y="f4950"/>
                </a:cubicBezTo>
                <a:lnTo>
                  <a:pt x="f4985" y="f4950"/>
                </a:lnTo>
                <a:cubicBezTo>
                  <a:pt x="f4986" y="f4987"/>
                  <a:pt x="f4988" y="f4989"/>
                  <a:pt x="f4990" y="f4944"/>
                </a:cubicBezTo>
                <a:lnTo>
                  <a:pt x="f4980" y="f4944"/>
                </a:lnTo>
                <a:close/>
                <a:moveTo>
                  <a:pt x="f4991" y="f4944"/>
                </a:moveTo>
                <a:cubicBezTo>
                  <a:pt x="f4992" y="f4993"/>
                  <a:pt x="f4994" y="f4995"/>
                  <a:pt x="f4996" y="f4950"/>
                </a:cubicBezTo>
                <a:lnTo>
                  <a:pt x="f4997" y="f4950"/>
                </a:lnTo>
                <a:cubicBezTo>
                  <a:pt x="f4998" y="f4999"/>
                  <a:pt x="f5000" y="f5001"/>
                  <a:pt x="f5002" y="f5003"/>
                </a:cubicBezTo>
                <a:cubicBezTo>
                  <a:pt x="f5004" y="f5005"/>
                  <a:pt x="f5006" y="f5007"/>
                  <a:pt x="f5008" y="f4944"/>
                </a:cubicBezTo>
                <a:lnTo>
                  <a:pt x="f4991" y="f4944"/>
                </a:lnTo>
                <a:close/>
                <a:moveTo>
                  <a:pt x="f5009" y="f4944"/>
                </a:moveTo>
                <a:cubicBezTo>
                  <a:pt x="f5010" y="f5011"/>
                  <a:pt x="f5012" y="f5013"/>
                  <a:pt x="f5014" y="f4950"/>
                </a:cubicBezTo>
                <a:lnTo>
                  <a:pt x="f5015" y="f4950"/>
                </a:lnTo>
                <a:cubicBezTo>
                  <a:pt x="f5016" y="f5017"/>
                  <a:pt x="f5018" y="f5019"/>
                  <a:pt x="f5020" y="f4944"/>
                </a:cubicBezTo>
                <a:lnTo>
                  <a:pt x="f5009" y="f4944"/>
                </a:lnTo>
                <a:close/>
                <a:moveTo>
                  <a:pt x="f5021" y="f4944"/>
                </a:moveTo>
                <a:cubicBezTo>
                  <a:pt x="f5022" y="f5023"/>
                  <a:pt x="f5024" y="f5025"/>
                  <a:pt x="f5026" y="f5027"/>
                </a:cubicBezTo>
                <a:cubicBezTo>
                  <a:pt x="f5028" y="f5029"/>
                  <a:pt x="f5030" y="f5031"/>
                  <a:pt x="f5032" y="f4950"/>
                </a:cubicBezTo>
                <a:lnTo>
                  <a:pt x="f5033" y="f4950"/>
                </a:lnTo>
                <a:lnTo>
                  <a:pt x="f5034" y="f5035"/>
                </a:lnTo>
                <a:lnTo>
                  <a:pt x="f5036" y="f5035"/>
                </a:lnTo>
                <a:cubicBezTo>
                  <a:pt x="f5036" y="f5035"/>
                  <a:pt x="f5037" y="f5038"/>
                  <a:pt x="f5039" y="f5040"/>
                </a:cubicBezTo>
                <a:cubicBezTo>
                  <a:pt x="f5041" y="f5042"/>
                  <a:pt x="f5043" y="f5044"/>
                  <a:pt x="f5045" y="f5046"/>
                </a:cubicBezTo>
                <a:cubicBezTo>
                  <a:pt x="f5047" y="f5048"/>
                  <a:pt x="f5049" y="f5050"/>
                  <a:pt x="f5051" y="f4944"/>
                </a:cubicBezTo>
                <a:lnTo>
                  <a:pt x="f5052" y="f4944"/>
                </a:lnTo>
                <a:cubicBezTo>
                  <a:pt x="f5053" y="f5054"/>
                  <a:pt x="f5055" y="f5056"/>
                  <a:pt x="f5057" y="f5058"/>
                </a:cubicBezTo>
                <a:cubicBezTo>
                  <a:pt x="f5059" y="f5060"/>
                  <a:pt x="f5061" y="f5062"/>
                  <a:pt x="f5063" y="f5064"/>
                </a:cubicBezTo>
                <a:cubicBezTo>
                  <a:pt x="f5065" y="f5066"/>
                  <a:pt x="f5067" y="f5068"/>
                  <a:pt x="f5069" y="f4944"/>
                </a:cubicBezTo>
                <a:lnTo>
                  <a:pt x="f5021" y="f4944"/>
                </a:lnTo>
                <a:close/>
                <a:moveTo>
                  <a:pt x="f5070" y="f4944"/>
                </a:moveTo>
                <a:cubicBezTo>
                  <a:pt x="f5071" y="f5072"/>
                  <a:pt x="f5073" y="f5074"/>
                  <a:pt x="f5075" y="f4950"/>
                </a:cubicBezTo>
                <a:lnTo>
                  <a:pt x="f5076" y="f4950"/>
                </a:lnTo>
                <a:cubicBezTo>
                  <a:pt x="f5077" y="f4948"/>
                  <a:pt x="f5078" y="f5079"/>
                  <a:pt x="f5080" y="f4944"/>
                </a:cubicBezTo>
                <a:lnTo>
                  <a:pt x="f5070" y="f4944"/>
                </a:lnTo>
                <a:close/>
                <a:moveTo>
                  <a:pt x="f5081" y="f4944"/>
                </a:moveTo>
                <a:cubicBezTo>
                  <a:pt x="f5082" y="f5068"/>
                  <a:pt x="f5083" y="f5084"/>
                  <a:pt x="f5085" y="f5064"/>
                </a:cubicBezTo>
                <a:cubicBezTo>
                  <a:pt x="f5086" y="f5087"/>
                  <a:pt x="f5088" y="f5089"/>
                  <a:pt x="f5090" y="f4950"/>
                </a:cubicBezTo>
                <a:lnTo>
                  <a:pt x="f5091" y="f4950"/>
                </a:lnTo>
                <a:cubicBezTo>
                  <a:pt x="f5092" y="f5093"/>
                  <a:pt x="f5094" y="f5095"/>
                  <a:pt x="f5096" y="f5097"/>
                </a:cubicBezTo>
                <a:cubicBezTo>
                  <a:pt x="f5098" y="f5099"/>
                  <a:pt x="f5100" y="f5101"/>
                  <a:pt x="f5102" y="f5103"/>
                </a:cubicBezTo>
                <a:cubicBezTo>
                  <a:pt x="f5104" y="f5105"/>
                  <a:pt x="f5106" y="f5107"/>
                  <a:pt x="f5108" y="f4944"/>
                </a:cubicBezTo>
                <a:lnTo>
                  <a:pt x="f5081" y="f4944"/>
                </a:lnTo>
                <a:close/>
                <a:moveTo>
                  <a:pt x="f5109" y="f4944"/>
                </a:moveTo>
                <a:cubicBezTo>
                  <a:pt x="f5110" y="f5111"/>
                  <a:pt x="f5112" y="f5113"/>
                  <a:pt x="f5114" y="f4950"/>
                </a:cubicBezTo>
                <a:lnTo>
                  <a:pt x="f5115" y="f4950"/>
                </a:lnTo>
                <a:cubicBezTo>
                  <a:pt x="f5116" y="f5117"/>
                  <a:pt x="f5118" y="f5119"/>
                  <a:pt x="f5120" y="f4944"/>
                </a:cubicBezTo>
                <a:lnTo>
                  <a:pt x="f5109" y="f4944"/>
                </a:lnTo>
                <a:close/>
                <a:moveTo>
                  <a:pt x="f5121" y="f4944"/>
                </a:moveTo>
                <a:cubicBezTo>
                  <a:pt x="f5122" y="f5123"/>
                  <a:pt x="f5124" y="f4973"/>
                  <a:pt x="f5125" y="f4950"/>
                </a:cubicBezTo>
                <a:lnTo>
                  <a:pt x="f5126" y="f4950"/>
                </a:lnTo>
                <a:cubicBezTo>
                  <a:pt x="f5127" y="f5128"/>
                  <a:pt x="f5129" y="f5130"/>
                  <a:pt x="f5131" y="f4944"/>
                </a:cubicBezTo>
                <a:lnTo>
                  <a:pt x="f5121" y="f4944"/>
                </a:lnTo>
                <a:close/>
                <a:moveTo>
                  <a:pt x="f5132" y="f4944"/>
                </a:moveTo>
                <a:cubicBezTo>
                  <a:pt x="f5133" y="f5134"/>
                  <a:pt x="f5135" y="f5136"/>
                  <a:pt x="f5137" y="f5138"/>
                </a:cubicBezTo>
                <a:cubicBezTo>
                  <a:pt x="f5137" y="f5139"/>
                  <a:pt x="f5140" y="f5141"/>
                  <a:pt x="f5142" y="f4950"/>
                </a:cubicBezTo>
                <a:lnTo>
                  <a:pt x="f5143" y="f4950"/>
                </a:lnTo>
                <a:cubicBezTo>
                  <a:pt x="f5144" y="f5145"/>
                  <a:pt x="f5146" y="f5147"/>
                  <a:pt x="f5148" y="f5149"/>
                </a:cubicBezTo>
                <a:cubicBezTo>
                  <a:pt x="f5150" y="f5151"/>
                  <a:pt x="f5152" y="f5153"/>
                  <a:pt x="f5154" y="f4944"/>
                </a:cubicBezTo>
                <a:lnTo>
                  <a:pt x="f5132" y="f4944"/>
                </a:lnTo>
                <a:close/>
                <a:moveTo>
                  <a:pt x="f5155" y="f4944"/>
                </a:moveTo>
                <a:cubicBezTo>
                  <a:pt x="f5156" y="f5079"/>
                  <a:pt x="f5157" y="f4948"/>
                  <a:pt x="f5158" y="f4950"/>
                </a:cubicBezTo>
                <a:lnTo>
                  <a:pt x="f5159" y="f4950"/>
                </a:lnTo>
                <a:cubicBezTo>
                  <a:pt x="f5160" y="f5161"/>
                  <a:pt x="f5162" y="f4946"/>
                  <a:pt x="f5163" y="f4944"/>
                </a:cubicBezTo>
                <a:lnTo>
                  <a:pt x="f5155" y="f4944"/>
                </a:lnTo>
                <a:close/>
                <a:moveTo>
                  <a:pt x="f5164" y="f4944"/>
                </a:moveTo>
                <a:cubicBezTo>
                  <a:pt x="f5165" y="f5079"/>
                  <a:pt x="f5166" y="f5161"/>
                  <a:pt x="f5167" y="f4950"/>
                </a:cubicBezTo>
                <a:lnTo>
                  <a:pt x="f5168" y="f4950"/>
                </a:lnTo>
                <a:cubicBezTo>
                  <a:pt x="f5169" y="f4948"/>
                  <a:pt x="f5170" y="f4946"/>
                  <a:pt x="f5171" y="f4944"/>
                </a:cubicBezTo>
                <a:lnTo>
                  <a:pt x="f5164" y="f4944"/>
                </a:lnTo>
                <a:close/>
                <a:moveTo>
                  <a:pt x="f5172" y="f4944"/>
                </a:moveTo>
                <a:cubicBezTo>
                  <a:pt x="f5173" y="f5174"/>
                  <a:pt x="f5175" y="f5176"/>
                  <a:pt x="f5177" y="f4950"/>
                </a:cubicBezTo>
                <a:lnTo>
                  <a:pt x="f5178" y="f4950"/>
                </a:lnTo>
                <a:cubicBezTo>
                  <a:pt x="f5179" y="f5180"/>
                  <a:pt x="f5181" y="f4971"/>
                  <a:pt x="f5182" y="f4944"/>
                </a:cubicBezTo>
                <a:lnTo>
                  <a:pt x="f5172" y="f4944"/>
                </a:lnTo>
                <a:close/>
                <a:moveTo>
                  <a:pt x="f5183" y="f5184"/>
                </a:moveTo>
                <a:cubicBezTo>
                  <a:pt x="f5185" y="f5186"/>
                  <a:pt x="f5187" y="f5188"/>
                  <a:pt x="f5189" y="f5190"/>
                </a:cubicBezTo>
                <a:lnTo>
                  <a:pt x="f5191" y="f5190"/>
                </a:lnTo>
                <a:cubicBezTo>
                  <a:pt x="f5192" y="f5193"/>
                  <a:pt x="f5194" y="f5195"/>
                  <a:pt x="f5196" y="f5184"/>
                </a:cubicBezTo>
                <a:lnTo>
                  <a:pt x="f5183" y="f5184"/>
                </a:lnTo>
                <a:close/>
                <a:moveTo>
                  <a:pt x="f5197" y="f5184"/>
                </a:moveTo>
                <a:cubicBezTo>
                  <a:pt x="f5198" y="f5199"/>
                  <a:pt x="f5200" y="f5201"/>
                  <a:pt x="f5202" y="f5190"/>
                </a:cubicBezTo>
                <a:lnTo>
                  <a:pt x="f5203" y="f5190"/>
                </a:lnTo>
                <a:cubicBezTo>
                  <a:pt x="f5204" y="f5193"/>
                  <a:pt x="f5205" y="f5206"/>
                  <a:pt x="f5207" y="f5184"/>
                </a:cubicBezTo>
                <a:lnTo>
                  <a:pt x="f5197" y="f5184"/>
                </a:lnTo>
                <a:close/>
                <a:moveTo>
                  <a:pt x="f5208" y="f5184"/>
                </a:moveTo>
                <a:cubicBezTo>
                  <a:pt x="f5209" y="f5210"/>
                  <a:pt x="f5211" y="f5212"/>
                  <a:pt x="f5213" y="f5190"/>
                </a:cubicBezTo>
                <a:lnTo>
                  <a:pt x="f5214" y="f5190"/>
                </a:lnTo>
                <a:cubicBezTo>
                  <a:pt x="f5215" y="f5216"/>
                  <a:pt x="f5217" y="f5199"/>
                  <a:pt x="f4431" y="f5184"/>
                </a:cubicBezTo>
                <a:lnTo>
                  <a:pt x="f5208" y="f5184"/>
                </a:lnTo>
                <a:close/>
                <a:moveTo>
                  <a:pt x="f5218" y="f5184"/>
                </a:moveTo>
                <a:cubicBezTo>
                  <a:pt x="f5219" y="f5220"/>
                  <a:pt x="f5221" y="f5222"/>
                  <a:pt x="f5223" y="f5190"/>
                </a:cubicBezTo>
                <a:lnTo>
                  <a:pt x="f5224" y="f5190"/>
                </a:lnTo>
                <a:cubicBezTo>
                  <a:pt x="f5225" y="f5226"/>
                  <a:pt x="f5227" y="f5228"/>
                  <a:pt x="f5229" y="f5184"/>
                </a:cubicBezTo>
                <a:lnTo>
                  <a:pt x="f5218" y="f5184"/>
                </a:lnTo>
                <a:close/>
                <a:moveTo>
                  <a:pt x="f5230" y="f5184"/>
                </a:moveTo>
                <a:cubicBezTo>
                  <a:pt x="f5231" y="f5232"/>
                  <a:pt x="f5233" y="f5234"/>
                  <a:pt x="f5235" y="f5190"/>
                </a:cubicBezTo>
                <a:lnTo>
                  <a:pt x="f5236" y="f5190"/>
                </a:lnTo>
                <a:cubicBezTo>
                  <a:pt x="f5237" y="f5238"/>
                  <a:pt x="f5239" y="f5240"/>
                  <a:pt x="f5241" y="f5242"/>
                </a:cubicBezTo>
                <a:cubicBezTo>
                  <a:pt x="f5243" y="f5244"/>
                  <a:pt x="f5245" y="f5246"/>
                  <a:pt x="f5247" y="f5184"/>
                </a:cubicBezTo>
                <a:lnTo>
                  <a:pt x="f5230" y="f5184"/>
                </a:lnTo>
                <a:close/>
                <a:moveTo>
                  <a:pt x="f5248" y="f5184"/>
                </a:moveTo>
                <a:lnTo>
                  <a:pt x="f5249" y="f5190"/>
                </a:lnTo>
                <a:lnTo>
                  <a:pt x="f5250" y="f5190"/>
                </a:lnTo>
                <a:lnTo>
                  <a:pt x="f5250" y="f5184"/>
                </a:lnTo>
                <a:lnTo>
                  <a:pt x="f5248" y="f5184"/>
                </a:lnTo>
                <a:close/>
                <a:moveTo>
                  <a:pt x="f5251" y="f5184"/>
                </a:moveTo>
                <a:cubicBezTo>
                  <a:pt x="f5252" y="f5253"/>
                  <a:pt x="f5254" y="f5255"/>
                  <a:pt x="f5256" y="f5190"/>
                </a:cubicBezTo>
                <a:lnTo>
                  <a:pt x="f5257" y="f5190"/>
                </a:lnTo>
                <a:cubicBezTo>
                  <a:pt x="f5258" y="f5259"/>
                  <a:pt x="f5260" y="f5261"/>
                  <a:pt x="f5262" y="f5184"/>
                </a:cubicBezTo>
                <a:lnTo>
                  <a:pt x="f5251" y="f5184"/>
                </a:lnTo>
                <a:close/>
                <a:moveTo>
                  <a:pt x="f5263" y="f5184"/>
                </a:moveTo>
                <a:cubicBezTo>
                  <a:pt x="f5264" y="f5265"/>
                  <a:pt x="f5266" y="f5267"/>
                  <a:pt x="f5268" y="f5269"/>
                </a:cubicBezTo>
                <a:cubicBezTo>
                  <a:pt x="f5270" y="f5271"/>
                  <a:pt x="f5272" y="f5273"/>
                  <a:pt x="f5274" y="f5190"/>
                </a:cubicBezTo>
                <a:lnTo>
                  <a:pt x="f5275" y="f5190"/>
                </a:lnTo>
                <a:cubicBezTo>
                  <a:pt x="f5276" y="f5277"/>
                  <a:pt x="f5278" y="f5279"/>
                  <a:pt x="f5280" y="f5281"/>
                </a:cubicBezTo>
                <a:lnTo>
                  <a:pt x="f5282" y="f5283"/>
                </a:lnTo>
                <a:cubicBezTo>
                  <a:pt x="f5284" y="f5283"/>
                  <a:pt x="f5285" y="f5286"/>
                  <a:pt x="f5287" y="f5184"/>
                </a:cubicBezTo>
                <a:lnTo>
                  <a:pt x="f5263" y="f5184"/>
                </a:lnTo>
                <a:close/>
                <a:moveTo>
                  <a:pt x="f5288" y="f5184"/>
                </a:moveTo>
                <a:cubicBezTo>
                  <a:pt x="f5289" y="f5290"/>
                  <a:pt x="f5291" y="f5292"/>
                  <a:pt x="f5293" y="f5190"/>
                </a:cubicBezTo>
                <a:lnTo>
                  <a:pt x="f5294" y="f5190"/>
                </a:lnTo>
                <a:cubicBezTo>
                  <a:pt x="f5295" y="f5296"/>
                  <a:pt x="f5297" y="f5298"/>
                  <a:pt x="f5299" y="f5184"/>
                </a:cubicBezTo>
                <a:lnTo>
                  <a:pt x="f5288" y="f5184"/>
                </a:lnTo>
                <a:close/>
                <a:moveTo>
                  <a:pt x="f5300" y="f5184"/>
                </a:moveTo>
                <a:cubicBezTo>
                  <a:pt x="f5301" y="f5302"/>
                  <a:pt x="f5303" y="f5304"/>
                  <a:pt x="f5305" y="f5306"/>
                </a:cubicBezTo>
                <a:lnTo>
                  <a:pt x="f5307" y="f5190"/>
                </a:lnTo>
                <a:lnTo>
                  <a:pt x="f5308" y="f5190"/>
                </a:lnTo>
                <a:cubicBezTo>
                  <a:pt x="f5309" y="f5310"/>
                  <a:pt x="f5311" y="f5312"/>
                  <a:pt x="f5313" y="f5314"/>
                </a:cubicBezTo>
                <a:lnTo>
                  <a:pt x="f5315" y="f5184"/>
                </a:lnTo>
                <a:lnTo>
                  <a:pt x="f5300" y="f5184"/>
                </a:lnTo>
                <a:close/>
                <a:moveTo>
                  <a:pt x="f5316" y="f5184"/>
                </a:moveTo>
                <a:cubicBezTo>
                  <a:pt x="f5317" y="f5318"/>
                  <a:pt x="f5319" y="f5320"/>
                  <a:pt x="f5321" y="f5190"/>
                </a:cubicBezTo>
                <a:lnTo>
                  <a:pt x="f5322" y="f5190"/>
                </a:lnTo>
                <a:cubicBezTo>
                  <a:pt x="f5323" y="f5324"/>
                  <a:pt x="f5325" y="f5298"/>
                  <a:pt x="f5326" y="f5184"/>
                </a:cubicBezTo>
                <a:lnTo>
                  <a:pt x="f5316" y="f5184"/>
                </a:lnTo>
                <a:close/>
                <a:moveTo>
                  <a:pt x="f5327" y="f5184"/>
                </a:moveTo>
                <a:cubicBezTo>
                  <a:pt x="f5328" y="f5329"/>
                  <a:pt x="f2812" y="f5330"/>
                  <a:pt x="f5331" y="f5190"/>
                </a:cubicBezTo>
                <a:lnTo>
                  <a:pt x="f5142" y="f5190"/>
                </a:lnTo>
                <a:cubicBezTo>
                  <a:pt x="f5332" y="f5333"/>
                  <a:pt x="f5334" y="f5199"/>
                  <a:pt x="f5335" y="f5184"/>
                </a:cubicBezTo>
                <a:lnTo>
                  <a:pt x="f5327" y="f5184"/>
                </a:lnTo>
                <a:close/>
                <a:moveTo>
                  <a:pt x="f5336" y="f5184"/>
                </a:moveTo>
                <a:cubicBezTo>
                  <a:pt x="f5337" y="f5338"/>
                  <a:pt x="f5339" y="f5340"/>
                  <a:pt x="f5341" y="f5342"/>
                </a:cubicBezTo>
                <a:cubicBezTo>
                  <a:pt x="f5343" y="f5344"/>
                  <a:pt x="f5345" y="f5346"/>
                  <a:pt x="f5347" y="f5190"/>
                </a:cubicBezTo>
                <a:lnTo>
                  <a:pt x="f5348" y="f5190"/>
                </a:lnTo>
                <a:cubicBezTo>
                  <a:pt x="f5349" y="f5350"/>
                  <a:pt x="f5351" y="f5352"/>
                  <a:pt x="f714" y="f5353"/>
                </a:cubicBezTo>
                <a:cubicBezTo>
                  <a:pt x="f5354" y="f5355"/>
                  <a:pt x="f5356" y="f5357"/>
                  <a:pt x="f5358" y="f5184"/>
                </a:cubicBezTo>
                <a:lnTo>
                  <a:pt x="f5336" y="f5184"/>
                </a:lnTo>
                <a:close/>
                <a:moveTo>
                  <a:pt x="f5359" y="f5184"/>
                </a:moveTo>
                <a:cubicBezTo>
                  <a:pt x="f5360" y="f5206"/>
                  <a:pt x="f5361" y="f5222"/>
                  <a:pt x="f5362" y="f5190"/>
                </a:cubicBezTo>
                <a:lnTo>
                  <a:pt x="f5363" y="f5190"/>
                </a:lnTo>
                <a:cubicBezTo>
                  <a:pt x="f5364" y="f5222"/>
                  <a:pt x="f5365" y="f5220"/>
                  <a:pt x="f5366" y="f5184"/>
                </a:cubicBezTo>
                <a:lnTo>
                  <a:pt x="f5359" y="f5184"/>
                </a:lnTo>
                <a:close/>
                <a:moveTo>
                  <a:pt x="f5367" y="f5184"/>
                </a:moveTo>
                <a:cubicBezTo>
                  <a:pt x="f5368" y="f5369"/>
                  <a:pt x="f5370" y="f5371"/>
                  <a:pt x="f5372" y="f5190"/>
                </a:cubicBezTo>
                <a:lnTo>
                  <a:pt x="f5373" y="f5190"/>
                </a:lnTo>
                <a:cubicBezTo>
                  <a:pt x="f5374" y="f5222"/>
                  <a:pt x="f5375" y="f5220"/>
                  <a:pt x="f5376" y="f5184"/>
                </a:cubicBezTo>
                <a:lnTo>
                  <a:pt x="f5367" y="f5184"/>
                </a:lnTo>
                <a:close/>
                <a:moveTo>
                  <a:pt x="f5377" y="f5184"/>
                </a:moveTo>
                <a:cubicBezTo>
                  <a:pt x="f5378" y="f5220"/>
                  <a:pt x="f5379" y="f5380"/>
                  <a:pt x="f5381" y="f5190"/>
                </a:cubicBezTo>
                <a:lnTo>
                  <a:pt x="f5382" y="f5190"/>
                </a:lnTo>
                <a:cubicBezTo>
                  <a:pt x="f5383" y="f5384"/>
                  <a:pt x="f5385" y="f5386"/>
                  <a:pt x="f5387" y="f5184"/>
                </a:cubicBezTo>
                <a:lnTo>
                  <a:pt x="f5377" y="f5184"/>
                </a:lnTo>
                <a:close/>
                <a:moveTo>
                  <a:pt x="f5388" y="f5314"/>
                </a:moveTo>
                <a:cubicBezTo>
                  <a:pt x="f5388" y="f5314"/>
                  <a:pt x="f5389" y="f5390"/>
                  <a:pt x="f5391" y="f5392"/>
                </a:cubicBezTo>
                <a:cubicBezTo>
                  <a:pt x="f5389" y="f5392"/>
                  <a:pt x="f5393" y="f5394"/>
                  <a:pt x="f5388" y="f5394"/>
                </a:cubicBezTo>
                <a:lnTo>
                  <a:pt x="f5388" y="f5314"/>
                </a:lnTo>
                <a:close/>
                <a:moveTo>
                  <a:pt x="f5395" y="f5396"/>
                </a:moveTo>
                <a:cubicBezTo>
                  <a:pt x="f5397" y="f5398"/>
                  <a:pt x="f5399" y="f5400"/>
                  <a:pt x="f5401" y="f5402"/>
                </a:cubicBezTo>
                <a:lnTo>
                  <a:pt x="f5403" y="f5402"/>
                </a:lnTo>
                <a:cubicBezTo>
                  <a:pt x="f5404" y="f5405"/>
                  <a:pt x="f5406" y="f5407"/>
                  <a:pt x="f5408" y="f5396"/>
                </a:cubicBezTo>
                <a:lnTo>
                  <a:pt x="f5395" y="f5396"/>
                </a:lnTo>
                <a:close/>
                <a:moveTo>
                  <a:pt x="f5409" y="f5396"/>
                </a:moveTo>
                <a:cubicBezTo>
                  <a:pt x="f5410" y="f5411"/>
                  <a:pt x="f5412" y="f5413"/>
                  <a:pt x="f5414" y="f5402"/>
                </a:cubicBezTo>
                <a:lnTo>
                  <a:pt x="f5415" y="f5402"/>
                </a:lnTo>
                <a:cubicBezTo>
                  <a:pt x="f5416" y="f5417"/>
                  <a:pt x="f5418" y="f5398"/>
                  <a:pt x="f5419" y="f5396"/>
                </a:cubicBezTo>
                <a:lnTo>
                  <a:pt x="f5409" y="f5396"/>
                </a:lnTo>
                <a:close/>
                <a:moveTo>
                  <a:pt x="f5420" y="f5396"/>
                </a:moveTo>
                <a:cubicBezTo>
                  <a:pt x="f5421" y="f5407"/>
                  <a:pt x="f5422" y="f5423"/>
                  <a:pt x="f5424" y="f5402"/>
                </a:cubicBezTo>
                <a:lnTo>
                  <a:pt x="f5425" y="f5402"/>
                </a:lnTo>
                <a:cubicBezTo>
                  <a:pt x="f5426" y="f5427"/>
                  <a:pt x="f5428" y="f5429"/>
                  <a:pt x="f5430" y="f5396"/>
                </a:cubicBezTo>
                <a:lnTo>
                  <a:pt x="f5420" y="f5396"/>
                </a:lnTo>
                <a:close/>
                <a:moveTo>
                  <a:pt x="f5431" y="f5396"/>
                </a:moveTo>
                <a:cubicBezTo>
                  <a:pt x="f5432" y="f5433"/>
                  <a:pt x="f5434" y="f5435"/>
                  <a:pt x="f5436" y="f5402"/>
                </a:cubicBezTo>
                <a:lnTo>
                  <a:pt x="f5437" y="f5402"/>
                </a:lnTo>
                <a:cubicBezTo>
                  <a:pt x="f5438" y="f5439"/>
                  <a:pt x="f5440" y="f5441"/>
                  <a:pt x="f5442" y="f5396"/>
                </a:cubicBezTo>
                <a:lnTo>
                  <a:pt x="f5431" y="f5396"/>
                </a:lnTo>
                <a:close/>
                <a:moveTo>
                  <a:pt x="f5443" y="f5396"/>
                </a:moveTo>
                <a:cubicBezTo>
                  <a:pt x="f5444" y="f5445"/>
                  <a:pt x="f5446" y="f5447"/>
                  <a:pt x="f5448" y="f5447"/>
                </a:cubicBezTo>
                <a:cubicBezTo>
                  <a:pt x="f5449" y="f5447"/>
                  <a:pt x="f5450" y="f5451"/>
                  <a:pt x="f5452" y="f5396"/>
                </a:cubicBezTo>
                <a:lnTo>
                  <a:pt x="f5443" y="f5396"/>
                </a:lnTo>
                <a:close/>
                <a:moveTo>
                  <a:pt x="f5453" y="f5396"/>
                </a:moveTo>
                <a:cubicBezTo>
                  <a:pt x="f5454" y="f5455"/>
                  <a:pt x="f5456" y="f5457"/>
                  <a:pt x="f5458" y="f5459"/>
                </a:cubicBezTo>
                <a:cubicBezTo>
                  <a:pt x="f5460" y="f5461"/>
                  <a:pt x="f5462" y="f5463"/>
                  <a:pt x="f5464" y="f5402"/>
                </a:cubicBezTo>
                <a:lnTo>
                  <a:pt x="f5465" y="f5402"/>
                </a:lnTo>
                <a:cubicBezTo>
                  <a:pt x="f5466" y="f5467"/>
                  <a:pt x="f5468" y="f5469"/>
                  <a:pt x="f5002" y="f5470"/>
                </a:cubicBezTo>
                <a:cubicBezTo>
                  <a:pt x="f5471" y="f5472"/>
                  <a:pt x="f5473" y="f5474"/>
                  <a:pt x="f5475" y="f5396"/>
                </a:cubicBezTo>
                <a:lnTo>
                  <a:pt x="f5453" y="f5396"/>
                </a:lnTo>
                <a:close/>
                <a:moveTo>
                  <a:pt x="f5476" y="f5396"/>
                </a:moveTo>
                <a:cubicBezTo>
                  <a:pt x="f5477" y="f5478"/>
                  <a:pt x="f5479" y="f5480"/>
                  <a:pt x="f5481" y="f5482"/>
                </a:cubicBezTo>
                <a:lnTo>
                  <a:pt x="f5483" y="f5482"/>
                </a:lnTo>
                <a:lnTo>
                  <a:pt x="f5483" y="f5484"/>
                </a:lnTo>
                <a:lnTo>
                  <a:pt x="f5485" y="f5486"/>
                </a:lnTo>
                <a:cubicBezTo>
                  <a:pt x="f5487" y="f5488"/>
                  <a:pt x="f5489" y="f5490"/>
                  <a:pt x="f5491" y="f5402"/>
                </a:cubicBezTo>
                <a:lnTo>
                  <a:pt x="f5492" y="f5402"/>
                </a:lnTo>
                <a:cubicBezTo>
                  <a:pt x="f5493" y="f5494"/>
                  <a:pt x="f5495" y="f5496"/>
                  <a:pt x="f5497" y="f5498"/>
                </a:cubicBezTo>
                <a:cubicBezTo>
                  <a:pt x="f5499" y="f5500"/>
                  <a:pt x="f5501" y="f5502"/>
                  <a:pt x="f5503" y="f5396"/>
                </a:cubicBezTo>
                <a:lnTo>
                  <a:pt x="f5476" y="f5396"/>
                </a:lnTo>
                <a:close/>
                <a:moveTo>
                  <a:pt x="f5504" y="f5396"/>
                </a:moveTo>
                <a:cubicBezTo>
                  <a:pt x="f5505" y="f5506"/>
                  <a:pt x="f5507" y="f5508"/>
                  <a:pt x="f5509" y="f5402"/>
                </a:cubicBezTo>
                <a:lnTo>
                  <a:pt x="f5510" y="f5402"/>
                </a:lnTo>
                <a:cubicBezTo>
                  <a:pt x="f5511" y="f5512"/>
                  <a:pt x="f5513" y="f5514"/>
                  <a:pt x="f5515" y="f5396"/>
                </a:cubicBezTo>
                <a:lnTo>
                  <a:pt x="f5504" y="f5396"/>
                </a:lnTo>
                <a:close/>
                <a:moveTo>
                  <a:pt x="f5516" y="f5396"/>
                </a:moveTo>
                <a:cubicBezTo>
                  <a:pt x="f5517" y="f5518"/>
                  <a:pt x="f5519" y="f5520"/>
                  <a:pt x="f5521" y="f5402"/>
                </a:cubicBezTo>
                <a:lnTo>
                  <a:pt x="f5522" y="f5402"/>
                </a:lnTo>
                <a:cubicBezTo>
                  <a:pt x="f5523" y="f5524"/>
                  <a:pt x="f5525" y="f5526"/>
                  <a:pt x="f5527" y="f5396"/>
                </a:cubicBezTo>
                <a:lnTo>
                  <a:pt x="f5516" y="f5396"/>
                </a:lnTo>
                <a:close/>
                <a:moveTo>
                  <a:pt x="f5528" y="f5396"/>
                </a:moveTo>
                <a:cubicBezTo>
                  <a:pt x="f5529" y="f5530"/>
                  <a:pt x="f5531" y="f5532"/>
                  <a:pt x="f5533" y="f5534"/>
                </a:cubicBezTo>
                <a:cubicBezTo>
                  <a:pt x="f5535" y="f5536"/>
                  <a:pt x="f5537" y="f5538"/>
                  <a:pt x="f5539" y="f5402"/>
                </a:cubicBezTo>
                <a:lnTo>
                  <a:pt x="f5540" y="f5402"/>
                </a:lnTo>
                <a:cubicBezTo>
                  <a:pt x="f5541" y="f5542"/>
                  <a:pt x="f5543" y="f5544"/>
                  <a:pt x="f5545" y="f5396"/>
                </a:cubicBezTo>
                <a:lnTo>
                  <a:pt x="f5528" y="f5396"/>
                </a:lnTo>
                <a:close/>
                <a:moveTo>
                  <a:pt x="f5546" y="f5396"/>
                </a:moveTo>
                <a:cubicBezTo>
                  <a:pt x="f5547" y="f5548"/>
                  <a:pt x="f5549" y="f5550"/>
                  <a:pt x="f5551" y="f5402"/>
                </a:cubicBezTo>
                <a:lnTo>
                  <a:pt x="f5552" y="f5402"/>
                </a:lnTo>
                <a:cubicBezTo>
                  <a:pt x="f5553" y="f5554"/>
                  <a:pt x="f5555" y="f5556"/>
                  <a:pt x="f5557" y="f5396"/>
                </a:cubicBezTo>
                <a:lnTo>
                  <a:pt x="f5546" y="f5396"/>
                </a:lnTo>
                <a:close/>
                <a:moveTo>
                  <a:pt x="f5558" y="f5396"/>
                </a:moveTo>
                <a:cubicBezTo>
                  <a:pt x="f5559" y="f5560"/>
                  <a:pt x="f5561" y="f5562"/>
                  <a:pt x="f5563" y="f5402"/>
                </a:cubicBezTo>
                <a:lnTo>
                  <a:pt x="f5564" y="f5402"/>
                </a:lnTo>
                <a:cubicBezTo>
                  <a:pt x="f5565" y="f5566"/>
                  <a:pt x="f5567" y="f5568"/>
                  <a:pt x="f5569" y="f5470"/>
                </a:cubicBezTo>
                <a:cubicBezTo>
                  <a:pt x="f5570" y="f5571"/>
                  <a:pt x="f5572" y="f5573"/>
                  <a:pt x="f5574" y="f5396"/>
                </a:cubicBezTo>
                <a:lnTo>
                  <a:pt x="f5558" y="f5396"/>
                </a:lnTo>
                <a:close/>
                <a:moveTo>
                  <a:pt x="f5575" y="f5396"/>
                </a:moveTo>
                <a:cubicBezTo>
                  <a:pt x="f5576" y="f5577"/>
                  <a:pt x="f5578" y="f5579"/>
                  <a:pt x="f5580" y="f5402"/>
                </a:cubicBezTo>
                <a:lnTo>
                  <a:pt x="f5581" y="f5402"/>
                </a:lnTo>
                <a:cubicBezTo>
                  <a:pt x="f5582" y="f5583"/>
                  <a:pt x="f5584" y="f5585"/>
                  <a:pt x="f5586" y="f5587"/>
                </a:cubicBezTo>
                <a:cubicBezTo>
                  <a:pt x="f5588" y="f5589"/>
                  <a:pt x="f5590" y="f5591"/>
                  <a:pt x="f5592" y="f5396"/>
                </a:cubicBezTo>
                <a:lnTo>
                  <a:pt x="f5575" y="f5396"/>
                </a:lnTo>
                <a:close/>
                <a:moveTo>
                  <a:pt x="f5593" y="f5396"/>
                </a:moveTo>
                <a:cubicBezTo>
                  <a:pt x="f5594" y="f5595"/>
                  <a:pt x="f5596" y="f5427"/>
                  <a:pt x="f5597" y="f5402"/>
                </a:cubicBezTo>
                <a:lnTo>
                  <a:pt x="f5598" y="f5402"/>
                </a:lnTo>
                <a:cubicBezTo>
                  <a:pt x="f5599" y="f5423"/>
                  <a:pt x="f5600" y="f5595"/>
                  <a:pt x="f5601" y="f5396"/>
                </a:cubicBezTo>
                <a:lnTo>
                  <a:pt x="f5593" y="f5396"/>
                </a:lnTo>
                <a:close/>
                <a:moveTo>
                  <a:pt x="f5602" y="f5396"/>
                </a:moveTo>
                <a:cubicBezTo>
                  <a:pt x="f5603" y="f5604"/>
                  <a:pt x="f5605" y="f5606"/>
                  <a:pt x="f5607" y="f5402"/>
                </a:cubicBezTo>
                <a:lnTo>
                  <a:pt x="f5608" y="f5402"/>
                </a:lnTo>
                <a:cubicBezTo>
                  <a:pt x="f5609" y="f5610"/>
                  <a:pt x="f5611" y="f5612"/>
                  <a:pt x="f3270" y="f5396"/>
                </a:cubicBezTo>
                <a:lnTo>
                  <a:pt x="f5602" y="f5396"/>
                </a:lnTo>
                <a:close/>
                <a:moveTo>
                  <a:pt x="f5613" y="f5396"/>
                </a:moveTo>
                <a:cubicBezTo>
                  <a:pt x="f5614" y="f5615"/>
                  <a:pt x="f5616" y="f5617"/>
                  <a:pt x="f5618" y="f5402"/>
                </a:cubicBezTo>
                <a:lnTo>
                  <a:pt x="f5619" y="f5402"/>
                </a:lnTo>
                <a:cubicBezTo>
                  <a:pt x="f5620" y="f5621"/>
                  <a:pt x="f5622" y="f5623"/>
                  <a:pt x="f5624" y="f5396"/>
                </a:cubicBezTo>
                <a:lnTo>
                  <a:pt x="f5613" y="f5396"/>
                </a:lnTo>
                <a:close/>
                <a:moveTo>
                  <a:pt x="f5625" y="f5396"/>
                </a:moveTo>
                <a:cubicBezTo>
                  <a:pt x="f5626" y="f5627"/>
                  <a:pt x="f5628" y="f5629"/>
                  <a:pt x="f5630" y="f5402"/>
                </a:cubicBezTo>
                <a:lnTo>
                  <a:pt x="f5631" y="f5402"/>
                </a:lnTo>
                <a:cubicBezTo>
                  <a:pt x="f5632" y="f5629"/>
                  <a:pt x="f5633" y="f5623"/>
                  <a:pt x="f5634" y="f5396"/>
                </a:cubicBezTo>
                <a:lnTo>
                  <a:pt x="f5625" y="f5396"/>
                </a:lnTo>
                <a:close/>
                <a:moveTo>
                  <a:pt x="f5635" y="f5396"/>
                </a:moveTo>
                <a:cubicBezTo>
                  <a:pt x="f5636" y="f5637"/>
                  <a:pt x="f5638" y="f5639"/>
                  <a:pt x="f5640" y="f5402"/>
                </a:cubicBezTo>
                <a:lnTo>
                  <a:pt x="f5641" y="f5402"/>
                </a:lnTo>
                <a:cubicBezTo>
                  <a:pt x="f5642" y="f5423"/>
                  <a:pt x="f5643" y="f5429"/>
                  <a:pt x="f5644" y="f5396"/>
                </a:cubicBezTo>
                <a:lnTo>
                  <a:pt x="f5635" y="f5396"/>
                </a:lnTo>
                <a:close/>
                <a:moveTo>
                  <a:pt x="f5645" y="f5646"/>
                </a:moveTo>
                <a:cubicBezTo>
                  <a:pt x="f5647" y="f5648"/>
                  <a:pt x="f5649" y="f5650"/>
                  <a:pt x="f5651" y="f5402"/>
                </a:cubicBezTo>
                <a:lnTo>
                  <a:pt x="f5652" y="f5402"/>
                </a:lnTo>
                <a:cubicBezTo>
                  <a:pt x="f5653" y="f5654"/>
                  <a:pt x="f5655" y="f5656"/>
                  <a:pt x="f5645" y="f5646"/>
                </a:cubicBezTo>
                <a:close/>
                <a:moveTo>
                  <a:pt x="f5657" y="f5658"/>
                </a:moveTo>
                <a:cubicBezTo>
                  <a:pt x="f5659" y="f5660"/>
                  <a:pt x="f5661" y="f5662"/>
                  <a:pt x="f5663" y="f5664"/>
                </a:cubicBezTo>
                <a:lnTo>
                  <a:pt x="f5665" y="f5664"/>
                </a:lnTo>
                <a:cubicBezTo>
                  <a:pt x="f5666" y="f5667"/>
                  <a:pt x="f5668" y="f5669"/>
                  <a:pt x="f5670" y="f5658"/>
                </a:cubicBezTo>
                <a:lnTo>
                  <a:pt x="f5657" y="f5658"/>
                </a:lnTo>
                <a:close/>
                <a:moveTo>
                  <a:pt x="f5671" y="f5658"/>
                </a:moveTo>
                <a:cubicBezTo>
                  <a:pt x="f5672" y="f5673"/>
                  <a:pt x="f5674" y="f5675"/>
                  <a:pt x="f5676" y="f5664"/>
                </a:cubicBezTo>
                <a:lnTo>
                  <a:pt x="f5677" y="f5664"/>
                </a:lnTo>
                <a:cubicBezTo>
                  <a:pt x="f5678" y="f5667"/>
                  <a:pt x="f5679" y="f5680"/>
                  <a:pt x="f5681" y="f5658"/>
                </a:cubicBezTo>
                <a:lnTo>
                  <a:pt x="f5671" y="f5658"/>
                </a:lnTo>
                <a:close/>
                <a:moveTo>
                  <a:pt x="f5682" y="f5658"/>
                </a:moveTo>
                <a:cubicBezTo>
                  <a:pt x="f5683" y="f5673"/>
                  <a:pt x="f5684" y="f5675"/>
                  <a:pt x="f5685" y="f5664"/>
                </a:cubicBezTo>
                <a:lnTo>
                  <a:pt x="f5686" y="f5664"/>
                </a:lnTo>
                <a:cubicBezTo>
                  <a:pt x="f5687" y="f5675"/>
                  <a:pt x="f5688" y="f5689"/>
                  <a:pt x="f5690" y="f5658"/>
                </a:cubicBezTo>
                <a:lnTo>
                  <a:pt x="f5682" y="f5658"/>
                </a:lnTo>
                <a:close/>
                <a:moveTo>
                  <a:pt x="f5691" y="f5658"/>
                </a:moveTo>
                <a:cubicBezTo>
                  <a:pt x="f5692" y="f5693"/>
                  <a:pt x="f5694" y="f5662"/>
                  <a:pt x="f5695" y="f5664"/>
                </a:cubicBezTo>
                <a:lnTo>
                  <a:pt x="f5696" y="f5664"/>
                </a:lnTo>
                <a:cubicBezTo>
                  <a:pt x="f5697" y="f5698"/>
                  <a:pt x="f5699" y="f5700"/>
                  <a:pt x="f5701" y="f5658"/>
                </a:cubicBezTo>
                <a:lnTo>
                  <a:pt x="f5691" y="f5658"/>
                </a:lnTo>
                <a:close/>
                <a:moveTo>
                  <a:pt x="f5702" y="f5658"/>
                </a:moveTo>
                <a:cubicBezTo>
                  <a:pt x="f5703" y="f5704"/>
                  <a:pt x="f5705" y="f5706"/>
                  <a:pt x="f5707" y="f5708"/>
                </a:cubicBezTo>
                <a:cubicBezTo>
                  <a:pt x="f5709" y="f5710"/>
                  <a:pt x="f5711" y="f5712"/>
                  <a:pt x="f5713" y="f5664"/>
                </a:cubicBezTo>
                <a:lnTo>
                  <a:pt x="f5714" y="f5664"/>
                </a:lnTo>
                <a:cubicBezTo>
                  <a:pt x="f5715" y="f5716"/>
                  <a:pt x="f5717" y="f5718"/>
                  <a:pt x="f5719" y="f5658"/>
                </a:cubicBezTo>
                <a:lnTo>
                  <a:pt x="f5702" y="f5658"/>
                </a:lnTo>
                <a:close/>
                <a:moveTo>
                  <a:pt x="f5720" y="f5658"/>
                </a:moveTo>
                <a:cubicBezTo>
                  <a:pt x="f5721" y="f5722"/>
                  <a:pt x="f5723" y="f5724"/>
                  <a:pt x="f5725" y="f5726"/>
                </a:cubicBezTo>
                <a:cubicBezTo>
                  <a:pt x="f5725" y="f5727"/>
                  <a:pt x="f5728" y="f5729"/>
                  <a:pt x="f5730" y="f5664"/>
                </a:cubicBezTo>
                <a:lnTo>
                  <a:pt x="f5731" y="f5664"/>
                </a:lnTo>
                <a:cubicBezTo>
                  <a:pt x="f5732" y="f5733"/>
                  <a:pt x="f5734" y="f5735"/>
                  <a:pt x="f5736" y="f5658"/>
                </a:cubicBezTo>
                <a:lnTo>
                  <a:pt x="f5720" y="f5658"/>
                </a:lnTo>
                <a:close/>
                <a:moveTo>
                  <a:pt x="f5737" y="f5658"/>
                </a:moveTo>
                <a:cubicBezTo>
                  <a:pt x="f5738" y="f5739"/>
                  <a:pt x="f5740" y="f5741"/>
                  <a:pt x="f5742" y="f5664"/>
                </a:cubicBezTo>
                <a:lnTo>
                  <a:pt x="f5743" y="f5664"/>
                </a:lnTo>
                <a:cubicBezTo>
                  <a:pt x="f5744" y="f5745"/>
                  <a:pt x="f5746" y="f5747"/>
                  <a:pt x="f5748" y="f5658"/>
                </a:cubicBezTo>
                <a:lnTo>
                  <a:pt x="f5737" y="f5658"/>
                </a:lnTo>
                <a:close/>
                <a:moveTo>
                  <a:pt x="f5749" y="f5658"/>
                </a:moveTo>
                <a:cubicBezTo>
                  <a:pt x="f5750" y="f5751"/>
                  <a:pt x="f5752" y="f5753"/>
                  <a:pt x="f5754" y="f5664"/>
                </a:cubicBezTo>
                <a:lnTo>
                  <a:pt x="f5755" y="f5664"/>
                </a:lnTo>
                <a:cubicBezTo>
                  <a:pt x="f5756" y="f5757"/>
                  <a:pt x="f5758" y="f5759"/>
                  <a:pt x="f5760" y="f5658"/>
                </a:cubicBezTo>
                <a:lnTo>
                  <a:pt x="f5749" y="f5658"/>
                </a:lnTo>
                <a:close/>
                <a:moveTo>
                  <a:pt x="f5761" y="f5658"/>
                </a:moveTo>
                <a:cubicBezTo>
                  <a:pt x="f5762" y="f5763"/>
                  <a:pt x="f5764" y="f5765"/>
                  <a:pt x="f5766" y="f5664"/>
                </a:cubicBezTo>
                <a:lnTo>
                  <a:pt x="f5767" y="f5664"/>
                </a:lnTo>
                <a:cubicBezTo>
                  <a:pt x="f5768" y="f5769"/>
                  <a:pt x="f5770" y="f5771"/>
                  <a:pt x="f5772" y="f5658"/>
                </a:cubicBezTo>
                <a:lnTo>
                  <a:pt x="f5761" y="f5658"/>
                </a:lnTo>
                <a:close/>
                <a:moveTo>
                  <a:pt x="f5773" y="f5658"/>
                </a:moveTo>
                <a:cubicBezTo>
                  <a:pt x="f5774" y="f5775"/>
                  <a:pt x="f5776" y="f5777"/>
                  <a:pt x="f5778" y="f5664"/>
                </a:cubicBezTo>
                <a:lnTo>
                  <a:pt x="f5779" y="f5664"/>
                </a:lnTo>
                <a:cubicBezTo>
                  <a:pt x="f5780" y="f5781"/>
                  <a:pt x="f5782" y="f5783"/>
                  <a:pt x="f220" y="f5658"/>
                </a:cubicBezTo>
                <a:lnTo>
                  <a:pt x="f5773" y="f5658"/>
                </a:lnTo>
                <a:close/>
                <a:moveTo>
                  <a:pt x="f5784" y="f5658"/>
                </a:moveTo>
                <a:cubicBezTo>
                  <a:pt x="f5785" y="f5786"/>
                  <a:pt x="f5787" y="f5788"/>
                  <a:pt x="f5789" y="f5664"/>
                </a:cubicBezTo>
                <a:lnTo>
                  <a:pt x="f5790" y="f5664"/>
                </a:lnTo>
                <a:lnTo>
                  <a:pt x="f5790" y="f5791"/>
                </a:lnTo>
                <a:lnTo>
                  <a:pt x="f5790" y="f5792"/>
                </a:lnTo>
                <a:cubicBezTo>
                  <a:pt x="f5793" y="f5794"/>
                  <a:pt x="f5795" y="f5796"/>
                  <a:pt x="f5797" y="f5658"/>
                </a:cubicBezTo>
                <a:lnTo>
                  <a:pt x="f5784" y="f5658"/>
                </a:lnTo>
                <a:close/>
                <a:moveTo>
                  <a:pt x="f5798" y="f5658"/>
                </a:moveTo>
                <a:cubicBezTo>
                  <a:pt x="f5799" y="f5800"/>
                  <a:pt x="f5801" y="f5802"/>
                  <a:pt x="f5803" y="f5804"/>
                </a:cubicBezTo>
                <a:cubicBezTo>
                  <a:pt x="f5805" y="f5806"/>
                  <a:pt x="f5807" y="f5808"/>
                  <a:pt x="f5809" y="f5664"/>
                </a:cubicBezTo>
                <a:lnTo>
                  <a:pt x="f5810" y="f5664"/>
                </a:lnTo>
                <a:cubicBezTo>
                  <a:pt x="f5811" y="f5812"/>
                  <a:pt x="f5813" y="f5814"/>
                  <a:pt x="f4609" y="f5815"/>
                </a:cubicBezTo>
                <a:cubicBezTo>
                  <a:pt x="f5816" y="f5817"/>
                  <a:pt x="f5818" y="f5819"/>
                  <a:pt x="f5820" y="f5658"/>
                </a:cubicBezTo>
                <a:lnTo>
                  <a:pt x="f5798" y="f5658"/>
                </a:lnTo>
                <a:close/>
                <a:moveTo>
                  <a:pt x="f5821" y="f5658"/>
                </a:moveTo>
                <a:cubicBezTo>
                  <a:pt x="f5822" y="f5823"/>
                  <a:pt x="f5824" y="f5825"/>
                  <a:pt x="f5826" y="f5664"/>
                </a:cubicBezTo>
                <a:lnTo>
                  <a:pt x="f5827" y="f5664"/>
                </a:lnTo>
                <a:cubicBezTo>
                  <a:pt x="f5828" y="f5829"/>
                  <a:pt x="f5830" y="f5831"/>
                  <a:pt x="f5832" y="f5833"/>
                </a:cubicBezTo>
                <a:cubicBezTo>
                  <a:pt x="f5834" y="f5835"/>
                  <a:pt x="f5836" y="f5837"/>
                  <a:pt x="f5838" y="f5658"/>
                </a:cubicBezTo>
                <a:lnTo>
                  <a:pt x="f5821" y="f5658"/>
                </a:lnTo>
                <a:close/>
                <a:moveTo>
                  <a:pt x="f5839" y="f5658"/>
                </a:moveTo>
                <a:cubicBezTo>
                  <a:pt x="f5840" y="f5673"/>
                  <a:pt x="f5841" y="f5842"/>
                  <a:pt x="f5843" y="f5664"/>
                </a:cubicBezTo>
                <a:lnTo>
                  <a:pt x="f5844" y="f5664"/>
                </a:lnTo>
                <a:cubicBezTo>
                  <a:pt x="f5845" y="f5846"/>
                  <a:pt x="f5847" y="f5848"/>
                  <a:pt x="f5849" y="f5658"/>
                </a:cubicBezTo>
                <a:lnTo>
                  <a:pt x="f5839" y="f5658"/>
                </a:lnTo>
                <a:close/>
                <a:moveTo>
                  <a:pt x="f5850" y="f5658"/>
                </a:moveTo>
                <a:cubicBezTo>
                  <a:pt x="f5851" y="f5852"/>
                  <a:pt x="f5853" y="f5854"/>
                  <a:pt x="f5855" y="f5664"/>
                </a:cubicBezTo>
                <a:lnTo>
                  <a:pt x="f5856" y="f5664"/>
                </a:lnTo>
                <a:cubicBezTo>
                  <a:pt x="f5857" y="f5846"/>
                  <a:pt x="f5858" y="f5848"/>
                  <a:pt x="f5859" y="f5658"/>
                </a:cubicBezTo>
                <a:lnTo>
                  <a:pt x="f5850" y="f5658"/>
                </a:lnTo>
                <a:close/>
                <a:moveTo>
                  <a:pt x="f5860" y="f5658"/>
                </a:moveTo>
                <a:cubicBezTo>
                  <a:pt x="f5861" y="f5852"/>
                  <a:pt x="f5862" y="f5854"/>
                  <a:pt x="f5863" y="f5664"/>
                </a:cubicBezTo>
                <a:lnTo>
                  <a:pt x="f5864" y="f5664"/>
                </a:lnTo>
                <a:cubicBezTo>
                  <a:pt x="f5865" y="f5825"/>
                  <a:pt x="f5866" y="f5823"/>
                  <a:pt x="f5867" y="f5658"/>
                </a:cubicBezTo>
                <a:lnTo>
                  <a:pt x="f5860" y="f5658"/>
                </a:lnTo>
                <a:close/>
                <a:moveTo>
                  <a:pt x="f5868" y="f5869"/>
                </a:moveTo>
                <a:cubicBezTo>
                  <a:pt x="f5870" y="f5871"/>
                  <a:pt x="f5872" y="f5873"/>
                  <a:pt x="f5874" y="f5664"/>
                </a:cubicBezTo>
                <a:lnTo>
                  <a:pt x="f5875" y="f5664"/>
                </a:lnTo>
                <a:cubicBezTo>
                  <a:pt x="f5876" y="f5877"/>
                  <a:pt x="f5878" y="f5879"/>
                  <a:pt x="f5880" y="f5833"/>
                </a:cubicBezTo>
                <a:cubicBezTo>
                  <a:pt x="f5881" y="f5882"/>
                  <a:pt x="f5883" y="f5884"/>
                  <a:pt x="f5868" y="f5869"/>
                </a:cubicBezTo>
                <a:close/>
                <a:moveTo>
                  <a:pt x="f5885" y="f5886"/>
                </a:moveTo>
                <a:cubicBezTo>
                  <a:pt x="f5887" y="f5888"/>
                  <a:pt x="f5889" y="f5890"/>
                  <a:pt x="f5891" y="f5892"/>
                </a:cubicBezTo>
                <a:lnTo>
                  <a:pt x="f5893" y="f5892"/>
                </a:lnTo>
                <a:cubicBezTo>
                  <a:pt x="f5894" y="f5895"/>
                  <a:pt x="f5896" y="f5897"/>
                  <a:pt x="f5898" y="f5886"/>
                </a:cubicBezTo>
                <a:lnTo>
                  <a:pt x="f5885" y="f5886"/>
                </a:lnTo>
                <a:close/>
                <a:moveTo>
                  <a:pt x="f5899" y="f5886"/>
                </a:moveTo>
                <a:cubicBezTo>
                  <a:pt x="f5900" y="f5901"/>
                  <a:pt x="f5902" y="f5903"/>
                  <a:pt x="f5904" y="f5892"/>
                </a:cubicBezTo>
                <a:lnTo>
                  <a:pt x="f5905" y="f5892"/>
                </a:lnTo>
                <a:cubicBezTo>
                  <a:pt x="f5906" y="f5903"/>
                  <a:pt x="f5907" y="f5908"/>
                  <a:pt x="f5909" y="f5886"/>
                </a:cubicBezTo>
                <a:lnTo>
                  <a:pt x="f5899" y="f5886"/>
                </a:lnTo>
                <a:close/>
                <a:moveTo>
                  <a:pt x="f5910" y="f5886"/>
                </a:moveTo>
                <a:cubicBezTo>
                  <a:pt x="f5911" y="f5901"/>
                  <a:pt x="f5912" y="f5903"/>
                  <a:pt x="f5913" y="f5892"/>
                </a:cubicBezTo>
                <a:lnTo>
                  <a:pt x="f5914" y="f5892"/>
                </a:lnTo>
                <a:cubicBezTo>
                  <a:pt x="f5915" y="f5895"/>
                  <a:pt x="f5916" y="f5917"/>
                  <a:pt x="f5918" y="f5886"/>
                </a:cubicBezTo>
                <a:lnTo>
                  <a:pt x="f5910" y="f5886"/>
                </a:lnTo>
                <a:close/>
                <a:moveTo>
                  <a:pt x="f5919" y="f5886"/>
                </a:moveTo>
                <a:cubicBezTo>
                  <a:pt x="f5920" y="f5921"/>
                  <a:pt x="f5922" y="f5923"/>
                  <a:pt x="f5924" y="f5892"/>
                </a:cubicBezTo>
                <a:lnTo>
                  <a:pt x="f5925" y="f5892"/>
                </a:lnTo>
                <a:cubicBezTo>
                  <a:pt x="f5926" y="f5903"/>
                  <a:pt x="f5927" y="f5917"/>
                  <a:pt x="f5928" y="f5886"/>
                </a:cubicBezTo>
                <a:lnTo>
                  <a:pt x="f5919" y="f5886"/>
                </a:lnTo>
                <a:close/>
                <a:moveTo>
                  <a:pt x="f5929" y="f5886"/>
                </a:moveTo>
                <a:cubicBezTo>
                  <a:pt x="f5930" y="f5931"/>
                  <a:pt x="f5932" y="f5933"/>
                  <a:pt x="f80" y="f5934"/>
                </a:cubicBezTo>
                <a:cubicBezTo>
                  <a:pt x="f5935" y="f5936"/>
                  <a:pt x="f5937" y="f5938"/>
                  <a:pt x="f5939" y="f5892"/>
                </a:cubicBezTo>
                <a:lnTo>
                  <a:pt x="f5940" y="f5892"/>
                </a:lnTo>
                <a:cubicBezTo>
                  <a:pt x="f5941" y="f5942"/>
                  <a:pt x="f5943" y="f5944"/>
                  <a:pt x="f5945" y="f5946"/>
                </a:cubicBezTo>
                <a:cubicBezTo>
                  <a:pt x="f5947" y="f5948"/>
                  <a:pt x="f5949" y="f5950"/>
                  <a:pt x="f5951" y="f5886"/>
                </a:cubicBezTo>
                <a:lnTo>
                  <a:pt x="f5929" y="f5886"/>
                </a:lnTo>
                <a:close/>
                <a:moveTo>
                  <a:pt x="f5952" y="f5886"/>
                </a:moveTo>
                <a:cubicBezTo>
                  <a:pt x="f5953" y="f5954"/>
                  <a:pt x="f5955" y="f5956"/>
                  <a:pt x="f5957" y="f5892"/>
                </a:cubicBezTo>
                <a:lnTo>
                  <a:pt x="f5958" y="f5892"/>
                </a:lnTo>
                <a:cubicBezTo>
                  <a:pt x="f5959" y="f5960"/>
                  <a:pt x="f5961" y="f5962"/>
                  <a:pt x="f5963" y="f5886"/>
                </a:cubicBezTo>
                <a:lnTo>
                  <a:pt x="f5952" y="f5886"/>
                </a:lnTo>
                <a:close/>
                <a:moveTo>
                  <a:pt x="f5964" y="f5886"/>
                </a:moveTo>
                <a:cubicBezTo>
                  <a:pt x="f5965" y="f5966"/>
                  <a:pt x="f5967" y="f5968"/>
                  <a:pt x="f5969" y="f5970"/>
                </a:cubicBezTo>
                <a:cubicBezTo>
                  <a:pt x="f5971" y="f5972"/>
                  <a:pt x="f5973" y="f5974"/>
                  <a:pt x="f5975" y="f5892"/>
                </a:cubicBezTo>
                <a:lnTo>
                  <a:pt x="f5976" y="f5892"/>
                </a:lnTo>
                <a:cubicBezTo>
                  <a:pt x="f5977" y="f5978"/>
                  <a:pt x="f5979" y="f5980"/>
                  <a:pt x="f5981" y="f5886"/>
                </a:cubicBezTo>
                <a:lnTo>
                  <a:pt x="f5964" y="f5886"/>
                </a:lnTo>
                <a:close/>
                <a:moveTo>
                  <a:pt x="f5982" y="f5886"/>
                </a:moveTo>
                <a:cubicBezTo>
                  <a:pt x="f5983" y="f5984"/>
                  <a:pt x="f5985" y="f5986"/>
                  <a:pt x="f5987" y="f5892"/>
                </a:cubicBezTo>
                <a:lnTo>
                  <a:pt x="f5988" y="f5892"/>
                </a:lnTo>
                <a:cubicBezTo>
                  <a:pt x="f5989" y="f5990"/>
                  <a:pt x="f5991" y="f5992"/>
                  <a:pt x="f5993" y="f5886"/>
                </a:cubicBezTo>
                <a:lnTo>
                  <a:pt x="f5982" y="f5886"/>
                </a:lnTo>
                <a:close/>
                <a:moveTo>
                  <a:pt x="f5994" y="f5886"/>
                </a:moveTo>
                <a:cubicBezTo>
                  <a:pt x="f5995" y="f5996"/>
                  <a:pt x="f5997" y="f5998"/>
                  <a:pt x="f5999" y="f5892"/>
                </a:cubicBezTo>
                <a:lnTo>
                  <a:pt x="f6000" y="f5892"/>
                </a:lnTo>
                <a:cubicBezTo>
                  <a:pt x="f6001" y="f6002"/>
                  <a:pt x="f6003" y="f6004"/>
                  <a:pt x="f6005" y="f5886"/>
                </a:cubicBezTo>
                <a:lnTo>
                  <a:pt x="f5994" y="f5886"/>
                </a:lnTo>
                <a:close/>
                <a:moveTo>
                  <a:pt x="f6006" y="f5886"/>
                </a:moveTo>
                <a:cubicBezTo>
                  <a:pt x="f6007" y="f6008"/>
                  <a:pt x="f6009" y="f6010"/>
                  <a:pt x="f6011" y="f6012"/>
                </a:cubicBezTo>
                <a:cubicBezTo>
                  <a:pt x="f6013" y="f6014"/>
                  <a:pt x="f6015" y="f6016"/>
                  <a:pt x="f6017" y="f5892"/>
                </a:cubicBezTo>
                <a:lnTo>
                  <a:pt x="f6018" y="f5892"/>
                </a:lnTo>
                <a:cubicBezTo>
                  <a:pt x="f6019" y="f6020"/>
                  <a:pt x="f6021" y="f6022"/>
                  <a:pt x="f6023" y="f5886"/>
                </a:cubicBezTo>
                <a:lnTo>
                  <a:pt x="f6006" y="f5886"/>
                </a:lnTo>
                <a:close/>
                <a:moveTo>
                  <a:pt x="f6024" y="f5886"/>
                </a:moveTo>
                <a:cubicBezTo>
                  <a:pt x="f6025" y="f6026"/>
                  <a:pt x="f6027" y="f6028"/>
                  <a:pt x="f6029" y="f5892"/>
                </a:cubicBezTo>
                <a:lnTo>
                  <a:pt x="f6030" y="f5892"/>
                </a:lnTo>
                <a:cubicBezTo>
                  <a:pt x="f6031" y="f6032"/>
                  <a:pt x="f6033" y="f6034"/>
                  <a:pt x="f6035" y="f6036"/>
                </a:cubicBezTo>
                <a:cubicBezTo>
                  <a:pt x="f6037" y="f6038"/>
                  <a:pt x="f6039" y="f6040"/>
                  <a:pt x="f6041" y="f5886"/>
                </a:cubicBezTo>
                <a:lnTo>
                  <a:pt x="f6024" y="f5886"/>
                </a:lnTo>
                <a:close/>
                <a:moveTo>
                  <a:pt x="f6042" y="f5886"/>
                </a:moveTo>
                <a:cubicBezTo>
                  <a:pt x="f6043" y="f6044"/>
                  <a:pt x="f6045" y="f6046"/>
                  <a:pt x="f6047" y="f5892"/>
                </a:cubicBezTo>
                <a:lnTo>
                  <a:pt x="f6048" y="f5892"/>
                </a:lnTo>
                <a:cubicBezTo>
                  <a:pt x="f6049" y="f6050"/>
                  <a:pt x="f6051" y="f6052"/>
                  <a:pt x="f6053" y="f5886"/>
                </a:cubicBezTo>
                <a:lnTo>
                  <a:pt x="f6042" y="f5886"/>
                </a:lnTo>
                <a:close/>
                <a:moveTo>
                  <a:pt x="f6054" y="f5886"/>
                </a:moveTo>
                <a:cubicBezTo>
                  <a:pt x="f6055" y="f6056"/>
                  <a:pt x="f6057" y="f6058"/>
                  <a:pt x="f6059" y="f6060"/>
                </a:cubicBezTo>
                <a:cubicBezTo>
                  <a:pt x="f6061" y="f6062"/>
                  <a:pt x="f6063" y="f6064"/>
                  <a:pt x="f6065" y="f5892"/>
                </a:cubicBezTo>
                <a:lnTo>
                  <a:pt x="f6066" y="f5892"/>
                </a:lnTo>
                <a:cubicBezTo>
                  <a:pt x="f6067" y="f6068"/>
                  <a:pt x="f6069" y="f6070"/>
                  <a:pt x="f6071" y="f5886"/>
                </a:cubicBezTo>
                <a:lnTo>
                  <a:pt x="f6054" y="f5886"/>
                </a:lnTo>
                <a:close/>
                <a:moveTo>
                  <a:pt x="f6072" y="f5886"/>
                </a:moveTo>
                <a:cubicBezTo>
                  <a:pt x="f6073" y="f6074"/>
                  <a:pt x="f6075" y="f6076"/>
                  <a:pt x="f6077" y="f5892"/>
                </a:cubicBezTo>
                <a:lnTo>
                  <a:pt x="f6078" y="f5892"/>
                </a:lnTo>
                <a:cubicBezTo>
                  <a:pt x="f6079" y="f6080"/>
                  <a:pt x="f6081" y="f6082"/>
                  <a:pt x="f6083" y="f5886"/>
                </a:cubicBezTo>
                <a:lnTo>
                  <a:pt x="f6072" y="f5886"/>
                </a:lnTo>
                <a:close/>
                <a:moveTo>
                  <a:pt x="f6084" y="f5886"/>
                </a:moveTo>
                <a:cubicBezTo>
                  <a:pt x="f6085" y="f6082"/>
                  <a:pt x="f6086" y="f6080"/>
                  <a:pt x="f6087" y="f5892"/>
                </a:cubicBezTo>
                <a:lnTo>
                  <a:pt x="f6088" y="f5892"/>
                </a:lnTo>
                <a:cubicBezTo>
                  <a:pt x="f6089" y="f6090"/>
                  <a:pt x="f6091" y="f6092"/>
                  <a:pt x="f6093" y="f5886"/>
                </a:cubicBezTo>
                <a:lnTo>
                  <a:pt x="f6084" y="f5886"/>
                </a:lnTo>
                <a:close/>
                <a:moveTo>
                  <a:pt x="f6094" y="f5886"/>
                </a:moveTo>
                <a:cubicBezTo>
                  <a:pt x="f6095" y="f6096"/>
                  <a:pt x="f6097" y="f6098"/>
                  <a:pt x="f6099" y="f5892"/>
                </a:cubicBezTo>
                <a:lnTo>
                  <a:pt x="f6100" y="f5892"/>
                </a:lnTo>
                <a:cubicBezTo>
                  <a:pt x="f6101" y="f6102"/>
                  <a:pt x="f6103" y="f6104"/>
                  <a:pt x="f6105" y="f5886"/>
                </a:cubicBezTo>
                <a:lnTo>
                  <a:pt x="f6094" y="f5886"/>
                </a:lnTo>
                <a:close/>
                <a:moveTo>
                  <a:pt x="f6106" y="f6107"/>
                </a:moveTo>
                <a:cubicBezTo>
                  <a:pt x="f6108" y="f6109"/>
                  <a:pt x="f6110" y="f6111"/>
                  <a:pt x="f6112" y="f6113"/>
                </a:cubicBezTo>
                <a:lnTo>
                  <a:pt x="f6114" y="f6113"/>
                </a:lnTo>
                <a:cubicBezTo>
                  <a:pt x="f6115" y="f6116"/>
                  <a:pt x="f6117" y="f6118"/>
                  <a:pt x="f6119" y="f6107"/>
                </a:cubicBezTo>
                <a:lnTo>
                  <a:pt x="f6106" y="f6107"/>
                </a:lnTo>
                <a:close/>
                <a:moveTo>
                  <a:pt x="f6120" y="f6107"/>
                </a:moveTo>
                <a:cubicBezTo>
                  <a:pt x="f6121" y="f6118"/>
                  <a:pt x="f6122" y="f6123"/>
                  <a:pt x="f6124" y="f6113"/>
                </a:cubicBezTo>
                <a:lnTo>
                  <a:pt x="f1644" y="f6113"/>
                </a:lnTo>
                <a:cubicBezTo>
                  <a:pt x="f6125" y="f6126"/>
                  <a:pt x="f6127" y="f6118"/>
                  <a:pt x="f6128" y="f6107"/>
                </a:cubicBezTo>
                <a:lnTo>
                  <a:pt x="f6120" y="f6107"/>
                </a:lnTo>
                <a:close/>
                <a:moveTo>
                  <a:pt x="f6129" y="f6107"/>
                </a:moveTo>
                <a:cubicBezTo>
                  <a:pt x="f6130" y="f6118"/>
                  <a:pt x="f6131" y="f6126"/>
                  <a:pt x="f6132" y="f6113"/>
                </a:cubicBezTo>
                <a:lnTo>
                  <a:pt x="f6133" y="f6113"/>
                </a:lnTo>
                <a:cubicBezTo>
                  <a:pt x="f6134" y="f6135"/>
                  <a:pt x="f6136" y="f6118"/>
                  <a:pt x="f6137" y="f6107"/>
                </a:cubicBezTo>
                <a:lnTo>
                  <a:pt x="f6129" y="f6107"/>
                </a:lnTo>
                <a:close/>
                <a:moveTo>
                  <a:pt x="f6138" y="f6107"/>
                </a:moveTo>
                <a:cubicBezTo>
                  <a:pt x="f6139" y="f6140"/>
                  <a:pt x="f6141" y="f6142"/>
                  <a:pt x="f6143" y="f6113"/>
                </a:cubicBezTo>
                <a:lnTo>
                  <a:pt x="f6144" y="f6113"/>
                </a:lnTo>
                <a:cubicBezTo>
                  <a:pt x="f6145" y="f6146"/>
                  <a:pt x="f6147" y="f6148"/>
                  <a:pt x="f6149" y="f6107"/>
                </a:cubicBezTo>
                <a:lnTo>
                  <a:pt x="f6138" y="f6107"/>
                </a:lnTo>
                <a:close/>
                <a:moveTo>
                  <a:pt x="f6150" y="f6107"/>
                </a:moveTo>
                <a:cubicBezTo>
                  <a:pt x="f6151" y="f6152"/>
                  <a:pt x="f6153" y="f6154"/>
                  <a:pt x="f6155" y="f6156"/>
                </a:cubicBezTo>
                <a:cubicBezTo>
                  <a:pt x="f6157" y="f6158"/>
                  <a:pt x="f6159" y="f6160"/>
                  <a:pt x="f6161" y="f6113"/>
                </a:cubicBezTo>
                <a:lnTo>
                  <a:pt x="f6162" y="f6113"/>
                </a:lnTo>
                <a:cubicBezTo>
                  <a:pt x="f6163" y="f6164"/>
                  <a:pt x="f6165" y="f6166"/>
                  <a:pt x="f6167" y="f6168"/>
                </a:cubicBezTo>
                <a:cubicBezTo>
                  <a:pt x="f6169" y="f6170"/>
                  <a:pt x="f6171" y="f6172"/>
                  <a:pt x="f6173" y="f6174"/>
                </a:cubicBezTo>
                <a:cubicBezTo>
                  <a:pt x="f6175" y="f6176"/>
                  <a:pt x="f6177" y="f6178"/>
                  <a:pt x="f6179" y="f6107"/>
                </a:cubicBezTo>
                <a:lnTo>
                  <a:pt x="f6150" y="f6107"/>
                </a:lnTo>
                <a:close/>
                <a:moveTo>
                  <a:pt x="f6180" y="f6107"/>
                </a:moveTo>
                <a:cubicBezTo>
                  <a:pt x="f6181" y="f6182"/>
                  <a:pt x="f6183" y="f6184"/>
                  <a:pt x="f6185" y="f6113"/>
                </a:cubicBezTo>
                <a:lnTo>
                  <a:pt x="f4045" y="f6113"/>
                </a:lnTo>
                <a:cubicBezTo>
                  <a:pt x="f6186" y="f6116"/>
                  <a:pt x="f6187" y="f6188"/>
                  <a:pt x="f6189" y="f6107"/>
                </a:cubicBezTo>
                <a:lnTo>
                  <a:pt x="f6180" y="f6107"/>
                </a:lnTo>
                <a:close/>
                <a:moveTo>
                  <a:pt x="f6190" y="f6107"/>
                </a:moveTo>
                <a:cubicBezTo>
                  <a:pt x="f6191" y="f6192"/>
                  <a:pt x="f6193" y="f6194"/>
                  <a:pt x="f6195" y="f6113"/>
                </a:cubicBezTo>
                <a:lnTo>
                  <a:pt x="f6196" y="f6113"/>
                </a:lnTo>
                <a:cubicBezTo>
                  <a:pt x="f6197" y="f6198"/>
                  <a:pt x="f6199" y="f6200"/>
                  <a:pt x="f5280" y="f6107"/>
                </a:cubicBezTo>
                <a:lnTo>
                  <a:pt x="f6190" y="f6107"/>
                </a:lnTo>
                <a:close/>
                <a:moveTo>
                  <a:pt x="f6201" y="f6107"/>
                </a:moveTo>
                <a:cubicBezTo>
                  <a:pt x="f6202" y="f6203"/>
                  <a:pt x="f6204" y="f6205"/>
                  <a:pt x="f6206" y="f6113"/>
                </a:cubicBezTo>
                <a:lnTo>
                  <a:pt x="f6207" y="f6113"/>
                </a:lnTo>
                <a:cubicBezTo>
                  <a:pt x="f6208" y="f6209"/>
                  <a:pt x="f6210" y="f6211"/>
                  <a:pt x="f6212" y="f6107"/>
                </a:cubicBezTo>
                <a:lnTo>
                  <a:pt x="f6201" y="f6107"/>
                </a:lnTo>
                <a:close/>
                <a:moveTo>
                  <a:pt x="f6213" y="f6107"/>
                </a:moveTo>
                <a:cubicBezTo>
                  <a:pt x="f6214" y="f6215"/>
                  <a:pt x="f6216" y="f6217"/>
                  <a:pt x="f6218" y="f6219"/>
                </a:cubicBezTo>
                <a:cubicBezTo>
                  <a:pt x="f6220" y="f6221"/>
                  <a:pt x="f6222" y="f6223"/>
                  <a:pt x="f6224" y="f6225"/>
                </a:cubicBezTo>
                <a:cubicBezTo>
                  <a:pt x="f6226" y="f6227"/>
                  <a:pt x="f6228" y="f6229"/>
                  <a:pt x="f6230" y="f6113"/>
                </a:cubicBezTo>
                <a:lnTo>
                  <a:pt x="f6231" y="f6113"/>
                </a:lnTo>
                <a:cubicBezTo>
                  <a:pt x="f6232" y="f6233"/>
                  <a:pt x="f6234" y="f6235"/>
                  <a:pt x="f6236" y="f6237"/>
                </a:cubicBezTo>
                <a:cubicBezTo>
                  <a:pt x="f6238" y="f6239"/>
                  <a:pt x="f6240" y="f6241"/>
                  <a:pt x="f6242" y="f6107"/>
                </a:cubicBezTo>
                <a:lnTo>
                  <a:pt x="f6213" y="f6107"/>
                </a:lnTo>
                <a:close/>
                <a:moveTo>
                  <a:pt x="f6243" y="f6107"/>
                </a:moveTo>
                <a:cubicBezTo>
                  <a:pt x="f6244" y="f6245"/>
                  <a:pt x="f6246" y="f6247"/>
                  <a:pt x="f6248" y="f6249"/>
                </a:cubicBezTo>
                <a:cubicBezTo>
                  <a:pt x="f6250" y="f6251"/>
                  <a:pt x="f6252" y="f6253"/>
                  <a:pt x="f6254" y="f6113"/>
                </a:cubicBezTo>
                <a:lnTo>
                  <a:pt x="f6255" y="f6113"/>
                </a:lnTo>
                <a:cubicBezTo>
                  <a:pt x="f6256" y="f6257"/>
                  <a:pt x="f6258" y="f6259"/>
                  <a:pt x="f6260" y="f6107"/>
                </a:cubicBezTo>
                <a:lnTo>
                  <a:pt x="f6243" y="f6107"/>
                </a:lnTo>
                <a:close/>
                <a:moveTo>
                  <a:pt x="f6261" y="f6107"/>
                </a:moveTo>
                <a:lnTo>
                  <a:pt x="f6262" y="f6263"/>
                </a:lnTo>
                <a:lnTo>
                  <a:pt x="f6264" y="f6265"/>
                </a:lnTo>
                <a:lnTo>
                  <a:pt x="f6266" y="f6113"/>
                </a:lnTo>
                <a:lnTo>
                  <a:pt x="f6267" y="f6113"/>
                </a:lnTo>
                <a:lnTo>
                  <a:pt x="f6268" y="f6269"/>
                </a:lnTo>
                <a:cubicBezTo>
                  <a:pt x="f6270" y="f6271"/>
                  <a:pt x="f6272" y="f6273"/>
                  <a:pt x="f6274" y="f6107"/>
                </a:cubicBezTo>
                <a:lnTo>
                  <a:pt x="f6261" y="f6107"/>
                </a:lnTo>
                <a:close/>
                <a:moveTo>
                  <a:pt x="f6275" y="f6107"/>
                </a:moveTo>
                <a:cubicBezTo>
                  <a:pt x="f6276" y="f6277"/>
                  <a:pt x="f6278" y="f6279"/>
                  <a:pt x="f6280" y="f6281"/>
                </a:cubicBezTo>
                <a:cubicBezTo>
                  <a:pt x="f6282" y="f6283"/>
                  <a:pt x="f6284" y="f6285"/>
                  <a:pt x="f6286" y="f6287"/>
                </a:cubicBezTo>
                <a:lnTo>
                  <a:pt x="f6288" y="f6289"/>
                </a:lnTo>
                <a:cubicBezTo>
                  <a:pt x="f6290" y="f6291"/>
                  <a:pt x="f6045" y="f6292"/>
                  <a:pt x="f6293" y="f6113"/>
                </a:cubicBezTo>
                <a:lnTo>
                  <a:pt x="f6294" y="f6113"/>
                </a:lnTo>
                <a:cubicBezTo>
                  <a:pt x="f6295" y="f6296"/>
                  <a:pt x="f6297" y="f6298"/>
                  <a:pt x="f6299" y="f6300"/>
                </a:cubicBezTo>
                <a:cubicBezTo>
                  <a:pt x="f6301" y="f6192"/>
                  <a:pt x="f6302" y="f6303"/>
                  <a:pt x="f2197" y="f6304"/>
                </a:cubicBezTo>
                <a:cubicBezTo>
                  <a:pt x="f6305" y="f6306"/>
                  <a:pt x="f6307" y="f6308"/>
                  <a:pt x="f6309" y="f6107"/>
                </a:cubicBezTo>
                <a:lnTo>
                  <a:pt x="f6275" y="f6107"/>
                </a:lnTo>
                <a:close/>
                <a:moveTo>
                  <a:pt x="f6310" y="f6107"/>
                </a:moveTo>
                <a:cubicBezTo>
                  <a:pt x="f6311" y="f6312"/>
                  <a:pt x="f6313" y="f6314"/>
                  <a:pt x="f6315" y="f6113"/>
                </a:cubicBezTo>
                <a:lnTo>
                  <a:pt x="f6316" y="f6113"/>
                </a:lnTo>
                <a:cubicBezTo>
                  <a:pt x="f6317" y="f6318"/>
                  <a:pt x="f6319" y="f6320"/>
                  <a:pt x="f6321" y="f6107"/>
                </a:cubicBezTo>
                <a:lnTo>
                  <a:pt x="f6310" y="f6107"/>
                </a:lnTo>
                <a:close/>
                <a:moveTo>
                  <a:pt x="f6322" y="f6107"/>
                </a:moveTo>
                <a:cubicBezTo>
                  <a:pt x="f6323" y="f6324"/>
                  <a:pt x="f6325" y="f6326"/>
                  <a:pt x="f6327" y="f6113"/>
                </a:cubicBezTo>
                <a:lnTo>
                  <a:pt x="f6328" y="f6113"/>
                </a:lnTo>
                <a:cubicBezTo>
                  <a:pt x="f6329" y="f6330"/>
                  <a:pt x="f6331" y="f6332"/>
                  <a:pt x="f6333" y="f6107"/>
                </a:cubicBezTo>
                <a:lnTo>
                  <a:pt x="f6322" y="f6107"/>
                </a:lnTo>
                <a:close/>
                <a:moveTo>
                  <a:pt x="f6334" y="f6107"/>
                </a:moveTo>
                <a:cubicBezTo>
                  <a:pt x="f6335" y="f6336"/>
                  <a:pt x="f6337" y="f6338"/>
                  <a:pt x="f6339" y="f6113"/>
                </a:cubicBezTo>
                <a:lnTo>
                  <a:pt x="f6340" y="f6113"/>
                </a:lnTo>
                <a:cubicBezTo>
                  <a:pt x="f6341" y="f6330"/>
                  <a:pt x="f6342" y="f6332"/>
                  <a:pt x="f6343" y="f6107"/>
                </a:cubicBezTo>
                <a:lnTo>
                  <a:pt x="f6334" y="f6107"/>
                </a:lnTo>
                <a:close/>
                <a:moveTo>
                  <a:pt x="f6344" y="f6107"/>
                </a:moveTo>
                <a:cubicBezTo>
                  <a:pt x="f6345" y="f6332"/>
                  <a:pt x="f6346" y="f6330"/>
                  <a:pt x="f6347" y="f6113"/>
                </a:cubicBezTo>
                <a:lnTo>
                  <a:pt x="f6348" y="f6113"/>
                </a:lnTo>
                <a:cubicBezTo>
                  <a:pt x="f6349" y="f6350"/>
                  <a:pt x="f6351" y="f6352"/>
                  <a:pt x="f6353" y="f6107"/>
                </a:cubicBezTo>
                <a:lnTo>
                  <a:pt x="f6344" y="f6107"/>
                </a:lnTo>
                <a:close/>
                <a:moveTo>
                  <a:pt x="f6354" y="f6355"/>
                </a:moveTo>
                <a:cubicBezTo>
                  <a:pt x="f6356" y="f6357"/>
                  <a:pt x="f6358" y="f6359"/>
                  <a:pt x="f6360" y="f6361"/>
                </a:cubicBezTo>
                <a:lnTo>
                  <a:pt x="f6362" y="f6361"/>
                </a:lnTo>
                <a:cubicBezTo>
                  <a:pt x="f6363" y="f6364"/>
                  <a:pt x="f6365" y="f6366"/>
                  <a:pt x="f6367" y="f6355"/>
                </a:cubicBezTo>
                <a:lnTo>
                  <a:pt x="f6354" y="f6355"/>
                </a:lnTo>
                <a:close/>
                <a:moveTo>
                  <a:pt x="f6368" y="f6355"/>
                </a:moveTo>
                <a:cubicBezTo>
                  <a:pt x="f6369" y="f6370"/>
                  <a:pt x="f6371" y="f6372"/>
                  <a:pt x="f6373" y="f6361"/>
                </a:cubicBezTo>
                <a:lnTo>
                  <a:pt x="f6374" y="f6361"/>
                </a:lnTo>
                <a:cubicBezTo>
                  <a:pt x="f6375" y="f6372"/>
                  <a:pt x="f6376" y="f6370"/>
                  <a:pt x="f6377" y="f6355"/>
                </a:cubicBezTo>
                <a:lnTo>
                  <a:pt x="f6368" y="f6355"/>
                </a:lnTo>
                <a:close/>
                <a:moveTo>
                  <a:pt x="f6378" y="f6355"/>
                </a:moveTo>
                <a:cubicBezTo>
                  <a:pt x="f6379" y="f6370"/>
                  <a:pt x="f6380" y="f6372"/>
                  <a:pt x="f6381" y="f6361"/>
                </a:cubicBezTo>
                <a:lnTo>
                  <a:pt x="f2124" y="f6361"/>
                </a:lnTo>
                <a:cubicBezTo>
                  <a:pt x="f6382" y="f6383"/>
                  <a:pt x="f6384" y="f6385"/>
                  <a:pt x="f6386" y="f6355"/>
                </a:cubicBezTo>
                <a:lnTo>
                  <a:pt x="f6378" y="f6355"/>
                </a:lnTo>
                <a:close/>
                <a:moveTo>
                  <a:pt x="f6387" y="f6355"/>
                </a:moveTo>
                <a:cubicBezTo>
                  <a:pt x="f6388" y="f6389"/>
                  <a:pt x="f6390" y="f6391"/>
                  <a:pt x="f6392" y="f6361"/>
                </a:cubicBezTo>
                <a:lnTo>
                  <a:pt x="f6393" y="f6361"/>
                </a:lnTo>
                <a:cubicBezTo>
                  <a:pt x="f6394" y="f6395"/>
                  <a:pt x="f6396" y="f6397"/>
                  <a:pt x="f6398" y="f6355"/>
                </a:cubicBezTo>
                <a:lnTo>
                  <a:pt x="f6387" y="f6355"/>
                </a:lnTo>
                <a:close/>
                <a:moveTo>
                  <a:pt x="f6399" y="f6355"/>
                </a:moveTo>
                <a:lnTo>
                  <a:pt x="f6400" y="f6361"/>
                </a:lnTo>
                <a:lnTo>
                  <a:pt x="f6401" y="f6361"/>
                </a:lnTo>
                <a:lnTo>
                  <a:pt x="f6402" y="f6355"/>
                </a:lnTo>
                <a:lnTo>
                  <a:pt x="f6399" y="f6355"/>
                </a:lnTo>
                <a:close/>
                <a:moveTo>
                  <a:pt x="f6403" y="f6355"/>
                </a:moveTo>
                <a:cubicBezTo>
                  <a:pt x="f6404" y="f6405"/>
                  <a:pt x="f6406" y="f6407"/>
                  <a:pt x="f6406" y="f6408"/>
                </a:cubicBezTo>
                <a:lnTo>
                  <a:pt x="f6406" y="f6361"/>
                </a:lnTo>
                <a:lnTo>
                  <a:pt x="f6409" y="f6361"/>
                </a:lnTo>
                <a:cubicBezTo>
                  <a:pt x="f6410" y="f6411"/>
                  <a:pt x="f6412" y="f6413"/>
                  <a:pt x="f6414" y="f6355"/>
                </a:cubicBezTo>
                <a:lnTo>
                  <a:pt x="f6403" y="f6355"/>
                </a:lnTo>
                <a:close/>
                <a:moveTo>
                  <a:pt x="f6415" y="f6355"/>
                </a:moveTo>
                <a:cubicBezTo>
                  <a:pt x="f6416" y="f6417"/>
                  <a:pt x="f6418" y="f6419"/>
                  <a:pt x="f7" y="f6361"/>
                </a:cubicBezTo>
                <a:lnTo>
                  <a:pt x="f6420" y="f6361"/>
                </a:lnTo>
                <a:cubicBezTo>
                  <a:pt x="f6421" y="f6422"/>
                  <a:pt x="f6423" y="f6424"/>
                  <a:pt x="f6425" y="f6426"/>
                </a:cubicBezTo>
                <a:cubicBezTo>
                  <a:pt x="f6427" y="f6426"/>
                  <a:pt x="f6428" y="f6429"/>
                  <a:pt x="f6430" y="f6361"/>
                </a:cubicBezTo>
                <a:lnTo>
                  <a:pt x="f6431" y="f6361"/>
                </a:lnTo>
                <a:cubicBezTo>
                  <a:pt x="f6432" y="f6433"/>
                  <a:pt x="f6434" y="f6435"/>
                  <a:pt x="f6436" y="f6355"/>
                </a:cubicBezTo>
                <a:lnTo>
                  <a:pt x="f6415" y="f6355"/>
                </a:lnTo>
                <a:close/>
                <a:moveTo>
                  <a:pt x="f6437" y="f6355"/>
                </a:moveTo>
                <a:cubicBezTo>
                  <a:pt x="f6438" y="f6439"/>
                  <a:pt x="f6440" y="f6441"/>
                  <a:pt x="f6442" y="f6361"/>
                </a:cubicBezTo>
                <a:lnTo>
                  <a:pt x="f6443" y="f6361"/>
                </a:lnTo>
                <a:cubicBezTo>
                  <a:pt x="f6444" y="f6445"/>
                  <a:pt x="f6446" y="f6447"/>
                  <a:pt x="f6448" y="f6355"/>
                </a:cubicBezTo>
                <a:lnTo>
                  <a:pt x="f6437" y="f6355"/>
                </a:lnTo>
                <a:close/>
                <a:moveTo>
                  <a:pt x="f6449" y="f6355"/>
                </a:moveTo>
                <a:cubicBezTo>
                  <a:pt x="f6450" y="f6451"/>
                  <a:pt x="f6452" y="f6453"/>
                  <a:pt x="f6454" y="f6455"/>
                </a:cubicBezTo>
                <a:cubicBezTo>
                  <a:pt x="f6456" y="f6457"/>
                  <a:pt x="f6458" y="f6459"/>
                  <a:pt x="f6460" y="f6361"/>
                </a:cubicBezTo>
                <a:lnTo>
                  <a:pt x="f6461" y="f6361"/>
                </a:lnTo>
                <a:cubicBezTo>
                  <a:pt x="f6462" y="f6463"/>
                  <a:pt x="f6464" y="f6465"/>
                  <a:pt x="f6466" y="f6355"/>
                </a:cubicBezTo>
                <a:lnTo>
                  <a:pt x="f6449" y="f6355"/>
                </a:lnTo>
                <a:close/>
                <a:moveTo>
                  <a:pt x="f6467" y="f6355"/>
                </a:moveTo>
                <a:cubicBezTo>
                  <a:pt x="f6468" y="f6469"/>
                  <a:pt x="f6470" y="f6471"/>
                  <a:pt x="f6472" y="f6473"/>
                </a:cubicBezTo>
                <a:cubicBezTo>
                  <a:pt x="f6474" y="f6475"/>
                  <a:pt x="f6476" y="f6477"/>
                  <a:pt x="f6478" y="f6361"/>
                </a:cubicBezTo>
                <a:lnTo>
                  <a:pt x="f6479" y="f6361"/>
                </a:lnTo>
                <a:cubicBezTo>
                  <a:pt x="f6480" y="f6481"/>
                  <a:pt x="f6482" y="f6483"/>
                  <a:pt x="f6484" y="f6355"/>
                </a:cubicBezTo>
                <a:lnTo>
                  <a:pt x="f6467" y="f6355"/>
                </a:lnTo>
                <a:close/>
                <a:moveTo>
                  <a:pt x="f6485" y="f6355"/>
                </a:moveTo>
                <a:cubicBezTo>
                  <a:pt x="f6486" y="f6487"/>
                  <a:pt x="f6488" y="f6489"/>
                  <a:pt x="f6490" y="f6361"/>
                </a:cubicBezTo>
                <a:lnTo>
                  <a:pt x="f6491" y="f6361"/>
                </a:lnTo>
                <a:cubicBezTo>
                  <a:pt x="f6492" y="f6493"/>
                  <a:pt x="f6494" y="f6495"/>
                  <a:pt x="f6496" y="f6497"/>
                </a:cubicBezTo>
                <a:cubicBezTo>
                  <a:pt x="f6498" y="f6499"/>
                  <a:pt x="f6500" y="f6501"/>
                  <a:pt x="f6502" y="f6355"/>
                </a:cubicBezTo>
                <a:lnTo>
                  <a:pt x="f6485" y="f6355"/>
                </a:lnTo>
                <a:close/>
                <a:moveTo>
                  <a:pt x="f6503" y="f6355"/>
                </a:moveTo>
                <a:cubicBezTo>
                  <a:pt x="f6504" y="f6505"/>
                  <a:pt x="f6506" y="f6507"/>
                  <a:pt x="f6508" y="f6509"/>
                </a:cubicBezTo>
                <a:lnTo>
                  <a:pt x="f6510" y="f6511"/>
                </a:lnTo>
                <a:lnTo>
                  <a:pt x="f6512" y="f6513"/>
                </a:lnTo>
                <a:cubicBezTo>
                  <a:pt x="f6514" y="f6515"/>
                  <a:pt x="f6516" y="f3772"/>
                  <a:pt x="f6517" y="f6361"/>
                </a:cubicBezTo>
                <a:lnTo>
                  <a:pt x="f6518" y="f6361"/>
                </a:lnTo>
                <a:cubicBezTo>
                  <a:pt x="f6519" y="f6520"/>
                  <a:pt x="f6521" y="f6522"/>
                  <a:pt x="f6523" y="f6524"/>
                </a:cubicBezTo>
                <a:lnTo>
                  <a:pt x="f6525" y="f6355"/>
                </a:lnTo>
                <a:lnTo>
                  <a:pt x="f6503" y="f6355"/>
                </a:lnTo>
                <a:close/>
                <a:moveTo>
                  <a:pt x="f6526" y="f6355"/>
                </a:moveTo>
                <a:cubicBezTo>
                  <a:pt x="f6527" y="f6528"/>
                  <a:pt x="f6529" y="f6372"/>
                  <a:pt x="f6530" y="f6361"/>
                </a:cubicBezTo>
                <a:lnTo>
                  <a:pt x="f6531" y="f6361"/>
                </a:lnTo>
                <a:cubicBezTo>
                  <a:pt x="f6532" y="f6533"/>
                  <a:pt x="f6534" y="f6385"/>
                  <a:pt x="f6535" y="f6355"/>
                </a:cubicBezTo>
                <a:lnTo>
                  <a:pt x="f6526" y="f6355"/>
                </a:lnTo>
                <a:close/>
                <a:moveTo>
                  <a:pt x="f6536" y="f6355"/>
                </a:moveTo>
                <a:cubicBezTo>
                  <a:pt x="f6537" y="f6385"/>
                  <a:pt x="f6538" y="f6533"/>
                  <a:pt x="f6539" y="f6361"/>
                </a:cubicBezTo>
                <a:lnTo>
                  <a:pt x="f6540" y="f6361"/>
                </a:lnTo>
                <a:cubicBezTo>
                  <a:pt x="f6541" y="f6533"/>
                  <a:pt x="f6542" y="f6543"/>
                  <a:pt x="f2238" y="f6355"/>
                </a:cubicBezTo>
                <a:lnTo>
                  <a:pt x="f6536" y="f6355"/>
                </a:lnTo>
                <a:close/>
                <a:moveTo>
                  <a:pt x="f6544" y="f6355"/>
                </a:moveTo>
                <a:cubicBezTo>
                  <a:pt x="f6545" y="f6385"/>
                  <a:pt x="f6546" y="f6533"/>
                  <a:pt x="f6547" y="f6361"/>
                </a:cubicBezTo>
                <a:lnTo>
                  <a:pt x="f6548" y="f6361"/>
                </a:lnTo>
                <a:cubicBezTo>
                  <a:pt x="f6549" y="f6550"/>
                  <a:pt x="f6551" y="f6552"/>
                  <a:pt x="f6553" y="f6355"/>
                </a:cubicBezTo>
                <a:lnTo>
                  <a:pt x="f6544" y="f6355"/>
                </a:lnTo>
                <a:close/>
                <a:moveTo>
                  <a:pt x="f6554" y="f6555"/>
                </a:moveTo>
                <a:cubicBezTo>
                  <a:pt x="f6556" y="f6557"/>
                  <a:pt x="f6558" y="f6559"/>
                  <a:pt x="f6560" y="f6561"/>
                </a:cubicBezTo>
                <a:lnTo>
                  <a:pt x="f6562" y="f6561"/>
                </a:lnTo>
                <a:cubicBezTo>
                  <a:pt x="f6563" y="f6559"/>
                  <a:pt x="f6564" y="f6565"/>
                  <a:pt x="f6566" y="f6555"/>
                </a:cubicBezTo>
                <a:lnTo>
                  <a:pt x="f6554" y="f6555"/>
                </a:lnTo>
                <a:close/>
                <a:moveTo>
                  <a:pt x="f6567" y="f6555"/>
                </a:moveTo>
                <a:cubicBezTo>
                  <a:pt x="f6568" y="f6565"/>
                  <a:pt x="f6569" y="f6570"/>
                  <a:pt x="f6571" y="f6561"/>
                </a:cubicBezTo>
                <a:lnTo>
                  <a:pt x="f6572" y="f6561"/>
                </a:lnTo>
                <a:cubicBezTo>
                  <a:pt x="f6573" y="f6574"/>
                  <a:pt x="f6575" y="f6557"/>
                  <a:pt x="f6576" y="f6555"/>
                </a:cubicBezTo>
                <a:lnTo>
                  <a:pt x="f6567" y="f6555"/>
                </a:lnTo>
                <a:close/>
                <a:moveTo>
                  <a:pt x="f6577" y="f6555"/>
                </a:moveTo>
                <a:cubicBezTo>
                  <a:pt x="f6578" y="f6557"/>
                  <a:pt x="f6579" y="f6574"/>
                  <a:pt x="f6580" y="f6561"/>
                </a:cubicBezTo>
                <a:lnTo>
                  <a:pt x="f6581" y="f6561"/>
                </a:lnTo>
                <a:cubicBezTo>
                  <a:pt x="f6582" y="f6574"/>
                  <a:pt x="f6583" y="f6557"/>
                  <a:pt x="f1928" y="f6555"/>
                </a:cubicBezTo>
                <a:lnTo>
                  <a:pt x="f6577" y="f6555"/>
                </a:lnTo>
                <a:close/>
                <a:moveTo>
                  <a:pt x="f6584" y="f6555"/>
                </a:moveTo>
                <a:cubicBezTo>
                  <a:pt x="f6585" y="f6586"/>
                  <a:pt x="f6587" y="f6588"/>
                  <a:pt x="f6589" y="f6561"/>
                </a:cubicBezTo>
                <a:lnTo>
                  <a:pt x="f6590" y="f6561"/>
                </a:lnTo>
                <a:cubicBezTo>
                  <a:pt x="f6591" y="f6588"/>
                  <a:pt x="f6592" y="f6593"/>
                  <a:pt x="f6594" y="f6555"/>
                </a:cubicBezTo>
                <a:lnTo>
                  <a:pt x="f6584" y="f6555"/>
                </a:lnTo>
                <a:close/>
                <a:moveTo>
                  <a:pt x="f6595" y="f6555"/>
                </a:moveTo>
                <a:cubicBezTo>
                  <a:pt x="f6596" y="f6597"/>
                  <a:pt x="f6598" y="f6599"/>
                  <a:pt x="f6600" y="f6601"/>
                </a:cubicBezTo>
                <a:cubicBezTo>
                  <a:pt x="f6602" y="f6603"/>
                  <a:pt x="f6604" y="f6605"/>
                  <a:pt x="f6606" y="f6561"/>
                </a:cubicBezTo>
                <a:lnTo>
                  <a:pt x="f6607" y="f6561"/>
                </a:lnTo>
                <a:cubicBezTo>
                  <a:pt x="f6608" y="f6609"/>
                  <a:pt x="f6610" y="f6611"/>
                  <a:pt x="f6612" y="f6555"/>
                </a:cubicBezTo>
                <a:lnTo>
                  <a:pt x="f6595" y="f6555"/>
                </a:lnTo>
                <a:close/>
                <a:moveTo>
                  <a:pt x="f6613" y="f6555"/>
                </a:moveTo>
                <a:cubicBezTo>
                  <a:pt x="f6614" y="f6615"/>
                  <a:pt x="f6616" y="f6617"/>
                  <a:pt x="f6618" y="f6619"/>
                </a:cubicBezTo>
                <a:cubicBezTo>
                  <a:pt x="f6620" y="f6621"/>
                  <a:pt x="f6622" y="f6623"/>
                  <a:pt x="f6624" y="f6561"/>
                </a:cubicBezTo>
                <a:lnTo>
                  <a:pt x="f6625" y="f6561"/>
                </a:lnTo>
                <a:cubicBezTo>
                  <a:pt x="f6626" y="f6627"/>
                  <a:pt x="f6628" y="f6629"/>
                  <a:pt x="f6630" y="f6631"/>
                </a:cubicBezTo>
                <a:cubicBezTo>
                  <a:pt x="f6632" y="f6633"/>
                  <a:pt x="f6634" y="f6635"/>
                  <a:pt x="f6636" y="f6637"/>
                </a:cubicBezTo>
                <a:cubicBezTo>
                  <a:pt x="f6638" y="f6639"/>
                  <a:pt x="f6640" y="f6641"/>
                  <a:pt x="f6642" y="f6643"/>
                </a:cubicBezTo>
                <a:cubicBezTo>
                  <a:pt x="f6644" y="f6645"/>
                  <a:pt x="f6646" y="f6647"/>
                  <a:pt x="f6648" y="f6555"/>
                </a:cubicBezTo>
                <a:lnTo>
                  <a:pt x="f6613" y="f6555"/>
                </a:lnTo>
                <a:close/>
                <a:moveTo>
                  <a:pt x="f6649" y="f6555"/>
                </a:moveTo>
                <a:lnTo>
                  <a:pt x="f6649" y="f6561"/>
                </a:lnTo>
                <a:lnTo>
                  <a:pt x="f6650" y="f6561"/>
                </a:lnTo>
                <a:cubicBezTo>
                  <a:pt x="f6651" y="f6652"/>
                  <a:pt x="f6653" y="f6654"/>
                  <a:pt x="f6655" y="f6656"/>
                </a:cubicBezTo>
                <a:lnTo>
                  <a:pt x="f6657" y="f6656"/>
                </a:lnTo>
                <a:cubicBezTo>
                  <a:pt x="f6657" y="f6656"/>
                  <a:pt x="f6658" y="f6659"/>
                  <a:pt x="f6660" y="f6561"/>
                </a:cubicBezTo>
                <a:lnTo>
                  <a:pt x="f6661" y="f6561"/>
                </a:lnTo>
                <a:cubicBezTo>
                  <a:pt x="f6662" y="f6663"/>
                  <a:pt x="f6664" y="f6665"/>
                  <a:pt x="f6666" y="f6555"/>
                </a:cubicBezTo>
                <a:lnTo>
                  <a:pt x="f6649" y="f6555"/>
                </a:lnTo>
                <a:close/>
                <a:moveTo>
                  <a:pt x="f4067" y="f6555"/>
                </a:moveTo>
                <a:cubicBezTo>
                  <a:pt x="f6667" y="f6668"/>
                  <a:pt x="f6669" y="f6670"/>
                  <a:pt x="f6671" y="f6561"/>
                </a:cubicBezTo>
                <a:lnTo>
                  <a:pt x="f6672" y="f6561"/>
                </a:lnTo>
                <a:cubicBezTo>
                  <a:pt x="f6673" y="f6674"/>
                  <a:pt x="f6675" y="f6676"/>
                  <a:pt x="f6677" y="f6555"/>
                </a:cubicBezTo>
                <a:lnTo>
                  <a:pt x="f4067" y="f6555"/>
                </a:lnTo>
                <a:close/>
                <a:moveTo>
                  <a:pt x="f6678" y="f6555"/>
                </a:moveTo>
                <a:cubicBezTo>
                  <a:pt x="f6679" y="f6680"/>
                  <a:pt x="f6681" y="f6682"/>
                  <a:pt x="f6683" y="f6684"/>
                </a:cubicBezTo>
                <a:cubicBezTo>
                  <a:pt x="f6685" y="f6686"/>
                  <a:pt x="f6687" y="f6688"/>
                  <a:pt x="f6689" y="f6561"/>
                </a:cubicBezTo>
                <a:lnTo>
                  <a:pt x="f6690" y="f6561"/>
                </a:lnTo>
                <a:cubicBezTo>
                  <a:pt x="f6691" y="f6692"/>
                  <a:pt x="f6693" y="f6694"/>
                  <a:pt x="f6695" y="f6555"/>
                </a:cubicBezTo>
                <a:lnTo>
                  <a:pt x="f6678" y="f6555"/>
                </a:lnTo>
                <a:close/>
                <a:moveTo>
                  <a:pt x="f6696" y="f6555"/>
                </a:moveTo>
                <a:cubicBezTo>
                  <a:pt x="f6697" y="f6698"/>
                  <a:pt x="f6699" y="f6700"/>
                  <a:pt x="f6701" y="f6619"/>
                </a:cubicBezTo>
                <a:cubicBezTo>
                  <a:pt x="f6701" y="f6702"/>
                  <a:pt x="f6703" y="f6704"/>
                  <a:pt x="f6705" y="f6643"/>
                </a:cubicBezTo>
                <a:cubicBezTo>
                  <a:pt x="f6706" y="f6707"/>
                  <a:pt x="f6708" y="f6709"/>
                  <a:pt x="f6710" y="f6561"/>
                </a:cubicBezTo>
                <a:lnTo>
                  <a:pt x="f6711" y="f6561"/>
                </a:lnTo>
                <a:cubicBezTo>
                  <a:pt x="f6712" y="f6713"/>
                  <a:pt x="f6714" y="f6715"/>
                  <a:pt x="f6716" y="f6717"/>
                </a:cubicBezTo>
                <a:cubicBezTo>
                  <a:pt x="f6718" y="f6719"/>
                  <a:pt x="f6720" y="f6721"/>
                  <a:pt x="f6722" y="f6555"/>
                </a:cubicBezTo>
                <a:lnTo>
                  <a:pt x="f6696" y="f6555"/>
                </a:lnTo>
                <a:close/>
                <a:moveTo>
                  <a:pt x="f6723" y="f6555"/>
                </a:moveTo>
                <a:cubicBezTo>
                  <a:pt x="f6724" y="f6725"/>
                  <a:pt x="f6726" y="f6727"/>
                  <a:pt x="f6728" y="f6561"/>
                </a:cubicBezTo>
                <a:lnTo>
                  <a:pt x="f6729" y="f6561"/>
                </a:lnTo>
                <a:cubicBezTo>
                  <a:pt x="f6730" y="f6731"/>
                  <a:pt x="f6732" y="f6725"/>
                  <a:pt x="f6733" y="f6555"/>
                </a:cubicBezTo>
                <a:lnTo>
                  <a:pt x="f6723" y="f6555"/>
                </a:lnTo>
                <a:close/>
                <a:moveTo>
                  <a:pt x="f6734" y="f6555"/>
                </a:moveTo>
                <a:cubicBezTo>
                  <a:pt x="f6735" y="f6736"/>
                  <a:pt x="f6737" y="f6738"/>
                  <a:pt x="f6739" y="f6561"/>
                </a:cubicBezTo>
                <a:lnTo>
                  <a:pt x="f6740" y="f6561"/>
                </a:lnTo>
                <a:cubicBezTo>
                  <a:pt x="f6741" y="f6727"/>
                  <a:pt x="f6742" y="f6736"/>
                  <a:pt x="f6743" y="f6555"/>
                </a:cubicBezTo>
                <a:lnTo>
                  <a:pt x="f6734" y="f6555"/>
                </a:lnTo>
                <a:close/>
                <a:moveTo>
                  <a:pt x="f6744" y="f6555"/>
                </a:moveTo>
                <a:cubicBezTo>
                  <a:pt x="f6745" y="f6736"/>
                  <a:pt x="f6746" y="f6727"/>
                  <a:pt x="f6747" y="f6561"/>
                </a:cubicBezTo>
                <a:lnTo>
                  <a:pt x="f6748" y="f6561"/>
                </a:lnTo>
                <a:cubicBezTo>
                  <a:pt x="f6749" y="f6738"/>
                  <a:pt x="f6750" y="f6736"/>
                  <a:pt x="f6751" y="f6555"/>
                </a:cubicBezTo>
                <a:lnTo>
                  <a:pt x="f6744" y="f6555"/>
                </a:lnTo>
                <a:close/>
                <a:moveTo>
                  <a:pt x="f6752" y="f6753"/>
                </a:moveTo>
                <a:cubicBezTo>
                  <a:pt x="f6754" y="f6755"/>
                  <a:pt x="f6756" y="f6757"/>
                  <a:pt x="f6758" y="f6561"/>
                </a:cubicBezTo>
                <a:lnTo>
                  <a:pt x="f6759" y="f6561"/>
                </a:lnTo>
                <a:lnTo>
                  <a:pt x="f6752" y="f6753"/>
                </a:lnTo>
                <a:close/>
                <a:moveTo>
                  <a:pt x="f6760" y="f6761"/>
                </a:moveTo>
                <a:cubicBezTo>
                  <a:pt x="f6762" y="f6763"/>
                  <a:pt x="f6764" y="f6765"/>
                  <a:pt x="f6766" y="f6767"/>
                </a:cubicBezTo>
                <a:lnTo>
                  <a:pt x="f6768" y="f6767"/>
                </a:lnTo>
                <a:cubicBezTo>
                  <a:pt x="f6769" y="f6770"/>
                  <a:pt x="f6771" y="f6772"/>
                  <a:pt x="f6773" y="f6761"/>
                </a:cubicBezTo>
                <a:lnTo>
                  <a:pt x="f6760" y="f6761"/>
                </a:lnTo>
                <a:close/>
                <a:moveTo>
                  <a:pt x="f6774" y="f6775"/>
                </a:moveTo>
                <a:cubicBezTo>
                  <a:pt x="f6776" y="f6777"/>
                  <a:pt x="f6778" y="f6779"/>
                  <a:pt x="f5" y="f6780"/>
                </a:cubicBezTo>
                <a:lnTo>
                  <a:pt x="f6781" y="f6780"/>
                </a:lnTo>
                <a:cubicBezTo>
                  <a:pt x="f6782" y="f6783"/>
                  <a:pt x="f6784" y="f6785"/>
                  <a:pt x="f6786" y="f6775"/>
                </a:cubicBezTo>
                <a:lnTo>
                  <a:pt x="f6774" y="f6775"/>
                </a:lnTo>
                <a:close/>
                <a:moveTo>
                  <a:pt x="f6787" y="f6775"/>
                </a:moveTo>
                <a:cubicBezTo>
                  <a:pt x="f6788" y="f6789"/>
                  <a:pt x="f6790" y="f6791"/>
                  <a:pt x="f6792" y="f6780"/>
                </a:cubicBezTo>
                <a:lnTo>
                  <a:pt x="f6793" y="f6780"/>
                </a:lnTo>
                <a:cubicBezTo>
                  <a:pt x="f6794" y="f6795"/>
                  <a:pt x="f6796" y="f6797"/>
                  <a:pt x="f6798" y="f6799"/>
                </a:cubicBezTo>
                <a:lnTo>
                  <a:pt x="f6800" y="f6799"/>
                </a:lnTo>
                <a:cubicBezTo>
                  <a:pt x="f6801" y="f6797"/>
                  <a:pt x="f6802" y="f6795"/>
                  <a:pt x="f6803" y="f6780"/>
                </a:cubicBezTo>
                <a:lnTo>
                  <a:pt x="f6804" y="f6780"/>
                </a:lnTo>
                <a:cubicBezTo>
                  <a:pt x="f6805" y="f6795"/>
                  <a:pt x="f6806" y="f6797"/>
                  <a:pt x="f6807" y="f6799"/>
                </a:cubicBezTo>
                <a:lnTo>
                  <a:pt x="f6808" y="f6799"/>
                </a:lnTo>
                <a:cubicBezTo>
                  <a:pt x="f6808" y="f6809"/>
                  <a:pt x="f6810" y="f6811"/>
                  <a:pt x="f6812" y="f6780"/>
                </a:cubicBezTo>
                <a:lnTo>
                  <a:pt x="f6813" y="f6780"/>
                </a:lnTo>
                <a:cubicBezTo>
                  <a:pt x="f6814" y="f6795"/>
                  <a:pt x="f6815" y="f6797"/>
                  <a:pt x="f6816" y="f6799"/>
                </a:cubicBezTo>
                <a:lnTo>
                  <a:pt x="f6817" y="f6799"/>
                </a:lnTo>
                <a:lnTo>
                  <a:pt x="f6818" y="f6799"/>
                </a:lnTo>
                <a:cubicBezTo>
                  <a:pt x="f6819" y="f6820"/>
                  <a:pt x="f6821" y="f6822"/>
                  <a:pt x="f6823" y="f6824"/>
                </a:cubicBezTo>
                <a:cubicBezTo>
                  <a:pt x="f6823" y="f6824"/>
                  <a:pt x="f6825" y="f6826"/>
                  <a:pt x="f6827" y="f6828"/>
                </a:cubicBezTo>
                <a:cubicBezTo>
                  <a:pt x="f6829" y="f6830"/>
                  <a:pt x="f6831" y="f6832"/>
                  <a:pt x="f6833" y="f6780"/>
                </a:cubicBezTo>
                <a:lnTo>
                  <a:pt x="f6834" y="f6780"/>
                </a:lnTo>
                <a:cubicBezTo>
                  <a:pt x="f6835" y="f6836"/>
                  <a:pt x="f6837" y="f6838"/>
                  <a:pt x="f6839" y="f6840"/>
                </a:cubicBezTo>
                <a:lnTo>
                  <a:pt x="f6841" y="f6842"/>
                </a:lnTo>
                <a:lnTo>
                  <a:pt x="f6843" y="f6775"/>
                </a:lnTo>
                <a:lnTo>
                  <a:pt x="f6787" y="f6775"/>
                </a:lnTo>
                <a:close/>
                <a:moveTo>
                  <a:pt x="f116" y="f6775"/>
                </a:moveTo>
                <a:lnTo>
                  <a:pt x="f116" y="f6780"/>
                </a:lnTo>
                <a:lnTo>
                  <a:pt x="f6844" y="f6780"/>
                </a:lnTo>
                <a:lnTo>
                  <a:pt x="f6844" y="f6775"/>
                </a:lnTo>
                <a:lnTo>
                  <a:pt x="f116" y="f6775"/>
                </a:lnTo>
                <a:close/>
                <a:moveTo>
                  <a:pt x="f6660" y="f6775"/>
                </a:moveTo>
                <a:lnTo>
                  <a:pt x="f6660" y="f6845"/>
                </a:lnTo>
                <a:cubicBezTo>
                  <a:pt x="f6846" y="f6847"/>
                  <a:pt x="f6848" y="f6849"/>
                  <a:pt x="f6850" y="f6851"/>
                </a:cubicBezTo>
                <a:cubicBezTo>
                  <a:pt x="f6852" y="f6853"/>
                  <a:pt x="f6854" y="f6855"/>
                  <a:pt x="f6856" y="f6780"/>
                </a:cubicBezTo>
                <a:lnTo>
                  <a:pt x="f6857" y="f6780"/>
                </a:lnTo>
                <a:cubicBezTo>
                  <a:pt x="f6858" y="f6859"/>
                  <a:pt x="f6860" y="f6861"/>
                  <a:pt x="f6862" y="f6828"/>
                </a:cubicBezTo>
                <a:cubicBezTo>
                  <a:pt x="f6863" y="f6826"/>
                  <a:pt x="f6864" y="f6865"/>
                  <a:pt x="f6866" y="f6867"/>
                </a:cubicBezTo>
                <a:cubicBezTo>
                  <a:pt x="f6868" y="f6869"/>
                  <a:pt x="f6870" y="f6871"/>
                  <a:pt x="f167" y="f6872"/>
                </a:cubicBezTo>
                <a:cubicBezTo>
                  <a:pt x="f6873" y="f6872"/>
                  <a:pt x="f6874" y="f6875"/>
                  <a:pt x="f6876" y="f6775"/>
                </a:cubicBezTo>
                <a:lnTo>
                  <a:pt x="f6660" y="f6775"/>
                </a:lnTo>
                <a:close/>
                <a:moveTo>
                  <a:pt x="f6877" y="f6775"/>
                </a:moveTo>
                <a:cubicBezTo>
                  <a:pt x="f6878" y="f6879"/>
                  <a:pt x="f6880" y="f6881"/>
                  <a:pt x="f6882" y="f6780"/>
                </a:cubicBezTo>
                <a:lnTo>
                  <a:pt x="f6883" y="f6780"/>
                </a:lnTo>
                <a:cubicBezTo>
                  <a:pt x="f6884" y="f6885"/>
                  <a:pt x="f6886" y="f6789"/>
                  <a:pt x="f6887" y="f6775"/>
                </a:cubicBezTo>
                <a:lnTo>
                  <a:pt x="f6877" y="f6775"/>
                </a:lnTo>
                <a:close/>
                <a:moveTo>
                  <a:pt x="f6888" y="f6775"/>
                </a:moveTo>
                <a:cubicBezTo>
                  <a:pt x="f6889" y="f6890"/>
                  <a:pt x="f6891" y="f6892"/>
                  <a:pt x="f6893" y="f6894"/>
                </a:cubicBezTo>
                <a:lnTo>
                  <a:pt x="f6895" y="f6896"/>
                </a:lnTo>
                <a:lnTo>
                  <a:pt x="f6897" y="f6780"/>
                </a:lnTo>
                <a:lnTo>
                  <a:pt x="f6898" y="f6780"/>
                </a:lnTo>
                <a:lnTo>
                  <a:pt x="f6899" y="f6900"/>
                </a:lnTo>
                <a:lnTo>
                  <a:pt x="f6901" y="f6902"/>
                </a:lnTo>
                <a:cubicBezTo>
                  <a:pt x="f6901" y="f6902"/>
                  <a:pt x="f6903" y="f6904"/>
                  <a:pt x="f6905" y="f6775"/>
                </a:cubicBezTo>
                <a:lnTo>
                  <a:pt x="f6888" y="f6775"/>
                </a:lnTo>
                <a:close/>
                <a:moveTo>
                  <a:pt x="f6906" y="f6775"/>
                </a:moveTo>
                <a:lnTo>
                  <a:pt x="f6907" y="f6799"/>
                </a:lnTo>
                <a:cubicBezTo>
                  <a:pt x="f6908" y="f6909"/>
                  <a:pt x="f6910" y="f6911"/>
                  <a:pt x="f6912" y="f6780"/>
                </a:cubicBezTo>
                <a:lnTo>
                  <a:pt x="f5609" y="f6780"/>
                </a:lnTo>
                <a:cubicBezTo>
                  <a:pt x="f6913" y="f6914"/>
                  <a:pt x="f6915" y="f6916"/>
                  <a:pt x="f6917" y="f6918"/>
                </a:cubicBezTo>
                <a:cubicBezTo>
                  <a:pt x="f6919" y="f6920"/>
                  <a:pt x="f6921" y="f6826"/>
                  <a:pt x="f6922" y="f6780"/>
                </a:cubicBezTo>
                <a:lnTo>
                  <a:pt x="f6923" y="f6780"/>
                </a:lnTo>
                <a:cubicBezTo>
                  <a:pt x="f6924" y="f6925"/>
                  <a:pt x="f6926" y="f6927"/>
                  <a:pt x="f6928" y="f6929"/>
                </a:cubicBezTo>
                <a:cubicBezTo>
                  <a:pt x="f6930" y="f6931"/>
                  <a:pt x="f6932" y="f6933"/>
                  <a:pt x="f6934" y="f6896"/>
                </a:cubicBezTo>
                <a:cubicBezTo>
                  <a:pt x="f6935" y="f6936"/>
                  <a:pt x="f6937" y="f6938"/>
                  <a:pt x="f6939" y="f6940"/>
                </a:cubicBezTo>
                <a:cubicBezTo>
                  <a:pt x="f6941" y="f6942"/>
                  <a:pt x="f6943" y="f6944"/>
                  <a:pt x="f6945" y="f6842"/>
                </a:cubicBezTo>
                <a:cubicBezTo>
                  <a:pt x="f6945" y="f6946"/>
                  <a:pt x="f6943" y="f6947"/>
                  <a:pt x="f6945" y="f6948"/>
                </a:cubicBezTo>
                <a:lnTo>
                  <a:pt x="f6949" y="f6948"/>
                </a:lnTo>
                <a:cubicBezTo>
                  <a:pt x="f6949" y="f6950"/>
                  <a:pt x="f6951" y="f6952"/>
                  <a:pt x="f6953" y="f6780"/>
                </a:cubicBezTo>
                <a:lnTo>
                  <a:pt x="f6954" y="f6780"/>
                </a:lnTo>
                <a:cubicBezTo>
                  <a:pt x="f6955" y="f6795"/>
                  <a:pt x="f6956" y="f6797"/>
                  <a:pt x="f6957" y="f6799"/>
                </a:cubicBezTo>
                <a:lnTo>
                  <a:pt x="f6958" y="f6799"/>
                </a:lnTo>
                <a:cubicBezTo>
                  <a:pt x="f6959" y="f6809"/>
                  <a:pt x="f6960" y="f6811"/>
                  <a:pt x="f6961" y="f6780"/>
                </a:cubicBezTo>
                <a:lnTo>
                  <a:pt x="f6962" y="f6780"/>
                </a:lnTo>
                <a:cubicBezTo>
                  <a:pt x="f6963" y="f6791"/>
                  <a:pt x="f6964" y="f6789"/>
                  <a:pt x="f6965" y="f6775"/>
                </a:cubicBezTo>
                <a:lnTo>
                  <a:pt x="f6906" y="f6775"/>
                </a:lnTo>
                <a:close/>
                <a:moveTo>
                  <a:pt x="f6966" y="f6775"/>
                </a:moveTo>
                <a:cubicBezTo>
                  <a:pt x="f6967" y="f6968"/>
                  <a:pt x="f6969" y="f6779"/>
                  <a:pt x="f6970" y="f6780"/>
                </a:cubicBezTo>
                <a:lnTo>
                  <a:pt x="f6971" y="f6780"/>
                </a:lnTo>
                <a:cubicBezTo>
                  <a:pt x="f6972" y="f6973"/>
                  <a:pt x="f6974" y="f6975"/>
                  <a:pt x="f6976" y="f6775"/>
                </a:cubicBezTo>
                <a:lnTo>
                  <a:pt x="f6966" y="f6775"/>
                </a:lnTo>
                <a:close/>
                <a:moveTo>
                  <a:pt x="f6977" y="f6978"/>
                </a:moveTo>
                <a:cubicBezTo>
                  <a:pt x="f6979" y="f6980"/>
                  <a:pt x="f6981" y="f6982"/>
                  <a:pt x="f6983" y="f6984"/>
                </a:cubicBezTo>
                <a:lnTo>
                  <a:pt x="f6985" y="f6984"/>
                </a:lnTo>
                <a:cubicBezTo>
                  <a:pt x="f6986" y="f6987"/>
                  <a:pt x="f6988" y="f6989"/>
                  <a:pt x="f6990" y="f6978"/>
                </a:cubicBezTo>
                <a:lnTo>
                  <a:pt x="f6977" y="f6978"/>
                </a:lnTo>
                <a:close/>
                <a:moveTo>
                  <a:pt x="f6991" y="f6978"/>
                </a:moveTo>
                <a:cubicBezTo>
                  <a:pt x="f6992" y="f6993"/>
                  <a:pt x="f6994" y="f6995"/>
                  <a:pt x="f6996" y="f6984"/>
                </a:cubicBezTo>
                <a:lnTo>
                  <a:pt x="f6997" y="f6984"/>
                </a:lnTo>
                <a:cubicBezTo>
                  <a:pt x="f6998" y="f6999"/>
                  <a:pt x="f7000" y="f7001"/>
                  <a:pt x="f7000" y="f7002"/>
                </a:cubicBezTo>
                <a:cubicBezTo>
                  <a:pt x="f7000" y="f7003"/>
                  <a:pt x="f7000" y="f7004"/>
                  <a:pt x="f7000" y="f6978"/>
                </a:cubicBezTo>
                <a:lnTo>
                  <a:pt x="f6991" y="f6978"/>
                </a:lnTo>
                <a:close/>
                <a:moveTo>
                  <a:pt x="f7005" y="f6978"/>
                </a:moveTo>
                <a:cubicBezTo>
                  <a:pt x="f7005" y="f7004"/>
                  <a:pt x="f7005" y="f7003"/>
                  <a:pt x="f7005" y="f7002"/>
                </a:cubicBezTo>
                <a:cubicBezTo>
                  <a:pt x="f7005" y="f7001"/>
                  <a:pt x="f7006" y="f6999"/>
                  <a:pt x="f7007" y="f6984"/>
                </a:cubicBezTo>
                <a:lnTo>
                  <a:pt x="f5420" y="f6984"/>
                </a:lnTo>
                <a:cubicBezTo>
                  <a:pt x="f7008" y="f6999"/>
                  <a:pt x="f7009" y="f7010"/>
                  <a:pt x="f7009" y="f7002"/>
                </a:cubicBezTo>
                <a:cubicBezTo>
                  <a:pt x="f7009" y="f7003"/>
                  <a:pt x="f7009" y="f7004"/>
                  <a:pt x="f7009" y="f6978"/>
                </a:cubicBezTo>
                <a:lnTo>
                  <a:pt x="f7005" y="f6978"/>
                </a:lnTo>
                <a:close/>
                <a:moveTo>
                  <a:pt x="f7011" y="f6978"/>
                </a:moveTo>
                <a:cubicBezTo>
                  <a:pt x="f7011" y="f7004"/>
                  <a:pt x="f7011" y="f7003"/>
                  <a:pt x="f7011" y="f7002"/>
                </a:cubicBezTo>
                <a:cubicBezTo>
                  <a:pt x="f7011" y="f7012"/>
                  <a:pt x="f7013" y="f7014"/>
                  <a:pt x="f7015" y="f6984"/>
                </a:cubicBezTo>
                <a:lnTo>
                  <a:pt x="f6590" y="f6984"/>
                </a:lnTo>
                <a:cubicBezTo>
                  <a:pt x="f7016" y="f7017"/>
                  <a:pt x="f7018" y="f7019"/>
                  <a:pt x="f7018" y="f7002"/>
                </a:cubicBezTo>
                <a:cubicBezTo>
                  <a:pt x="f7018" y="f7003"/>
                  <a:pt x="f7018" y="f7004"/>
                  <a:pt x="f7018" y="f6978"/>
                </a:cubicBezTo>
                <a:lnTo>
                  <a:pt x="f7011" y="f6978"/>
                </a:lnTo>
                <a:close/>
                <a:moveTo>
                  <a:pt x="f7020" y="f6978"/>
                </a:moveTo>
                <a:cubicBezTo>
                  <a:pt x="f7021" y="f7022"/>
                  <a:pt x="f7023" y="f7024"/>
                  <a:pt x="f7025" y="f6984"/>
                </a:cubicBezTo>
                <a:lnTo>
                  <a:pt x="f7026" y="f6984"/>
                </a:lnTo>
                <a:cubicBezTo>
                  <a:pt x="f7027" y="f7028"/>
                  <a:pt x="f7029" y="f7030"/>
                  <a:pt x="f7031" y="f7032"/>
                </a:cubicBezTo>
                <a:cubicBezTo>
                  <a:pt x="f7033" y="f7034"/>
                  <a:pt x="f7035" y="f7036"/>
                  <a:pt x="f7037" y="f7038"/>
                </a:cubicBezTo>
                <a:lnTo>
                  <a:pt x="f7037" y="f7039"/>
                </a:lnTo>
                <a:cubicBezTo>
                  <a:pt x="f7040" y="f7041"/>
                  <a:pt x="f7042" y="f7043"/>
                  <a:pt x="f7044" y="f6978"/>
                </a:cubicBezTo>
                <a:lnTo>
                  <a:pt x="f7020" y="f6978"/>
                </a:lnTo>
                <a:close/>
                <a:moveTo>
                  <a:pt x="f116" y="f6978"/>
                </a:moveTo>
                <a:lnTo>
                  <a:pt x="f116" y="f6984"/>
                </a:lnTo>
                <a:lnTo>
                  <a:pt x="f6844" y="f6984"/>
                </a:lnTo>
                <a:lnTo>
                  <a:pt x="f6844" y="f6978"/>
                </a:lnTo>
                <a:lnTo>
                  <a:pt x="f116" y="f6978"/>
                </a:lnTo>
                <a:close/>
                <a:moveTo>
                  <a:pt x="f7045" y="f6978"/>
                </a:moveTo>
                <a:cubicBezTo>
                  <a:pt x="f7046" y="f7047"/>
                  <a:pt x="f7048" y="f7049"/>
                  <a:pt x="f7050" y="f7051"/>
                </a:cubicBezTo>
                <a:cubicBezTo>
                  <a:pt x="f7052" y="f7053"/>
                  <a:pt x="f7054" y="f7055"/>
                  <a:pt x="f7056" y="f6984"/>
                </a:cubicBezTo>
                <a:lnTo>
                  <a:pt x="f7057" y="f6984"/>
                </a:lnTo>
                <a:cubicBezTo>
                  <a:pt x="f7058" y="f7059"/>
                  <a:pt x="f7060" y="f7061"/>
                  <a:pt x="f7062" y="f7063"/>
                </a:cubicBezTo>
                <a:cubicBezTo>
                  <a:pt x="f7064" y="f7065"/>
                  <a:pt x="f7066" y="f7067"/>
                  <a:pt x="f7068" y="f6978"/>
                </a:cubicBezTo>
                <a:lnTo>
                  <a:pt x="f7045" y="f6978"/>
                </a:lnTo>
                <a:close/>
                <a:moveTo>
                  <a:pt x="f7069" y="f6978"/>
                </a:moveTo>
                <a:cubicBezTo>
                  <a:pt x="f7070" y="f7019"/>
                  <a:pt x="f7071" y="f7072"/>
                  <a:pt x="f6882" y="f6984"/>
                </a:cubicBezTo>
                <a:lnTo>
                  <a:pt x="f7073" y="f6984"/>
                </a:lnTo>
                <a:cubicBezTo>
                  <a:pt x="f7074" y="f7075"/>
                  <a:pt x="f7076" y="f7001"/>
                  <a:pt x="f7077" y="f6978"/>
                </a:cubicBezTo>
                <a:lnTo>
                  <a:pt x="f7069" y="f6978"/>
                </a:lnTo>
                <a:close/>
                <a:moveTo>
                  <a:pt x="f7078" y="f6978"/>
                </a:moveTo>
                <a:cubicBezTo>
                  <a:pt x="f7079" y="f7080"/>
                  <a:pt x="f7081" y="f7082"/>
                  <a:pt x="f7083" y="f6984"/>
                </a:cubicBezTo>
                <a:lnTo>
                  <a:pt x="f7084" y="f6984"/>
                </a:lnTo>
                <a:cubicBezTo>
                  <a:pt x="f7085" y="f7086"/>
                  <a:pt x="f7087" y="f7088"/>
                  <a:pt x="f7089" y="f7090"/>
                </a:cubicBezTo>
                <a:cubicBezTo>
                  <a:pt x="f7091" y="f7092"/>
                  <a:pt x="f7093" y="f7094"/>
                  <a:pt x="f7095" y="f6978"/>
                </a:cubicBezTo>
                <a:lnTo>
                  <a:pt x="f7078" y="f6978"/>
                </a:lnTo>
                <a:close/>
                <a:moveTo>
                  <a:pt x="f7096" y="f6978"/>
                </a:moveTo>
                <a:cubicBezTo>
                  <a:pt x="f7097" y="f7098"/>
                  <a:pt x="f7099" y="f7100"/>
                  <a:pt x="f7101" y="f7102"/>
                </a:cubicBezTo>
                <a:cubicBezTo>
                  <a:pt x="f7103" y="f7104"/>
                  <a:pt x="f7105" y="f7106"/>
                  <a:pt x="f7107" y="f6984"/>
                </a:cubicBezTo>
                <a:lnTo>
                  <a:pt x="f7108" y="f6984"/>
                </a:lnTo>
                <a:cubicBezTo>
                  <a:pt x="f7109" y="f7110"/>
                  <a:pt x="f7111" y="f7112"/>
                  <a:pt x="f7113" y="f7039"/>
                </a:cubicBezTo>
                <a:lnTo>
                  <a:pt x="f7114" y="f7115"/>
                </a:lnTo>
                <a:cubicBezTo>
                  <a:pt x="f7116" y="f7117"/>
                  <a:pt x="f7118" y="f7119"/>
                  <a:pt x="f7120" y="f6978"/>
                </a:cubicBezTo>
                <a:lnTo>
                  <a:pt x="f7096" y="f6978"/>
                </a:lnTo>
                <a:close/>
                <a:moveTo>
                  <a:pt x="f7121" y="f6978"/>
                </a:moveTo>
                <a:cubicBezTo>
                  <a:pt x="f7122" y="f7123"/>
                  <a:pt x="f7124" y="f7125"/>
                  <a:pt x="f6066" y="f6984"/>
                </a:cubicBezTo>
                <a:lnTo>
                  <a:pt x="f7126" y="f6984"/>
                </a:lnTo>
                <a:cubicBezTo>
                  <a:pt x="f7127" y="f7128"/>
                  <a:pt x="f7129" y="f7130"/>
                  <a:pt x="f2813" y="f7131"/>
                </a:cubicBezTo>
                <a:cubicBezTo>
                  <a:pt x="f7132" y="f7130"/>
                  <a:pt x="f7133" y="f7134"/>
                  <a:pt x="f7135" y="f6984"/>
                </a:cubicBezTo>
                <a:lnTo>
                  <a:pt x="f7136" y="f6984"/>
                </a:lnTo>
                <a:cubicBezTo>
                  <a:pt x="f7137" y="f7138"/>
                  <a:pt x="f7139" y="f7140"/>
                  <a:pt x="f7141" y="f7115"/>
                </a:cubicBezTo>
                <a:cubicBezTo>
                  <a:pt x="f739" y="f7142"/>
                  <a:pt x="f7143" y="f7144"/>
                  <a:pt x="f7145" y="f6978"/>
                </a:cubicBezTo>
                <a:lnTo>
                  <a:pt x="f7146" y="f6978"/>
                </a:lnTo>
                <a:cubicBezTo>
                  <a:pt x="f7147" y="f7148"/>
                  <a:pt x="f7149" y="f7150"/>
                  <a:pt x="f7151" y="f7063"/>
                </a:cubicBezTo>
                <a:cubicBezTo>
                  <a:pt x="f7152" y="f7153"/>
                  <a:pt x="f7154" y="f7155"/>
                  <a:pt x="f7156" y="f7157"/>
                </a:cubicBezTo>
                <a:cubicBezTo>
                  <a:pt x="f7158" y="f7159"/>
                  <a:pt x="f7160" y="f7161"/>
                  <a:pt x="f7162" y="f6978"/>
                </a:cubicBezTo>
                <a:lnTo>
                  <a:pt x="f7121" y="f6978"/>
                </a:lnTo>
                <a:close/>
                <a:moveTo>
                  <a:pt x="f7163" y="f6978"/>
                </a:moveTo>
                <a:cubicBezTo>
                  <a:pt x="f7164" y="f7165"/>
                  <a:pt x="f7166" y="f7167"/>
                  <a:pt x="f7168" y="f6984"/>
                </a:cubicBezTo>
                <a:lnTo>
                  <a:pt x="f7169" y="f6984"/>
                </a:lnTo>
                <a:cubicBezTo>
                  <a:pt x="f7170" y="f7171"/>
                  <a:pt x="f7172" y="f7173"/>
                  <a:pt x="f7172" y="f7002"/>
                </a:cubicBezTo>
                <a:cubicBezTo>
                  <a:pt x="f7172" y="f7003"/>
                  <a:pt x="f7172" y="f7004"/>
                  <a:pt x="f7172" y="f6978"/>
                </a:cubicBezTo>
                <a:lnTo>
                  <a:pt x="f7163" y="f6978"/>
                </a:lnTo>
                <a:close/>
                <a:moveTo>
                  <a:pt x="f7174" y="f6978"/>
                </a:moveTo>
                <a:cubicBezTo>
                  <a:pt x="f7174" y="f7004"/>
                  <a:pt x="f7174" y="f7003"/>
                  <a:pt x="f7174" y="f7002"/>
                </a:cubicBezTo>
                <a:lnTo>
                  <a:pt x="f7175" y="f7176"/>
                </a:lnTo>
                <a:cubicBezTo>
                  <a:pt x="f7175" y="f7177"/>
                  <a:pt x="f7178" y="f7179"/>
                  <a:pt x="f6961" y="f6984"/>
                </a:cubicBezTo>
                <a:lnTo>
                  <a:pt x="f7180" y="f6984"/>
                </a:lnTo>
                <a:cubicBezTo>
                  <a:pt x="f7181" y="f7182"/>
                  <a:pt x="f7183" y="f7165"/>
                  <a:pt x="f7184" y="f6978"/>
                </a:cubicBezTo>
                <a:lnTo>
                  <a:pt x="f7174" y="f6978"/>
                </a:lnTo>
                <a:close/>
                <a:moveTo>
                  <a:pt x="f7185" y="f6978"/>
                </a:moveTo>
                <a:cubicBezTo>
                  <a:pt x="f7186" y="f7187"/>
                  <a:pt x="f7188" y="f7167"/>
                  <a:pt x="f7189" y="f6984"/>
                </a:cubicBezTo>
                <a:lnTo>
                  <a:pt x="f7190" y="f6984"/>
                </a:lnTo>
                <a:cubicBezTo>
                  <a:pt x="f7191" y="f7017"/>
                  <a:pt x="f7192" y="f7193"/>
                  <a:pt x="f6971" y="f6978"/>
                </a:cubicBezTo>
                <a:lnTo>
                  <a:pt x="f7185" y="f6978"/>
                </a:lnTo>
                <a:close/>
                <a:moveTo>
                  <a:pt x="f7194" y="f7195"/>
                </a:moveTo>
                <a:cubicBezTo>
                  <a:pt x="f7196" y="f7197"/>
                  <a:pt x="f7198" y="f7199"/>
                  <a:pt x="f7200" y="f7201"/>
                </a:cubicBezTo>
                <a:lnTo>
                  <a:pt x="f7202" y="f7201"/>
                </a:lnTo>
                <a:cubicBezTo>
                  <a:pt x="f7203" y="f7204"/>
                  <a:pt x="f7205" y="f7206"/>
                  <a:pt x="f7207" y="f7195"/>
                </a:cubicBezTo>
                <a:lnTo>
                  <a:pt x="f7194" y="f7195"/>
                </a:lnTo>
                <a:close/>
                <a:moveTo>
                  <a:pt x="f7208" y="f7195"/>
                </a:moveTo>
                <a:cubicBezTo>
                  <a:pt x="f7209" y="f7210"/>
                  <a:pt x="f7211" y="f7212"/>
                  <a:pt x="f7213" y="f7201"/>
                </a:cubicBezTo>
                <a:lnTo>
                  <a:pt x="f7214" y="f7201"/>
                </a:lnTo>
                <a:cubicBezTo>
                  <a:pt x="f7215" y="f7216"/>
                  <a:pt x="f7217" y="f7210"/>
                  <a:pt x="f7218" y="f7195"/>
                </a:cubicBezTo>
                <a:lnTo>
                  <a:pt x="f7208" y="f7195"/>
                </a:lnTo>
                <a:close/>
                <a:moveTo>
                  <a:pt x="f7219" y="f7195"/>
                </a:moveTo>
                <a:cubicBezTo>
                  <a:pt x="f7220" y="f7221"/>
                  <a:pt x="f7222" y="f7223"/>
                  <a:pt x="f7224" y="f7201"/>
                </a:cubicBezTo>
                <a:lnTo>
                  <a:pt x="f7225" y="f7201"/>
                </a:lnTo>
                <a:cubicBezTo>
                  <a:pt x="f7226" y="f7212"/>
                  <a:pt x="f7227" y="f7210"/>
                  <a:pt x="f7228" y="f7195"/>
                </a:cubicBezTo>
                <a:lnTo>
                  <a:pt x="f7219" y="f7195"/>
                </a:lnTo>
                <a:close/>
                <a:moveTo>
                  <a:pt x="f7229" y="f7195"/>
                </a:moveTo>
                <a:cubicBezTo>
                  <a:pt x="f7230" y="f7210"/>
                  <a:pt x="f7231" y="f7199"/>
                  <a:pt x="f7232" y="f7201"/>
                </a:cubicBezTo>
                <a:lnTo>
                  <a:pt x="f6816" y="f7201"/>
                </a:lnTo>
                <a:cubicBezTo>
                  <a:pt x="f7233" y="f7199"/>
                  <a:pt x="f7234" y="f7221"/>
                  <a:pt x="f7235" y="f7195"/>
                </a:cubicBezTo>
                <a:lnTo>
                  <a:pt x="f7229" y="f7195"/>
                </a:lnTo>
                <a:close/>
                <a:moveTo>
                  <a:pt x="f7236" y="f7195"/>
                </a:moveTo>
                <a:cubicBezTo>
                  <a:pt x="f7237" y="f7238"/>
                  <a:pt x="f7239" y="f7240"/>
                  <a:pt x="f7241" y="f7242"/>
                </a:cubicBezTo>
                <a:cubicBezTo>
                  <a:pt x="f7243" y="f7244"/>
                  <a:pt x="f7245" y="f7246"/>
                  <a:pt x="f7247" y="f7201"/>
                </a:cubicBezTo>
                <a:lnTo>
                  <a:pt x="f7248" y="f7201"/>
                </a:lnTo>
                <a:cubicBezTo>
                  <a:pt x="f7249" y="f7250"/>
                  <a:pt x="f7251" y="f7252"/>
                  <a:pt x="f7253" y="f7254"/>
                </a:cubicBezTo>
                <a:lnTo>
                  <a:pt x="f7255" y="f7256"/>
                </a:lnTo>
                <a:cubicBezTo>
                  <a:pt x="f7257" y="f7258"/>
                  <a:pt x="f7259" y="f7260"/>
                  <a:pt x="f7261" y="f7195"/>
                </a:cubicBezTo>
                <a:lnTo>
                  <a:pt x="f7236" y="f7195"/>
                </a:lnTo>
                <a:close/>
                <a:moveTo>
                  <a:pt x="f116" y="f7195"/>
                </a:moveTo>
                <a:lnTo>
                  <a:pt x="f116" y="f7201"/>
                </a:lnTo>
                <a:lnTo>
                  <a:pt x="f6844" y="f7201"/>
                </a:lnTo>
                <a:lnTo>
                  <a:pt x="f6844" y="f7195"/>
                </a:lnTo>
                <a:lnTo>
                  <a:pt x="f116" y="f7195"/>
                </a:lnTo>
                <a:close/>
                <a:moveTo>
                  <a:pt x="f7262" y="f7195"/>
                </a:moveTo>
                <a:cubicBezTo>
                  <a:pt x="f7263" y="f7264"/>
                  <a:pt x="f7265" y="f7266"/>
                  <a:pt x="f7267" y="f7201"/>
                </a:cubicBezTo>
                <a:lnTo>
                  <a:pt x="f7268" y="f7201"/>
                </a:lnTo>
                <a:cubicBezTo>
                  <a:pt x="f7269" y="f7270"/>
                  <a:pt x="f7271" y="f7272"/>
                  <a:pt x="f7273" y="f7195"/>
                </a:cubicBezTo>
                <a:lnTo>
                  <a:pt x="f7262" y="f7195"/>
                </a:lnTo>
                <a:close/>
                <a:moveTo>
                  <a:pt x="f7274" y="f7195"/>
                </a:moveTo>
                <a:cubicBezTo>
                  <a:pt x="f7275" y="f7276"/>
                  <a:pt x="f7277" y="f7278"/>
                  <a:pt x="f7279" y="f7201"/>
                </a:cubicBezTo>
                <a:lnTo>
                  <a:pt x="f6672" y="f7201"/>
                </a:lnTo>
                <a:cubicBezTo>
                  <a:pt x="f7280" y="f7281"/>
                  <a:pt x="f7282" y="f7283"/>
                  <a:pt x="f7284" y="f7195"/>
                </a:cubicBezTo>
                <a:lnTo>
                  <a:pt x="f7274" y="f7195"/>
                </a:lnTo>
                <a:close/>
                <a:moveTo>
                  <a:pt x="f7285" y="f7195"/>
                </a:moveTo>
                <a:cubicBezTo>
                  <a:pt x="f7286" y="f7276"/>
                  <a:pt x="f7287" y="f7288"/>
                  <a:pt x="f7289" y="f7201"/>
                </a:cubicBezTo>
                <a:lnTo>
                  <a:pt x="f7290" y="f7201"/>
                </a:lnTo>
                <a:cubicBezTo>
                  <a:pt x="f7291" y="f7292"/>
                  <a:pt x="f7293" y="f7294"/>
                  <a:pt x="f7295" y="f7195"/>
                </a:cubicBezTo>
                <a:lnTo>
                  <a:pt x="f7285" y="f7195"/>
                </a:lnTo>
                <a:close/>
                <a:moveTo>
                  <a:pt x="f7296" y="f7195"/>
                </a:moveTo>
                <a:cubicBezTo>
                  <a:pt x="f7297" y="f7298"/>
                  <a:pt x="f7299" y="f7300"/>
                  <a:pt x="f7301" y="f7201"/>
                </a:cubicBezTo>
                <a:lnTo>
                  <a:pt x="f7302" y="f7201"/>
                </a:lnTo>
                <a:cubicBezTo>
                  <a:pt x="f7303" y="f7304"/>
                  <a:pt x="f7305" y="f7306"/>
                  <a:pt x="f7307" y="f7308"/>
                </a:cubicBezTo>
                <a:cubicBezTo>
                  <a:pt x="f7309" y="f7310"/>
                  <a:pt x="f7311" y="f7312"/>
                  <a:pt x="f7313" y="f7195"/>
                </a:cubicBezTo>
                <a:lnTo>
                  <a:pt x="f7296" y="f7195"/>
                </a:lnTo>
                <a:close/>
                <a:moveTo>
                  <a:pt x="f7314" y="f7195"/>
                </a:moveTo>
                <a:lnTo>
                  <a:pt x="f7315" y="f7316"/>
                </a:lnTo>
                <a:lnTo>
                  <a:pt x="f7315" y="f7317"/>
                </a:lnTo>
                <a:cubicBezTo>
                  <a:pt x="f7318" y="f7319"/>
                  <a:pt x="f7320" y="f7321"/>
                  <a:pt x="f7322" y="f7201"/>
                </a:cubicBezTo>
                <a:lnTo>
                  <a:pt x="f7323" y="f7201"/>
                </a:lnTo>
                <a:cubicBezTo>
                  <a:pt x="f7324" y="f7325"/>
                  <a:pt x="f7326" y="f7264"/>
                  <a:pt x="f7327" y="f7328"/>
                </a:cubicBezTo>
                <a:cubicBezTo>
                  <a:pt x="f7329" y="f7330"/>
                  <a:pt x="f7331" y="f7332"/>
                  <a:pt x="f4360" y="f7195"/>
                </a:cubicBezTo>
                <a:lnTo>
                  <a:pt x="f7314" y="f7195"/>
                </a:lnTo>
                <a:close/>
                <a:moveTo>
                  <a:pt x="f7333" y="f7195"/>
                </a:moveTo>
                <a:cubicBezTo>
                  <a:pt x="f7334" y="f7335"/>
                  <a:pt x="f7336" y="f7337"/>
                  <a:pt x="f7338" y="f7339"/>
                </a:cubicBezTo>
                <a:cubicBezTo>
                  <a:pt x="f7340" y="f7341"/>
                  <a:pt x="f7342" y="f7343"/>
                  <a:pt x="f7344" y="f7201"/>
                </a:cubicBezTo>
                <a:lnTo>
                  <a:pt x="f7345" y="f7201"/>
                </a:lnTo>
                <a:cubicBezTo>
                  <a:pt x="f7346" y="f7347"/>
                  <a:pt x="f7348" y="f7349"/>
                  <a:pt x="f7350" y="f7351"/>
                </a:cubicBezTo>
                <a:cubicBezTo>
                  <a:pt x="f7352" y="f7353"/>
                  <a:pt x="f7354" y="f7355"/>
                  <a:pt x="f7356" y="f7195"/>
                </a:cubicBezTo>
                <a:lnTo>
                  <a:pt x="f7333" y="f7195"/>
                </a:lnTo>
                <a:close/>
                <a:moveTo>
                  <a:pt x="f7357" y="f7195"/>
                </a:moveTo>
                <a:cubicBezTo>
                  <a:pt x="f7358" y="f7359"/>
                  <a:pt x="f7360" y="f7361"/>
                  <a:pt x="f7362" y="f7201"/>
                </a:cubicBezTo>
                <a:lnTo>
                  <a:pt x="f7363" y="f7201"/>
                </a:lnTo>
                <a:cubicBezTo>
                  <a:pt x="f7364" y="f7365"/>
                  <a:pt x="f7366" y="f7272"/>
                  <a:pt x="f7367" y="f7195"/>
                </a:cubicBezTo>
                <a:lnTo>
                  <a:pt x="f7357" y="f7195"/>
                </a:lnTo>
                <a:close/>
                <a:moveTo>
                  <a:pt x="f7368" y="f7195"/>
                </a:moveTo>
                <a:cubicBezTo>
                  <a:pt x="f7369" y="f7206"/>
                  <a:pt x="f7370" y="f7204"/>
                  <a:pt x="f7371" y="f7201"/>
                </a:cubicBezTo>
                <a:lnTo>
                  <a:pt x="f7372" y="f7201"/>
                </a:lnTo>
                <a:cubicBezTo>
                  <a:pt x="f7373" y="f7374"/>
                  <a:pt x="f7375" y="f7376"/>
                  <a:pt x="f7377" y="f7195"/>
                </a:cubicBezTo>
                <a:lnTo>
                  <a:pt x="f7368" y="f7195"/>
                </a:lnTo>
                <a:close/>
                <a:moveTo>
                  <a:pt x="f7378" y="f7379"/>
                </a:moveTo>
                <a:cubicBezTo>
                  <a:pt x="f7380" y="f7381"/>
                  <a:pt x="f7382" y="f7383"/>
                  <a:pt x="f6360" y="f7384"/>
                </a:cubicBezTo>
                <a:lnTo>
                  <a:pt x="f7385" y="f7384"/>
                </a:lnTo>
                <a:cubicBezTo>
                  <a:pt x="f7386" y="f7387"/>
                  <a:pt x="f7388" y="f7389"/>
                  <a:pt x="f7390" y="f7379"/>
                </a:cubicBezTo>
                <a:lnTo>
                  <a:pt x="f7378" y="f7379"/>
                </a:lnTo>
                <a:close/>
                <a:moveTo>
                  <a:pt x="f7391" y="f7379"/>
                </a:moveTo>
                <a:cubicBezTo>
                  <a:pt x="f7392" y="f7393"/>
                  <a:pt x="f7394" y="f7395"/>
                  <a:pt x="f7396" y="f7384"/>
                </a:cubicBezTo>
                <a:lnTo>
                  <a:pt x="f7397" y="f7384"/>
                </a:lnTo>
                <a:cubicBezTo>
                  <a:pt x="f7398" y="f7399"/>
                  <a:pt x="f7400" y="f7401"/>
                  <a:pt x="f5409" y="f7379"/>
                </a:cubicBezTo>
                <a:lnTo>
                  <a:pt x="f7391" y="f7379"/>
                </a:lnTo>
                <a:close/>
                <a:moveTo>
                  <a:pt x="f7402" y="f7379"/>
                </a:moveTo>
                <a:cubicBezTo>
                  <a:pt x="f7403" y="f7404"/>
                  <a:pt x="f7405" y="f7399"/>
                  <a:pt x="f7406" y="f7384"/>
                </a:cubicBezTo>
                <a:lnTo>
                  <a:pt x="f7407" y="f7384"/>
                </a:lnTo>
                <a:cubicBezTo>
                  <a:pt x="f7408" y="f7399"/>
                  <a:pt x="f7409" y="f7401"/>
                  <a:pt x="f7410" y="f7379"/>
                </a:cubicBezTo>
                <a:lnTo>
                  <a:pt x="f7402" y="f7379"/>
                </a:lnTo>
                <a:close/>
                <a:moveTo>
                  <a:pt x="f7411" y="f7379"/>
                </a:moveTo>
                <a:cubicBezTo>
                  <a:pt x="f7412" y="f7413"/>
                  <a:pt x="f7414" y="f7383"/>
                  <a:pt x="f7415" y="f7384"/>
                </a:cubicBezTo>
                <a:lnTo>
                  <a:pt x="f7416" y="f7384"/>
                </a:lnTo>
                <a:cubicBezTo>
                  <a:pt x="f7417" y="f7399"/>
                  <a:pt x="f7418" y="f7419"/>
                  <a:pt x="f7420" y="f7379"/>
                </a:cubicBezTo>
                <a:lnTo>
                  <a:pt x="f7411" y="f7379"/>
                </a:lnTo>
                <a:close/>
                <a:moveTo>
                  <a:pt x="f7421" y="f7379"/>
                </a:moveTo>
                <a:cubicBezTo>
                  <a:pt x="f7422" y="f7423"/>
                  <a:pt x="f7424" y="f7425"/>
                  <a:pt x="f7426" y="f7384"/>
                </a:cubicBezTo>
                <a:lnTo>
                  <a:pt x="f7427" y="f7384"/>
                </a:lnTo>
                <a:cubicBezTo>
                  <a:pt x="f7428" y="f7429"/>
                  <a:pt x="f7430" y="f7431"/>
                  <a:pt x="f7432" y="f7433"/>
                </a:cubicBezTo>
                <a:cubicBezTo>
                  <a:pt x="f7434" y="f7435"/>
                  <a:pt x="f7436" y="f7437"/>
                  <a:pt x="f7438" y="f7379"/>
                </a:cubicBezTo>
                <a:lnTo>
                  <a:pt x="f7421" y="f7379"/>
                </a:lnTo>
                <a:close/>
                <a:moveTo>
                  <a:pt x="f116" y="f7379"/>
                </a:moveTo>
                <a:lnTo>
                  <a:pt x="f116" y="f7384"/>
                </a:lnTo>
                <a:lnTo>
                  <a:pt x="f6844" y="f7384"/>
                </a:lnTo>
                <a:lnTo>
                  <a:pt x="f6844" y="f7379"/>
                </a:lnTo>
                <a:lnTo>
                  <a:pt x="f116" y="f7379"/>
                </a:lnTo>
                <a:close/>
                <a:moveTo>
                  <a:pt x="f7439" y="f7379"/>
                </a:moveTo>
                <a:cubicBezTo>
                  <a:pt x="f7440" y="f7441"/>
                  <a:pt x="f7442" y="f7443"/>
                  <a:pt x="f7444" y="f7384"/>
                </a:cubicBezTo>
                <a:lnTo>
                  <a:pt x="f7445" y="f7384"/>
                </a:lnTo>
                <a:cubicBezTo>
                  <a:pt x="f7446" y="f7447"/>
                  <a:pt x="f7448" y="f7449"/>
                  <a:pt x="f7450" y="f7379"/>
                </a:cubicBezTo>
                <a:lnTo>
                  <a:pt x="f7439" y="f7379"/>
                </a:lnTo>
                <a:close/>
                <a:moveTo>
                  <a:pt x="f7451" y="f7379"/>
                </a:moveTo>
                <a:cubicBezTo>
                  <a:pt x="f7452" y="f7453"/>
                  <a:pt x="f7454" y="f7455"/>
                  <a:pt x="f7456" y="f7384"/>
                </a:cubicBezTo>
                <a:lnTo>
                  <a:pt x="f7457" y="f7384"/>
                </a:lnTo>
                <a:cubicBezTo>
                  <a:pt x="f7458" y="f7459"/>
                  <a:pt x="f7460" y="f7461"/>
                  <a:pt x="f7462" y="f7379"/>
                </a:cubicBezTo>
                <a:lnTo>
                  <a:pt x="f7451" y="f7379"/>
                </a:lnTo>
                <a:close/>
                <a:moveTo>
                  <a:pt x="f7463" y="f7379"/>
                </a:moveTo>
                <a:cubicBezTo>
                  <a:pt x="f7464" y="f7465"/>
                  <a:pt x="f7466" y="f7467"/>
                  <a:pt x="f7468" y="f7384"/>
                </a:cubicBezTo>
                <a:lnTo>
                  <a:pt x="f7469" y="f7384"/>
                </a:lnTo>
                <a:cubicBezTo>
                  <a:pt x="f7470" y="f7471"/>
                  <a:pt x="f7472" y="f7473"/>
                  <a:pt x="f7474" y="f7475"/>
                </a:cubicBezTo>
                <a:cubicBezTo>
                  <a:pt x="f7476" y="f7477"/>
                  <a:pt x="f7478" y="f7479"/>
                  <a:pt x="f7480" y="f7379"/>
                </a:cubicBezTo>
                <a:lnTo>
                  <a:pt x="f7463" y="f7379"/>
                </a:lnTo>
                <a:close/>
                <a:moveTo>
                  <a:pt x="f7481" y="f7379"/>
                </a:moveTo>
                <a:lnTo>
                  <a:pt x="f7482" y="f7483"/>
                </a:lnTo>
                <a:cubicBezTo>
                  <a:pt x="f7484" y="f7485"/>
                  <a:pt x="f7486" y="f7487"/>
                  <a:pt x="f2812" y="f7488"/>
                </a:cubicBezTo>
                <a:cubicBezTo>
                  <a:pt x="f2812" y="f7488"/>
                  <a:pt x="f7489" y="f7490"/>
                  <a:pt x="f7491" y="f7492"/>
                </a:cubicBezTo>
                <a:cubicBezTo>
                  <a:pt x="f7493" y="f7494"/>
                  <a:pt x="f7495" y="f7496"/>
                  <a:pt x="f7497" y="f7384"/>
                </a:cubicBezTo>
                <a:lnTo>
                  <a:pt x="f7498" y="f7384"/>
                </a:lnTo>
                <a:cubicBezTo>
                  <a:pt x="f7499" y="f7500"/>
                  <a:pt x="f7501" y="f7502"/>
                  <a:pt x="f7503" y="f7504"/>
                </a:cubicBezTo>
                <a:cubicBezTo>
                  <a:pt x="f7505" y="f7506"/>
                  <a:pt x="f7507" y="f7508"/>
                  <a:pt x="f7509" y="f7379"/>
                </a:cubicBezTo>
                <a:lnTo>
                  <a:pt x="f7481" y="f7379"/>
                </a:lnTo>
                <a:close/>
                <a:moveTo>
                  <a:pt x="f7510" y="f7379"/>
                </a:moveTo>
                <a:cubicBezTo>
                  <a:pt x="f7511" y="f7512"/>
                  <a:pt x="f7513" y="f7514"/>
                  <a:pt x="f7515" y="f7516"/>
                </a:cubicBezTo>
                <a:cubicBezTo>
                  <a:pt x="f7517" y="f7518"/>
                  <a:pt x="f7519" y="f7520"/>
                  <a:pt x="f7521" y="f7522"/>
                </a:cubicBezTo>
                <a:cubicBezTo>
                  <a:pt x="f7523" y="f7524"/>
                  <a:pt x="f7525" y="f7526"/>
                  <a:pt x="f7527" y="f7528"/>
                </a:cubicBezTo>
                <a:cubicBezTo>
                  <a:pt x="f7529" y="f7530"/>
                  <a:pt x="f7531" y="f7532"/>
                  <a:pt x="f7533" y="f7534"/>
                </a:cubicBezTo>
                <a:lnTo>
                  <a:pt x="f7535" y="f7384"/>
                </a:lnTo>
                <a:lnTo>
                  <a:pt x="f7536" y="f7384"/>
                </a:lnTo>
                <a:cubicBezTo>
                  <a:pt x="f7537" y="f7538"/>
                  <a:pt x="f7539" y="f7540"/>
                  <a:pt x="f7541" y="f7485"/>
                </a:cubicBezTo>
                <a:lnTo>
                  <a:pt x="f7541" y="f7379"/>
                </a:lnTo>
                <a:lnTo>
                  <a:pt x="f7542" y="f7379"/>
                </a:lnTo>
                <a:cubicBezTo>
                  <a:pt x="f7543" y="f7544"/>
                  <a:pt x="f7545" y="f7546"/>
                  <a:pt x="f7547" y="f7546"/>
                </a:cubicBezTo>
                <a:cubicBezTo>
                  <a:pt x="f7548" y="f7549"/>
                  <a:pt x="f7550" y="f7551"/>
                  <a:pt x="f7552" y="f7553"/>
                </a:cubicBezTo>
                <a:cubicBezTo>
                  <a:pt x="f7554" y="f7555"/>
                  <a:pt x="f7556" y="f7557"/>
                  <a:pt x="f7558" y="f7559"/>
                </a:cubicBezTo>
                <a:cubicBezTo>
                  <a:pt x="f7560" y="f7561"/>
                  <a:pt x="f7562" y="f7563"/>
                  <a:pt x="f7564" y="f7379"/>
                </a:cubicBezTo>
                <a:lnTo>
                  <a:pt x="f7510" y="f7379"/>
                </a:lnTo>
                <a:close/>
                <a:moveTo>
                  <a:pt x="f7565" y="f7379"/>
                </a:moveTo>
                <a:cubicBezTo>
                  <a:pt x="f7566" y="f7567"/>
                  <a:pt x="f7568" y="f7569"/>
                  <a:pt x="f7570" y="f7384"/>
                </a:cubicBezTo>
                <a:lnTo>
                  <a:pt x="f7571" y="f7384"/>
                </a:lnTo>
                <a:cubicBezTo>
                  <a:pt x="f7572" y="f7573"/>
                  <a:pt x="f7574" y="f7575"/>
                  <a:pt x="f7576" y="f7379"/>
                </a:cubicBezTo>
                <a:lnTo>
                  <a:pt x="f7565" y="f7379"/>
                </a:lnTo>
                <a:close/>
                <a:moveTo>
                  <a:pt x="f7577" y="f7379"/>
                </a:moveTo>
                <a:cubicBezTo>
                  <a:pt x="f7578" y="f7579"/>
                  <a:pt x="f7580" y="f7581"/>
                  <a:pt x="f7582" y="f7384"/>
                </a:cubicBezTo>
                <a:lnTo>
                  <a:pt x="f7583" y="f7384"/>
                </a:lnTo>
                <a:cubicBezTo>
                  <a:pt x="f7584" y="f7585"/>
                  <a:pt x="f7586" y="f7587"/>
                  <a:pt x="f7588" y="f7379"/>
                </a:cubicBezTo>
                <a:lnTo>
                  <a:pt x="f7577" y="f7379"/>
                </a:lnTo>
                <a:close/>
                <a:moveTo>
                  <a:pt x="f7589" y="f7590"/>
                </a:moveTo>
                <a:cubicBezTo>
                  <a:pt x="f7591" y="f7592"/>
                  <a:pt x="f7593" y="f7594"/>
                  <a:pt x="f7595" y="f3996"/>
                </a:cubicBezTo>
                <a:lnTo>
                  <a:pt x="f7596" y="f3996"/>
                </a:lnTo>
                <a:cubicBezTo>
                  <a:pt x="f7597" y="f7598"/>
                  <a:pt x="f7599" y="f7600"/>
                  <a:pt x="f7601" y="f7590"/>
                </a:cubicBezTo>
                <a:lnTo>
                  <a:pt x="f7589" y="f7590"/>
                </a:lnTo>
                <a:close/>
                <a:moveTo>
                  <a:pt x="f7602" y="f7590"/>
                </a:moveTo>
                <a:cubicBezTo>
                  <a:pt x="f7603" y="f7604"/>
                  <a:pt x="f7605" y="f7606"/>
                  <a:pt x="f7607" y="f3996"/>
                </a:cubicBezTo>
                <a:lnTo>
                  <a:pt x="f7608" y="f3996"/>
                </a:lnTo>
                <a:cubicBezTo>
                  <a:pt x="f7609" y="f7610"/>
                  <a:pt x="f7611" y="f7612"/>
                  <a:pt x="f7613" y="f7590"/>
                </a:cubicBezTo>
                <a:lnTo>
                  <a:pt x="f7602" y="f7590"/>
                </a:lnTo>
                <a:close/>
                <a:moveTo>
                  <a:pt x="f7614" y="f7590"/>
                </a:moveTo>
                <a:cubicBezTo>
                  <a:pt x="f7615" y="f7616"/>
                  <a:pt x="f7617" y="f7610"/>
                  <a:pt x="f7618" y="f3996"/>
                </a:cubicBezTo>
                <a:lnTo>
                  <a:pt x="f7619" y="f3996"/>
                </a:lnTo>
                <a:cubicBezTo>
                  <a:pt x="f7620" y="f7621"/>
                  <a:pt x="f7622" y="f7623"/>
                  <a:pt x="f7624" y="f7590"/>
                </a:cubicBezTo>
                <a:lnTo>
                  <a:pt x="f7614" y="f7590"/>
                </a:lnTo>
                <a:close/>
                <a:moveTo>
                  <a:pt x="f7625" y="f7590"/>
                </a:moveTo>
                <a:cubicBezTo>
                  <a:pt x="f7626" y="f7627"/>
                  <a:pt x="f7628" y="f7629"/>
                  <a:pt x="f7630" y="f3996"/>
                </a:cubicBezTo>
                <a:lnTo>
                  <a:pt x="f7631" y="f3996"/>
                </a:lnTo>
                <a:cubicBezTo>
                  <a:pt x="f7632" y="f7633"/>
                  <a:pt x="f7634" y="f7635"/>
                  <a:pt x="f7636" y="f7590"/>
                </a:cubicBezTo>
                <a:lnTo>
                  <a:pt x="f7625" y="f7590"/>
                </a:lnTo>
                <a:close/>
                <a:moveTo>
                  <a:pt x="f7637" y="f7590"/>
                </a:moveTo>
                <a:cubicBezTo>
                  <a:pt x="f7638" y="f7639"/>
                  <a:pt x="f7640" y="f7641"/>
                  <a:pt x="f7642" y="f7643"/>
                </a:cubicBezTo>
                <a:cubicBezTo>
                  <a:pt x="f7644" y="f7645"/>
                  <a:pt x="f7646" y="f7647"/>
                  <a:pt x="f7648" y="f3996"/>
                </a:cubicBezTo>
                <a:lnTo>
                  <a:pt x="f7649" y="f3996"/>
                </a:lnTo>
                <a:cubicBezTo>
                  <a:pt x="f7650" y="f7651"/>
                  <a:pt x="f7652" y="f7653"/>
                  <a:pt x="f7654" y="f7590"/>
                </a:cubicBezTo>
                <a:lnTo>
                  <a:pt x="f7637" y="f7590"/>
                </a:lnTo>
                <a:close/>
                <a:moveTo>
                  <a:pt x="f116" y="f7590"/>
                </a:moveTo>
                <a:lnTo>
                  <a:pt x="f116" y="f3996"/>
                </a:lnTo>
                <a:lnTo>
                  <a:pt x="f6844" y="f3996"/>
                </a:lnTo>
                <a:lnTo>
                  <a:pt x="f6844" y="f7590"/>
                </a:lnTo>
                <a:lnTo>
                  <a:pt x="f116" y="f7590"/>
                </a:lnTo>
                <a:close/>
                <a:moveTo>
                  <a:pt x="f7655" y="f7590"/>
                </a:moveTo>
                <a:cubicBezTo>
                  <a:pt x="f7656" y="f7657"/>
                  <a:pt x="f7658" y="f7659"/>
                  <a:pt x="f7660" y="f3996"/>
                </a:cubicBezTo>
                <a:lnTo>
                  <a:pt x="f7661" y="f3996"/>
                </a:lnTo>
                <a:cubicBezTo>
                  <a:pt x="f7662" y="f7663"/>
                  <a:pt x="f7664" y="f7665"/>
                  <a:pt x="f7666" y="f7667"/>
                </a:cubicBezTo>
                <a:cubicBezTo>
                  <a:pt x="f7666" y="f7668"/>
                  <a:pt x="f7669" y="f7670"/>
                  <a:pt x="f7671" y="f7590"/>
                </a:cubicBezTo>
                <a:lnTo>
                  <a:pt x="f7655" y="f7590"/>
                </a:lnTo>
                <a:close/>
                <a:moveTo>
                  <a:pt x="f7672" y="f7590"/>
                </a:moveTo>
                <a:cubicBezTo>
                  <a:pt x="f7673" y="f7674"/>
                  <a:pt x="f7675" y="f7676"/>
                  <a:pt x="f6437" y="f3996"/>
                </a:cubicBezTo>
                <a:lnTo>
                  <a:pt x="f6443" y="f3996"/>
                </a:lnTo>
                <a:cubicBezTo>
                  <a:pt x="f7677" y="f7678"/>
                  <a:pt x="f7679" y="f7680"/>
                  <a:pt x="f7681" y="f7590"/>
                </a:cubicBezTo>
                <a:lnTo>
                  <a:pt x="f7672" y="f7590"/>
                </a:lnTo>
                <a:close/>
                <a:moveTo>
                  <a:pt x="f7682" y="f7590"/>
                </a:moveTo>
                <a:cubicBezTo>
                  <a:pt x="f7683" y="f7684"/>
                  <a:pt x="f7685" y="f7686"/>
                  <a:pt x="f7687" y="f7688"/>
                </a:cubicBezTo>
                <a:cubicBezTo>
                  <a:pt x="f7689" y="f7690"/>
                  <a:pt x="f7691" y="f7692"/>
                  <a:pt x="f7693" y="f3996"/>
                </a:cubicBezTo>
                <a:lnTo>
                  <a:pt x="f7694" y="f3996"/>
                </a:lnTo>
                <a:cubicBezTo>
                  <a:pt x="f7695" y="f7696"/>
                  <a:pt x="f7697" y="f7698"/>
                  <a:pt x="f7699" y="f7700"/>
                </a:cubicBezTo>
                <a:cubicBezTo>
                  <a:pt x="f7701" y="f7702"/>
                  <a:pt x="f7703" y="f7704"/>
                  <a:pt x="f7705" y="f7590"/>
                </a:cubicBezTo>
                <a:lnTo>
                  <a:pt x="f7682" y="f7590"/>
                </a:lnTo>
                <a:close/>
                <a:moveTo>
                  <a:pt x="f7706" y="f7590"/>
                </a:moveTo>
                <a:cubicBezTo>
                  <a:pt x="f7707" y="f7708"/>
                  <a:pt x="f7709" y="f7710"/>
                  <a:pt x="f7711" y="f3996"/>
                </a:cubicBezTo>
                <a:lnTo>
                  <a:pt x="f7712" y="f3996"/>
                </a:lnTo>
                <a:cubicBezTo>
                  <a:pt x="f7713" y="f7714"/>
                  <a:pt x="f7715" y="f7716"/>
                  <a:pt x="f7717" y="f7718"/>
                </a:cubicBezTo>
                <a:cubicBezTo>
                  <a:pt x="f7719" y="f7720"/>
                  <a:pt x="f7721" y="f7722"/>
                  <a:pt x="f7723" y="f7724"/>
                </a:cubicBezTo>
                <a:cubicBezTo>
                  <a:pt x="f7725" y="f7726"/>
                  <a:pt x="f7727" y="f7728"/>
                  <a:pt x="f7729" y="f7728"/>
                </a:cubicBezTo>
                <a:cubicBezTo>
                  <a:pt x="f7730" y="f7728"/>
                  <a:pt x="f7731" y="f7732"/>
                  <a:pt x="f7733" y="f7734"/>
                </a:cubicBezTo>
                <a:cubicBezTo>
                  <a:pt x="f7735" y="f7736"/>
                  <a:pt x="f7737" y="f7738"/>
                  <a:pt x="f7739" y="f7740"/>
                </a:cubicBezTo>
                <a:cubicBezTo>
                  <a:pt x="f7741" y="f7742"/>
                  <a:pt x="f7743" y="f7744"/>
                  <a:pt x="f7745" y="f7746"/>
                </a:cubicBezTo>
                <a:cubicBezTo>
                  <a:pt x="f7747" y="f7748"/>
                  <a:pt x="f7749" y="f7750"/>
                  <a:pt x="f7751" y="f7750"/>
                </a:cubicBezTo>
                <a:cubicBezTo>
                  <a:pt x="f7752" y="f7750"/>
                  <a:pt x="f7753" y="f7754"/>
                  <a:pt x="f7755" y="f7700"/>
                </a:cubicBezTo>
                <a:cubicBezTo>
                  <a:pt x="f7756" y="f7757"/>
                  <a:pt x="f7758" y="f7759"/>
                  <a:pt x="f7760" y="f7590"/>
                </a:cubicBezTo>
                <a:lnTo>
                  <a:pt x="f7706" y="f7590"/>
                </a:lnTo>
                <a:close/>
                <a:moveTo>
                  <a:pt x="f7761" y="f7590"/>
                </a:moveTo>
                <a:cubicBezTo>
                  <a:pt x="f7762" y="f7623"/>
                  <a:pt x="f7763" y="f7764"/>
                  <a:pt x="f7765" y="f3996"/>
                </a:cubicBezTo>
                <a:lnTo>
                  <a:pt x="f7766" y="f3996"/>
                </a:lnTo>
                <a:cubicBezTo>
                  <a:pt x="f7767" y="f7768"/>
                  <a:pt x="f7769" y="f7770"/>
                  <a:pt x="f7771" y="f7590"/>
                </a:cubicBezTo>
                <a:lnTo>
                  <a:pt x="f7761" y="f7590"/>
                </a:lnTo>
                <a:close/>
                <a:moveTo>
                  <a:pt x="f7772" y="f7590"/>
                </a:moveTo>
                <a:cubicBezTo>
                  <a:pt x="f7773" y="f7774"/>
                  <a:pt x="f7775" y="f7776"/>
                  <a:pt x="f7777" y="f7778"/>
                </a:cubicBezTo>
                <a:cubicBezTo>
                  <a:pt x="f7779" y="f7780"/>
                  <a:pt x="f7781" y="f7782"/>
                  <a:pt x="f7783" y="f3996"/>
                </a:cubicBezTo>
                <a:lnTo>
                  <a:pt x="f7784" y="f3996"/>
                </a:lnTo>
                <a:cubicBezTo>
                  <a:pt x="f7785" y="f7786"/>
                  <a:pt x="f7787" y="f7788"/>
                  <a:pt x="f6531" y="f7789"/>
                </a:cubicBezTo>
                <a:cubicBezTo>
                  <a:pt x="f7790" y="f7791"/>
                  <a:pt x="f7792" y="f7793"/>
                  <a:pt x="f7794" y="f7778"/>
                </a:cubicBezTo>
                <a:cubicBezTo>
                  <a:pt x="f7795" y="f7796"/>
                  <a:pt x="f7797" y="f7798"/>
                  <a:pt x="f7799" y="f7800"/>
                </a:cubicBezTo>
                <a:cubicBezTo>
                  <a:pt x="f7801" y="f7802"/>
                  <a:pt x="f7803" y="f7804"/>
                  <a:pt x="f7805" y="f7746"/>
                </a:cubicBezTo>
                <a:cubicBezTo>
                  <a:pt x="f7806" y="f7807"/>
                  <a:pt x="f7808" y="f7809"/>
                  <a:pt x="f7810" y="f7724"/>
                </a:cubicBezTo>
                <a:cubicBezTo>
                  <a:pt x="f7811" y="f7812"/>
                  <a:pt x="f7813" y="f7814"/>
                  <a:pt x="f2227" y="f3996"/>
                </a:cubicBezTo>
                <a:lnTo>
                  <a:pt x="f7815" y="f3996"/>
                </a:lnTo>
                <a:cubicBezTo>
                  <a:pt x="f7816" y="f7817"/>
                  <a:pt x="f7818" y="f7819"/>
                  <a:pt x="f7820" y="f7821"/>
                </a:cubicBezTo>
                <a:cubicBezTo>
                  <a:pt x="f7822" y="f7823"/>
                  <a:pt x="f1395" y="f7720"/>
                  <a:pt x="f7824" y="f7825"/>
                </a:cubicBezTo>
                <a:cubicBezTo>
                  <a:pt x="f7826" y="f7827"/>
                  <a:pt x="f7828" y="f7829"/>
                  <a:pt x="f7830" y="f7590"/>
                </a:cubicBezTo>
                <a:lnTo>
                  <a:pt x="f7772" y="f7590"/>
                </a:lnTo>
                <a:close/>
                <a:moveTo>
                  <a:pt x="f7831" y="f7590"/>
                </a:moveTo>
                <a:cubicBezTo>
                  <a:pt x="f7832" y="f7627"/>
                  <a:pt x="f7833" y="f7621"/>
                  <a:pt x="f7834" y="f3996"/>
                </a:cubicBezTo>
                <a:lnTo>
                  <a:pt x="f7835" y="f3996"/>
                </a:lnTo>
                <a:cubicBezTo>
                  <a:pt x="f7836" y="f7837"/>
                  <a:pt x="f7838" y="f7623"/>
                  <a:pt x="f7839" y="f7590"/>
                </a:cubicBezTo>
                <a:lnTo>
                  <a:pt x="f7831" y="f7590"/>
                </a:lnTo>
                <a:close/>
                <a:moveTo>
                  <a:pt x="f7840" y="f7590"/>
                </a:moveTo>
                <a:cubicBezTo>
                  <a:pt x="f7841" y="f7600"/>
                  <a:pt x="f7842" y="f7843"/>
                  <a:pt x="f7844" y="f3996"/>
                </a:cubicBezTo>
                <a:lnTo>
                  <a:pt x="f7845" y="f3996"/>
                </a:lnTo>
                <a:cubicBezTo>
                  <a:pt x="f7846" y="f7847"/>
                  <a:pt x="f7848" y="f7849"/>
                  <a:pt x="f7850" y="f7590"/>
                </a:cubicBezTo>
                <a:lnTo>
                  <a:pt x="f7840" y="f7590"/>
                </a:lnTo>
                <a:close/>
                <a:moveTo>
                  <a:pt x="f7851" y="f7852"/>
                </a:moveTo>
                <a:cubicBezTo>
                  <a:pt x="f7853" y="f7854"/>
                  <a:pt x="f7855" y="f7856"/>
                  <a:pt x="f7857" y="f7858"/>
                </a:cubicBezTo>
                <a:lnTo>
                  <a:pt x="f7859" y="f7858"/>
                </a:lnTo>
                <a:cubicBezTo>
                  <a:pt x="f7860" y="f7861"/>
                  <a:pt x="f7862" y="f7863"/>
                  <a:pt x="f7864" y="f7852"/>
                </a:cubicBezTo>
                <a:lnTo>
                  <a:pt x="f7851" y="f7852"/>
                </a:lnTo>
                <a:close/>
                <a:moveTo>
                  <a:pt x="f7865" y="f7852"/>
                </a:moveTo>
                <a:cubicBezTo>
                  <a:pt x="f7866" y="f7867"/>
                  <a:pt x="f7868" y="f7869"/>
                  <a:pt x="f7870" y="f7858"/>
                </a:cubicBezTo>
                <a:lnTo>
                  <a:pt x="f7871" y="f7858"/>
                </a:lnTo>
                <a:cubicBezTo>
                  <a:pt x="f7872" y="f7873"/>
                  <a:pt x="f7874" y="f7875"/>
                  <a:pt x="f7876" y="f7852"/>
                </a:cubicBezTo>
                <a:lnTo>
                  <a:pt x="f7865" y="f7852"/>
                </a:lnTo>
                <a:close/>
                <a:moveTo>
                  <a:pt x="f7877" y="f7852"/>
                </a:moveTo>
                <a:cubicBezTo>
                  <a:pt x="f7878" y="f7879"/>
                  <a:pt x="f7880" y="f7873"/>
                  <a:pt x="f7881" y="f7858"/>
                </a:cubicBezTo>
                <a:lnTo>
                  <a:pt x="f7882" y="f7858"/>
                </a:lnTo>
                <a:cubicBezTo>
                  <a:pt x="f7883" y="f7884"/>
                  <a:pt x="f7885" y="f7886"/>
                  <a:pt x="f7887" y="f7852"/>
                </a:cubicBezTo>
                <a:lnTo>
                  <a:pt x="f7877" y="f7852"/>
                </a:lnTo>
                <a:close/>
                <a:moveTo>
                  <a:pt x="f7888" y="f7852"/>
                </a:moveTo>
                <a:cubicBezTo>
                  <a:pt x="f7889" y="f7886"/>
                  <a:pt x="f7890" y="f7869"/>
                  <a:pt x="f7891" y="f7858"/>
                </a:cubicBezTo>
                <a:lnTo>
                  <a:pt x="f7892" y="f7858"/>
                </a:lnTo>
                <a:cubicBezTo>
                  <a:pt x="f7893" y="f7884"/>
                  <a:pt x="f7894" y="f7895"/>
                  <a:pt x="f7896" y="f7852"/>
                </a:cubicBezTo>
                <a:lnTo>
                  <a:pt x="f7888" y="f7852"/>
                </a:lnTo>
                <a:close/>
                <a:moveTo>
                  <a:pt x="f7897" y="f7852"/>
                </a:moveTo>
                <a:cubicBezTo>
                  <a:pt x="f7898" y="f7899"/>
                  <a:pt x="f7900" y="f7901"/>
                  <a:pt x="f7902" y="f7858"/>
                </a:cubicBezTo>
                <a:lnTo>
                  <a:pt x="f7903" y="f7858"/>
                </a:lnTo>
                <a:cubicBezTo>
                  <a:pt x="f7904" y="f7905"/>
                  <a:pt x="f7906" y="f7907"/>
                  <a:pt x="f7908" y="f7852"/>
                </a:cubicBezTo>
                <a:lnTo>
                  <a:pt x="f7897" y="f7852"/>
                </a:lnTo>
                <a:close/>
                <a:moveTo>
                  <a:pt x="f116" y="f7852"/>
                </a:moveTo>
                <a:lnTo>
                  <a:pt x="f116" y="f7858"/>
                </a:lnTo>
                <a:lnTo>
                  <a:pt x="f6844" y="f7858"/>
                </a:lnTo>
                <a:lnTo>
                  <a:pt x="f6844" y="f7852"/>
                </a:lnTo>
                <a:lnTo>
                  <a:pt x="f116" y="f7852"/>
                </a:lnTo>
                <a:close/>
                <a:moveTo>
                  <a:pt x="f7909" y="f7852"/>
                </a:moveTo>
                <a:cubicBezTo>
                  <a:pt x="f7910" y="f7911"/>
                  <a:pt x="f7912" y="f7913"/>
                  <a:pt x="f7914" y="f7915"/>
                </a:cubicBezTo>
                <a:cubicBezTo>
                  <a:pt x="f7916" y="f7917"/>
                  <a:pt x="f7918" y="f7919"/>
                  <a:pt x="f7920" y="f7858"/>
                </a:cubicBezTo>
                <a:lnTo>
                  <a:pt x="f7445" y="f7858"/>
                </a:lnTo>
                <a:cubicBezTo>
                  <a:pt x="f7921" y="f7922"/>
                  <a:pt x="f7923" y="f7924"/>
                  <a:pt x="f7925" y="f7852"/>
                </a:cubicBezTo>
                <a:lnTo>
                  <a:pt x="f7909" y="f7852"/>
                </a:lnTo>
                <a:close/>
                <a:moveTo>
                  <a:pt x="f7926" y="f7852"/>
                </a:moveTo>
                <a:cubicBezTo>
                  <a:pt x="f7927" y="f7928"/>
                  <a:pt x="f7929" y="f7930"/>
                  <a:pt x="f7931" y="f7858"/>
                </a:cubicBezTo>
                <a:lnTo>
                  <a:pt x="f7932" y="f7858"/>
                </a:lnTo>
                <a:cubicBezTo>
                  <a:pt x="f7933" y="f7934"/>
                  <a:pt x="f7935" y="f7936"/>
                  <a:pt x="f7937" y="f7852"/>
                </a:cubicBezTo>
                <a:lnTo>
                  <a:pt x="f7926" y="f7852"/>
                </a:lnTo>
                <a:close/>
                <a:moveTo>
                  <a:pt x="f7938" y="f7852"/>
                </a:moveTo>
                <a:cubicBezTo>
                  <a:pt x="f7939" y="f7940"/>
                  <a:pt x="f7941" y="f7942"/>
                  <a:pt x="f7943" y="f7944"/>
                </a:cubicBezTo>
                <a:cubicBezTo>
                  <a:pt x="f7945" y="f7946"/>
                  <a:pt x="f7947" y="f7948"/>
                  <a:pt x="f7949" y="f7858"/>
                </a:cubicBezTo>
                <a:lnTo>
                  <a:pt x="f7950" y="f7858"/>
                </a:lnTo>
                <a:lnTo>
                  <a:pt x="f7951" y="f7952"/>
                </a:lnTo>
                <a:lnTo>
                  <a:pt x="f7953" y="f7954"/>
                </a:lnTo>
                <a:cubicBezTo>
                  <a:pt x="f7955" y="f7956"/>
                  <a:pt x="f7957" y="f7958"/>
                  <a:pt x="f7959" y="f7852"/>
                </a:cubicBezTo>
                <a:lnTo>
                  <a:pt x="f7960" y="f7852"/>
                </a:lnTo>
                <a:cubicBezTo>
                  <a:pt x="f7961" y="f7962"/>
                  <a:pt x="f7963" y="f7964"/>
                  <a:pt x="f7965" y="f7966"/>
                </a:cubicBezTo>
                <a:cubicBezTo>
                  <a:pt x="f7965" y="f7967"/>
                  <a:pt x="f7968" y="f7969"/>
                  <a:pt x="f7970" y="f7971"/>
                </a:cubicBezTo>
                <a:lnTo>
                  <a:pt x="f7972" y="f7852"/>
                </a:lnTo>
                <a:lnTo>
                  <a:pt x="f7938" y="f7852"/>
                </a:lnTo>
                <a:close/>
                <a:moveTo>
                  <a:pt x="f7973" y="f7852"/>
                </a:moveTo>
                <a:cubicBezTo>
                  <a:pt x="f7974" y="f7975"/>
                  <a:pt x="f7976" y="f7977"/>
                  <a:pt x="f7978" y="f7966"/>
                </a:cubicBezTo>
                <a:lnTo>
                  <a:pt x="f7979" y="f7858"/>
                </a:lnTo>
                <a:lnTo>
                  <a:pt x="f7980" y="f7858"/>
                </a:lnTo>
                <a:lnTo>
                  <a:pt x="f7981" y="f7982"/>
                </a:lnTo>
                <a:cubicBezTo>
                  <a:pt x="f7983" y="f7984"/>
                  <a:pt x="f7985" y="f7986"/>
                  <a:pt x="f7987" y="f7852"/>
                </a:cubicBezTo>
                <a:lnTo>
                  <a:pt x="f7973" y="f7852"/>
                </a:lnTo>
                <a:close/>
                <a:moveTo>
                  <a:pt x="f7988" y="f7852"/>
                </a:moveTo>
                <a:cubicBezTo>
                  <a:pt x="f7989" y="f7990"/>
                  <a:pt x="f7991" y="f7992"/>
                  <a:pt x="f7993" y="f7994"/>
                </a:cubicBezTo>
                <a:lnTo>
                  <a:pt x="f7995" y="f7858"/>
                </a:lnTo>
                <a:lnTo>
                  <a:pt x="f7996" y="f7858"/>
                </a:lnTo>
                <a:cubicBezTo>
                  <a:pt x="f7997" y="f7998"/>
                  <a:pt x="f7999" y="f7854"/>
                  <a:pt x="f8000" y="f7852"/>
                </a:cubicBezTo>
                <a:lnTo>
                  <a:pt x="f8001" y="f7852"/>
                </a:lnTo>
                <a:cubicBezTo>
                  <a:pt x="f8002" y="f8003"/>
                  <a:pt x="f8004" y="f8005"/>
                  <a:pt x="f1753" y="f8006"/>
                </a:cubicBezTo>
                <a:cubicBezTo>
                  <a:pt x="f8007" y="f8008"/>
                  <a:pt x="f8009" y="f8010"/>
                  <a:pt x="f8011" y="f7852"/>
                </a:cubicBezTo>
                <a:lnTo>
                  <a:pt x="f7988" y="f7852"/>
                </a:lnTo>
                <a:close/>
                <a:moveTo>
                  <a:pt x="f8012" y="f7852"/>
                </a:moveTo>
                <a:cubicBezTo>
                  <a:pt x="f8013" y="f8014"/>
                  <a:pt x="f8015" y="f8016"/>
                  <a:pt x="f8017" y="f8018"/>
                </a:cubicBezTo>
                <a:cubicBezTo>
                  <a:pt x="f8019" y="f8020"/>
                  <a:pt x="f8021" y="f8022"/>
                  <a:pt x="f8023" y="f8024"/>
                </a:cubicBezTo>
                <a:cubicBezTo>
                  <a:pt x="f8025" y="f8026"/>
                  <a:pt x="f8027" y="f8028"/>
                  <a:pt x="f8029" y="f8030"/>
                </a:cubicBezTo>
                <a:cubicBezTo>
                  <a:pt x="f8031" y="f8032"/>
                  <a:pt x="f8033" y="f8034"/>
                  <a:pt x="f8035" y="f7858"/>
                </a:cubicBezTo>
                <a:lnTo>
                  <a:pt x="f8036" y="f7858"/>
                </a:lnTo>
                <a:cubicBezTo>
                  <a:pt x="f8037" y="f8038"/>
                  <a:pt x="f8039" y="f8040"/>
                  <a:pt x="f8039" y="f8041"/>
                </a:cubicBezTo>
                <a:cubicBezTo>
                  <a:pt x="f8039" y="f8042"/>
                  <a:pt x="f8043" y="f8044"/>
                  <a:pt x="f8045" y="f7852"/>
                </a:cubicBezTo>
                <a:lnTo>
                  <a:pt x="f8012" y="f7852"/>
                </a:lnTo>
                <a:close/>
                <a:moveTo>
                  <a:pt x="f8046" y="f7852"/>
                </a:moveTo>
                <a:cubicBezTo>
                  <a:pt x="f8047" y="f7886"/>
                  <a:pt x="f8048" y="f8049"/>
                  <a:pt x="f8050" y="f7858"/>
                </a:cubicBezTo>
                <a:lnTo>
                  <a:pt x="f8051" y="f7858"/>
                </a:lnTo>
                <a:cubicBezTo>
                  <a:pt x="f8052" y="f8053"/>
                  <a:pt x="f8054" y="f8055"/>
                  <a:pt x="f8056" y="f7852"/>
                </a:cubicBezTo>
                <a:lnTo>
                  <a:pt x="f8046" y="f7852"/>
                </a:lnTo>
                <a:close/>
                <a:moveTo>
                  <a:pt x="f8057" y="f7852"/>
                </a:moveTo>
                <a:cubicBezTo>
                  <a:pt x="f8058" y="f8059"/>
                  <a:pt x="f8060" y="f8061"/>
                  <a:pt x="f8062" y="f7858"/>
                </a:cubicBezTo>
                <a:lnTo>
                  <a:pt x="f8063" y="f7858"/>
                </a:lnTo>
                <a:cubicBezTo>
                  <a:pt x="f8064" y="f8065"/>
                  <a:pt x="f8066" y="f8059"/>
                  <a:pt x="f8067" y="f7852"/>
                </a:cubicBezTo>
                <a:lnTo>
                  <a:pt x="f8057" y="f7852"/>
                </a:lnTo>
                <a:close/>
                <a:moveTo>
                  <a:pt x="f8068" y="f8069"/>
                </a:moveTo>
                <a:cubicBezTo>
                  <a:pt x="f8070" y="f8071"/>
                  <a:pt x="f8072" y="f8073"/>
                  <a:pt x="f8074" y="f8075"/>
                </a:cubicBezTo>
                <a:lnTo>
                  <a:pt x="f8076" y="f8075"/>
                </a:lnTo>
                <a:cubicBezTo>
                  <a:pt x="f8077" y="f8078"/>
                  <a:pt x="f8079" y="f8080"/>
                  <a:pt x="f8081" y="f8069"/>
                </a:cubicBezTo>
                <a:lnTo>
                  <a:pt x="f8068" y="f8069"/>
                </a:lnTo>
                <a:close/>
                <a:moveTo>
                  <a:pt x="f8082" y="f8069"/>
                </a:moveTo>
                <a:cubicBezTo>
                  <a:pt x="f8083" y="f8084"/>
                  <a:pt x="f8085" y="f8086"/>
                  <a:pt x="f8087" y="f8075"/>
                </a:cubicBezTo>
                <a:lnTo>
                  <a:pt x="f5905" y="f8075"/>
                </a:lnTo>
                <a:cubicBezTo>
                  <a:pt x="f8088" y="f8089"/>
                  <a:pt x="f8090" y="f8091"/>
                  <a:pt x="f8092" y="f8069"/>
                </a:cubicBezTo>
                <a:lnTo>
                  <a:pt x="f8082" y="f8069"/>
                </a:lnTo>
                <a:close/>
                <a:moveTo>
                  <a:pt x="f8093" y="f8069"/>
                </a:moveTo>
                <a:cubicBezTo>
                  <a:pt x="f8094" y="f8091"/>
                  <a:pt x="f8095" y="f8089"/>
                  <a:pt x="f8096" y="f8075"/>
                </a:cubicBezTo>
                <a:lnTo>
                  <a:pt x="f8097" y="f8075"/>
                </a:lnTo>
                <a:cubicBezTo>
                  <a:pt x="f8098" y="f8099"/>
                  <a:pt x="f8100" y="f8101"/>
                  <a:pt x="f8102" y="f8069"/>
                </a:cubicBezTo>
                <a:lnTo>
                  <a:pt x="f8093" y="f8069"/>
                </a:lnTo>
                <a:close/>
                <a:moveTo>
                  <a:pt x="f8103" y="f8069"/>
                </a:moveTo>
                <a:cubicBezTo>
                  <a:pt x="f8104" y="f8105"/>
                  <a:pt x="f8106" y="f8107"/>
                  <a:pt x="f8108" y="f8075"/>
                </a:cubicBezTo>
                <a:lnTo>
                  <a:pt x="f8109" y="f8075"/>
                </a:lnTo>
                <a:cubicBezTo>
                  <a:pt x="f8110" y="f8089"/>
                  <a:pt x="f8111" y="f8112"/>
                  <a:pt x="f8113" y="f8069"/>
                </a:cubicBezTo>
                <a:lnTo>
                  <a:pt x="f8103" y="f8069"/>
                </a:lnTo>
                <a:close/>
                <a:moveTo>
                  <a:pt x="f8114" y="f8069"/>
                </a:moveTo>
                <a:cubicBezTo>
                  <a:pt x="f8115" y="f8116"/>
                  <a:pt x="f8117" y="f8118"/>
                  <a:pt x="f8119" y="f8120"/>
                </a:cubicBezTo>
                <a:lnTo>
                  <a:pt x="f8121" y="f8122"/>
                </a:lnTo>
                <a:cubicBezTo>
                  <a:pt x="f8123" y="f8124"/>
                  <a:pt x="f8125" y="f8126"/>
                  <a:pt x="f8127" y="f8075"/>
                </a:cubicBezTo>
                <a:lnTo>
                  <a:pt x="f8128" y="f8075"/>
                </a:lnTo>
                <a:cubicBezTo>
                  <a:pt x="f8129" y="f8130"/>
                  <a:pt x="f8131" y="f8105"/>
                  <a:pt x="f8132" y="f8069"/>
                </a:cubicBezTo>
                <a:lnTo>
                  <a:pt x="f8114" y="f8069"/>
                </a:lnTo>
                <a:close/>
                <a:moveTo>
                  <a:pt x="f116" y="f8069"/>
                </a:moveTo>
                <a:lnTo>
                  <a:pt x="f116" y="f8075"/>
                </a:lnTo>
                <a:lnTo>
                  <a:pt x="f6844" y="f8075"/>
                </a:lnTo>
                <a:lnTo>
                  <a:pt x="f6844" y="f8069"/>
                </a:lnTo>
                <a:lnTo>
                  <a:pt x="f116" y="f8069"/>
                </a:lnTo>
                <a:close/>
                <a:moveTo>
                  <a:pt x="f8133" y="f8069"/>
                </a:moveTo>
                <a:cubicBezTo>
                  <a:pt x="f8134" y="f8135"/>
                  <a:pt x="f8136" y="f8137"/>
                  <a:pt x="f8138" y="f8075"/>
                </a:cubicBezTo>
                <a:lnTo>
                  <a:pt x="f8139" y="f8075"/>
                </a:lnTo>
                <a:cubicBezTo>
                  <a:pt x="f8140" y="f8141"/>
                  <a:pt x="f8142" y="f8143"/>
                  <a:pt x="f8144" y="f8120"/>
                </a:cubicBezTo>
                <a:cubicBezTo>
                  <a:pt x="f8145" y="f8146"/>
                  <a:pt x="f8147" y="f8148"/>
                  <a:pt x="f8149" y="f8069"/>
                </a:cubicBezTo>
                <a:lnTo>
                  <a:pt x="f8133" y="f8069"/>
                </a:lnTo>
                <a:close/>
                <a:moveTo>
                  <a:pt x="f8150" y="f8069"/>
                </a:moveTo>
                <a:cubicBezTo>
                  <a:pt x="f8151" y="f8152"/>
                  <a:pt x="f8153" y="f8154"/>
                  <a:pt x="f5982" y="f8075"/>
                </a:cubicBezTo>
                <a:lnTo>
                  <a:pt x="f8155" y="f8075"/>
                </a:lnTo>
                <a:cubicBezTo>
                  <a:pt x="f8156" y="f8157"/>
                  <a:pt x="f8158" y="f8159"/>
                  <a:pt x="f8160" y="f8069"/>
                </a:cubicBezTo>
                <a:lnTo>
                  <a:pt x="f8150" y="f8069"/>
                </a:lnTo>
                <a:close/>
                <a:moveTo>
                  <a:pt x="f8161" y="f8069"/>
                </a:moveTo>
                <a:cubicBezTo>
                  <a:pt x="f8162" y="f8163"/>
                  <a:pt x="f8164" y="f8165"/>
                  <a:pt x="f8166" y="f8167"/>
                </a:cubicBezTo>
                <a:cubicBezTo>
                  <a:pt x="f8168" y="f8169"/>
                  <a:pt x="f8170" y="f8171"/>
                  <a:pt x="f8172" y="f8173"/>
                </a:cubicBezTo>
                <a:cubicBezTo>
                  <a:pt x="f8172" y="f8174"/>
                  <a:pt x="f8175" y="f8176"/>
                  <a:pt x="f8177" y="f8178"/>
                </a:cubicBezTo>
                <a:cubicBezTo>
                  <a:pt x="f8179" y="f8180"/>
                  <a:pt x="f8181" y="f8182"/>
                  <a:pt x="f8183" y="f8075"/>
                </a:cubicBezTo>
                <a:lnTo>
                  <a:pt x="f8184" y="f8075"/>
                </a:lnTo>
                <a:cubicBezTo>
                  <a:pt x="f8185" y="f8186"/>
                  <a:pt x="f8187" y="f8188"/>
                  <a:pt x="f8189" y="f8190"/>
                </a:cubicBezTo>
                <a:cubicBezTo>
                  <a:pt x="f8191" y="f8192"/>
                  <a:pt x="f8193" y="f8194"/>
                  <a:pt x="f8195" y="f8069"/>
                </a:cubicBezTo>
                <a:lnTo>
                  <a:pt x="f8161" y="f8069"/>
                </a:lnTo>
                <a:close/>
                <a:moveTo>
                  <a:pt x="f8196" y="f8069"/>
                </a:moveTo>
                <a:lnTo>
                  <a:pt x="f8197" y="f8198"/>
                </a:lnTo>
                <a:lnTo>
                  <a:pt x="f8199" y="f8069"/>
                </a:lnTo>
                <a:lnTo>
                  <a:pt x="f8196" y="f8069"/>
                </a:lnTo>
                <a:close/>
                <a:moveTo>
                  <a:pt x="f8200" y="f8069"/>
                </a:moveTo>
                <a:lnTo>
                  <a:pt x="f8201" y="f8202"/>
                </a:lnTo>
                <a:cubicBezTo>
                  <a:pt x="f8203" y="f8204"/>
                  <a:pt x="f8205" y="f8204"/>
                  <a:pt x="f8206" y="f8069"/>
                </a:cubicBezTo>
                <a:lnTo>
                  <a:pt x="f8200" y="f8069"/>
                </a:lnTo>
                <a:close/>
                <a:moveTo>
                  <a:pt x="f8207" y="f8069"/>
                </a:moveTo>
                <a:cubicBezTo>
                  <a:pt x="f8208" y="f8209"/>
                  <a:pt x="f8210" y="f8211"/>
                  <a:pt x="f8212" y="f8213"/>
                </a:cubicBezTo>
                <a:cubicBezTo>
                  <a:pt x="f8214" y="f8215"/>
                  <a:pt x="f8216" y="f8217"/>
                  <a:pt x="f8218" y="f8075"/>
                </a:cubicBezTo>
                <a:lnTo>
                  <a:pt x="f8219" y="f8075"/>
                </a:lnTo>
                <a:cubicBezTo>
                  <a:pt x="f8220" y="f8221"/>
                  <a:pt x="f8222" y="f8223"/>
                  <a:pt x="f8224" y="f8225"/>
                </a:cubicBezTo>
                <a:cubicBezTo>
                  <a:pt x="f8226" y="f8227"/>
                  <a:pt x="f8228" y="f8229"/>
                  <a:pt x="f8230" y="f8231"/>
                </a:cubicBezTo>
                <a:cubicBezTo>
                  <a:pt x="f8232" y="f8233"/>
                  <a:pt x="f8234" y="f8235"/>
                  <a:pt x="f3708" y="f8069"/>
                </a:cubicBezTo>
                <a:lnTo>
                  <a:pt x="f8207" y="f8069"/>
                </a:lnTo>
                <a:close/>
                <a:moveTo>
                  <a:pt x="f8236" y="f8069"/>
                </a:moveTo>
                <a:cubicBezTo>
                  <a:pt x="f8237" y="f8084"/>
                  <a:pt x="f8238" y="f8239"/>
                  <a:pt x="f8240" y="f8075"/>
                </a:cubicBezTo>
                <a:lnTo>
                  <a:pt x="f8241" y="f8075"/>
                </a:lnTo>
                <a:cubicBezTo>
                  <a:pt x="f8242" y="f8243"/>
                  <a:pt x="f8244" y="f8245"/>
                  <a:pt x="f8246" y="f8247"/>
                </a:cubicBezTo>
                <a:cubicBezTo>
                  <a:pt x="f8248" y="f8249"/>
                  <a:pt x="f8250" y="f8251"/>
                  <a:pt x="f8252" y="f8069"/>
                </a:cubicBezTo>
                <a:lnTo>
                  <a:pt x="f8236" y="f8069"/>
                </a:lnTo>
                <a:close/>
                <a:moveTo>
                  <a:pt x="f8253" y="f8069"/>
                </a:moveTo>
                <a:cubicBezTo>
                  <a:pt x="f8254" y="f8255"/>
                  <a:pt x="f8256" y="f8257"/>
                  <a:pt x="f8258" y="f8075"/>
                </a:cubicBezTo>
                <a:lnTo>
                  <a:pt x="f8259" y="f8075"/>
                </a:lnTo>
                <a:cubicBezTo>
                  <a:pt x="f8260" y="f8261"/>
                  <a:pt x="f8262" y="f8263"/>
                  <a:pt x="f8264" y="f8265"/>
                </a:cubicBezTo>
                <a:cubicBezTo>
                  <a:pt x="f8266" y="f8267"/>
                  <a:pt x="f8268" y="f8269"/>
                  <a:pt x="f8270" y="f8069"/>
                </a:cubicBezTo>
                <a:lnTo>
                  <a:pt x="f8253" y="f8069"/>
                </a:lnTo>
                <a:close/>
                <a:moveTo>
                  <a:pt x="f8271" y="f8069"/>
                </a:moveTo>
                <a:cubicBezTo>
                  <a:pt x="f8272" y="f8273"/>
                  <a:pt x="f8274" y="f8275"/>
                  <a:pt x="f8276" y="f8075"/>
                </a:cubicBezTo>
                <a:lnTo>
                  <a:pt x="f8277" y="f8075"/>
                </a:lnTo>
                <a:cubicBezTo>
                  <a:pt x="f8278" y="f8279"/>
                  <a:pt x="f8280" y="f8281"/>
                  <a:pt x="f8282" y="f8069"/>
                </a:cubicBezTo>
                <a:lnTo>
                  <a:pt x="f8271" y="f8069"/>
                </a:lnTo>
                <a:close/>
                <a:moveTo>
                  <a:pt x="f8283" y="f8069"/>
                </a:moveTo>
                <a:cubicBezTo>
                  <a:pt x="f8284" y="f8080"/>
                  <a:pt x="f8285" y="f8286"/>
                  <a:pt x="f8287" y="f8075"/>
                </a:cubicBezTo>
                <a:lnTo>
                  <a:pt x="f8288" y="f8075"/>
                </a:lnTo>
                <a:cubicBezTo>
                  <a:pt x="f8289" y="f8290"/>
                  <a:pt x="f8291" y="f8292"/>
                  <a:pt x="f8293" y="f8069"/>
                </a:cubicBezTo>
                <a:lnTo>
                  <a:pt x="f8283" y="f8069"/>
                </a:lnTo>
                <a:close/>
                <a:moveTo>
                  <a:pt x="f8294" y="f8295"/>
                </a:moveTo>
                <a:lnTo>
                  <a:pt x="f8296" y="f8075"/>
                </a:lnTo>
                <a:lnTo>
                  <a:pt x="f8297" y="f8075"/>
                </a:lnTo>
                <a:lnTo>
                  <a:pt x="f8294" y="f8295"/>
                </a:lnTo>
                <a:close/>
                <a:moveTo>
                  <a:pt x="f8298" y="f8299"/>
                </a:moveTo>
                <a:cubicBezTo>
                  <a:pt x="f8300" y="f8301"/>
                  <a:pt x="f8302" y="f8303"/>
                  <a:pt x="f2417" y="f8075"/>
                </a:cubicBezTo>
                <a:lnTo>
                  <a:pt x="f7761" y="f8075"/>
                </a:lnTo>
                <a:cubicBezTo>
                  <a:pt x="f8304" y="f8305"/>
                  <a:pt x="f8306" y="f8307"/>
                  <a:pt x="f8298" y="f8299"/>
                </a:cubicBezTo>
                <a:close/>
                <a:moveTo>
                  <a:pt x="f8308" y="f8309"/>
                </a:moveTo>
                <a:cubicBezTo>
                  <a:pt x="f8310" y="f8311"/>
                  <a:pt x="f8312" y="f8313"/>
                  <a:pt x="f8314" y="f8315"/>
                </a:cubicBezTo>
                <a:lnTo>
                  <a:pt x="f8316" y="f8315"/>
                </a:lnTo>
                <a:cubicBezTo>
                  <a:pt x="f8317" y="f8318"/>
                  <a:pt x="f8319" y="f8320"/>
                  <a:pt x="f8321" y="f8309"/>
                </a:cubicBezTo>
                <a:lnTo>
                  <a:pt x="f8308" y="f8309"/>
                </a:lnTo>
                <a:close/>
                <a:moveTo>
                  <a:pt x="f8322" y="f8309"/>
                </a:moveTo>
                <a:cubicBezTo>
                  <a:pt x="f8323" y="f8324"/>
                  <a:pt x="f8325" y="f8326"/>
                  <a:pt x="f8327" y="f8315"/>
                </a:cubicBezTo>
                <a:lnTo>
                  <a:pt x="f8328" y="f8315"/>
                </a:lnTo>
                <a:cubicBezTo>
                  <a:pt x="f8329" y="f8330"/>
                  <a:pt x="f8331" y="f8332"/>
                  <a:pt x="f8333" y="f8309"/>
                </a:cubicBezTo>
                <a:lnTo>
                  <a:pt x="f8322" y="f8309"/>
                </a:lnTo>
                <a:close/>
                <a:moveTo>
                  <a:pt x="f8334" y="f8309"/>
                </a:moveTo>
                <a:cubicBezTo>
                  <a:pt x="f8335" y="f8332"/>
                  <a:pt x="f8336" y="f8337"/>
                  <a:pt x="f8338" y="f8315"/>
                </a:cubicBezTo>
                <a:lnTo>
                  <a:pt x="f8339" y="f8315"/>
                </a:lnTo>
                <a:cubicBezTo>
                  <a:pt x="f8340" y="f8330"/>
                  <a:pt x="f8341" y="f8342"/>
                  <a:pt x="f8343" y="f8309"/>
                </a:cubicBezTo>
                <a:lnTo>
                  <a:pt x="f8334" y="f8309"/>
                </a:lnTo>
                <a:close/>
                <a:moveTo>
                  <a:pt x="f8344" y="f8309"/>
                </a:moveTo>
                <a:cubicBezTo>
                  <a:pt x="f6676" y="f8332"/>
                  <a:pt x="f8345" y="f8346"/>
                  <a:pt x="f8347" y="f8315"/>
                </a:cubicBezTo>
                <a:lnTo>
                  <a:pt x="f8348" y="f8315"/>
                </a:lnTo>
                <a:cubicBezTo>
                  <a:pt x="f8349" y="f8350"/>
                  <a:pt x="f8351" y="f8332"/>
                  <a:pt x="f8352" y="f8309"/>
                </a:cubicBezTo>
                <a:lnTo>
                  <a:pt x="f8344" y="f8309"/>
                </a:lnTo>
                <a:close/>
                <a:moveTo>
                  <a:pt x="f8353" y="f8309"/>
                </a:moveTo>
                <a:cubicBezTo>
                  <a:pt x="f8354" y="f8355"/>
                  <a:pt x="f8356" y="f8357"/>
                  <a:pt x="f8358" y="f8359"/>
                </a:cubicBezTo>
                <a:cubicBezTo>
                  <a:pt x="f8360" y="f8361"/>
                  <a:pt x="f8362" y="f8363"/>
                  <a:pt x="f8364" y="f8315"/>
                </a:cubicBezTo>
                <a:lnTo>
                  <a:pt x="f8365" y="f8315"/>
                </a:lnTo>
                <a:cubicBezTo>
                  <a:pt x="f8366" y="f8367"/>
                  <a:pt x="f8368" y="f8369"/>
                  <a:pt x="f8370" y="f8309"/>
                </a:cubicBezTo>
                <a:lnTo>
                  <a:pt x="f8353" y="f8309"/>
                </a:lnTo>
                <a:close/>
                <a:moveTo>
                  <a:pt x="f116" y="f8309"/>
                </a:moveTo>
                <a:lnTo>
                  <a:pt x="f116" y="f8315"/>
                </a:lnTo>
                <a:lnTo>
                  <a:pt x="f6844" y="f8315"/>
                </a:lnTo>
                <a:lnTo>
                  <a:pt x="f6844" y="f8309"/>
                </a:lnTo>
                <a:lnTo>
                  <a:pt x="f116" y="f8309"/>
                </a:lnTo>
                <a:close/>
                <a:moveTo>
                  <a:pt x="f8371" y="f8309"/>
                </a:moveTo>
                <a:cubicBezTo>
                  <a:pt x="f8372" y="f8373"/>
                  <a:pt x="f8374" y="f8375"/>
                  <a:pt x="f2958" y="f8376"/>
                </a:cubicBezTo>
                <a:cubicBezTo>
                  <a:pt x="f8377" y="f8378"/>
                  <a:pt x="f8379" y="f8380"/>
                  <a:pt x="f8381" y="f8315"/>
                </a:cubicBezTo>
                <a:lnTo>
                  <a:pt x="f8382" y="f8315"/>
                </a:lnTo>
                <a:lnTo>
                  <a:pt x="f8382" y="f8309"/>
                </a:lnTo>
                <a:lnTo>
                  <a:pt x="f8371" y="f8309"/>
                </a:lnTo>
                <a:close/>
                <a:moveTo>
                  <a:pt x="f8383" y="f8309"/>
                </a:moveTo>
                <a:cubicBezTo>
                  <a:pt x="f8384" y="f8385"/>
                  <a:pt x="f8386" y="f8387"/>
                  <a:pt x="f8388" y="f8389"/>
                </a:cubicBezTo>
                <a:cubicBezTo>
                  <a:pt x="f8390" y="f8391"/>
                  <a:pt x="f8392" y="f8393"/>
                  <a:pt x="f8394" y="f8315"/>
                </a:cubicBezTo>
                <a:lnTo>
                  <a:pt x="f8395" y="f8315"/>
                </a:lnTo>
                <a:cubicBezTo>
                  <a:pt x="f8396" y="f8397"/>
                  <a:pt x="f8398" y="f8399"/>
                  <a:pt x="f8400" y="f8309"/>
                </a:cubicBezTo>
                <a:lnTo>
                  <a:pt x="f8383" y="f8309"/>
                </a:lnTo>
                <a:close/>
                <a:moveTo>
                  <a:pt x="f8401" y="f8309"/>
                </a:moveTo>
                <a:cubicBezTo>
                  <a:pt x="f8402" y="f8403"/>
                  <a:pt x="f8404" y="f8405"/>
                  <a:pt x="f8406" y="f8315"/>
                </a:cubicBezTo>
                <a:lnTo>
                  <a:pt x="f5767" y="f8315"/>
                </a:lnTo>
                <a:cubicBezTo>
                  <a:pt x="f8407" y="f8408"/>
                  <a:pt x="f8409" y="f8403"/>
                  <a:pt x="f8410" y="f8309"/>
                </a:cubicBezTo>
                <a:lnTo>
                  <a:pt x="f8401" y="f8309"/>
                </a:lnTo>
                <a:close/>
                <a:moveTo>
                  <a:pt x="f8411" y="f8309"/>
                </a:moveTo>
                <a:cubicBezTo>
                  <a:pt x="f8412" y="f8413"/>
                  <a:pt x="f8414" y="f8415"/>
                  <a:pt x="f8416" y="f8315"/>
                </a:cubicBezTo>
                <a:lnTo>
                  <a:pt x="f8417" y="f8315"/>
                </a:lnTo>
                <a:cubicBezTo>
                  <a:pt x="f8418" y="f8419"/>
                  <a:pt x="f8420" y="f8421"/>
                  <a:pt x="f8422" y="f8309"/>
                </a:cubicBezTo>
                <a:lnTo>
                  <a:pt x="f8411" y="f8309"/>
                </a:lnTo>
                <a:close/>
                <a:moveTo>
                  <a:pt x="f8423" y="f8309"/>
                </a:moveTo>
                <a:cubicBezTo>
                  <a:pt x="f8424" y="f8425"/>
                  <a:pt x="f8426" y="f8427"/>
                  <a:pt x="f8428" y="f8427"/>
                </a:cubicBezTo>
                <a:cubicBezTo>
                  <a:pt x="f8429" y="f8427"/>
                  <a:pt x="f8430" y="f8431"/>
                  <a:pt x="f8432" y="f8309"/>
                </a:cubicBezTo>
                <a:lnTo>
                  <a:pt x="f8423" y="f8309"/>
                </a:lnTo>
                <a:close/>
                <a:moveTo>
                  <a:pt x="f8433" y="f8309"/>
                </a:moveTo>
                <a:cubicBezTo>
                  <a:pt x="f8434" y="f8435"/>
                  <a:pt x="f8436" y="f8437"/>
                  <a:pt x="f8438" y="f8437"/>
                </a:cubicBezTo>
                <a:cubicBezTo>
                  <a:pt x="f8439" y="f8437"/>
                  <a:pt x="f8440" y="f8441"/>
                  <a:pt x="f8442" y="f8309"/>
                </a:cubicBezTo>
                <a:lnTo>
                  <a:pt x="f8433" y="f8309"/>
                </a:lnTo>
                <a:close/>
                <a:moveTo>
                  <a:pt x="f8443" y="f8309"/>
                </a:moveTo>
                <a:lnTo>
                  <a:pt x="f8444" y="f8445"/>
                </a:lnTo>
                <a:cubicBezTo>
                  <a:pt x="f8446" y="f8447"/>
                  <a:pt x="f8448" y="f8449"/>
                  <a:pt x="f8450" y="f8315"/>
                </a:cubicBezTo>
                <a:lnTo>
                  <a:pt x="f8451" y="f8315"/>
                </a:lnTo>
                <a:cubicBezTo>
                  <a:pt x="f8452" y="f8453"/>
                  <a:pt x="f8454" y="f8455"/>
                  <a:pt x="f8456" y="f8457"/>
                </a:cubicBezTo>
                <a:cubicBezTo>
                  <a:pt x="f8458" y="f8459"/>
                  <a:pt x="f8460" y="f8461"/>
                  <a:pt x="f8462" y="f8309"/>
                </a:cubicBezTo>
                <a:lnTo>
                  <a:pt x="f8443" y="f8309"/>
                </a:lnTo>
                <a:close/>
                <a:moveTo>
                  <a:pt x="f8463" y="f8309"/>
                </a:moveTo>
                <a:cubicBezTo>
                  <a:pt x="f8464" y="f8465"/>
                  <a:pt x="f8466" y="f8467"/>
                  <a:pt x="f8468" y="f8315"/>
                </a:cubicBezTo>
                <a:lnTo>
                  <a:pt x="f8469" y="f8315"/>
                </a:lnTo>
                <a:cubicBezTo>
                  <a:pt x="f8470" y="f8471"/>
                  <a:pt x="f8472" y="f8473"/>
                  <a:pt x="f8474" y="f8309"/>
                </a:cubicBezTo>
                <a:lnTo>
                  <a:pt x="f8463" y="f8309"/>
                </a:lnTo>
                <a:close/>
                <a:moveTo>
                  <a:pt x="f8475" y="f8309"/>
                </a:moveTo>
                <a:cubicBezTo>
                  <a:pt x="f8476" y="f8477"/>
                  <a:pt x="f8478" y="f8479"/>
                  <a:pt x="f8480" y="f8445"/>
                </a:cubicBezTo>
                <a:cubicBezTo>
                  <a:pt x="f8481" y="f8445"/>
                  <a:pt x="f8482" y="f8483"/>
                  <a:pt x="f8484" y="f8485"/>
                </a:cubicBezTo>
                <a:cubicBezTo>
                  <a:pt x="f8486" y="f8487"/>
                  <a:pt x="f8488" y="f8489"/>
                  <a:pt x="f8490" y="f8315"/>
                </a:cubicBezTo>
                <a:lnTo>
                  <a:pt x="f8491" y="f8315"/>
                </a:lnTo>
                <a:cubicBezTo>
                  <a:pt x="f8492" y="f8493"/>
                  <a:pt x="f8494" y="f8495"/>
                  <a:pt x="f8496" y="f8497"/>
                </a:cubicBezTo>
                <a:cubicBezTo>
                  <a:pt x="f8498" y="f8499"/>
                  <a:pt x="f8500" y="f8501"/>
                  <a:pt x="f8502" y="f8309"/>
                </a:cubicBezTo>
                <a:lnTo>
                  <a:pt x="f8475" y="f8309"/>
                </a:lnTo>
                <a:close/>
                <a:moveTo>
                  <a:pt x="f8503" y="f8309"/>
                </a:moveTo>
                <a:cubicBezTo>
                  <a:pt x="f8504" y="f8505"/>
                  <a:pt x="f8506" y="f8507"/>
                  <a:pt x="f8508" y="f8509"/>
                </a:cubicBezTo>
                <a:lnTo>
                  <a:pt x="f8510" y="f8509"/>
                </a:lnTo>
                <a:cubicBezTo>
                  <a:pt x="f8510" y="f8509"/>
                  <a:pt x="f8511" y="f8512"/>
                  <a:pt x="f8513" y="f8512"/>
                </a:cubicBezTo>
                <a:cubicBezTo>
                  <a:pt x="f8514" y="f8512"/>
                  <a:pt x="f8515" y="f8509"/>
                  <a:pt x="f8516" y="f8517"/>
                </a:cubicBezTo>
                <a:lnTo>
                  <a:pt x="f8518" y="f8519"/>
                </a:lnTo>
                <a:lnTo>
                  <a:pt x="f8518" y="f8520"/>
                </a:lnTo>
                <a:cubicBezTo>
                  <a:pt x="f8521" y="f8522"/>
                  <a:pt x="f8523" y="f8524"/>
                  <a:pt x="f8518" y="f8309"/>
                </a:cubicBezTo>
                <a:lnTo>
                  <a:pt x="f8503" y="f8309"/>
                </a:lnTo>
                <a:close/>
                <a:moveTo>
                  <a:pt x="f8525" y="f8309"/>
                </a:moveTo>
                <a:cubicBezTo>
                  <a:pt x="f8526" y="f8311"/>
                  <a:pt x="f8527" y="f8313"/>
                  <a:pt x="f8528" y="f8315"/>
                </a:cubicBezTo>
                <a:lnTo>
                  <a:pt x="f8529" y="f8315"/>
                </a:lnTo>
                <a:cubicBezTo>
                  <a:pt x="f8530" y="f8531"/>
                  <a:pt x="f8532" y="f8533"/>
                  <a:pt x="f8534" y="f8309"/>
                </a:cubicBezTo>
                <a:lnTo>
                  <a:pt x="f8525" y="f8309"/>
                </a:lnTo>
                <a:close/>
                <a:moveTo>
                  <a:pt x="f8535" y="f8309"/>
                </a:moveTo>
                <a:cubicBezTo>
                  <a:pt x="f8536" y="f8537"/>
                  <a:pt x="f8538" y="f8539"/>
                  <a:pt x="f8540" y="f8315"/>
                </a:cubicBezTo>
                <a:lnTo>
                  <a:pt x="f8541" y="f8315"/>
                </a:lnTo>
                <a:cubicBezTo>
                  <a:pt x="f8542" y="f8543"/>
                  <a:pt x="f8544" y="f8545"/>
                  <a:pt x="f8546" y="f8309"/>
                </a:cubicBezTo>
                <a:lnTo>
                  <a:pt x="f8535" y="f8309"/>
                </a:lnTo>
                <a:close/>
                <a:moveTo>
                  <a:pt x="f8547" y="f8548"/>
                </a:moveTo>
                <a:cubicBezTo>
                  <a:pt x="f8549" y="f8550"/>
                  <a:pt x="f8551" y="f8552"/>
                  <a:pt x="f8553" y="f8554"/>
                </a:cubicBezTo>
                <a:lnTo>
                  <a:pt x="f8555" y="f8554"/>
                </a:lnTo>
                <a:cubicBezTo>
                  <a:pt x="f8556" y="f8557"/>
                  <a:pt x="f8558" y="f8559"/>
                  <a:pt x="f8560" y="f8548"/>
                </a:cubicBezTo>
                <a:lnTo>
                  <a:pt x="f8547" y="f8548"/>
                </a:lnTo>
                <a:close/>
                <a:moveTo>
                  <a:pt x="f8561" y="f8548"/>
                </a:moveTo>
                <a:cubicBezTo>
                  <a:pt x="f8562" y="f8563"/>
                  <a:pt x="f8564" y="f8565"/>
                  <a:pt x="f8566" y="f8554"/>
                </a:cubicBezTo>
                <a:lnTo>
                  <a:pt x="f8567" y="f8554"/>
                </a:lnTo>
                <a:cubicBezTo>
                  <a:pt x="f8568" y="f8557"/>
                  <a:pt x="f8569" y="f8570"/>
                  <a:pt x="f8571" y="f8548"/>
                </a:cubicBezTo>
                <a:lnTo>
                  <a:pt x="f8561" y="f8548"/>
                </a:lnTo>
                <a:close/>
                <a:moveTo>
                  <a:pt x="f8572" y="f8548"/>
                </a:moveTo>
                <a:cubicBezTo>
                  <a:pt x="f8573" y="f8559"/>
                  <a:pt x="f8574" y="f8575"/>
                  <a:pt x="f8576" y="f8554"/>
                </a:cubicBezTo>
                <a:lnTo>
                  <a:pt x="f8577" y="f8554"/>
                </a:lnTo>
                <a:cubicBezTo>
                  <a:pt x="f8578" y="f8579"/>
                  <a:pt x="f8580" y="f8581"/>
                  <a:pt x="f8582" y="f8548"/>
                </a:cubicBezTo>
                <a:lnTo>
                  <a:pt x="f8572" y="f8548"/>
                </a:lnTo>
                <a:close/>
                <a:moveTo>
                  <a:pt x="f8583" y="f8548"/>
                </a:moveTo>
                <a:cubicBezTo>
                  <a:pt x="f8584" y="f8585"/>
                  <a:pt x="f8586" y="f8575"/>
                  <a:pt x="f8587" y="f8554"/>
                </a:cubicBezTo>
                <a:lnTo>
                  <a:pt x="f8588" y="f8554"/>
                </a:lnTo>
                <a:cubicBezTo>
                  <a:pt x="f8589" y="f8590"/>
                  <a:pt x="f8591" y="f8592"/>
                  <a:pt x="f8593" y="f8548"/>
                </a:cubicBezTo>
                <a:lnTo>
                  <a:pt x="f8583" y="f8548"/>
                </a:lnTo>
                <a:close/>
                <a:moveTo>
                  <a:pt x="f8594" y="f8548"/>
                </a:moveTo>
                <a:cubicBezTo>
                  <a:pt x="f8595" y="f8596"/>
                  <a:pt x="f8597" y="f8598"/>
                  <a:pt x="f8599" y="f8554"/>
                </a:cubicBezTo>
                <a:lnTo>
                  <a:pt x="f8600" y="f8554"/>
                </a:lnTo>
                <a:cubicBezTo>
                  <a:pt x="f8601" y="f8602"/>
                  <a:pt x="f8603" y="f8604"/>
                  <a:pt x="f8605" y="f8548"/>
                </a:cubicBezTo>
                <a:lnTo>
                  <a:pt x="f8594" y="f8548"/>
                </a:lnTo>
                <a:close/>
                <a:moveTo>
                  <a:pt x="f116" y="f8548"/>
                </a:moveTo>
                <a:lnTo>
                  <a:pt x="f116" y="f8554"/>
                </a:lnTo>
                <a:lnTo>
                  <a:pt x="f6844" y="f8554"/>
                </a:lnTo>
                <a:lnTo>
                  <a:pt x="f6844" y="f8548"/>
                </a:lnTo>
                <a:lnTo>
                  <a:pt x="f116" y="f8548"/>
                </a:lnTo>
                <a:close/>
                <a:moveTo>
                  <a:pt x="f8606" y="f8548"/>
                </a:moveTo>
                <a:cubicBezTo>
                  <a:pt x="f8607" y="f8608"/>
                  <a:pt x="f8609" y="f8610"/>
                  <a:pt x="f8611" y="f8554"/>
                </a:cubicBezTo>
                <a:lnTo>
                  <a:pt x="f8382" y="f8554"/>
                </a:lnTo>
                <a:cubicBezTo>
                  <a:pt x="f8612" y="f8613"/>
                  <a:pt x="f8614" y="f8615"/>
                  <a:pt x="f8382" y="f8548"/>
                </a:cubicBezTo>
                <a:lnTo>
                  <a:pt x="f8606" y="f8548"/>
                </a:lnTo>
                <a:close/>
                <a:moveTo>
                  <a:pt x="f8616" y="f8548"/>
                </a:moveTo>
                <a:cubicBezTo>
                  <a:pt x="f8617" y="f8618"/>
                  <a:pt x="f8619" y="f8620"/>
                  <a:pt x="f8621" y="f8622"/>
                </a:cubicBezTo>
                <a:cubicBezTo>
                  <a:pt x="f8623" y="f8624"/>
                  <a:pt x="f8625" y="f8626"/>
                  <a:pt x="f8627" y="f8554"/>
                </a:cubicBezTo>
                <a:lnTo>
                  <a:pt x="f8628" y="f8554"/>
                </a:lnTo>
                <a:cubicBezTo>
                  <a:pt x="f8629" y="f8630"/>
                  <a:pt x="f8631" y="f8632"/>
                  <a:pt x="f8633" y="f8548"/>
                </a:cubicBezTo>
                <a:lnTo>
                  <a:pt x="f8616" y="f8548"/>
                </a:lnTo>
                <a:close/>
                <a:moveTo>
                  <a:pt x="f8634" y="f8548"/>
                </a:moveTo>
                <a:cubicBezTo>
                  <a:pt x="f8635" y="f8636"/>
                  <a:pt x="f8637" y="f8638"/>
                  <a:pt x="f8639" y="f8554"/>
                </a:cubicBezTo>
                <a:lnTo>
                  <a:pt x="f5553" y="f8554"/>
                </a:lnTo>
                <a:cubicBezTo>
                  <a:pt x="f8640" y="f8641"/>
                  <a:pt x="f8642" y="f8643"/>
                  <a:pt x="f8644" y="f8548"/>
                </a:cubicBezTo>
                <a:lnTo>
                  <a:pt x="f8634" y="f8548"/>
                </a:lnTo>
                <a:close/>
                <a:moveTo>
                  <a:pt x="f8645" y="f8548"/>
                </a:moveTo>
                <a:cubicBezTo>
                  <a:pt x="f8646" y="f8647"/>
                  <a:pt x="f8648" y="f8552"/>
                  <a:pt x="f8649" y="f8554"/>
                </a:cubicBezTo>
                <a:lnTo>
                  <a:pt x="f8650" y="f8554"/>
                </a:lnTo>
                <a:cubicBezTo>
                  <a:pt x="f8651" y="f8652"/>
                  <a:pt x="f8653" y="f8654"/>
                  <a:pt x="f8655" y="f8548"/>
                </a:cubicBezTo>
                <a:lnTo>
                  <a:pt x="f8645" y="f8548"/>
                </a:lnTo>
                <a:close/>
                <a:moveTo>
                  <a:pt x="f8656" y="f8548"/>
                </a:moveTo>
                <a:cubicBezTo>
                  <a:pt x="f8657" y="f8658"/>
                  <a:pt x="f8659" y="f8660"/>
                  <a:pt x="f8661" y="f8554"/>
                </a:cubicBezTo>
                <a:lnTo>
                  <a:pt x="f8662" y="f8554"/>
                </a:lnTo>
                <a:cubicBezTo>
                  <a:pt x="f8663" y="f8664"/>
                  <a:pt x="f8665" y="f8666"/>
                  <a:pt x="f8667" y="f8668"/>
                </a:cubicBezTo>
                <a:cubicBezTo>
                  <a:pt x="f8669" y="f8670"/>
                  <a:pt x="f8671" y="f8672"/>
                  <a:pt x="f8673" y="f8548"/>
                </a:cubicBezTo>
                <a:lnTo>
                  <a:pt x="f8674" y="f8548"/>
                </a:lnTo>
                <a:cubicBezTo>
                  <a:pt x="f8675" y="f8676"/>
                  <a:pt x="f8677" y="f8678"/>
                  <a:pt x="f8679" y="f8680"/>
                </a:cubicBezTo>
                <a:cubicBezTo>
                  <a:pt x="f8681" y="f8682"/>
                  <a:pt x="f8683" y="f8684"/>
                  <a:pt x="f8685" y="f8686"/>
                </a:cubicBezTo>
                <a:cubicBezTo>
                  <a:pt x="f8687" y="f8688"/>
                  <a:pt x="f8689" y="f8690"/>
                  <a:pt x="f5832" y="f8548"/>
                </a:cubicBezTo>
                <a:lnTo>
                  <a:pt x="f8656" y="f8548"/>
                </a:lnTo>
                <a:close/>
                <a:moveTo>
                  <a:pt x="f8691" y="f8548"/>
                </a:moveTo>
                <a:cubicBezTo>
                  <a:pt x="f8692" y="f8693"/>
                  <a:pt x="f8694" y="f8695"/>
                  <a:pt x="f8696" y="f8554"/>
                </a:cubicBezTo>
                <a:lnTo>
                  <a:pt x="f8697" y="f8554"/>
                </a:lnTo>
                <a:cubicBezTo>
                  <a:pt x="f8698" y="f8699"/>
                  <a:pt x="f8700" y="f8701"/>
                  <a:pt x="f8702" y="f8703"/>
                </a:cubicBezTo>
                <a:cubicBezTo>
                  <a:pt x="f8704" y="f8705"/>
                  <a:pt x="f8706" y="f8707"/>
                  <a:pt x="f8708" y="f8709"/>
                </a:cubicBezTo>
                <a:cubicBezTo>
                  <a:pt x="f8710" y="f8711"/>
                  <a:pt x="f8712" y="f8713"/>
                  <a:pt x="f8714" y="f8548"/>
                </a:cubicBezTo>
                <a:lnTo>
                  <a:pt x="f8691" y="f8548"/>
                </a:lnTo>
                <a:close/>
                <a:moveTo>
                  <a:pt x="f8715" y="f8548"/>
                </a:moveTo>
                <a:cubicBezTo>
                  <a:pt x="f8716" y="f8559"/>
                  <a:pt x="f8717" y="f8557"/>
                  <a:pt x="f8718" y="f8554"/>
                </a:cubicBezTo>
                <a:lnTo>
                  <a:pt x="f8719" y="f8554"/>
                </a:lnTo>
                <a:cubicBezTo>
                  <a:pt x="f8720" y="f8664"/>
                  <a:pt x="f8721" y="f8563"/>
                  <a:pt x="f8722" y="f8548"/>
                </a:cubicBezTo>
                <a:lnTo>
                  <a:pt x="f8715" y="f8548"/>
                </a:lnTo>
                <a:close/>
                <a:moveTo>
                  <a:pt x="f8723" y="f8548"/>
                </a:moveTo>
                <a:lnTo>
                  <a:pt x="f8724" y="f8725"/>
                </a:lnTo>
                <a:cubicBezTo>
                  <a:pt x="f8726" y="f8727"/>
                  <a:pt x="f8728" y="f8729"/>
                  <a:pt x="f8730" y="f8554"/>
                </a:cubicBezTo>
                <a:lnTo>
                  <a:pt x="f8731" y="f8554"/>
                </a:lnTo>
                <a:cubicBezTo>
                  <a:pt x="f8732" y="f8733"/>
                  <a:pt x="f8734" y="f8735"/>
                  <a:pt x="f8736" y="f8737"/>
                </a:cubicBezTo>
                <a:cubicBezTo>
                  <a:pt x="f8738" y="f8739"/>
                  <a:pt x="f8740" y="f8741"/>
                  <a:pt x="f8742" y="f8743"/>
                </a:cubicBezTo>
                <a:lnTo>
                  <a:pt x="f8744" y="f8548"/>
                </a:lnTo>
                <a:lnTo>
                  <a:pt x="f8723" y="f8548"/>
                </a:lnTo>
                <a:close/>
                <a:moveTo>
                  <a:pt x="f8745" y="f8548"/>
                </a:moveTo>
                <a:cubicBezTo>
                  <a:pt x="f8746" y="f8592"/>
                  <a:pt x="f8747" y="f8748"/>
                  <a:pt x="f8749" y="f8554"/>
                </a:cubicBezTo>
                <a:lnTo>
                  <a:pt x="f8750" y="f8554"/>
                </a:lnTo>
                <a:cubicBezTo>
                  <a:pt x="f8751" y="f8752"/>
                  <a:pt x="f8753" y="f8615"/>
                  <a:pt x="f8754" y="f8548"/>
                </a:cubicBezTo>
                <a:lnTo>
                  <a:pt x="f8745" y="f8548"/>
                </a:lnTo>
                <a:close/>
                <a:moveTo>
                  <a:pt x="f8755" y="f8548"/>
                </a:moveTo>
                <a:cubicBezTo>
                  <a:pt x="f8756" y="f8757"/>
                  <a:pt x="f8758" y="f8575"/>
                  <a:pt x="f8759" y="f8554"/>
                </a:cubicBezTo>
                <a:lnTo>
                  <a:pt x="f8760" y="f8554"/>
                </a:lnTo>
                <a:cubicBezTo>
                  <a:pt x="f8761" y="f8557"/>
                  <a:pt x="f8762" y="f8570"/>
                  <a:pt x="f8763" y="f8548"/>
                </a:cubicBezTo>
                <a:lnTo>
                  <a:pt x="f8755" y="f8548"/>
                </a:lnTo>
                <a:close/>
                <a:moveTo>
                  <a:pt x="f8764" y="f8765"/>
                </a:moveTo>
                <a:cubicBezTo>
                  <a:pt x="f8766" y="f8767"/>
                  <a:pt x="f8768" y="f8769"/>
                  <a:pt x="f8770" y="f8771"/>
                </a:cubicBezTo>
                <a:lnTo>
                  <a:pt x="f8772" y="f8771"/>
                </a:lnTo>
                <a:cubicBezTo>
                  <a:pt x="f8773" y="f8774"/>
                  <a:pt x="f8775" y="f8776"/>
                  <a:pt x="f8777" y="f8765"/>
                </a:cubicBezTo>
                <a:lnTo>
                  <a:pt x="f8764" y="f8765"/>
                </a:lnTo>
                <a:close/>
                <a:moveTo>
                  <a:pt x="f8778" y="f8765"/>
                </a:moveTo>
                <a:cubicBezTo>
                  <a:pt x="f8779" y="f8780"/>
                  <a:pt x="f8781" y="f8782"/>
                  <a:pt x="f8783" y="f8771"/>
                </a:cubicBezTo>
                <a:lnTo>
                  <a:pt x="f8784" y="f8771"/>
                </a:lnTo>
                <a:cubicBezTo>
                  <a:pt x="f8785" y="f8782"/>
                  <a:pt x="f8786" y="f8780"/>
                  <a:pt x="f8787" y="f8765"/>
                </a:cubicBezTo>
                <a:lnTo>
                  <a:pt x="f8778" y="f8765"/>
                </a:lnTo>
                <a:close/>
                <a:moveTo>
                  <a:pt x="f8788" y="f8765"/>
                </a:moveTo>
                <a:cubicBezTo>
                  <a:pt x="f8789" y="f8790"/>
                  <a:pt x="f8791" y="f8792"/>
                  <a:pt x="f5213" y="f8771"/>
                </a:cubicBezTo>
                <a:lnTo>
                  <a:pt x="f8793" y="f8771"/>
                </a:lnTo>
                <a:cubicBezTo>
                  <a:pt x="f8794" y="f8795"/>
                  <a:pt x="f8796" y="f8797"/>
                  <a:pt x="f8798" y="f8765"/>
                </a:cubicBezTo>
                <a:lnTo>
                  <a:pt x="f8788" y="f8765"/>
                </a:lnTo>
                <a:close/>
                <a:moveTo>
                  <a:pt x="f8799" y="f8765"/>
                </a:moveTo>
                <a:cubicBezTo>
                  <a:pt x="f8800" y="f8790"/>
                  <a:pt x="f8801" y="f8802"/>
                  <a:pt x="f8803" y="f8771"/>
                </a:cubicBezTo>
                <a:lnTo>
                  <a:pt x="f8804" y="f8771"/>
                </a:lnTo>
                <a:cubicBezTo>
                  <a:pt x="f8805" y="f8802"/>
                  <a:pt x="f8806" y="f8790"/>
                  <a:pt x="f8807" y="f8765"/>
                </a:cubicBezTo>
                <a:lnTo>
                  <a:pt x="f8799" y="f8765"/>
                </a:lnTo>
                <a:close/>
                <a:moveTo>
                  <a:pt x="f8808" y="f8765"/>
                </a:moveTo>
                <a:cubicBezTo>
                  <a:pt x="f8809" y="f8810"/>
                  <a:pt x="f8811" y="f8812"/>
                  <a:pt x="f8813" y="f8814"/>
                </a:cubicBezTo>
                <a:cubicBezTo>
                  <a:pt x="f8815" y="f8816"/>
                  <a:pt x="f8817" y="f8818"/>
                  <a:pt x="f8819" y="f8771"/>
                </a:cubicBezTo>
                <a:lnTo>
                  <a:pt x="f8820" y="f8771"/>
                </a:lnTo>
                <a:cubicBezTo>
                  <a:pt x="f8821" y="f8822"/>
                  <a:pt x="f8823" y="f8824"/>
                  <a:pt x="f8825" y="f8826"/>
                </a:cubicBezTo>
                <a:cubicBezTo>
                  <a:pt x="f8827" y="f8828"/>
                  <a:pt x="f8829" y="f8830"/>
                  <a:pt x="f8831" y="f8765"/>
                </a:cubicBezTo>
                <a:lnTo>
                  <a:pt x="f8808" y="f8765"/>
                </a:lnTo>
                <a:close/>
                <a:moveTo>
                  <a:pt x="f116" y="f8765"/>
                </a:moveTo>
                <a:lnTo>
                  <a:pt x="f116" y="f8771"/>
                </a:lnTo>
                <a:lnTo>
                  <a:pt x="f6844" y="f8771"/>
                </a:lnTo>
                <a:lnTo>
                  <a:pt x="f6844" y="f8765"/>
                </a:lnTo>
                <a:lnTo>
                  <a:pt x="f116" y="f8765"/>
                </a:lnTo>
                <a:close/>
                <a:moveTo>
                  <a:pt x="f8832" y="f8765"/>
                </a:moveTo>
                <a:cubicBezTo>
                  <a:pt x="f8833" y="f8834"/>
                  <a:pt x="f8835" y="f8836"/>
                  <a:pt x="f8837" y="f8826"/>
                </a:cubicBezTo>
                <a:cubicBezTo>
                  <a:pt x="f8838" y="f8839"/>
                  <a:pt x="f8840" y="f8841"/>
                  <a:pt x="f8842" y="f8771"/>
                </a:cubicBezTo>
                <a:lnTo>
                  <a:pt x="f8843" y="f8771"/>
                </a:lnTo>
                <a:cubicBezTo>
                  <a:pt x="f8844" y="f8845"/>
                  <a:pt x="f8846" y="f8847"/>
                  <a:pt x="f8848" y="f8849"/>
                </a:cubicBezTo>
                <a:cubicBezTo>
                  <a:pt x="f8850" y="f8851"/>
                  <a:pt x="f8852" y="f8853"/>
                  <a:pt x="f8854" y="f8765"/>
                </a:cubicBezTo>
                <a:lnTo>
                  <a:pt x="f8832" y="f8765"/>
                </a:lnTo>
                <a:close/>
                <a:moveTo>
                  <a:pt x="f8855" y="f8765"/>
                </a:moveTo>
                <a:cubicBezTo>
                  <a:pt x="f8856" y="f8857"/>
                  <a:pt x="f8858" y="f8859"/>
                  <a:pt x="f8860" y="f8861"/>
                </a:cubicBezTo>
                <a:cubicBezTo>
                  <a:pt x="f8862" y="f8861"/>
                  <a:pt x="f8863" y="f8864"/>
                  <a:pt x="f8865" y="f8864"/>
                </a:cubicBezTo>
                <a:cubicBezTo>
                  <a:pt x="f8866" y="f8867"/>
                  <a:pt x="f8868" y="f8869"/>
                  <a:pt x="f8870" y="f8771"/>
                </a:cubicBezTo>
                <a:lnTo>
                  <a:pt x="f8871" y="f8771"/>
                </a:lnTo>
                <a:cubicBezTo>
                  <a:pt x="f8872" y="f8873"/>
                  <a:pt x="f8874" y="f8875"/>
                  <a:pt x="f8876" y="f8877"/>
                </a:cubicBezTo>
                <a:cubicBezTo>
                  <a:pt x="f8876" y="f8877"/>
                  <a:pt x="f8878" y="f8879"/>
                  <a:pt x="f8880" y="f8881"/>
                </a:cubicBezTo>
                <a:cubicBezTo>
                  <a:pt x="f8882" y="f8883"/>
                  <a:pt x="f8884" y="f8885"/>
                  <a:pt x="f8886" y="f8765"/>
                </a:cubicBezTo>
                <a:lnTo>
                  <a:pt x="f8855" y="f8765"/>
                </a:lnTo>
                <a:close/>
                <a:moveTo>
                  <a:pt x="f8887" y="f8765"/>
                </a:moveTo>
                <a:cubicBezTo>
                  <a:pt x="f8888" y="f8889"/>
                  <a:pt x="f8890" y="f8891"/>
                  <a:pt x="f8892" y="f8771"/>
                </a:cubicBezTo>
                <a:lnTo>
                  <a:pt x="f8893" y="f8771"/>
                </a:lnTo>
                <a:cubicBezTo>
                  <a:pt x="f8894" y="f8895"/>
                  <a:pt x="f8896" y="f8897"/>
                  <a:pt x="f8898" y="f8765"/>
                </a:cubicBezTo>
                <a:lnTo>
                  <a:pt x="f8887" y="f8765"/>
                </a:lnTo>
                <a:close/>
                <a:moveTo>
                  <a:pt x="f8899" y="f8765"/>
                </a:moveTo>
                <a:cubicBezTo>
                  <a:pt x="f8900" y="f8901"/>
                  <a:pt x="f8902" y="f8903"/>
                  <a:pt x="f8904" y="f8771"/>
                </a:cubicBezTo>
                <a:lnTo>
                  <a:pt x="f8905" y="f8771"/>
                </a:lnTo>
                <a:cubicBezTo>
                  <a:pt x="f8906" y="f8903"/>
                  <a:pt x="f8907" y="f8901"/>
                  <a:pt x="f8908" y="f8765"/>
                </a:cubicBezTo>
                <a:lnTo>
                  <a:pt x="f8899" y="f8765"/>
                </a:lnTo>
                <a:close/>
                <a:moveTo>
                  <a:pt x="f8909" y="f8765"/>
                </a:moveTo>
                <a:cubicBezTo>
                  <a:pt x="f8910" y="f8911"/>
                  <a:pt x="f8912" y="f8861"/>
                  <a:pt x="f1879" y="f8913"/>
                </a:cubicBezTo>
                <a:cubicBezTo>
                  <a:pt x="f8914" y="f8915"/>
                  <a:pt x="f8916" y="f8917"/>
                  <a:pt x="f8918" y="f8771"/>
                </a:cubicBezTo>
                <a:lnTo>
                  <a:pt x="f8919" y="f8771"/>
                </a:lnTo>
                <a:cubicBezTo>
                  <a:pt x="f8920" y="f8921"/>
                  <a:pt x="f8922" y="f8923"/>
                  <a:pt x="f8924" y="f8925"/>
                </a:cubicBezTo>
                <a:lnTo>
                  <a:pt x="f8926" y="f8765"/>
                </a:lnTo>
                <a:lnTo>
                  <a:pt x="f8909" y="f8765"/>
                </a:lnTo>
                <a:close/>
                <a:moveTo>
                  <a:pt x="f8927" y="f8765"/>
                </a:moveTo>
                <a:cubicBezTo>
                  <a:pt x="f8928" y="f8929"/>
                  <a:pt x="f8930" y="f8931"/>
                  <a:pt x="f8927" y="f8877"/>
                </a:cubicBezTo>
                <a:cubicBezTo>
                  <a:pt x="f8932" y="f8933"/>
                  <a:pt x="f8934" y="f8935"/>
                  <a:pt x="f8936" y="f8771"/>
                </a:cubicBezTo>
                <a:lnTo>
                  <a:pt x="f8937" y="f8771"/>
                </a:lnTo>
                <a:cubicBezTo>
                  <a:pt x="f8938" y="f8939"/>
                  <a:pt x="f8940" y="f8941"/>
                  <a:pt x="f8942" y="f8943"/>
                </a:cubicBezTo>
                <a:cubicBezTo>
                  <a:pt x="f8944" y="f8945"/>
                  <a:pt x="f8946" y="f8947"/>
                  <a:pt x="f8948" y="f8765"/>
                </a:cubicBezTo>
                <a:lnTo>
                  <a:pt x="f8927" y="f8765"/>
                </a:lnTo>
                <a:close/>
                <a:moveTo>
                  <a:pt x="f8949" y="f8765"/>
                </a:moveTo>
                <a:cubicBezTo>
                  <a:pt x="f8950" y="f8951"/>
                  <a:pt x="f8952" y="f8953"/>
                  <a:pt x="f8954" y="f8771"/>
                </a:cubicBezTo>
                <a:lnTo>
                  <a:pt x="f8955" y="f8771"/>
                </a:lnTo>
                <a:cubicBezTo>
                  <a:pt x="f8956" y="f8957"/>
                  <a:pt x="f8958" y="f8897"/>
                  <a:pt x="f8959" y="f8765"/>
                </a:cubicBezTo>
                <a:lnTo>
                  <a:pt x="f8949" y="f8765"/>
                </a:lnTo>
                <a:close/>
                <a:moveTo>
                  <a:pt x="f8960" y="f8765"/>
                </a:moveTo>
                <a:cubicBezTo>
                  <a:pt x="f8961" y="f8962"/>
                  <a:pt x="f8963" y="f8964"/>
                  <a:pt x="f8965" y="f8966"/>
                </a:cubicBezTo>
                <a:lnTo>
                  <a:pt x="f8967" y="f8925"/>
                </a:lnTo>
                <a:cubicBezTo>
                  <a:pt x="f8968" y="f8969"/>
                  <a:pt x="f8970" y="f8971"/>
                  <a:pt x="f8972" y="f8771"/>
                </a:cubicBezTo>
                <a:lnTo>
                  <a:pt x="f8973" y="f8771"/>
                </a:lnTo>
                <a:cubicBezTo>
                  <a:pt x="f8974" y="f8975"/>
                  <a:pt x="f8976" y="f8977"/>
                  <a:pt x="f8978" y="f8979"/>
                </a:cubicBezTo>
                <a:cubicBezTo>
                  <a:pt x="f8980" y="f8981"/>
                  <a:pt x="f8982" y="f8983"/>
                  <a:pt x="f8984" y="f8765"/>
                </a:cubicBezTo>
                <a:lnTo>
                  <a:pt x="f8960" y="f8765"/>
                </a:lnTo>
                <a:close/>
                <a:moveTo>
                  <a:pt x="f8985" y="f8765"/>
                </a:moveTo>
                <a:cubicBezTo>
                  <a:pt x="f8986" y="f8987"/>
                  <a:pt x="f8988" y="f8989"/>
                  <a:pt x="f8990" y="f8771"/>
                </a:cubicBezTo>
                <a:lnTo>
                  <a:pt x="f8991" y="f8771"/>
                </a:lnTo>
                <a:cubicBezTo>
                  <a:pt x="f8992" y="f8993"/>
                  <a:pt x="f8994" y="f8995"/>
                  <a:pt x="f8996" y="f8997"/>
                </a:cubicBezTo>
                <a:lnTo>
                  <a:pt x="f8998" y="f8765"/>
                </a:lnTo>
                <a:lnTo>
                  <a:pt x="f8985" y="f8765"/>
                </a:lnTo>
                <a:close/>
                <a:moveTo>
                  <a:pt x="f8999" y="f8765"/>
                </a:moveTo>
                <a:cubicBezTo>
                  <a:pt x="f9000" y="f9001"/>
                  <a:pt x="f9002" y="f9003"/>
                  <a:pt x="f9004" y="f8771"/>
                </a:cubicBezTo>
                <a:lnTo>
                  <a:pt x="f9005" y="f8771"/>
                </a:lnTo>
                <a:cubicBezTo>
                  <a:pt x="f9006" y="f8903"/>
                  <a:pt x="f9007" y="f8901"/>
                  <a:pt x="f9008" y="f8765"/>
                </a:cubicBezTo>
                <a:lnTo>
                  <a:pt x="f8999" y="f8765"/>
                </a:lnTo>
                <a:close/>
                <a:moveTo>
                  <a:pt x="f9009" y="f9010"/>
                </a:moveTo>
                <a:cubicBezTo>
                  <a:pt x="f9011" y="f9012"/>
                  <a:pt x="f9013" y="f9014"/>
                  <a:pt x="f9015" y="f9016"/>
                </a:cubicBezTo>
                <a:cubicBezTo>
                  <a:pt x="f9017" y="f9016"/>
                  <a:pt x="f9018" y="f9019"/>
                  <a:pt x="f9020" y="f9021"/>
                </a:cubicBezTo>
                <a:cubicBezTo>
                  <a:pt x="f9022" y="f9023"/>
                  <a:pt x="f9024" y="f9025"/>
                  <a:pt x="f9026" y="f8771"/>
                </a:cubicBezTo>
                <a:lnTo>
                  <a:pt x="f9027" y="f8771"/>
                </a:lnTo>
                <a:cubicBezTo>
                  <a:pt x="f9028" y="f9029"/>
                  <a:pt x="f9030" y="f9031"/>
                  <a:pt x="f9009" y="f9010"/>
                </a:cubicBezTo>
                <a:close/>
                <a:moveTo>
                  <a:pt x="f9032" y="f9033"/>
                </a:moveTo>
                <a:cubicBezTo>
                  <a:pt x="f9034" y="f9035"/>
                  <a:pt x="f9036" y="f9037"/>
                  <a:pt x="f9038" y="f9039"/>
                </a:cubicBezTo>
                <a:lnTo>
                  <a:pt x="f9040" y="f9039"/>
                </a:lnTo>
                <a:cubicBezTo>
                  <a:pt x="f9041" y="f9042"/>
                  <a:pt x="f9043" y="f9044"/>
                  <a:pt x="f9045" y="f9033"/>
                </a:cubicBezTo>
                <a:lnTo>
                  <a:pt x="f9032" y="f9033"/>
                </a:lnTo>
                <a:close/>
                <a:moveTo>
                  <a:pt x="f9046" y="f9033"/>
                </a:moveTo>
                <a:lnTo>
                  <a:pt x="f9047" y="f9048"/>
                </a:lnTo>
                <a:lnTo>
                  <a:pt x="f9049" y="f9050"/>
                </a:lnTo>
                <a:cubicBezTo>
                  <a:pt x="f9051" y="f9052"/>
                  <a:pt x="f9053" y="f9054"/>
                  <a:pt x="f9055" y="f9039"/>
                </a:cubicBezTo>
                <a:lnTo>
                  <a:pt x="f9056" y="f9039"/>
                </a:lnTo>
                <a:cubicBezTo>
                  <a:pt x="f9057" y="f9058"/>
                  <a:pt x="f9059" y="f9060"/>
                  <a:pt x="f9061" y="f9062"/>
                </a:cubicBezTo>
                <a:lnTo>
                  <a:pt x="f3115" y="f9063"/>
                </a:lnTo>
                <a:cubicBezTo>
                  <a:pt x="f9064" y="f9065"/>
                  <a:pt x="f9066" y="f9067"/>
                  <a:pt x="f9068" y="f9033"/>
                </a:cubicBezTo>
                <a:lnTo>
                  <a:pt x="f9046" y="f9033"/>
                </a:lnTo>
                <a:close/>
                <a:moveTo>
                  <a:pt x="f9069" y="f9033"/>
                </a:moveTo>
                <a:cubicBezTo>
                  <a:pt x="f9070" y="f9071"/>
                  <a:pt x="f9072" y="f9073"/>
                  <a:pt x="f9074" y="f9039"/>
                </a:cubicBezTo>
                <a:lnTo>
                  <a:pt x="f9075" y="f9039"/>
                </a:lnTo>
                <a:cubicBezTo>
                  <a:pt x="f9076" y="f9077"/>
                  <a:pt x="f9078" y="f9071"/>
                  <a:pt x="f9079" y="f9033"/>
                </a:cubicBezTo>
                <a:lnTo>
                  <a:pt x="f9069" y="f9033"/>
                </a:lnTo>
                <a:close/>
                <a:moveTo>
                  <a:pt x="f9080" y="f9033"/>
                </a:moveTo>
                <a:cubicBezTo>
                  <a:pt x="f9081" y="f9082"/>
                  <a:pt x="f9083" y="f9077"/>
                  <a:pt x="f4974" y="f9039"/>
                </a:cubicBezTo>
                <a:lnTo>
                  <a:pt x="f9084" y="f9039"/>
                </a:lnTo>
                <a:cubicBezTo>
                  <a:pt x="f9085" y="f9042"/>
                  <a:pt x="f9086" y="f9082"/>
                  <a:pt x="f9087" y="f9033"/>
                </a:cubicBezTo>
                <a:lnTo>
                  <a:pt x="f9080" y="f9033"/>
                </a:lnTo>
                <a:close/>
                <a:moveTo>
                  <a:pt x="f9088" y="f9033"/>
                </a:moveTo>
                <a:cubicBezTo>
                  <a:pt x="f9089" y="f9082"/>
                  <a:pt x="f9090" y="f9091"/>
                  <a:pt x="f9092" y="f9039"/>
                </a:cubicBezTo>
                <a:lnTo>
                  <a:pt x="f9093" y="f9039"/>
                </a:lnTo>
                <a:cubicBezTo>
                  <a:pt x="f9094" y="f9095"/>
                  <a:pt x="f9096" y="f9044"/>
                  <a:pt x="f9097" y="f9033"/>
                </a:cubicBezTo>
                <a:lnTo>
                  <a:pt x="f9088" y="f9033"/>
                </a:lnTo>
                <a:close/>
                <a:moveTo>
                  <a:pt x="f9098" y="f9033"/>
                </a:moveTo>
                <a:cubicBezTo>
                  <a:pt x="f9099" y="f9100"/>
                  <a:pt x="f9101" y="f9102"/>
                  <a:pt x="f9103" y="f9104"/>
                </a:cubicBezTo>
                <a:lnTo>
                  <a:pt x="f9105" y="f9106"/>
                </a:lnTo>
                <a:cubicBezTo>
                  <a:pt x="f9107" y="f9108"/>
                  <a:pt x="f9109" y="f9110"/>
                  <a:pt x="f9111" y="f9039"/>
                </a:cubicBezTo>
                <a:lnTo>
                  <a:pt x="f9112" y="f9039"/>
                </a:lnTo>
                <a:cubicBezTo>
                  <a:pt x="f9113" y="f9114"/>
                  <a:pt x="f9115" y="f9116"/>
                  <a:pt x="f9117" y="f9118"/>
                </a:cubicBezTo>
                <a:cubicBezTo>
                  <a:pt x="f9119" y="f9120"/>
                  <a:pt x="f9121" y="f9122"/>
                  <a:pt x="f9123" y="f9033"/>
                </a:cubicBezTo>
                <a:lnTo>
                  <a:pt x="f9098" y="f9033"/>
                </a:lnTo>
                <a:close/>
                <a:moveTo>
                  <a:pt x="f116" y="f9033"/>
                </a:moveTo>
                <a:lnTo>
                  <a:pt x="f116" y="f9039"/>
                </a:lnTo>
                <a:lnTo>
                  <a:pt x="f6844" y="f9039"/>
                </a:lnTo>
                <a:lnTo>
                  <a:pt x="f6844" y="f9033"/>
                </a:lnTo>
                <a:lnTo>
                  <a:pt x="f116" y="f9033"/>
                </a:lnTo>
                <a:close/>
                <a:moveTo>
                  <a:pt x="f9124" y="f9033"/>
                </a:moveTo>
                <a:cubicBezTo>
                  <a:pt x="f9125" y="f9126"/>
                  <a:pt x="f9127" y="f9128"/>
                  <a:pt x="f9129" y="f9130"/>
                </a:cubicBezTo>
                <a:cubicBezTo>
                  <a:pt x="f9131" y="f9132"/>
                  <a:pt x="f9133" y="f9134"/>
                  <a:pt x="f9135" y="f9039"/>
                </a:cubicBezTo>
                <a:lnTo>
                  <a:pt x="f9136" y="f9039"/>
                </a:lnTo>
                <a:cubicBezTo>
                  <a:pt x="f9137" y="f9138"/>
                  <a:pt x="f9139" y="f9140"/>
                  <a:pt x="f9141" y="f9033"/>
                </a:cubicBezTo>
                <a:lnTo>
                  <a:pt x="f9124" y="f9033"/>
                </a:lnTo>
                <a:close/>
                <a:moveTo>
                  <a:pt x="f9142" y="f9033"/>
                </a:moveTo>
                <a:cubicBezTo>
                  <a:pt x="f9143" y="f9144"/>
                  <a:pt x="f9145" y="f9146"/>
                  <a:pt x="f9147" y="f9039"/>
                </a:cubicBezTo>
                <a:lnTo>
                  <a:pt x="f9148" y="f9039"/>
                </a:lnTo>
                <a:cubicBezTo>
                  <a:pt x="f9149" y="f3555"/>
                  <a:pt x="f9150" y="f9151"/>
                  <a:pt x="f9152" y="f9033"/>
                </a:cubicBezTo>
                <a:lnTo>
                  <a:pt x="f9142" y="f9033"/>
                </a:lnTo>
                <a:close/>
                <a:moveTo>
                  <a:pt x="f9153" y="f9033"/>
                </a:moveTo>
                <a:cubicBezTo>
                  <a:pt x="f9154" y="f9155"/>
                  <a:pt x="f9156" y="f9157"/>
                  <a:pt x="f9158" y="f9039"/>
                </a:cubicBezTo>
                <a:lnTo>
                  <a:pt x="f9159" y="f9039"/>
                </a:lnTo>
                <a:cubicBezTo>
                  <a:pt x="f9160" y="f9161"/>
                  <a:pt x="f9162" y="f9163"/>
                  <a:pt x="f9164" y="f9033"/>
                </a:cubicBezTo>
                <a:lnTo>
                  <a:pt x="f9153" y="f9033"/>
                </a:lnTo>
                <a:close/>
                <a:moveTo>
                  <a:pt x="f9165" y="f9033"/>
                </a:moveTo>
                <a:cubicBezTo>
                  <a:pt x="f9166" y="f9167"/>
                  <a:pt x="f9168" y="f9169"/>
                  <a:pt x="f9170" y="f9039"/>
                </a:cubicBezTo>
                <a:lnTo>
                  <a:pt x="f9171" y="f9039"/>
                </a:lnTo>
                <a:cubicBezTo>
                  <a:pt x="f9172" y="f9173"/>
                  <a:pt x="f9174" y="f9175"/>
                  <a:pt x="f9176" y="f9033"/>
                </a:cubicBezTo>
                <a:lnTo>
                  <a:pt x="f9165" y="f9033"/>
                </a:lnTo>
                <a:close/>
                <a:moveTo>
                  <a:pt x="f9177" y="f9033"/>
                </a:moveTo>
                <a:cubicBezTo>
                  <a:pt x="f9178" y="f9179"/>
                  <a:pt x="f9180" y="f9181"/>
                  <a:pt x="f9182" y="f9183"/>
                </a:cubicBezTo>
                <a:cubicBezTo>
                  <a:pt x="f9184" y="f9185"/>
                  <a:pt x="f9186" y="f9187"/>
                  <a:pt x="f3866" y="f9039"/>
                </a:cubicBezTo>
                <a:lnTo>
                  <a:pt x="f9188" y="f9039"/>
                </a:lnTo>
                <a:cubicBezTo>
                  <a:pt x="f9189" y="f9190"/>
                  <a:pt x="f9191" y="f9192"/>
                  <a:pt x="f9193" y="f9194"/>
                </a:cubicBezTo>
                <a:cubicBezTo>
                  <a:pt x="f9195" y="f9196"/>
                  <a:pt x="f9197" y="f9198"/>
                  <a:pt x="f8948" y="f9033"/>
                </a:cubicBezTo>
                <a:lnTo>
                  <a:pt x="f9177" y="f9033"/>
                </a:lnTo>
                <a:close/>
                <a:moveTo>
                  <a:pt x="f9199" y="f9033"/>
                </a:moveTo>
                <a:cubicBezTo>
                  <a:pt x="f9200" y="f9201"/>
                  <a:pt x="f9202" y="f9203"/>
                  <a:pt x="f9204" y="f9039"/>
                </a:cubicBezTo>
                <a:lnTo>
                  <a:pt x="f9205" y="f9039"/>
                </a:lnTo>
                <a:cubicBezTo>
                  <a:pt x="f9206" y="f9207"/>
                  <a:pt x="f9208" y="f9209"/>
                  <a:pt x="f9210" y="f9033"/>
                </a:cubicBezTo>
                <a:lnTo>
                  <a:pt x="f9199" y="f9033"/>
                </a:lnTo>
                <a:close/>
                <a:moveTo>
                  <a:pt x="f9211" y="f9033"/>
                </a:moveTo>
                <a:cubicBezTo>
                  <a:pt x="f9212" y="f9213"/>
                  <a:pt x="f9214" y="f9215"/>
                  <a:pt x="f9216" y="f9217"/>
                </a:cubicBezTo>
                <a:cubicBezTo>
                  <a:pt x="f9218" y="f9219"/>
                  <a:pt x="f9220" y="f9221"/>
                  <a:pt x="f9222" y="f9039"/>
                </a:cubicBezTo>
                <a:lnTo>
                  <a:pt x="f9223" y="f9039"/>
                </a:lnTo>
                <a:cubicBezTo>
                  <a:pt x="f9224" y="f9225"/>
                  <a:pt x="f9226" y="f9227"/>
                  <a:pt x="f9228" y="f9229"/>
                </a:cubicBezTo>
                <a:cubicBezTo>
                  <a:pt x="f9230" y="f9231"/>
                  <a:pt x="f9232" y="f9233"/>
                  <a:pt x="f9234" y="f9033"/>
                </a:cubicBezTo>
                <a:lnTo>
                  <a:pt x="f9211" y="f9033"/>
                </a:lnTo>
                <a:close/>
                <a:moveTo>
                  <a:pt x="f9235" y="f9033"/>
                </a:moveTo>
                <a:cubicBezTo>
                  <a:pt x="f9236" y="f9237"/>
                  <a:pt x="f9238" y="f9239"/>
                  <a:pt x="f9240" y="f9241"/>
                </a:cubicBezTo>
                <a:cubicBezTo>
                  <a:pt x="f9242" y="f9243"/>
                  <a:pt x="f9244" y="f9245"/>
                  <a:pt x="f9246" y="f9039"/>
                </a:cubicBezTo>
                <a:lnTo>
                  <a:pt x="f9247" y="f9039"/>
                </a:lnTo>
                <a:cubicBezTo>
                  <a:pt x="f9248" y="f9249"/>
                  <a:pt x="f9250" y="f9251"/>
                  <a:pt x="f9252" y="f9033"/>
                </a:cubicBezTo>
                <a:lnTo>
                  <a:pt x="f9235" y="f9033"/>
                </a:lnTo>
                <a:close/>
                <a:moveTo>
                  <a:pt x="f9253" y="f9033"/>
                </a:moveTo>
                <a:cubicBezTo>
                  <a:pt x="f9254" y="f9255"/>
                  <a:pt x="f9256" y="f9042"/>
                  <a:pt x="f9257" y="f9039"/>
                </a:cubicBezTo>
                <a:lnTo>
                  <a:pt x="f9258" y="f9039"/>
                </a:lnTo>
                <a:cubicBezTo>
                  <a:pt x="f9259" y="f9260"/>
                  <a:pt x="f9261" y="f9262"/>
                  <a:pt x="f9263" y="f9033"/>
                </a:cubicBezTo>
                <a:lnTo>
                  <a:pt x="f9253" y="f9033"/>
                </a:lnTo>
                <a:close/>
                <a:moveTo>
                  <a:pt x="f9264" y="f9265"/>
                </a:moveTo>
                <a:cubicBezTo>
                  <a:pt x="f9266" y="f9267"/>
                  <a:pt x="f9268" y="f9269"/>
                  <a:pt x="f9270" y="f9271"/>
                </a:cubicBezTo>
                <a:lnTo>
                  <a:pt x="f9272" y="f9271"/>
                </a:lnTo>
                <a:cubicBezTo>
                  <a:pt x="f9273" y="f9274"/>
                  <a:pt x="f9275" y="f9276"/>
                  <a:pt x="f9277" y="f9265"/>
                </a:cubicBezTo>
                <a:lnTo>
                  <a:pt x="f9264" y="f9265"/>
                </a:lnTo>
                <a:close/>
                <a:moveTo>
                  <a:pt x="f9278" y="f9265"/>
                </a:moveTo>
                <a:lnTo>
                  <a:pt x="f9279" y="f9280"/>
                </a:lnTo>
                <a:lnTo>
                  <a:pt x="f9281" y="f9265"/>
                </a:lnTo>
                <a:lnTo>
                  <a:pt x="f9278" y="f9265"/>
                </a:lnTo>
                <a:close/>
                <a:moveTo>
                  <a:pt x="f9282" y="f9265"/>
                </a:moveTo>
                <a:cubicBezTo>
                  <a:pt x="f9283" y="f9284"/>
                  <a:pt x="f9285" y="f9274"/>
                  <a:pt x="f9286" y="f9271"/>
                </a:cubicBezTo>
                <a:lnTo>
                  <a:pt x="f9287" y="f9271"/>
                </a:lnTo>
                <a:cubicBezTo>
                  <a:pt x="f9288" y="f9289"/>
                  <a:pt x="f9290" y="f9291"/>
                  <a:pt x="f9292" y="f9265"/>
                </a:cubicBezTo>
                <a:lnTo>
                  <a:pt x="f9282" y="f9265"/>
                </a:lnTo>
                <a:close/>
                <a:moveTo>
                  <a:pt x="f9293" y="f9265"/>
                </a:moveTo>
                <a:cubicBezTo>
                  <a:pt x="f9294" y="f9291"/>
                  <a:pt x="f9295" y="f9289"/>
                  <a:pt x="f9296" y="f9271"/>
                </a:cubicBezTo>
                <a:lnTo>
                  <a:pt x="f9297" y="f9271"/>
                </a:lnTo>
                <a:cubicBezTo>
                  <a:pt x="f9298" y="f9299"/>
                  <a:pt x="f9300" y="f9301"/>
                  <a:pt x="f9302" y="f9265"/>
                </a:cubicBezTo>
                <a:lnTo>
                  <a:pt x="f9293" y="f9265"/>
                </a:lnTo>
                <a:close/>
                <a:moveTo>
                  <a:pt x="f6817" y="f9265"/>
                </a:moveTo>
                <a:cubicBezTo>
                  <a:pt x="f9303" y="f9301"/>
                  <a:pt x="f9304" y="f9274"/>
                  <a:pt x="f9305" y="f9271"/>
                </a:cubicBezTo>
                <a:lnTo>
                  <a:pt x="f9306" y="f9271"/>
                </a:lnTo>
                <a:cubicBezTo>
                  <a:pt x="f9307" y="f9308"/>
                  <a:pt x="f9309" y="f9310"/>
                  <a:pt x="f9311" y="f9265"/>
                </a:cubicBezTo>
                <a:lnTo>
                  <a:pt x="f6817" y="f9265"/>
                </a:lnTo>
                <a:close/>
                <a:moveTo>
                  <a:pt x="f9312" y="f9265"/>
                </a:moveTo>
                <a:lnTo>
                  <a:pt x="f9313" y="f9314"/>
                </a:lnTo>
                <a:cubicBezTo>
                  <a:pt x="f9315" y="f9316"/>
                  <a:pt x="f9317" y="f9318"/>
                  <a:pt x="f9319" y="f9271"/>
                </a:cubicBezTo>
                <a:lnTo>
                  <a:pt x="f9320" y="f9271"/>
                </a:lnTo>
                <a:cubicBezTo>
                  <a:pt x="f9321" y="f9322"/>
                  <a:pt x="f9323" y="f9324"/>
                  <a:pt x="f9325" y="f9265"/>
                </a:cubicBezTo>
                <a:lnTo>
                  <a:pt x="f9312" y="f9265"/>
                </a:lnTo>
                <a:close/>
                <a:moveTo>
                  <a:pt x="f116" y="f9265"/>
                </a:moveTo>
                <a:lnTo>
                  <a:pt x="f116" y="f9271"/>
                </a:lnTo>
                <a:lnTo>
                  <a:pt x="f6844" y="f9271"/>
                </a:lnTo>
                <a:lnTo>
                  <a:pt x="f6844" y="f9265"/>
                </a:lnTo>
                <a:lnTo>
                  <a:pt x="f116" y="f9265"/>
                </a:lnTo>
                <a:close/>
                <a:moveTo>
                  <a:pt x="f9326" y="f9265"/>
                </a:moveTo>
                <a:cubicBezTo>
                  <a:pt x="f9327" y="f9328"/>
                  <a:pt x="f9329" y="f9330"/>
                  <a:pt x="f9331" y="f9271"/>
                </a:cubicBezTo>
                <a:lnTo>
                  <a:pt x="f9332" y="f9271"/>
                </a:lnTo>
                <a:cubicBezTo>
                  <a:pt x="f9333" y="f9334"/>
                  <a:pt x="f9335" y="f9336"/>
                  <a:pt x="f4535" y="f9265"/>
                </a:cubicBezTo>
                <a:lnTo>
                  <a:pt x="f9326" y="f9265"/>
                </a:lnTo>
                <a:close/>
                <a:moveTo>
                  <a:pt x="f9337" y="f9265"/>
                </a:moveTo>
                <a:cubicBezTo>
                  <a:pt x="f9338" y="f9339"/>
                  <a:pt x="f9340" y="f9341"/>
                  <a:pt x="f9342" y="f9271"/>
                </a:cubicBezTo>
                <a:lnTo>
                  <a:pt x="f9343" y="f9271"/>
                </a:lnTo>
                <a:cubicBezTo>
                  <a:pt x="f9344" y="f9345"/>
                  <a:pt x="f9346" y="f9347"/>
                  <a:pt x="f9348" y="f9265"/>
                </a:cubicBezTo>
                <a:lnTo>
                  <a:pt x="f9337" y="f9265"/>
                </a:lnTo>
                <a:close/>
                <a:moveTo>
                  <a:pt x="f9349" y="f9265"/>
                </a:moveTo>
                <a:cubicBezTo>
                  <a:pt x="f9350" y="f9351"/>
                  <a:pt x="f9352" y="f9353"/>
                  <a:pt x="f9354" y="f9271"/>
                </a:cubicBezTo>
                <a:lnTo>
                  <a:pt x="f9355" y="f9271"/>
                </a:lnTo>
                <a:cubicBezTo>
                  <a:pt x="f9356" y="f9357"/>
                  <a:pt x="f9358" y="f9359"/>
                  <a:pt x="f9360" y="f9265"/>
                </a:cubicBezTo>
                <a:lnTo>
                  <a:pt x="f9349" y="f9265"/>
                </a:lnTo>
                <a:close/>
                <a:moveTo>
                  <a:pt x="f9361" y="f9265"/>
                </a:moveTo>
                <a:lnTo>
                  <a:pt x="f9362" y="f9271"/>
                </a:lnTo>
                <a:lnTo>
                  <a:pt x="f8411" y="f9271"/>
                </a:lnTo>
                <a:cubicBezTo>
                  <a:pt x="f9363" y="f9364"/>
                  <a:pt x="f9365" y="f9366"/>
                  <a:pt x="f9367" y="f9265"/>
                </a:cubicBezTo>
                <a:lnTo>
                  <a:pt x="f9368" y="f9265"/>
                </a:lnTo>
                <a:cubicBezTo>
                  <a:pt x="f9369" y="f9370"/>
                  <a:pt x="f9371" y="f9372"/>
                  <a:pt x="f9373" y="f9374"/>
                </a:cubicBezTo>
                <a:lnTo>
                  <a:pt x="f9375" y="f9265"/>
                </a:lnTo>
                <a:lnTo>
                  <a:pt x="f9361" y="f9265"/>
                </a:lnTo>
                <a:close/>
                <a:moveTo>
                  <a:pt x="f9376" y="f9265"/>
                </a:moveTo>
                <a:cubicBezTo>
                  <a:pt x="f9377" y="f9378"/>
                  <a:pt x="f9379" y="f9380"/>
                  <a:pt x="f9381" y="f9382"/>
                </a:cubicBezTo>
                <a:cubicBezTo>
                  <a:pt x="f9383" y="f9384"/>
                  <a:pt x="f9385" y="f9386"/>
                  <a:pt x="f9387" y="f9388"/>
                </a:cubicBezTo>
                <a:cubicBezTo>
                  <a:pt x="f9389" y="f9390"/>
                  <a:pt x="f9391" y="f9392"/>
                  <a:pt x="f9393" y="f9394"/>
                </a:cubicBezTo>
                <a:cubicBezTo>
                  <a:pt x="f9395" y="f9396"/>
                  <a:pt x="f9397" y="f9398"/>
                  <a:pt x="f9399" y="f9271"/>
                </a:cubicBezTo>
                <a:lnTo>
                  <a:pt x="f9400" y="f9271"/>
                </a:lnTo>
                <a:cubicBezTo>
                  <a:pt x="f9401" y="f9402"/>
                  <a:pt x="f9403" y="f9404"/>
                  <a:pt x="f9405" y="f9265"/>
                </a:cubicBezTo>
                <a:lnTo>
                  <a:pt x="f9406" y="f9265"/>
                </a:lnTo>
                <a:cubicBezTo>
                  <a:pt x="f9407" y="f9408"/>
                  <a:pt x="f9409" y="f9410"/>
                  <a:pt x="f9411" y="f9412"/>
                </a:cubicBezTo>
                <a:cubicBezTo>
                  <a:pt x="f9413" y="f9414"/>
                  <a:pt x="f9415" y="f9416"/>
                  <a:pt x="f9417" y="f9418"/>
                </a:cubicBezTo>
                <a:lnTo>
                  <a:pt x="f8942" y="f9419"/>
                </a:lnTo>
                <a:cubicBezTo>
                  <a:pt x="f9420" y="f9421"/>
                  <a:pt x="f9422" y="f9423"/>
                  <a:pt x="f9424" y="f9265"/>
                </a:cubicBezTo>
                <a:lnTo>
                  <a:pt x="f9376" y="f9265"/>
                </a:lnTo>
                <a:close/>
                <a:moveTo>
                  <a:pt x="f9425" y="f9265"/>
                </a:moveTo>
                <a:cubicBezTo>
                  <a:pt x="f9426" y="f9427"/>
                  <a:pt x="f9428" y="f9429"/>
                  <a:pt x="f9430" y="f9431"/>
                </a:cubicBezTo>
                <a:cubicBezTo>
                  <a:pt x="f9432" y="f9433"/>
                  <a:pt x="f9434" y="f9435"/>
                  <a:pt x="f9436" y="f9271"/>
                </a:cubicBezTo>
                <a:lnTo>
                  <a:pt x="f9437" y="f9271"/>
                </a:lnTo>
                <a:cubicBezTo>
                  <a:pt x="f9438" y="f9439"/>
                  <a:pt x="f9440" y="f9439"/>
                  <a:pt x="f9441" y="f9431"/>
                </a:cubicBezTo>
                <a:cubicBezTo>
                  <a:pt x="f9442" y="f9443"/>
                  <a:pt x="f9444" y="f9445"/>
                  <a:pt x="f9446" y="f9447"/>
                </a:cubicBezTo>
                <a:lnTo>
                  <a:pt x="f9448" y="f9265"/>
                </a:lnTo>
                <a:lnTo>
                  <a:pt x="f9425" y="f9265"/>
                </a:lnTo>
                <a:close/>
                <a:moveTo>
                  <a:pt x="f9449" y="f9265"/>
                </a:moveTo>
                <a:cubicBezTo>
                  <a:pt x="f9450" y="f9301"/>
                  <a:pt x="f9451" y="f9308"/>
                  <a:pt x="f9452" y="f9271"/>
                </a:cubicBezTo>
                <a:lnTo>
                  <a:pt x="f9453" y="f9271"/>
                </a:lnTo>
                <a:cubicBezTo>
                  <a:pt x="f9454" y="f9455"/>
                  <a:pt x="f9456" y="f9267"/>
                  <a:pt x="f9457" y="f9265"/>
                </a:cubicBezTo>
                <a:lnTo>
                  <a:pt x="f9449" y="f9265"/>
                </a:lnTo>
                <a:close/>
                <a:moveTo>
                  <a:pt x="f9458" y="f9459"/>
                </a:moveTo>
                <a:cubicBezTo>
                  <a:pt x="f9460" y="f9461"/>
                  <a:pt x="f9462" y="f9463"/>
                  <a:pt x="f9464" y="f9465"/>
                </a:cubicBezTo>
                <a:lnTo>
                  <a:pt x="f9466" y="f9465"/>
                </a:lnTo>
                <a:cubicBezTo>
                  <a:pt x="f9467" y="f9468"/>
                  <a:pt x="f9469" y="f9470"/>
                  <a:pt x="f9471" y="f9459"/>
                </a:cubicBezTo>
                <a:lnTo>
                  <a:pt x="f9458" y="f9459"/>
                </a:lnTo>
                <a:close/>
                <a:moveTo>
                  <a:pt x="f9472" y="f9459"/>
                </a:moveTo>
                <a:cubicBezTo>
                  <a:pt x="f9473" y="f9474"/>
                  <a:pt x="f9475" y="f9476"/>
                  <a:pt x="f9477" y="f9465"/>
                </a:cubicBezTo>
                <a:lnTo>
                  <a:pt x="f9478" y="f9465"/>
                </a:lnTo>
                <a:cubicBezTo>
                  <a:pt x="f9479" y="f9480"/>
                  <a:pt x="f9481" y="f9482"/>
                  <a:pt x="f9483" y="f9459"/>
                </a:cubicBezTo>
                <a:lnTo>
                  <a:pt x="f9472" y="f9459"/>
                </a:lnTo>
                <a:close/>
                <a:moveTo>
                  <a:pt x="f9484" y="f9459"/>
                </a:moveTo>
                <a:cubicBezTo>
                  <a:pt x="f9485" y="f9486"/>
                  <a:pt x="f9487" y="f9488"/>
                  <a:pt x="f9489" y="f9465"/>
                </a:cubicBezTo>
                <a:lnTo>
                  <a:pt x="f9490" y="f9465"/>
                </a:lnTo>
                <a:cubicBezTo>
                  <a:pt x="f9491" y="f9480"/>
                  <a:pt x="f9492" y="f9470"/>
                  <a:pt x="f9493" y="f9459"/>
                </a:cubicBezTo>
                <a:lnTo>
                  <a:pt x="f9484" y="f9459"/>
                </a:lnTo>
                <a:close/>
                <a:moveTo>
                  <a:pt x="f4736" y="f9459"/>
                </a:moveTo>
                <a:cubicBezTo>
                  <a:pt x="f9494" y="f9495"/>
                  <a:pt x="f9496" y="f9468"/>
                  <a:pt x="f9497" y="f9465"/>
                </a:cubicBezTo>
                <a:lnTo>
                  <a:pt x="f9498" y="f9465"/>
                </a:lnTo>
                <a:cubicBezTo>
                  <a:pt x="f9499" y="f9463"/>
                  <a:pt x="f9500" y="f9501"/>
                  <a:pt x="f9502" y="f9459"/>
                </a:cubicBezTo>
                <a:lnTo>
                  <a:pt x="f4736" y="f9459"/>
                </a:lnTo>
                <a:close/>
                <a:moveTo>
                  <a:pt x="f9503" y="f9459"/>
                </a:moveTo>
                <a:cubicBezTo>
                  <a:pt x="f9504" y="f9505"/>
                  <a:pt x="f9506" y="f9507"/>
                  <a:pt x="f9508" y="f9509"/>
                </a:cubicBezTo>
                <a:cubicBezTo>
                  <a:pt x="f9510" y="f9511"/>
                  <a:pt x="f9512" y="f9513"/>
                  <a:pt x="f9514" y="f9465"/>
                </a:cubicBezTo>
                <a:lnTo>
                  <a:pt x="f9515" y="f9465"/>
                </a:lnTo>
                <a:cubicBezTo>
                  <a:pt x="f9516" y="f9517"/>
                  <a:pt x="f9518" y="f9519"/>
                  <a:pt x="f9520" y="f9459"/>
                </a:cubicBezTo>
                <a:lnTo>
                  <a:pt x="f9503" y="f9459"/>
                </a:lnTo>
                <a:close/>
                <a:moveTo>
                  <a:pt x="f116" y="f9459"/>
                </a:moveTo>
                <a:lnTo>
                  <a:pt x="f116" y="f9465"/>
                </a:lnTo>
                <a:lnTo>
                  <a:pt x="f6844" y="f9465"/>
                </a:lnTo>
                <a:lnTo>
                  <a:pt x="f6844" y="f9459"/>
                </a:lnTo>
                <a:lnTo>
                  <a:pt x="f116" y="f9459"/>
                </a:lnTo>
                <a:close/>
                <a:moveTo>
                  <a:pt x="f9521" y="f9459"/>
                </a:moveTo>
                <a:cubicBezTo>
                  <a:pt x="f9522" y="f9523"/>
                  <a:pt x="f9524" y="f9525"/>
                  <a:pt x="f9526" y="f9527"/>
                </a:cubicBezTo>
                <a:cubicBezTo>
                  <a:pt x="f9528" y="f9529"/>
                  <a:pt x="f9530" y="f9531"/>
                  <a:pt x="f2731" y="f9465"/>
                </a:cubicBezTo>
                <a:lnTo>
                  <a:pt x="f9532" y="f9465"/>
                </a:lnTo>
                <a:cubicBezTo>
                  <a:pt x="f9533" y="f9534"/>
                  <a:pt x="f9535" y="f9536"/>
                  <a:pt x="f9537" y="f9538"/>
                </a:cubicBezTo>
                <a:cubicBezTo>
                  <a:pt x="f9539" y="f9540"/>
                  <a:pt x="f9541" y="f9542"/>
                  <a:pt x="f9543" y="f9544"/>
                </a:cubicBezTo>
                <a:cubicBezTo>
                  <a:pt x="f9545" y="f9546"/>
                  <a:pt x="f9547" y="f9548"/>
                  <a:pt x="f9549" y="f9459"/>
                </a:cubicBezTo>
                <a:lnTo>
                  <a:pt x="f9521" y="f9459"/>
                </a:lnTo>
                <a:close/>
                <a:moveTo>
                  <a:pt x="f9550" y="f9459"/>
                </a:moveTo>
                <a:cubicBezTo>
                  <a:pt x="f9551" y="f9552"/>
                  <a:pt x="f9553" y="f9554"/>
                  <a:pt x="f8848" y="f9555"/>
                </a:cubicBezTo>
                <a:cubicBezTo>
                  <a:pt x="f9556" y="f9557"/>
                  <a:pt x="f9558" y="f9559"/>
                  <a:pt x="f9560" y="f9465"/>
                </a:cubicBezTo>
                <a:lnTo>
                  <a:pt x="f9561" y="f9465"/>
                </a:lnTo>
                <a:cubicBezTo>
                  <a:pt x="f9562" y="f9563"/>
                  <a:pt x="f9564" y="f9519"/>
                  <a:pt x="f9565" y="f9459"/>
                </a:cubicBezTo>
                <a:lnTo>
                  <a:pt x="f9550" y="f9459"/>
                </a:lnTo>
                <a:close/>
                <a:moveTo>
                  <a:pt x="f9566" y="f9459"/>
                </a:moveTo>
                <a:cubicBezTo>
                  <a:pt x="f9567" y="f9568"/>
                  <a:pt x="f9569" y="f9570"/>
                  <a:pt x="f9571" y="f9465"/>
                </a:cubicBezTo>
                <a:lnTo>
                  <a:pt x="f9572" y="f9465"/>
                </a:lnTo>
                <a:cubicBezTo>
                  <a:pt x="f9573" y="f9570"/>
                  <a:pt x="f9574" y="f9575"/>
                  <a:pt x="f9576" y="f9459"/>
                </a:cubicBezTo>
                <a:lnTo>
                  <a:pt x="f9566" y="f9459"/>
                </a:lnTo>
                <a:close/>
                <a:moveTo>
                  <a:pt x="f9577" y="f9459"/>
                </a:moveTo>
                <a:cubicBezTo>
                  <a:pt x="f9578" y="f9579"/>
                  <a:pt x="f9580" y="f9581"/>
                  <a:pt x="f9582" y="f9583"/>
                </a:cubicBezTo>
                <a:cubicBezTo>
                  <a:pt x="f9584" y="f9585"/>
                  <a:pt x="f9586" y="f9587"/>
                  <a:pt x="f9588" y="f9465"/>
                </a:cubicBezTo>
                <a:lnTo>
                  <a:pt x="f9589" y="f9465"/>
                </a:lnTo>
                <a:lnTo>
                  <a:pt x="f9590" y="f9459"/>
                </a:lnTo>
                <a:lnTo>
                  <a:pt x="f9591" y="f9459"/>
                </a:lnTo>
                <a:lnTo>
                  <a:pt x="f9592" y="f9593"/>
                </a:lnTo>
                <a:cubicBezTo>
                  <a:pt x="f9594" y="f9595"/>
                  <a:pt x="f9596" y="f9597"/>
                  <a:pt x="f9598" y="f9459"/>
                </a:cubicBezTo>
                <a:lnTo>
                  <a:pt x="f9577" y="f9459"/>
                </a:lnTo>
                <a:close/>
                <a:moveTo>
                  <a:pt x="f9599" y="f9459"/>
                </a:moveTo>
                <a:cubicBezTo>
                  <a:pt x="f9600" y="f9601"/>
                  <a:pt x="f9602" y="f9603"/>
                  <a:pt x="f9604" y="f9605"/>
                </a:cubicBezTo>
                <a:cubicBezTo>
                  <a:pt x="f9606" y="f9607"/>
                  <a:pt x="f9608" y="f9609"/>
                  <a:pt x="f9610" y="f9465"/>
                </a:cubicBezTo>
                <a:lnTo>
                  <a:pt x="f9611" y="f9465"/>
                </a:lnTo>
                <a:cubicBezTo>
                  <a:pt x="f9612" y="f9613"/>
                  <a:pt x="f9614" y="f9615"/>
                  <a:pt x="f9616" y="f9617"/>
                </a:cubicBezTo>
                <a:cubicBezTo>
                  <a:pt x="f9618" y="f9619"/>
                  <a:pt x="f9620" y="f9621"/>
                  <a:pt x="f9622" y="f9459"/>
                </a:cubicBezTo>
                <a:lnTo>
                  <a:pt x="f9599" y="f9459"/>
                </a:lnTo>
                <a:close/>
                <a:moveTo>
                  <a:pt x="f9623" y="f9459"/>
                </a:moveTo>
                <a:cubicBezTo>
                  <a:pt x="f9624" y="f9625"/>
                  <a:pt x="f9626" y="f9627"/>
                  <a:pt x="f9628" y="f9465"/>
                </a:cubicBezTo>
                <a:lnTo>
                  <a:pt x="f9629" y="f9465"/>
                </a:lnTo>
                <a:cubicBezTo>
                  <a:pt x="f9630" y="f9631"/>
                  <a:pt x="f9632" y="f9633"/>
                  <a:pt x="f9634" y="f9459"/>
                </a:cubicBezTo>
                <a:lnTo>
                  <a:pt x="f9623" y="f9459"/>
                </a:lnTo>
                <a:close/>
                <a:moveTo>
                  <a:pt x="f9635" y="f9459"/>
                </a:moveTo>
                <a:cubicBezTo>
                  <a:pt x="f9636" y="f9486"/>
                  <a:pt x="f9637" y="f9488"/>
                  <a:pt x="f9638" y="f9465"/>
                </a:cubicBezTo>
                <a:lnTo>
                  <a:pt x="f9639" y="f9465"/>
                </a:lnTo>
                <a:cubicBezTo>
                  <a:pt x="f9640" y="f9641"/>
                  <a:pt x="f9642" y="f9643"/>
                  <a:pt x="f9644" y="f9459"/>
                </a:cubicBezTo>
                <a:lnTo>
                  <a:pt x="f9635" y="f9459"/>
                </a:lnTo>
                <a:close/>
                <a:moveTo>
                  <a:pt x="f9645" y="f9646"/>
                </a:moveTo>
                <a:cubicBezTo>
                  <a:pt x="f9647" y="f9648"/>
                  <a:pt x="f9649" y="f9650"/>
                  <a:pt x="f9651" y="f9652"/>
                </a:cubicBezTo>
                <a:lnTo>
                  <a:pt x="f9653" y="f9652"/>
                </a:lnTo>
                <a:cubicBezTo>
                  <a:pt x="f9654" y="f9655"/>
                  <a:pt x="f9656" y="f9657"/>
                  <a:pt x="f9658" y="f9657"/>
                </a:cubicBezTo>
                <a:lnTo>
                  <a:pt x="f9659" y="f9657"/>
                </a:lnTo>
                <a:cubicBezTo>
                  <a:pt x="f9660" y="f9661"/>
                  <a:pt x="f9662" y="f9663"/>
                  <a:pt x="f9664" y="f9646"/>
                </a:cubicBezTo>
                <a:lnTo>
                  <a:pt x="f9665" y="f9646"/>
                </a:lnTo>
                <a:cubicBezTo>
                  <a:pt x="f9666" y="f9667"/>
                  <a:pt x="f9668" y="f9669"/>
                  <a:pt x="f9670" y="f9671"/>
                </a:cubicBezTo>
                <a:lnTo>
                  <a:pt x="f9672" y="f9671"/>
                </a:lnTo>
                <a:cubicBezTo>
                  <a:pt x="f9673" y="f9674"/>
                  <a:pt x="f9675" y="f9676"/>
                  <a:pt x="f9677" y="f9646"/>
                </a:cubicBezTo>
                <a:lnTo>
                  <a:pt x="f9678" y="f9646"/>
                </a:lnTo>
                <a:cubicBezTo>
                  <a:pt x="f9679" y="f9680"/>
                  <a:pt x="f9681" y="f9682"/>
                  <a:pt x="f9683" y="f9684"/>
                </a:cubicBezTo>
                <a:lnTo>
                  <a:pt x="f9685" y="f9684"/>
                </a:lnTo>
                <a:cubicBezTo>
                  <a:pt x="f9686" y="f9687"/>
                  <a:pt x="f9688" y="f9689"/>
                  <a:pt x="f9690" y="f9661"/>
                </a:cubicBezTo>
                <a:lnTo>
                  <a:pt x="f9691" y="f9646"/>
                </a:lnTo>
                <a:lnTo>
                  <a:pt x="f9692" y="f9646"/>
                </a:lnTo>
                <a:cubicBezTo>
                  <a:pt x="f9693" y="f9694"/>
                  <a:pt x="f9695" y="f9696"/>
                  <a:pt x="f5810" y="f9697"/>
                </a:cubicBezTo>
                <a:lnTo>
                  <a:pt x="f9698" y="f9697"/>
                </a:lnTo>
                <a:cubicBezTo>
                  <a:pt x="f9699" y="f9700"/>
                  <a:pt x="f9701" y="f9702"/>
                  <a:pt x="f9703" y="f9646"/>
                </a:cubicBezTo>
                <a:lnTo>
                  <a:pt x="f9704" y="f9646"/>
                </a:lnTo>
                <a:cubicBezTo>
                  <a:pt x="f9705" y="f9706"/>
                  <a:pt x="f9707" y="f9708"/>
                  <a:pt x="f9709" y="f9710"/>
                </a:cubicBezTo>
                <a:lnTo>
                  <a:pt x="f9711" y="f9710"/>
                </a:lnTo>
                <a:lnTo>
                  <a:pt x="f9712" y="f9697"/>
                </a:lnTo>
                <a:cubicBezTo>
                  <a:pt x="f9713" y="f9714"/>
                  <a:pt x="f9715" y="f9716"/>
                  <a:pt x="f9717" y="f9718"/>
                </a:cubicBezTo>
                <a:cubicBezTo>
                  <a:pt x="f9719" y="f9720"/>
                  <a:pt x="f9721" y="f9722"/>
                  <a:pt x="f9723" y="f9646"/>
                </a:cubicBezTo>
                <a:lnTo>
                  <a:pt x="f9724" y="f9646"/>
                </a:lnTo>
                <a:cubicBezTo>
                  <a:pt x="f9725" y="f9726"/>
                  <a:pt x="f9727" y="f9728"/>
                  <a:pt x="f9729" y="f9730"/>
                </a:cubicBezTo>
                <a:lnTo>
                  <a:pt x="f151" y="f9730"/>
                </a:lnTo>
                <a:cubicBezTo>
                  <a:pt x="f151" y="f9731"/>
                  <a:pt x="f9732" y="f9733"/>
                  <a:pt x="f9734" y="f9646"/>
                </a:cubicBezTo>
                <a:lnTo>
                  <a:pt x="f9735" y="f9646"/>
                </a:lnTo>
                <a:cubicBezTo>
                  <a:pt x="f9736" y="f9737"/>
                  <a:pt x="f9738" y="f9739"/>
                  <a:pt x="f9740" y="f9741"/>
                </a:cubicBezTo>
                <a:cubicBezTo>
                  <a:pt x="f9742" y="f9743"/>
                  <a:pt x="f9744" y="f9745"/>
                  <a:pt x="f9746" y="f9657"/>
                </a:cubicBezTo>
                <a:lnTo>
                  <a:pt x="f6844" y="f9657"/>
                </a:lnTo>
                <a:lnTo>
                  <a:pt x="f6844" y="f9646"/>
                </a:lnTo>
                <a:lnTo>
                  <a:pt x="f116" y="f9646"/>
                </a:lnTo>
                <a:lnTo>
                  <a:pt x="f116" y="f9697"/>
                </a:lnTo>
                <a:lnTo>
                  <a:pt x="f9747" y="f9697"/>
                </a:lnTo>
                <a:cubicBezTo>
                  <a:pt x="f9748" y="f9749"/>
                  <a:pt x="f9750" y="f9751"/>
                  <a:pt x="f9752" y="f9646"/>
                </a:cubicBezTo>
                <a:lnTo>
                  <a:pt x="f9753" y="f9646"/>
                </a:lnTo>
                <a:cubicBezTo>
                  <a:pt x="f9754" y="f9755"/>
                  <a:pt x="f9756" y="f9757"/>
                  <a:pt x="f9758" y="f9759"/>
                </a:cubicBezTo>
                <a:lnTo>
                  <a:pt x="f9760" y="f9759"/>
                </a:lnTo>
                <a:cubicBezTo>
                  <a:pt x="f9761" y="f9762"/>
                  <a:pt x="f9763" y="f9764"/>
                  <a:pt x="f9765" y="f9646"/>
                </a:cubicBezTo>
                <a:lnTo>
                  <a:pt x="f8593" y="f9646"/>
                </a:lnTo>
                <a:cubicBezTo>
                  <a:pt x="f9766" y="f9767"/>
                  <a:pt x="f9768" y="f9769"/>
                  <a:pt x="f9770" y="f9759"/>
                </a:cubicBezTo>
                <a:lnTo>
                  <a:pt x="f9771" y="f9759"/>
                </a:lnTo>
                <a:cubicBezTo>
                  <a:pt x="f9772" y="f9773"/>
                  <a:pt x="f9774" y="f9775"/>
                  <a:pt x="f9776" y="f9646"/>
                </a:cubicBezTo>
                <a:lnTo>
                  <a:pt x="f9777" y="f9646"/>
                </a:lnTo>
                <a:cubicBezTo>
                  <a:pt x="f9778" y="f9775"/>
                  <a:pt x="f9779" y="f9780"/>
                  <a:pt x="f9781" y="f9759"/>
                </a:cubicBezTo>
                <a:lnTo>
                  <a:pt x="f9782" y="f9759"/>
                </a:lnTo>
                <a:cubicBezTo>
                  <a:pt x="f9783" y="f9784"/>
                  <a:pt x="f9785" y="f9764"/>
                  <a:pt x="f9786" y="f9646"/>
                </a:cubicBezTo>
                <a:lnTo>
                  <a:pt x="f9787" y="f9646"/>
                </a:lnTo>
                <a:cubicBezTo>
                  <a:pt x="f9788" y="f9789"/>
                  <a:pt x="f9790" y="f9791"/>
                  <a:pt x="f9792" y="f9793"/>
                </a:cubicBezTo>
                <a:lnTo>
                  <a:pt x="f9794" y="f9793"/>
                </a:lnTo>
                <a:cubicBezTo>
                  <a:pt x="f9795" y="f9793"/>
                  <a:pt x="f9796" y="f9797"/>
                  <a:pt x="f9798" y="f9799"/>
                </a:cubicBezTo>
                <a:cubicBezTo>
                  <a:pt x="f9800" y="f9801"/>
                  <a:pt x="f9802" y="f9803"/>
                  <a:pt x="f9804" y="f9646"/>
                </a:cubicBezTo>
                <a:lnTo>
                  <a:pt x="f9645" y="f9646"/>
                </a:lnTo>
                <a:close/>
                <a:moveTo>
                  <a:pt x="f9805" y="f9646"/>
                </a:moveTo>
                <a:cubicBezTo>
                  <a:pt x="f9806" y="f9807"/>
                  <a:pt x="f9808" y="f9809"/>
                  <a:pt x="f9810" y="f9652"/>
                </a:cubicBezTo>
                <a:lnTo>
                  <a:pt x="f9811" y="f9652"/>
                </a:lnTo>
                <a:cubicBezTo>
                  <a:pt x="f9812" y="f9813"/>
                  <a:pt x="f9814" y="f9815"/>
                  <a:pt x="f9816" y="f9646"/>
                </a:cubicBezTo>
                <a:lnTo>
                  <a:pt x="f9805" y="f9646"/>
                </a:lnTo>
                <a:close/>
                <a:moveTo>
                  <a:pt x="f9817" y="f9818"/>
                </a:moveTo>
                <a:cubicBezTo>
                  <a:pt x="f9819" y="f9820"/>
                  <a:pt x="f9821" y="f9822"/>
                  <a:pt x="f9823" y="f9824"/>
                </a:cubicBezTo>
                <a:lnTo>
                  <a:pt x="f9825" y="f9824"/>
                </a:lnTo>
                <a:cubicBezTo>
                  <a:pt x="f9826" y="f9827"/>
                  <a:pt x="f9828" y="f9829"/>
                  <a:pt x="f9830" y="f9818"/>
                </a:cubicBezTo>
                <a:lnTo>
                  <a:pt x="f9817" y="f9818"/>
                </a:lnTo>
                <a:close/>
                <a:moveTo>
                  <a:pt x="f9831" y="f9832"/>
                </a:moveTo>
                <a:cubicBezTo>
                  <a:pt x="f9833" y="f9834"/>
                  <a:pt x="f9835" y="f9836"/>
                  <a:pt x="f9837" y="f9838"/>
                </a:cubicBezTo>
                <a:lnTo>
                  <a:pt x="f9839" y="f9838"/>
                </a:lnTo>
                <a:cubicBezTo>
                  <a:pt x="f9840" y="f9841"/>
                  <a:pt x="f9842" y="f9843"/>
                  <a:pt x="f9844" y="f9832"/>
                </a:cubicBezTo>
                <a:lnTo>
                  <a:pt x="f9831" y="f9832"/>
                </a:lnTo>
                <a:close/>
                <a:moveTo>
                  <a:pt x="f9845" y="f9832"/>
                </a:moveTo>
                <a:cubicBezTo>
                  <a:pt x="f9846" y="f9847"/>
                  <a:pt x="f9848" y="f9849"/>
                  <a:pt x="f9850" y="f9838"/>
                </a:cubicBezTo>
                <a:lnTo>
                  <a:pt x="f9851" y="f9838"/>
                </a:lnTo>
                <a:cubicBezTo>
                  <a:pt x="f9852" y="f9853"/>
                  <a:pt x="f9854" y="f9855"/>
                  <a:pt x="f1667" y="f9832"/>
                </a:cubicBezTo>
                <a:lnTo>
                  <a:pt x="f9845" y="f9832"/>
                </a:lnTo>
                <a:close/>
                <a:moveTo>
                  <a:pt x="f9856" y="f9832"/>
                </a:moveTo>
                <a:cubicBezTo>
                  <a:pt x="f9857" y="f9858"/>
                  <a:pt x="f9859" y="f9860"/>
                  <a:pt x="f9861" y="f9838"/>
                </a:cubicBezTo>
                <a:lnTo>
                  <a:pt x="f9862" y="f9838"/>
                </a:lnTo>
                <a:cubicBezTo>
                  <a:pt x="f9863" y="f9841"/>
                  <a:pt x="f9864" y="f9855"/>
                  <a:pt x="f9865" y="f9832"/>
                </a:cubicBezTo>
                <a:lnTo>
                  <a:pt x="f9856" y="f9832"/>
                </a:lnTo>
                <a:close/>
                <a:moveTo>
                  <a:pt x="f9866" y="f9832"/>
                </a:moveTo>
                <a:cubicBezTo>
                  <a:pt x="f9867" y="f9868"/>
                  <a:pt x="f9869" y="f9853"/>
                  <a:pt x="f9870" y="f9838"/>
                </a:cubicBezTo>
                <a:lnTo>
                  <a:pt x="f9871" y="f9838"/>
                </a:lnTo>
                <a:cubicBezTo>
                  <a:pt x="f9872" y="f9873"/>
                  <a:pt x="f9874" y="f9855"/>
                  <a:pt x="f9875" y="f9832"/>
                </a:cubicBezTo>
                <a:lnTo>
                  <a:pt x="f9866" y="f9832"/>
                </a:lnTo>
                <a:close/>
                <a:moveTo>
                  <a:pt x="f9876" y="f9832"/>
                </a:moveTo>
                <a:cubicBezTo>
                  <a:pt x="f9877" y="f9878"/>
                  <a:pt x="f9879" y="f9880"/>
                  <a:pt x="f9881" y="f9838"/>
                </a:cubicBezTo>
                <a:lnTo>
                  <a:pt x="f9882" y="f9838"/>
                </a:lnTo>
                <a:cubicBezTo>
                  <a:pt x="f9883" y="f9884"/>
                  <a:pt x="f9885" y="f9886"/>
                  <a:pt x="f9887" y="f9888"/>
                </a:cubicBezTo>
                <a:cubicBezTo>
                  <a:pt x="f9889" y="f9890"/>
                  <a:pt x="f9891" y="f9892"/>
                  <a:pt x="f9893" y="f9832"/>
                </a:cubicBezTo>
                <a:lnTo>
                  <a:pt x="f9876" y="f9832"/>
                </a:lnTo>
                <a:close/>
                <a:moveTo>
                  <a:pt x="f9894" y="f9832"/>
                </a:moveTo>
                <a:lnTo>
                  <a:pt x="f9894" y="f9838"/>
                </a:lnTo>
                <a:lnTo>
                  <a:pt x="f9895" y="f9838"/>
                </a:lnTo>
                <a:lnTo>
                  <a:pt x="f9895" y="f9832"/>
                </a:lnTo>
                <a:lnTo>
                  <a:pt x="f9894" y="f9832"/>
                </a:lnTo>
                <a:close/>
                <a:moveTo>
                  <a:pt x="f9896" y="f9832"/>
                </a:moveTo>
                <a:cubicBezTo>
                  <a:pt x="f9897" y="f9898"/>
                  <a:pt x="f9899" y="f9900"/>
                  <a:pt x="f9901" y="f9838"/>
                </a:cubicBezTo>
                <a:lnTo>
                  <a:pt x="f9902" y="f9838"/>
                </a:lnTo>
                <a:cubicBezTo>
                  <a:pt x="f9903" y="f4786"/>
                  <a:pt x="f9904" y="f9905"/>
                  <a:pt x="f9906" y="f9907"/>
                </a:cubicBezTo>
                <a:cubicBezTo>
                  <a:pt x="f9908" y="f9909"/>
                  <a:pt x="f9910" y="f9911"/>
                  <a:pt x="f9912" y="f9832"/>
                </a:cubicBezTo>
                <a:lnTo>
                  <a:pt x="f9896" y="f9832"/>
                </a:lnTo>
                <a:close/>
                <a:moveTo>
                  <a:pt x="f7925" y="f9832"/>
                </a:moveTo>
                <a:cubicBezTo>
                  <a:pt x="f9913" y="f9914"/>
                  <a:pt x="f9915" y="f9916"/>
                  <a:pt x="f5057" y="f9917"/>
                </a:cubicBezTo>
                <a:cubicBezTo>
                  <a:pt x="f9918" y="f9919"/>
                  <a:pt x="f9920" y="f9921"/>
                  <a:pt x="f9922" y="f9838"/>
                </a:cubicBezTo>
                <a:lnTo>
                  <a:pt x="f9923" y="f9838"/>
                </a:lnTo>
                <a:cubicBezTo>
                  <a:pt x="f9924" y="f9925"/>
                  <a:pt x="f9926" y="f9927"/>
                  <a:pt x="f9928" y="f9832"/>
                </a:cubicBezTo>
                <a:lnTo>
                  <a:pt x="f7925" y="f9832"/>
                </a:lnTo>
                <a:close/>
                <a:moveTo>
                  <a:pt x="f9929" y="f9832"/>
                </a:moveTo>
                <a:cubicBezTo>
                  <a:pt x="f9930" y="f9931"/>
                  <a:pt x="f9932" y="f9933"/>
                  <a:pt x="f9934" y="f9838"/>
                </a:cubicBezTo>
                <a:lnTo>
                  <a:pt x="f9935" y="f9838"/>
                </a:lnTo>
                <a:cubicBezTo>
                  <a:pt x="f9936" y="f9937"/>
                  <a:pt x="f9938" y="f9939"/>
                  <a:pt x="f7672" y="f9832"/>
                </a:cubicBezTo>
                <a:lnTo>
                  <a:pt x="f9929" y="f9832"/>
                </a:lnTo>
                <a:close/>
                <a:moveTo>
                  <a:pt x="f9940" y="f9832"/>
                </a:moveTo>
                <a:cubicBezTo>
                  <a:pt x="f9941" y="f9942"/>
                  <a:pt x="f9943" y="f9944"/>
                  <a:pt x="f9945" y="f9946"/>
                </a:cubicBezTo>
                <a:cubicBezTo>
                  <a:pt x="f9945" y="f9947"/>
                  <a:pt x="f9948" y="f9949"/>
                  <a:pt x="f9950" y="f9838"/>
                </a:cubicBezTo>
                <a:lnTo>
                  <a:pt x="f9951" y="f9838"/>
                </a:lnTo>
                <a:cubicBezTo>
                  <a:pt x="f9952" y="f4780"/>
                  <a:pt x="f9953" y="f9954"/>
                  <a:pt x="f9955" y="f9832"/>
                </a:cubicBezTo>
                <a:lnTo>
                  <a:pt x="f9940" y="f9832"/>
                </a:lnTo>
                <a:close/>
                <a:moveTo>
                  <a:pt x="f9956" y="f9832"/>
                </a:moveTo>
                <a:cubicBezTo>
                  <a:pt x="f9957" y="f9858"/>
                  <a:pt x="f9958" y="f9873"/>
                  <a:pt x="f9959" y="f9838"/>
                </a:cubicBezTo>
                <a:lnTo>
                  <a:pt x="f9960" y="f9838"/>
                </a:lnTo>
                <a:cubicBezTo>
                  <a:pt x="f9961" y="f9836"/>
                  <a:pt x="f9962" y="f9963"/>
                  <a:pt x="f9964" y="f9832"/>
                </a:cubicBezTo>
                <a:lnTo>
                  <a:pt x="f9956" y="f9832"/>
                </a:lnTo>
                <a:close/>
                <a:moveTo>
                  <a:pt x="f9965" y="f9832"/>
                </a:moveTo>
                <a:cubicBezTo>
                  <a:pt x="f9966" y="f9868"/>
                  <a:pt x="f9967" y="f9968"/>
                  <a:pt x="f9969" y="f9838"/>
                </a:cubicBezTo>
                <a:lnTo>
                  <a:pt x="f9970" y="f9838"/>
                </a:lnTo>
                <a:cubicBezTo>
                  <a:pt x="f9971" y="f9972"/>
                  <a:pt x="f9973" y="f9974"/>
                  <a:pt x="f9975" y="f9832"/>
                </a:cubicBezTo>
                <a:lnTo>
                  <a:pt x="f9965" y="f9832"/>
                </a:lnTo>
                <a:close/>
                <a:moveTo>
                  <a:pt x="f9976" y="f9977"/>
                </a:moveTo>
                <a:cubicBezTo>
                  <a:pt x="f9978" y="f9979"/>
                  <a:pt x="f9980" y="f9981"/>
                  <a:pt x="f9982" y="f9983"/>
                </a:cubicBezTo>
                <a:lnTo>
                  <a:pt x="f9984" y="f9983"/>
                </a:lnTo>
                <a:cubicBezTo>
                  <a:pt x="f9985" y="f9986"/>
                  <a:pt x="f9987" y="f9988"/>
                  <a:pt x="f9989" y="f9977"/>
                </a:cubicBezTo>
                <a:lnTo>
                  <a:pt x="f9976" y="f9977"/>
                </a:lnTo>
                <a:close/>
                <a:moveTo>
                  <a:pt x="f9990" y="f9977"/>
                </a:moveTo>
                <a:cubicBezTo>
                  <a:pt x="f9991" y="f9992"/>
                  <a:pt x="f9993" y="f9994"/>
                  <a:pt x="f9995" y="f9983"/>
                </a:cubicBezTo>
                <a:lnTo>
                  <a:pt x="f9996" y="f9983"/>
                </a:lnTo>
                <a:cubicBezTo>
                  <a:pt x="f9997" y="f9986"/>
                  <a:pt x="f9998" y="f9988"/>
                  <a:pt x="f9999" y="f9977"/>
                </a:cubicBezTo>
                <a:lnTo>
                  <a:pt x="f9990" y="f9977"/>
                </a:lnTo>
                <a:close/>
                <a:moveTo>
                  <a:pt x="f10000" y="f9977"/>
                </a:moveTo>
                <a:cubicBezTo>
                  <a:pt x="f10001" y="f10002"/>
                  <a:pt x="f10003" y="f10004"/>
                  <a:pt x="f10005" y="f9983"/>
                </a:cubicBezTo>
                <a:lnTo>
                  <a:pt x="f10006" y="f9983"/>
                </a:lnTo>
                <a:cubicBezTo>
                  <a:pt x="f10007" y="f10008"/>
                  <a:pt x="f10009" y="f9992"/>
                  <a:pt x="f3768" y="f9977"/>
                </a:cubicBezTo>
                <a:lnTo>
                  <a:pt x="f10000" y="f9977"/>
                </a:lnTo>
                <a:close/>
                <a:moveTo>
                  <a:pt x="f10010" y="f9977"/>
                </a:moveTo>
                <a:cubicBezTo>
                  <a:pt x="f10011" y="f10012"/>
                  <a:pt x="f10013" y="f10008"/>
                  <a:pt x="f10014" y="f9983"/>
                </a:cubicBezTo>
                <a:lnTo>
                  <a:pt x="f10015" y="f9983"/>
                </a:lnTo>
                <a:cubicBezTo>
                  <a:pt x="f10016" y="f10017"/>
                  <a:pt x="f10018" y="f10019"/>
                  <a:pt x="f10020" y="f9977"/>
                </a:cubicBezTo>
                <a:lnTo>
                  <a:pt x="f10010" y="f9977"/>
                </a:lnTo>
                <a:close/>
                <a:moveTo>
                  <a:pt x="f9890" y="f9977"/>
                </a:moveTo>
                <a:cubicBezTo>
                  <a:pt x="f10021" y="f10022"/>
                  <a:pt x="f10023" y="f10024"/>
                  <a:pt x="f10025" y="f9983"/>
                </a:cubicBezTo>
                <a:lnTo>
                  <a:pt x="f10026" y="f9983"/>
                </a:lnTo>
                <a:cubicBezTo>
                  <a:pt x="f10027" y="f2502"/>
                  <a:pt x="f10028" y="f10029"/>
                  <a:pt x="f10030" y="f9977"/>
                </a:cubicBezTo>
                <a:lnTo>
                  <a:pt x="f9890" y="f9977"/>
                </a:lnTo>
                <a:close/>
                <a:moveTo>
                  <a:pt x="f9894" y="f9977"/>
                </a:moveTo>
                <a:lnTo>
                  <a:pt x="f9894" y="f9983"/>
                </a:lnTo>
                <a:lnTo>
                  <a:pt x="f9895" y="f9983"/>
                </a:lnTo>
                <a:lnTo>
                  <a:pt x="f9895" y="f9977"/>
                </a:lnTo>
                <a:lnTo>
                  <a:pt x="f9894" y="f9977"/>
                </a:lnTo>
                <a:close/>
                <a:moveTo>
                  <a:pt x="f10031" y="f9977"/>
                </a:moveTo>
                <a:cubicBezTo>
                  <a:pt x="f10032" y="f10033"/>
                  <a:pt x="f10034" y="f10035"/>
                  <a:pt x="f10036" y="f2496"/>
                </a:cubicBezTo>
                <a:cubicBezTo>
                  <a:pt x="f10037" y="f10038"/>
                  <a:pt x="f10039" y="f10040"/>
                  <a:pt x="f10041" y="f9983"/>
                </a:cubicBezTo>
                <a:lnTo>
                  <a:pt x="f10042" y="f9983"/>
                </a:lnTo>
                <a:cubicBezTo>
                  <a:pt x="f10043" y="f10044"/>
                  <a:pt x="f10045" y="f10046"/>
                  <a:pt x="f10047" y="f9977"/>
                </a:cubicBezTo>
                <a:lnTo>
                  <a:pt x="f10031" y="f9977"/>
                </a:lnTo>
                <a:close/>
                <a:moveTo>
                  <a:pt x="f10048" y="f9977"/>
                </a:moveTo>
                <a:cubicBezTo>
                  <a:pt x="f10049" y="f10050"/>
                  <a:pt x="f10051" y="f10052"/>
                  <a:pt x="f10053" y="f9983"/>
                </a:cubicBezTo>
                <a:lnTo>
                  <a:pt x="f10054" y="f9983"/>
                </a:lnTo>
                <a:cubicBezTo>
                  <a:pt x="f10055" y="f10056"/>
                  <a:pt x="f10057" y="f10050"/>
                  <a:pt x="f10058" y="f9977"/>
                </a:cubicBezTo>
                <a:lnTo>
                  <a:pt x="f10048" y="f9977"/>
                </a:lnTo>
                <a:close/>
                <a:moveTo>
                  <a:pt x="f9950" y="f9977"/>
                </a:moveTo>
                <a:cubicBezTo>
                  <a:pt x="f10059" y="f10060"/>
                  <a:pt x="f10061" y="f10062"/>
                  <a:pt x="f9945" y="f10063"/>
                </a:cubicBezTo>
                <a:cubicBezTo>
                  <a:pt x="f10064" y="f10065"/>
                  <a:pt x="f10066" y="f10067"/>
                  <a:pt x="f10068" y="f9983"/>
                </a:cubicBezTo>
                <a:lnTo>
                  <a:pt x="f10069" y="f9983"/>
                </a:lnTo>
                <a:cubicBezTo>
                  <a:pt x="f10070" y="f10071"/>
                  <a:pt x="f10072" y="f10073"/>
                  <a:pt x="f10074" y="f10075"/>
                </a:cubicBezTo>
                <a:cubicBezTo>
                  <a:pt x="f10076" y="f10077"/>
                  <a:pt x="f10078" y="f10079"/>
                  <a:pt x="f10080" y="f9977"/>
                </a:cubicBezTo>
                <a:lnTo>
                  <a:pt x="f9950" y="f9977"/>
                </a:lnTo>
                <a:close/>
                <a:moveTo>
                  <a:pt x="f10081" y="f9977"/>
                </a:moveTo>
                <a:cubicBezTo>
                  <a:pt x="f10082" y="f10022"/>
                  <a:pt x="f10083" y="f10008"/>
                  <a:pt x="f10084" y="f9983"/>
                </a:cubicBezTo>
                <a:lnTo>
                  <a:pt x="f10085" y="f9983"/>
                </a:lnTo>
                <a:cubicBezTo>
                  <a:pt x="f10086" y="f10087"/>
                  <a:pt x="f10088" y="f10089"/>
                  <a:pt x="f10090" y="f9977"/>
                </a:cubicBezTo>
                <a:lnTo>
                  <a:pt x="f10081" y="f9977"/>
                </a:lnTo>
                <a:close/>
                <a:moveTo>
                  <a:pt x="f10091" y="f9977"/>
                </a:moveTo>
                <a:cubicBezTo>
                  <a:pt x="f10092" y="f9988"/>
                  <a:pt x="f10093" y="f9986"/>
                  <a:pt x="f10094" y="f9983"/>
                </a:cubicBezTo>
                <a:lnTo>
                  <a:pt x="f10095" y="f9983"/>
                </a:lnTo>
                <a:cubicBezTo>
                  <a:pt x="f10096" y="f10097"/>
                  <a:pt x="f10098" y="f10099"/>
                  <a:pt x="f10100" y="f9977"/>
                </a:cubicBezTo>
                <a:lnTo>
                  <a:pt x="f10091" y="f9977"/>
                </a:lnTo>
                <a:close/>
                <a:moveTo>
                  <a:pt x="f10101" y="f10102"/>
                </a:moveTo>
                <a:cubicBezTo>
                  <a:pt x="f10103" y="f10104"/>
                  <a:pt x="f10105" y="f10106"/>
                  <a:pt x="f10107" y="f10108"/>
                </a:cubicBezTo>
                <a:lnTo>
                  <a:pt x="f10109" y="f10108"/>
                </a:lnTo>
                <a:cubicBezTo>
                  <a:pt x="f10110" y="f10111"/>
                  <a:pt x="f10112" y="f10113"/>
                  <a:pt x="f10114" y="f10102"/>
                </a:cubicBezTo>
                <a:lnTo>
                  <a:pt x="f10101" y="f10102"/>
                </a:lnTo>
                <a:close/>
                <a:moveTo>
                  <a:pt x="f10115" y="f10102"/>
                </a:moveTo>
                <a:cubicBezTo>
                  <a:pt x="f10116" y="f10117"/>
                  <a:pt x="f10118" y="f10119"/>
                  <a:pt x="f10120" y="f10108"/>
                </a:cubicBezTo>
                <a:lnTo>
                  <a:pt x="f10121" y="f10108"/>
                </a:lnTo>
                <a:cubicBezTo>
                  <a:pt x="f10122" y="f10111"/>
                  <a:pt x="f10123" y="f10124"/>
                  <a:pt x="f10125" y="f10102"/>
                </a:cubicBezTo>
                <a:lnTo>
                  <a:pt x="f10115" y="f10102"/>
                </a:lnTo>
                <a:close/>
                <a:moveTo>
                  <a:pt x="f10126" y="f10102"/>
                </a:moveTo>
                <a:cubicBezTo>
                  <a:pt x="f10127" y="f10124"/>
                  <a:pt x="f10128" y="f10129"/>
                  <a:pt x="f10130" y="f10108"/>
                </a:cubicBezTo>
                <a:lnTo>
                  <a:pt x="f10131" y="f10108"/>
                </a:lnTo>
                <a:cubicBezTo>
                  <a:pt x="f10132" y="f10111"/>
                  <a:pt x="f10133" y="f10117"/>
                  <a:pt x="f10134" y="f10102"/>
                </a:cubicBezTo>
                <a:lnTo>
                  <a:pt x="f10126" y="f10102"/>
                </a:lnTo>
                <a:close/>
                <a:moveTo>
                  <a:pt x="f10135" y="f10102"/>
                </a:moveTo>
                <a:cubicBezTo>
                  <a:pt x="f10136" y="f10137"/>
                  <a:pt x="f10138" y="f10139"/>
                  <a:pt x="f10140" y="f10108"/>
                </a:cubicBezTo>
                <a:lnTo>
                  <a:pt x="f10141" y="f10108"/>
                </a:lnTo>
                <a:cubicBezTo>
                  <a:pt x="f10142" y="f10143"/>
                  <a:pt x="f10144" y="f10145"/>
                  <a:pt x="f10146" y="f10102"/>
                </a:cubicBezTo>
                <a:lnTo>
                  <a:pt x="f10135" y="f10102"/>
                </a:lnTo>
                <a:close/>
                <a:moveTo>
                  <a:pt x="f10147" y="f10102"/>
                </a:moveTo>
                <a:cubicBezTo>
                  <a:pt x="f10148" y="f10149"/>
                  <a:pt x="f10150" y="f10151"/>
                  <a:pt x="f10152" y="f10108"/>
                </a:cubicBezTo>
                <a:lnTo>
                  <a:pt x="f10153" y="f10108"/>
                </a:lnTo>
                <a:cubicBezTo>
                  <a:pt x="f10154" y="f10155"/>
                  <a:pt x="f10156" y="f10157"/>
                  <a:pt x="f10158" y="f10102"/>
                </a:cubicBezTo>
                <a:lnTo>
                  <a:pt x="f10147" y="f10102"/>
                </a:lnTo>
                <a:close/>
                <a:moveTo>
                  <a:pt x="f9894" y="f10102"/>
                </a:moveTo>
                <a:lnTo>
                  <a:pt x="f9894" y="f10108"/>
                </a:lnTo>
                <a:lnTo>
                  <a:pt x="f9895" y="f10108"/>
                </a:lnTo>
                <a:lnTo>
                  <a:pt x="f9895" y="f10102"/>
                </a:lnTo>
                <a:lnTo>
                  <a:pt x="f9894" y="f10102"/>
                </a:lnTo>
                <a:close/>
                <a:moveTo>
                  <a:pt x="f10159" y="f10102"/>
                </a:moveTo>
                <a:cubicBezTo>
                  <a:pt x="f10160" y="f10161"/>
                  <a:pt x="f10162" y="f10163"/>
                  <a:pt x="f10164" y="f10165"/>
                </a:cubicBezTo>
                <a:cubicBezTo>
                  <a:pt x="f10166" y="f10167"/>
                  <a:pt x="f10168" y="f10169"/>
                  <a:pt x="f10170" y="f10108"/>
                </a:cubicBezTo>
                <a:lnTo>
                  <a:pt x="f10171" y="f10108"/>
                </a:lnTo>
                <a:cubicBezTo>
                  <a:pt x="f10172" y="f10173"/>
                  <a:pt x="f10174" y="f10175"/>
                  <a:pt x="f10176" y="f10102"/>
                </a:cubicBezTo>
                <a:lnTo>
                  <a:pt x="f10159" y="f10102"/>
                </a:lnTo>
                <a:close/>
                <a:moveTo>
                  <a:pt x="f10177" y="f10102"/>
                </a:moveTo>
                <a:cubicBezTo>
                  <a:pt x="f10178" y="f10179"/>
                  <a:pt x="f10180" y="f10181"/>
                  <a:pt x="f10182" y="f10108"/>
                </a:cubicBezTo>
                <a:lnTo>
                  <a:pt x="f10183" y="f10108"/>
                </a:lnTo>
                <a:cubicBezTo>
                  <a:pt x="f10184" y="f10185"/>
                  <a:pt x="f10186" y="f10187"/>
                  <a:pt x="f10188" y="f10102"/>
                </a:cubicBezTo>
                <a:lnTo>
                  <a:pt x="f10177" y="f10102"/>
                </a:lnTo>
                <a:close/>
                <a:moveTo>
                  <a:pt x="f10189" y="f10102"/>
                </a:moveTo>
                <a:cubicBezTo>
                  <a:pt x="f10190" y="f10191"/>
                  <a:pt x="f10192" y="f10193"/>
                  <a:pt x="f10194" y="f10108"/>
                </a:cubicBezTo>
                <a:lnTo>
                  <a:pt x="f10195" y="f10108"/>
                </a:lnTo>
                <a:cubicBezTo>
                  <a:pt x="f10196" y="f10197"/>
                  <a:pt x="f10198" y="f10199"/>
                  <a:pt x="f10200" y="f10102"/>
                </a:cubicBezTo>
                <a:lnTo>
                  <a:pt x="f10189" y="f10102"/>
                </a:lnTo>
                <a:close/>
                <a:moveTo>
                  <a:pt x="f10201" y="f10102"/>
                </a:moveTo>
                <a:cubicBezTo>
                  <a:pt x="f10202" y="f10203"/>
                  <a:pt x="f10204" y="f10205"/>
                  <a:pt x="f10206" y="f10108"/>
                </a:cubicBezTo>
                <a:lnTo>
                  <a:pt x="f10207" y="f10108"/>
                </a:lnTo>
                <a:cubicBezTo>
                  <a:pt x="f10208" y="f10209"/>
                  <a:pt x="f10210" y="f10211"/>
                  <a:pt x="f10212" y="f10102"/>
                </a:cubicBezTo>
                <a:lnTo>
                  <a:pt x="f10201" y="f10102"/>
                </a:lnTo>
                <a:close/>
                <a:moveTo>
                  <a:pt x="f10213" y="f10102"/>
                </a:moveTo>
                <a:cubicBezTo>
                  <a:pt x="f10214" y="f10113"/>
                  <a:pt x="f10215" y="f10139"/>
                  <a:pt x="f10216" y="f10108"/>
                </a:cubicBezTo>
                <a:lnTo>
                  <a:pt x="f10217" y="f10108"/>
                </a:lnTo>
                <a:cubicBezTo>
                  <a:pt x="f10218" y="f10219"/>
                  <a:pt x="f10220" y="f10221"/>
                  <a:pt x="f10222" y="f10102"/>
                </a:cubicBezTo>
                <a:lnTo>
                  <a:pt x="f10213" y="f10102"/>
                </a:lnTo>
                <a:close/>
                <a:moveTo>
                  <a:pt x="f10223" y="f10224"/>
                </a:moveTo>
                <a:cubicBezTo>
                  <a:pt x="f10225" y="f10226"/>
                  <a:pt x="f10227" y="f10228"/>
                  <a:pt x="f10229" y="f10230"/>
                </a:cubicBezTo>
                <a:lnTo>
                  <a:pt x="f10231" y="f10230"/>
                </a:lnTo>
                <a:cubicBezTo>
                  <a:pt x="f10232" y="f10233"/>
                  <a:pt x="f10234" y="f10235"/>
                  <a:pt x="f10236" y="f10224"/>
                </a:cubicBezTo>
                <a:lnTo>
                  <a:pt x="f10223" y="f10224"/>
                </a:lnTo>
                <a:close/>
                <a:moveTo>
                  <a:pt x="f10237" y="f10224"/>
                </a:moveTo>
                <a:cubicBezTo>
                  <a:pt x="f10238" y="f10239"/>
                  <a:pt x="f10240" y="f10241"/>
                  <a:pt x="f10242" y="f10230"/>
                </a:cubicBezTo>
                <a:lnTo>
                  <a:pt x="f10243" y="f10230"/>
                </a:lnTo>
                <a:cubicBezTo>
                  <a:pt x="f10244" y="f10245"/>
                  <a:pt x="f10246" y="f10247"/>
                  <a:pt x="f10248" y="f10224"/>
                </a:cubicBezTo>
                <a:lnTo>
                  <a:pt x="f10237" y="f10224"/>
                </a:lnTo>
                <a:close/>
                <a:moveTo>
                  <a:pt x="f10249" y="f10224"/>
                </a:moveTo>
                <a:cubicBezTo>
                  <a:pt x="f10250" y="f10251"/>
                  <a:pt x="f10252" y="f10253"/>
                  <a:pt x="f10254" y="f10230"/>
                </a:cubicBezTo>
                <a:lnTo>
                  <a:pt x="f10255" y="f10230"/>
                </a:lnTo>
                <a:cubicBezTo>
                  <a:pt x="f10256" y="f10257"/>
                  <a:pt x="f10258" y="f10259"/>
                  <a:pt x="f10260" y="f10224"/>
                </a:cubicBezTo>
                <a:lnTo>
                  <a:pt x="f10249" y="f10224"/>
                </a:lnTo>
                <a:close/>
                <a:moveTo>
                  <a:pt x="f10261" y="f10224"/>
                </a:moveTo>
                <a:cubicBezTo>
                  <a:pt x="f10262" y="f10235"/>
                  <a:pt x="f10263" y="f10245"/>
                  <a:pt x="f10264" y="f10230"/>
                </a:cubicBezTo>
                <a:lnTo>
                  <a:pt x="f10265" y="f10230"/>
                </a:lnTo>
                <a:cubicBezTo>
                  <a:pt x="f10266" y="f10228"/>
                  <a:pt x="f10267" y="f10268"/>
                  <a:pt x="f10269" y="f10224"/>
                </a:cubicBezTo>
                <a:lnTo>
                  <a:pt x="f10261" y="f10224"/>
                </a:lnTo>
                <a:close/>
                <a:moveTo>
                  <a:pt x="f10270" y="f10224"/>
                </a:moveTo>
                <a:cubicBezTo>
                  <a:pt x="f10271" y="f10272"/>
                  <a:pt x="f10273" y="f10274"/>
                  <a:pt x="f10275" y="f10276"/>
                </a:cubicBezTo>
                <a:cubicBezTo>
                  <a:pt x="f10277" y="f10278"/>
                  <a:pt x="f10279" y="f10280"/>
                  <a:pt x="f5248" y="f10230"/>
                </a:cubicBezTo>
                <a:lnTo>
                  <a:pt x="f10281" y="f10230"/>
                </a:lnTo>
                <a:cubicBezTo>
                  <a:pt x="f10282" y="f10283"/>
                  <a:pt x="f10284" y="f10285"/>
                  <a:pt x="f10286" y="f10224"/>
                </a:cubicBezTo>
                <a:lnTo>
                  <a:pt x="f10270" y="f10224"/>
                </a:lnTo>
                <a:close/>
                <a:moveTo>
                  <a:pt x="f9894" y="f10224"/>
                </a:moveTo>
                <a:lnTo>
                  <a:pt x="f9894" y="f10230"/>
                </a:lnTo>
                <a:lnTo>
                  <a:pt x="f9895" y="f10230"/>
                </a:lnTo>
                <a:lnTo>
                  <a:pt x="f9895" y="f10224"/>
                </a:lnTo>
                <a:lnTo>
                  <a:pt x="f9894" y="f10224"/>
                </a:lnTo>
                <a:close/>
                <a:moveTo>
                  <a:pt x="f10287" y="f10224"/>
                </a:moveTo>
                <a:cubicBezTo>
                  <a:pt x="f10288" y="f10289"/>
                  <a:pt x="f10290" y="f10291"/>
                  <a:pt x="f10292" y="f10293"/>
                </a:cubicBezTo>
                <a:cubicBezTo>
                  <a:pt x="f10294" y="f10295"/>
                  <a:pt x="f10296" y="f10297"/>
                  <a:pt x="f10298" y="f10230"/>
                </a:cubicBezTo>
                <a:lnTo>
                  <a:pt x="f10299" y="f10230"/>
                </a:lnTo>
                <a:cubicBezTo>
                  <a:pt x="f10300" y="f10301"/>
                  <a:pt x="f10302" y="f10303"/>
                  <a:pt x="f10304" y="f10305"/>
                </a:cubicBezTo>
                <a:lnTo>
                  <a:pt x="f10306" y="f10307"/>
                </a:lnTo>
                <a:cubicBezTo>
                  <a:pt x="f10308" y="f10309"/>
                  <a:pt x="f10310" y="f10311"/>
                  <a:pt x="f10312" y="f10224"/>
                </a:cubicBezTo>
                <a:lnTo>
                  <a:pt x="f10287" y="f10224"/>
                </a:lnTo>
                <a:close/>
                <a:moveTo>
                  <a:pt x="f10313" y="f10224"/>
                </a:moveTo>
                <a:cubicBezTo>
                  <a:pt x="f10314" y="f10315"/>
                  <a:pt x="f10316" y="f10317"/>
                  <a:pt x="f10318" y="f10230"/>
                </a:cubicBezTo>
                <a:lnTo>
                  <a:pt x="f10319" y="f10230"/>
                </a:lnTo>
                <a:cubicBezTo>
                  <a:pt x="f10320" y="f10321"/>
                  <a:pt x="f10322" y="f10285"/>
                  <a:pt x="f10323" y="f10224"/>
                </a:cubicBezTo>
                <a:lnTo>
                  <a:pt x="f10313" y="f10224"/>
                </a:lnTo>
                <a:close/>
                <a:moveTo>
                  <a:pt x="f10324" y="f10224"/>
                </a:moveTo>
                <a:cubicBezTo>
                  <a:pt x="f10325" y="f10326"/>
                  <a:pt x="f10327" y="f10328"/>
                  <a:pt x="f10329" y="f10230"/>
                </a:cubicBezTo>
                <a:lnTo>
                  <a:pt x="f3708" y="f10230"/>
                </a:lnTo>
                <a:cubicBezTo>
                  <a:pt x="f10330" y="f10331"/>
                  <a:pt x="f10332" y="f10333"/>
                  <a:pt x="f10334" y="f10224"/>
                </a:cubicBezTo>
                <a:lnTo>
                  <a:pt x="f10324" y="f10224"/>
                </a:lnTo>
                <a:close/>
                <a:moveTo>
                  <a:pt x="f10335" y="f10224"/>
                </a:moveTo>
                <a:cubicBezTo>
                  <a:pt x="f10336" y="f10337"/>
                  <a:pt x="f10338" y="f10339"/>
                  <a:pt x="f10340" y="f10230"/>
                </a:cubicBezTo>
                <a:lnTo>
                  <a:pt x="f10341" y="f10230"/>
                </a:lnTo>
                <a:cubicBezTo>
                  <a:pt x="f10342" y="f10343"/>
                  <a:pt x="f10344" y="f10345"/>
                  <a:pt x="f10346" y="f10224"/>
                </a:cubicBezTo>
                <a:lnTo>
                  <a:pt x="f10335" y="f10224"/>
                </a:lnTo>
                <a:close/>
                <a:moveTo>
                  <a:pt x="f10347" y="f10224"/>
                </a:moveTo>
                <a:cubicBezTo>
                  <a:pt x="f10348" y="f10268"/>
                  <a:pt x="f10349" y="f10257"/>
                  <a:pt x="f10350" y="f10230"/>
                </a:cubicBezTo>
                <a:lnTo>
                  <a:pt x="f10351" y="f10230"/>
                </a:lnTo>
                <a:cubicBezTo>
                  <a:pt x="f10352" y="f10353"/>
                  <a:pt x="f10354" y="f10355"/>
                  <a:pt x="f10356" y="f10224"/>
                </a:cubicBezTo>
                <a:lnTo>
                  <a:pt x="f10347" y="f10224"/>
                </a:lnTo>
                <a:close/>
                <a:moveTo>
                  <a:pt x="f10357" y="f10358"/>
                </a:moveTo>
                <a:cubicBezTo>
                  <a:pt x="f10359" y="f10360"/>
                  <a:pt x="f10361" y="f10362"/>
                  <a:pt x="f10363" y="f10364"/>
                </a:cubicBezTo>
                <a:lnTo>
                  <a:pt x="f10365" y="f10364"/>
                </a:lnTo>
                <a:cubicBezTo>
                  <a:pt x="f10366" y="f10367"/>
                  <a:pt x="f10368" y="f10369"/>
                  <a:pt x="f10370" y="f10358"/>
                </a:cubicBezTo>
                <a:lnTo>
                  <a:pt x="f10357" y="f10358"/>
                </a:lnTo>
                <a:close/>
                <a:moveTo>
                  <a:pt x="f10371" y="f10358"/>
                </a:moveTo>
                <a:cubicBezTo>
                  <a:pt x="f10372" y="f10373"/>
                  <a:pt x="f10374" y="f10375"/>
                  <a:pt x="f10376" y="f10364"/>
                </a:cubicBezTo>
                <a:lnTo>
                  <a:pt x="f10377" y="f10364"/>
                </a:lnTo>
                <a:cubicBezTo>
                  <a:pt x="f10378" y="f10379"/>
                  <a:pt x="f10380" y="f10381"/>
                  <a:pt x="f10382" y="f10358"/>
                </a:cubicBezTo>
                <a:lnTo>
                  <a:pt x="f10371" y="f10358"/>
                </a:lnTo>
                <a:close/>
                <a:moveTo>
                  <a:pt x="f10383" y="f10358"/>
                </a:moveTo>
                <a:cubicBezTo>
                  <a:pt x="f10384" y="f10385"/>
                  <a:pt x="f10386" y="f10387"/>
                  <a:pt x="f10388" y="f10364"/>
                </a:cubicBezTo>
                <a:lnTo>
                  <a:pt x="f10389" y="f10364"/>
                </a:lnTo>
                <a:cubicBezTo>
                  <a:pt x="f10390" y="f10391"/>
                  <a:pt x="f10392" y="f10393"/>
                  <a:pt x="f10394" y="f10358"/>
                </a:cubicBezTo>
                <a:lnTo>
                  <a:pt x="f10383" y="f10358"/>
                </a:lnTo>
                <a:close/>
                <a:moveTo>
                  <a:pt x="f10395" y="f10358"/>
                </a:moveTo>
                <a:cubicBezTo>
                  <a:pt x="f10396" y="f10397"/>
                  <a:pt x="f10398" y="f10367"/>
                  <a:pt x="f10399" y="f10364"/>
                </a:cubicBezTo>
                <a:lnTo>
                  <a:pt x="f10400" y="f10364"/>
                </a:lnTo>
                <a:cubicBezTo>
                  <a:pt x="f10401" y="f10402"/>
                  <a:pt x="f10403" y="f10397"/>
                  <a:pt x="f10404" y="f10358"/>
                </a:cubicBezTo>
                <a:lnTo>
                  <a:pt x="f10395" y="f10358"/>
                </a:lnTo>
                <a:close/>
                <a:moveTo>
                  <a:pt x="f10405" y="f10358"/>
                </a:moveTo>
                <a:cubicBezTo>
                  <a:pt x="f10406" y="f10407"/>
                  <a:pt x="f10408" y="f10409"/>
                  <a:pt x="f10410" y="f10364"/>
                </a:cubicBezTo>
                <a:lnTo>
                  <a:pt x="f10411" y="f10364"/>
                </a:lnTo>
                <a:cubicBezTo>
                  <a:pt x="f10412" y="f10413"/>
                  <a:pt x="f10414" y="f10415"/>
                  <a:pt x="f10416" y="f10358"/>
                </a:cubicBezTo>
                <a:lnTo>
                  <a:pt x="f10405" y="f10358"/>
                </a:lnTo>
                <a:close/>
                <a:moveTo>
                  <a:pt x="f9894" y="f10358"/>
                </a:moveTo>
                <a:lnTo>
                  <a:pt x="f9894" y="f10364"/>
                </a:lnTo>
                <a:lnTo>
                  <a:pt x="f9895" y="f10364"/>
                </a:lnTo>
                <a:lnTo>
                  <a:pt x="f9895" y="f10358"/>
                </a:lnTo>
                <a:lnTo>
                  <a:pt x="f9894" y="f10358"/>
                </a:lnTo>
                <a:close/>
                <a:moveTo>
                  <a:pt x="f10417" y="f10358"/>
                </a:moveTo>
                <a:cubicBezTo>
                  <a:pt x="f10418" y="f10419"/>
                  <a:pt x="f10420" y="f10421"/>
                  <a:pt x="f10422" y="f10423"/>
                </a:cubicBezTo>
                <a:cubicBezTo>
                  <a:pt x="f10424" y="f10425"/>
                  <a:pt x="f10426" y="f10427"/>
                  <a:pt x="f10422" y="f10364"/>
                </a:cubicBezTo>
                <a:lnTo>
                  <a:pt x="f10428" y="f10364"/>
                </a:lnTo>
                <a:cubicBezTo>
                  <a:pt x="f10429" y="f10430"/>
                  <a:pt x="f10431" y="f10432"/>
                  <a:pt x="f10433" y="f10358"/>
                </a:cubicBezTo>
                <a:lnTo>
                  <a:pt x="f10417" y="f10358"/>
                </a:lnTo>
                <a:close/>
                <a:moveTo>
                  <a:pt x="f10434" y="f10358"/>
                </a:moveTo>
                <a:cubicBezTo>
                  <a:pt x="f10435" y="f10436"/>
                  <a:pt x="f10437" y="f10438"/>
                  <a:pt x="f10439" y="f10364"/>
                </a:cubicBezTo>
                <a:lnTo>
                  <a:pt x="f10440" y="f10364"/>
                </a:lnTo>
                <a:cubicBezTo>
                  <a:pt x="f10441" y="f10442"/>
                  <a:pt x="f10443" y="f10436"/>
                  <a:pt x="f10444" y="f10358"/>
                </a:cubicBezTo>
                <a:lnTo>
                  <a:pt x="f10434" y="f10358"/>
                </a:lnTo>
                <a:close/>
                <a:moveTo>
                  <a:pt x="f10445" y="f10358"/>
                </a:moveTo>
                <a:cubicBezTo>
                  <a:pt x="f10446" y="f10447"/>
                  <a:pt x="f10448" y="f10449"/>
                  <a:pt x="f10450" y="f10364"/>
                </a:cubicBezTo>
                <a:lnTo>
                  <a:pt x="f10451" y="f10364"/>
                </a:lnTo>
                <a:cubicBezTo>
                  <a:pt x="f10452" y="f10453"/>
                  <a:pt x="f10454" y="f10455"/>
                  <a:pt x="f10456" y="f10457"/>
                </a:cubicBezTo>
                <a:cubicBezTo>
                  <a:pt x="f10458" y="f10459"/>
                  <a:pt x="f10460" y="f10461"/>
                  <a:pt x="f10462" y="f10463"/>
                </a:cubicBezTo>
                <a:cubicBezTo>
                  <a:pt x="f10464" y="f10465"/>
                  <a:pt x="f10466" y="f10467"/>
                  <a:pt x="f10468" y="f10469"/>
                </a:cubicBezTo>
                <a:cubicBezTo>
                  <a:pt x="f10470" y="f10471"/>
                  <a:pt x="f10472" y="f10473"/>
                  <a:pt x="f10474" y="f10364"/>
                </a:cubicBezTo>
                <a:lnTo>
                  <a:pt x="f10475" y="f10364"/>
                </a:lnTo>
                <a:cubicBezTo>
                  <a:pt x="f10476" y="f10477"/>
                  <a:pt x="f10478" y="f10479"/>
                  <a:pt x="f10480" y="f10358"/>
                </a:cubicBezTo>
                <a:lnTo>
                  <a:pt x="f10445" y="f10358"/>
                </a:lnTo>
                <a:close/>
                <a:moveTo>
                  <a:pt x="f10481" y="f10358"/>
                </a:moveTo>
                <a:cubicBezTo>
                  <a:pt x="f10482" y="f10483"/>
                  <a:pt x="f10484" y="f10485"/>
                  <a:pt x="f1390" y="f10364"/>
                </a:cubicBezTo>
                <a:lnTo>
                  <a:pt x="f10486" y="f10364"/>
                </a:lnTo>
                <a:cubicBezTo>
                  <a:pt x="f10487" y="f10438"/>
                  <a:pt x="f10488" y="f10489"/>
                  <a:pt x="f10490" y="f10358"/>
                </a:cubicBezTo>
                <a:lnTo>
                  <a:pt x="f10481" y="f10358"/>
                </a:lnTo>
                <a:close/>
                <a:moveTo>
                  <a:pt x="f10491" y="f10358"/>
                </a:moveTo>
                <a:cubicBezTo>
                  <a:pt x="f10492" y="f10369"/>
                  <a:pt x="f10493" y="f10402"/>
                  <a:pt x="f10494" y="f10364"/>
                </a:cubicBezTo>
                <a:lnTo>
                  <a:pt x="f10495" y="f10364"/>
                </a:lnTo>
                <a:cubicBezTo>
                  <a:pt x="f10496" y="f10497"/>
                  <a:pt x="f10498" y="f10499"/>
                  <a:pt x="f10500" y="f10358"/>
                </a:cubicBezTo>
                <a:lnTo>
                  <a:pt x="f10491" y="f10358"/>
                </a:lnTo>
                <a:close/>
                <a:moveTo>
                  <a:pt x="f10501" y="f10502"/>
                </a:moveTo>
                <a:cubicBezTo>
                  <a:pt x="f10503" y="f10504"/>
                  <a:pt x="f10505" y="f10506"/>
                  <a:pt x="f10507" y="f10508"/>
                </a:cubicBezTo>
                <a:cubicBezTo>
                  <a:pt x="f10509" y="f10510"/>
                  <a:pt x="f10511" y="f10512"/>
                  <a:pt x="f10513" y="f10364"/>
                </a:cubicBezTo>
                <a:lnTo>
                  <a:pt x="f10514" y="f10364"/>
                </a:lnTo>
                <a:cubicBezTo>
                  <a:pt x="f10515" y="f10516"/>
                  <a:pt x="f10517" y="f10518"/>
                  <a:pt x="f10519" y="f10520"/>
                </a:cubicBezTo>
                <a:cubicBezTo>
                  <a:pt x="f10521" y="f10522"/>
                  <a:pt x="f10523" y="f10524"/>
                  <a:pt x="f10501" y="f10502"/>
                </a:cubicBezTo>
                <a:close/>
                <a:moveTo>
                  <a:pt x="f10525" y="f10526"/>
                </a:moveTo>
                <a:cubicBezTo>
                  <a:pt x="f10527" y="f10528"/>
                  <a:pt x="f10529" y="f10530"/>
                  <a:pt x="f10531" y="f10532"/>
                </a:cubicBezTo>
                <a:lnTo>
                  <a:pt x="f10533" y="f10532"/>
                </a:lnTo>
                <a:cubicBezTo>
                  <a:pt x="f10534" y="f10535"/>
                  <a:pt x="f10536" y="f10537"/>
                  <a:pt x="f10538" y="f10526"/>
                </a:cubicBezTo>
                <a:lnTo>
                  <a:pt x="f10525" y="f10526"/>
                </a:lnTo>
                <a:close/>
                <a:moveTo>
                  <a:pt x="f10539" y="f10526"/>
                </a:moveTo>
                <a:cubicBezTo>
                  <a:pt x="f10540" y="f10541"/>
                  <a:pt x="f10542" y="f10543"/>
                  <a:pt x="f10544" y="f10532"/>
                </a:cubicBezTo>
                <a:lnTo>
                  <a:pt x="f10545" y="f10532"/>
                </a:lnTo>
                <a:cubicBezTo>
                  <a:pt x="f10546" y="f10547"/>
                  <a:pt x="f10548" y="f10541"/>
                  <a:pt x="f10549" y="f10526"/>
                </a:cubicBezTo>
                <a:lnTo>
                  <a:pt x="f10539" y="f10526"/>
                </a:lnTo>
                <a:close/>
                <a:moveTo>
                  <a:pt x="f10550" y="f10526"/>
                </a:moveTo>
                <a:cubicBezTo>
                  <a:pt x="f10551" y="f10552"/>
                  <a:pt x="f10553" y="f10547"/>
                  <a:pt x="f10554" y="f10532"/>
                </a:cubicBezTo>
                <a:lnTo>
                  <a:pt x="f10555" y="f10532"/>
                </a:lnTo>
                <a:cubicBezTo>
                  <a:pt x="f10556" y="f10557"/>
                  <a:pt x="f10558" y="f10559"/>
                  <a:pt x="f10560" y="f10526"/>
                </a:cubicBezTo>
                <a:lnTo>
                  <a:pt x="f10550" y="f10526"/>
                </a:lnTo>
                <a:close/>
                <a:moveTo>
                  <a:pt x="f10561" y="f10526"/>
                </a:moveTo>
                <a:cubicBezTo>
                  <a:pt x="f10562" y="f10559"/>
                  <a:pt x="f10563" y="f10564"/>
                  <a:pt x="f10565" y="f10532"/>
                </a:cubicBezTo>
                <a:lnTo>
                  <a:pt x="f10566" y="f10532"/>
                </a:lnTo>
                <a:cubicBezTo>
                  <a:pt x="f10567" y="f10535"/>
                  <a:pt x="f10568" y="f10569"/>
                  <a:pt x="f10570" y="f10526"/>
                </a:cubicBezTo>
                <a:lnTo>
                  <a:pt x="f10561" y="f10526"/>
                </a:lnTo>
                <a:close/>
                <a:moveTo>
                  <a:pt x="f2676" y="f10526"/>
                </a:moveTo>
                <a:cubicBezTo>
                  <a:pt x="f10571" y="f10572"/>
                  <a:pt x="f10573" y="f10574"/>
                  <a:pt x="f10575" y="f10576"/>
                </a:cubicBezTo>
                <a:cubicBezTo>
                  <a:pt x="f10577" y="f10578"/>
                  <a:pt x="f10579" y="f10580"/>
                  <a:pt x="f10581" y="f10532"/>
                </a:cubicBezTo>
                <a:lnTo>
                  <a:pt x="f10582" y="f10532"/>
                </a:lnTo>
                <a:cubicBezTo>
                  <a:pt x="f10583" y="f10584"/>
                  <a:pt x="f10585" y="f10586"/>
                  <a:pt x="f10587" y="f10526"/>
                </a:cubicBezTo>
                <a:lnTo>
                  <a:pt x="f2676" y="f10526"/>
                </a:lnTo>
                <a:close/>
                <a:moveTo>
                  <a:pt x="f10588" y="f10526"/>
                </a:moveTo>
                <a:cubicBezTo>
                  <a:pt x="f10589" y="f10590"/>
                  <a:pt x="f10591" y="f10592"/>
                  <a:pt x="f10593" y="f10532"/>
                </a:cubicBezTo>
                <a:lnTo>
                  <a:pt x="f10594" y="f10532"/>
                </a:lnTo>
                <a:cubicBezTo>
                  <a:pt x="f10595" y="f10596"/>
                  <a:pt x="f10597" y="f10598"/>
                  <a:pt x="f10599" y="f10526"/>
                </a:cubicBezTo>
                <a:lnTo>
                  <a:pt x="f10588" y="f10526"/>
                </a:lnTo>
                <a:close/>
                <a:moveTo>
                  <a:pt x="f9894" y="f10526"/>
                </a:moveTo>
                <a:lnTo>
                  <a:pt x="f9894" y="f10532"/>
                </a:lnTo>
                <a:lnTo>
                  <a:pt x="f9895" y="f10532"/>
                </a:lnTo>
                <a:lnTo>
                  <a:pt x="f9895" y="f10526"/>
                </a:lnTo>
                <a:lnTo>
                  <a:pt x="f9894" y="f10526"/>
                </a:lnTo>
                <a:close/>
                <a:moveTo>
                  <a:pt x="f10600" y="f10526"/>
                </a:moveTo>
                <a:cubicBezTo>
                  <a:pt x="f10601" y="f10602"/>
                  <a:pt x="f10603" y="f10604"/>
                  <a:pt x="f10605" y="f10532"/>
                </a:cubicBezTo>
                <a:lnTo>
                  <a:pt x="f10606" y="f10532"/>
                </a:lnTo>
                <a:cubicBezTo>
                  <a:pt x="f10607" y="f10608"/>
                  <a:pt x="f10609" y="f10610"/>
                  <a:pt x="f10611" y="f10612"/>
                </a:cubicBezTo>
                <a:cubicBezTo>
                  <a:pt x="f10613" y="f10614"/>
                  <a:pt x="f10615" y="f10616"/>
                  <a:pt x="f10617" y="f10526"/>
                </a:cubicBezTo>
                <a:lnTo>
                  <a:pt x="f10600" y="f10526"/>
                </a:lnTo>
                <a:close/>
                <a:moveTo>
                  <a:pt x="f10618" y="f10526"/>
                </a:moveTo>
                <a:cubicBezTo>
                  <a:pt x="f10619" y="f10620"/>
                  <a:pt x="f10621" y="f10622"/>
                  <a:pt x="f10623" y="f10532"/>
                </a:cubicBezTo>
                <a:lnTo>
                  <a:pt x="f10624" y="f10532"/>
                </a:lnTo>
                <a:cubicBezTo>
                  <a:pt x="f10625" y="f10626"/>
                  <a:pt x="f10627" y="f10628"/>
                  <a:pt x="f10629" y="f10526"/>
                </a:cubicBezTo>
                <a:lnTo>
                  <a:pt x="f10618" y="f10526"/>
                </a:lnTo>
                <a:close/>
                <a:moveTo>
                  <a:pt x="f10630" y="f10526"/>
                </a:moveTo>
                <a:cubicBezTo>
                  <a:pt x="f10631" y="f10632"/>
                  <a:pt x="f10633" y="f10634"/>
                  <a:pt x="f10635" y="f10532"/>
                </a:cubicBezTo>
                <a:lnTo>
                  <a:pt x="f10636" y="f10532"/>
                </a:lnTo>
                <a:cubicBezTo>
                  <a:pt x="f10637" y="f10638"/>
                  <a:pt x="f10639" y="f10640"/>
                  <a:pt x="f10641" y="f10642"/>
                </a:cubicBezTo>
                <a:cubicBezTo>
                  <a:pt x="f10643" y="f10644"/>
                  <a:pt x="f10645" y="f10646"/>
                  <a:pt x="f10647" y="f10532"/>
                </a:cubicBezTo>
                <a:lnTo>
                  <a:pt x="f10648" y="f10532"/>
                </a:lnTo>
                <a:cubicBezTo>
                  <a:pt x="f10649" y="f10650"/>
                  <a:pt x="f10651" y="f10652"/>
                  <a:pt x="f10653" y="f10654"/>
                </a:cubicBezTo>
                <a:cubicBezTo>
                  <a:pt x="f10655" y="f10656"/>
                  <a:pt x="f10657" y="f10656"/>
                  <a:pt x="f10658" y="f10654"/>
                </a:cubicBezTo>
                <a:cubicBezTo>
                  <a:pt x="f10659" y="f10660"/>
                  <a:pt x="f10661" y="f10662"/>
                  <a:pt x="f10663" y="f10664"/>
                </a:cubicBezTo>
                <a:cubicBezTo>
                  <a:pt x="f10665" y="f10666"/>
                  <a:pt x="f10667" y="f10668"/>
                  <a:pt x="f10669" y="f10526"/>
                </a:cubicBezTo>
                <a:lnTo>
                  <a:pt x="f10630" y="f10526"/>
                </a:lnTo>
                <a:close/>
                <a:moveTo>
                  <a:pt x="f10670" y="f10526"/>
                </a:moveTo>
                <a:cubicBezTo>
                  <a:pt x="f10671" y="f10672"/>
                  <a:pt x="f10673" y="f10674"/>
                  <a:pt x="f722" y="f10675"/>
                </a:cubicBezTo>
                <a:cubicBezTo>
                  <a:pt x="f722" y="f10675"/>
                  <a:pt x="f10676" y="f10677"/>
                  <a:pt x="f10678" y="f10677"/>
                </a:cubicBezTo>
                <a:cubicBezTo>
                  <a:pt x="f10679" y="f10680"/>
                  <a:pt x="f10681" y="f10682"/>
                  <a:pt x="f8661" y="f10532"/>
                </a:cubicBezTo>
                <a:lnTo>
                  <a:pt x="f10683" y="f10532"/>
                </a:lnTo>
                <a:cubicBezTo>
                  <a:pt x="f10684" y="f10685"/>
                  <a:pt x="f10686" y="f10687"/>
                  <a:pt x="f10688" y="f10526"/>
                </a:cubicBezTo>
                <a:lnTo>
                  <a:pt x="f10670" y="f10526"/>
                </a:lnTo>
                <a:close/>
                <a:moveTo>
                  <a:pt x="f10689" y="f10526"/>
                </a:moveTo>
                <a:lnTo>
                  <a:pt x="f10690" y="f10691"/>
                </a:lnTo>
                <a:cubicBezTo>
                  <a:pt x="f10692" y="f10693"/>
                  <a:pt x="f10694" y="f10695"/>
                  <a:pt x="f10696" y="f10532"/>
                </a:cubicBezTo>
                <a:lnTo>
                  <a:pt x="f10697" y="f10532"/>
                </a:lnTo>
                <a:cubicBezTo>
                  <a:pt x="f10698" y="f10699"/>
                  <a:pt x="f10700" y="f10701"/>
                  <a:pt x="f10702" y="f10526"/>
                </a:cubicBezTo>
                <a:lnTo>
                  <a:pt x="f10689" y="f10526"/>
                </a:lnTo>
                <a:close/>
                <a:moveTo>
                  <a:pt x="f10703" y="f10526"/>
                </a:moveTo>
                <a:cubicBezTo>
                  <a:pt x="f10704" y="f10705"/>
                  <a:pt x="f10706" y="f10707"/>
                  <a:pt x="f10708" y="f10532"/>
                </a:cubicBezTo>
                <a:lnTo>
                  <a:pt x="f10709" y="f10532"/>
                </a:lnTo>
                <a:cubicBezTo>
                  <a:pt x="f10710" y="f10711"/>
                  <a:pt x="f10712" y="f10713"/>
                  <a:pt x="f10714" y="f10526"/>
                </a:cubicBezTo>
                <a:lnTo>
                  <a:pt x="f10703" y="f10526"/>
                </a:lnTo>
                <a:close/>
                <a:moveTo>
                  <a:pt x="f10715" y="f10716"/>
                </a:moveTo>
                <a:cubicBezTo>
                  <a:pt x="f10717" y="f10718"/>
                  <a:pt x="f10719" y="f10720"/>
                  <a:pt x="f10721" y="f10722"/>
                </a:cubicBezTo>
                <a:lnTo>
                  <a:pt x="f10723" y="f10722"/>
                </a:lnTo>
                <a:cubicBezTo>
                  <a:pt x="f10724" y="f10725"/>
                  <a:pt x="f10726" y="f10727"/>
                  <a:pt x="f10728" y="f10716"/>
                </a:cubicBezTo>
                <a:lnTo>
                  <a:pt x="f10715" y="f10716"/>
                </a:lnTo>
                <a:close/>
                <a:moveTo>
                  <a:pt x="f10729" y="f10716"/>
                </a:moveTo>
                <a:cubicBezTo>
                  <a:pt x="f10730" y="f10731"/>
                  <a:pt x="f10732" y="f10733"/>
                  <a:pt x="f10734" y="f10722"/>
                </a:cubicBezTo>
                <a:lnTo>
                  <a:pt x="f10735" y="f10722"/>
                </a:lnTo>
                <a:cubicBezTo>
                  <a:pt x="f10736" y="f10737"/>
                  <a:pt x="f10738" y="f10739"/>
                  <a:pt x="f10740" y="f10716"/>
                </a:cubicBezTo>
                <a:lnTo>
                  <a:pt x="f10729" y="f10716"/>
                </a:lnTo>
                <a:close/>
                <a:moveTo>
                  <a:pt x="f10741" y="f10716"/>
                </a:moveTo>
                <a:cubicBezTo>
                  <a:pt x="f10742" y="f10743"/>
                  <a:pt x="f10744" y="f10737"/>
                  <a:pt x="f10745" y="f10722"/>
                </a:cubicBezTo>
                <a:lnTo>
                  <a:pt x="f10746" y="f10722"/>
                </a:lnTo>
                <a:cubicBezTo>
                  <a:pt x="f10747" y="f10737"/>
                  <a:pt x="f10748" y="f10749"/>
                  <a:pt x="f10750" y="f10716"/>
                </a:cubicBezTo>
                <a:lnTo>
                  <a:pt x="f10741" y="f10716"/>
                </a:lnTo>
                <a:close/>
                <a:moveTo>
                  <a:pt x="f10751" y="f10716"/>
                </a:moveTo>
                <a:cubicBezTo>
                  <a:pt x="f10752" y="f10749"/>
                  <a:pt x="f10753" y="f10737"/>
                  <a:pt x="f10754" y="f10722"/>
                </a:cubicBezTo>
                <a:lnTo>
                  <a:pt x="f10755" y="f10722"/>
                </a:lnTo>
                <a:cubicBezTo>
                  <a:pt x="f10756" y="f10757"/>
                  <a:pt x="f10758" y="f10759"/>
                  <a:pt x="f10760" y="f10716"/>
                </a:cubicBezTo>
                <a:lnTo>
                  <a:pt x="f10751" y="f10716"/>
                </a:lnTo>
                <a:close/>
                <a:moveTo>
                  <a:pt x="f10761" y="f10716"/>
                </a:moveTo>
                <a:cubicBezTo>
                  <a:pt x="f10762" y="f10763"/>
                  <a:pt x="f10764" y="f10765"/>
                  <a:pt x="f10766" y="f10767"/>
                </a:cubicBezTo>
                <a:cubicBezTo>
                  <a:pt x="f10768" y="f10769"/>
                  <a:pt x="f10770" y="f10771"/>
                  <a:pt x="f10772" y="f10722"/>
                </a:cubicBezTo>
                <a:lnTo>
                  <a:pt x="f10773" y="f10722"/>
                </a:lnTo>
                <a:cubicBezTo>
                  <a:pt x="f10774" y="f10775"/>
                  <a:pt x="f10776" y="f10777"/>
                  <a:pt x="f10778" y="f10716"/>
                </a:cubicBezTo>
                <a:lnTo>
                  <a:pt x="f10761" y="f10716"/>
                </a:lnTo>
                <a:close/>
                <a:moveTo>
                  <a:pt x="f10779" y="f10716"/>
                </a:moveTo>
                <a:cubicBezTo>
                  <a:pt x="f10780" y="f10781"/>
                  <a:pt x="f10782" y="f10783"/>
                  <a:pt x="f10784" y="f10722"/>
                </a:cubicBezTo>
                <a:lnTo>
                  <a:pt x="f10785" y="f10722"/>
                </a:lnTo>
                <a:cubicBezTo>
                  <a:pt x="f10786" y="f10787"/>
                  <a:pt x="f10788" y="f10789"/>
                  <a:pt x="f10790" y="f10716"/>
                </a:cubicBezTo>
                <a:lnTo>
                  <a:pt x="f10779" y="f10716"/>
                </a:lnTo>
                <a:close/>
                <a:moveTo>
                  <a:pt x="f9894" y="f10716"/>
                </a:moveTo>
                <a:lnTo>
                  <a:pt x="f9894" y="f10722"/>
                </a:lnTo>
                <a:lnTo>
                  <a:pt x="f9895" y="f10722"/>
                </a:lnTo>
                <a:lnTo>
                  <a:pt x="f9895" y="f10716"/>
                </a:lnTo>
                <a:lnTo>
                  <a:pt x="f9894" y="f10716"/>
                </a:lnTo>
                <a:close/>
                <a:moveTo>
                  <a:pt x="f10791" y="f10716"/>
                </a:moveTo>
                <a:cubicBezTo>
                  <a:pt x="f10792" y="f10793"/>
                  <a:pt x="f10794" y="f10795"/>
                  <a:pt x="f10796" y="f10722"/>
                </a:cubicBezTo>
                <a:lnTo>
                  <a:pt x="f10797" y="f10722"/>
                </a:lnTo>
                <a:cubicBezTo>
                  <a:pt x="f10798" y="f10799"/>
                  <a:pt x="f10800" y="f10801"/>
                  <a:pt x="f10802" y="f10716"/>
                </a:cubicBezTo>
                <a:lnTo>
                  <a:pt x="f10791" y="f10716"/>
                </a:lnTo>
                <a:close/>
                <a:moveTo>
                  <a:pt x="f10803" y="f10716"/>
                </a:moveTo>
                <a:cubicBezTo>
                  <a:pt x="f10804" y="f10805"/>
                  <a:pt x="f10806" y="f10807"/>
                  <a:pt x="f10808" y="f10722"/>
                </a:cubicBezTo>
                <a:lnTo>
                  <a:pt x="f10809" y="f10722"/>
                </a:lnTo>
                <a:cubicBezTo>
                  <a:pt x="f10810" y="f10811"/>
                  <a:pt x="f10812" y="f10813"/>
                  <a:pt x="f10814" y="f10716"/>
                </a:cubicBezTo>
                <a:lnTo>
                  <a:pt x="f10803" y="f10716"/>
                </a:lnTo>
                <a:close/>
                <a:moveTo>
                  <a:pt x="f10815" y="f10716"/>
                </a:moveTo>
                <a:cubicBezTo>
                  <a:pt x="f10816" y="f10817"/>
                  <a:pt x="f10818" y="f10819"/>
                  <a:pt x="f10820" y="f10819"/>
                </a:cubicBezTo>
                <a:cubicBezTo>
                  <a:pt x="f10821" y="f10819"/>
                  <a:pt x="f10822" y="f10823"/>
                  <a:pt x="f10824" y="f10716"/>
                </a:cubicBezTo>
                <a:lnTo>
                  <a:pt x="f10815" y="f10716"/>
                </a:lnTo>
                <a:close/>
                <a:moveTo>
                  <a:pt x="f10825" y="f10716"/>
                </a:moveTo>
                <a:cubicBezTo>
                  <a:pt x="f10826" y="f10827"/>
                  <a:pt x="f10828" y="f10829"/>
                  <a:pt x="f10825" y="f10830"/>
                </a:cubicBezTo>
                <a:lnTo>
                  <a:pt x="f10831" y="f10832"/>
                </a:lnTo>
                <a:lnTo>
                  <a:pt x="f10833" y="f10834"/>
                </a:lnTo>
                <a:cubicBezTo>
                  <a:pt x="f10835" y="f10836"/>
                  <a:pt x="f7315" y="f10837"/>
                  <a:pt x="f10838" y="f10839"/>
                </a:cubicBezTo>
                <a:cubicBezTo>
                  <a:pt x="f10840" y="f10841"/>
                  <a:pt x="f10842" y="f10843"/>
                  <a:pt x="f10844" y="f10722"/>
                </a:cubicBezTo>
                <a:lnTo>
                  <a:pt x="f10845" y="f10722"/>
                </a:lnTo>
                <a:cubicBezTo>
                  <a:pt x="f10846" y="f10847"/>
                  <a:pt x="f10848" y="f10849"/>
                  <a:pt x="f10850" y="f10716"/>
                </a:cubicBezTo>
                <a:lnTo>
                  <a:pt x="f10825" y="f10716"/>
                </a:lnTo>
                <a:close/>
                <a:moveTo>
                  <a:pt x="f10851" y="f10716"/>
                </a:moveTo>
                <a:cubicBezTo>
                  <a:pt x="f10852" y="f10853"/>
                  <a:pt x="f10854" y="f10855"/>
                  <a:pt x="f10856" y="f10722"/>
                </a:cubicBezTo>
                <a:lnTo>
                  <a:pt x="f10857" y="f10722"/>
                </a:lnTo>
                <a:lnTo>
                  <a:pt x="f10858" y="f10859"/>
                </a:lnTo>
                <a:cubicBezTo>
                  <a:pt x="f10860" y="f10861"/>
                  <a:pt x="f10862" y="f10863"/>
                  <a:pt x="f10864" y="f10865"/>
                </a:cubicBezTo>
                <a:cubicBezTo>
                  <a:pt x="f10866" y="f10867"/>
                  <a:pt x="f10868" y="f10817"/>
                  <a:pt x="f10869" y="f10716"/>
                </a:cubicBezTo>
                <a:lnTo>
                  <a:pt x="f10851" y="f10716"/>
                </a:lnTo>
                <a:close/>
                <a:moveTo>
                  <a:pt x="f10870" y="f10716"/>
                </a:moveTo>
                <a:cubicBezTo>
                  <a:pt x="f10871" y="f10731"/>
                  <a:pt x="f10872" y="f10859"/>
                  <a:pt x="f8046" y="f10722"/>
                </a:cubicBezTo>
                <a:lnTo>
                  <a:pt x="f10873" y="f10722"/>
                </a:lnTo>
                <a:cubicBezTo>
                  <a:pt x="f10874" y="f10875"/>
                  <a:pt x="f10876" y="f10877"/>
                  <a:pt x="f10878" y="f10716"/>
                </a:cubicBezTo>
                <a:lnTo>
                  <a:pt x="f10870" y="f10716"/>
                </a:lnTo>
                <a:close/>
                <a:moveTo>
                  <a:pt x="f10879" y="f10880"/>
                </a:moveTo>
                <a:cubicBezTo>
                  <a:pt x="f10881" y="f10882"/>
                  <a:pt x="f10883" y="f10884"/>
                  <a:pt x="f10885" y="f10886"/>
                </a:cubicBezTo>
                <a:lnTo>
                  <a:pt x="f10887" y="f10886"/>
                </a:lnTo>
                <a:cubicBezTo>
                  <a:pt x="f10888" y="f10889"/>
                  <a:pt x="f10890" y="f10891"/>
                  <a:pt x="f10892" y="f10880"/>
                </a:cubicBezTo>
                <a:lnTo>
                  <a:pt x="f10879" y="f10880"/>
                </a:lnTo>
                <a:close/>
                <a:moveTo>
                  <a:pt x="f10893" y="f10880"/>
                </a:moveTo>
                <a:cubicBezTo>
                  <a:pt x="f10894" y="f10895"/>
                  <a:pt x="f10896" y="f10897"/>
                  <a:pt x="f10898" y="f10886"/>
                </a:cubicBezTo>
                <a:lnTo>
                  <a:pt x="f10899" y="f10886"/>
                </a:lnTo>
                <a:cubicBezTo>
                  <a:pt x="f10900" y="f10901"/>
                  <a:pt x="f10902" y="f10903"/>
                  <a:pt x="f10904" y="f10880"/>
                </a:cubicBezTo>
                <a:lnTo>
                  <a:pt x="f10893" y="f10880"/>
                </a:lnTo>
                <a:close/>
                <a:moveTo>
                  <a:pt x="f10905" y="f10880"/>
                </a:moveTo>
                <a:cubicBezTo>
                  <a:pt x="f10906" y="f10903"/>
                  <a:pt x="f10907" y="f10908"/>
                  <a:pt x="f10909" y="f10886"/>
                </a:cubicBezTo>
                <a:lnTo>
                  <a:pt x="f10910" y="f10886"/>
                </a:lnTo>
                <a:cubicBezTo>
                  <a:pt x="f10911" y="f10912"/>
                  <a:pt x="f10913" y="f10914"/>
                  <a:pt x="f10915" y="f10880"/>
                </a:cubicBezTo>
                <a:lnTo>
                  <a:pt x="f10905" y="f10880"/>
                </a:lnTo>
                <a:close/>
                <a:moveTo>
                  <a:pt x="f10916" y="f10880"/>
                </a:moveTo>
                <a:cubicBezTo>
                  <a:pt x="f10917" y="f10914"/>
                  <a:pt x="f10918" y="f10919"/>
                  <a:pt x="f10920" y="f10886"/>
                </a:cubicBezTo>
                <a:lnTo>
                  <a:pt x="f10921" y="f10886"/>
                </a:lnTo>
                <a:cubicBezTo>
                  <a:pt x="f10922" y="f10923"/>
                  <a:pt x="f10924" y="f10925"/>
                  <a:pt x="f10926" y="f10880"/>
                </a:cubicBezTo>
                <a:lnTo>
                  <a:pt x="f10916" y="f10880"/>
                </a:lnTo>
                <a:close/>
                <a:moveTo>
                  <a:pt x="f10927" y="f10880"/>
                </a:moveTo>
                <a:cubicBezTo>
                  <a:pt x="f10928" y="f10929"/>
                  <a:pt x="f10930" y="f10931"/>
                  <a:pt x="f10932" y="f10933"/>
                </a:cubicBezTo>
                <a:cubicBezTo>
                  <a:pt x="f10934" y="f10935"/>
                  <a:pt x="f10936" y="f10937"/>
                  <a:pt x="f10938" y="f10886"/>
                </a:cubicBezTo>
                <a:lnTo>
                  <a:pt x="f10939" y="f10886"/>
                </a:lnTo>
                <a:cubicBezTo>
                  <a:pt x="f10940" y="f10941"/>
                  <a:pt x="f10942" y="f10943"/>
                  <a:pt x="f10944" y="f10945"/>
                </a:cubicBezTo>
                <a:lnTo>
                  <a:pt x="f10946" y="f10880"/>
                </a:lnTo>
                <a:lnTo>
                  <a:pt x="f10927" y="f10880"/>
                </a:lnTo>
                <a:close/>
                <a:moveTo>
                  <a:pt x="f10947" y="f10880"/>
                </a:moveTo>
                <a:cubicBezTo>
                  <a:pt x="f10948" y="f10949"/>
                  <a:pt x="f10950" y="f10951"/>
                  <a:pt x="f10952" y="f10886"/>
                </a:cubicBezTo>
                <a:lnTo>
                  <a:pt x="f10953" y="f10886"/>
                </a:lnTo>
                <a:cubicBezTo>
                  <a:pt x="f10954" y="f10955"/>
                  <a:pt x="f10956" y="f10957"/>
                  <a:pt x="f10958" y="f10880"/>
                </a:cubicBezTo>
                <a:lnTo>
                  <a:pt x="f10947" y="f10880"/>
                </a:lnTo>
                <a:close/>
                <a:moveTo>
                  <a:pt x="f9894" y="f10880"/>
                </a:moveTo>
                <a:lnTo>
                  <a:pt x="f9894" y="f10886"/>
                </a:lnTo>
                <a:lnTo>
                  <a:pt x="f9895" y="f10886"/>
                </a:lnTo>
                <a:lnTo>
                  <a:pt x="f9895" y="f10880"/>
                </a:lnTo>
                <a:lnTo>
                  <a:pt x="f9894" y="f10880"/>
                </a:lnTo>
                <a:close/>
                <a:moveTo>
                  <a:pt x="f10959" y="f10880"/>
                </a:moveTo>
                <a:cubicBezTo>
                  <a:pt x="f10960" y="f10961"/>
                  <a:pt x="f10962" y="f10963"/>
                  <a:pt x="f10964" y="f10886"/>
                </a:cubicBezTo>
                <a:lnTo>
                  <a:pt x="f10965" y="f10886"/>
                </a:lnTo>
                <a:cubicBezTo>
                  <a:pt x="f10966" y="f10967"/>
                  <a:pt x="f10968" y="f10969"/>
                  <a:pt x="f10970" y="f10880"/>
                </a:cubicBezTo>
                <a:lnTo>
                  <a:pt x="f10959" y="f10880"/>
                </a:lnTo>
                <a:close/>
                <a:moveTo>
                  <a:pt x="f10971" y="f10880"/>
                </a:moveTo>
                <a:cubicBezTo>
                  <a:pt x="f10972" y="f10973"/>
                  <a:pt x="f10974" y="f10923"/>
                  <a:pt x="f10975" y="f10886"/>
                </a:cubicBezTo>
                <a:lnTo>
                  <a:pt x="f10976" y="f10886"/>
                </a:lnTo>
                <a:cubicBezTo>
                  <a:pt x="f10977" y="f10919"/>
                  <a:pt x="f10978" y="f10925"/>
                  <a:pt x="f10979" y="f10880"/>
                </a:cubicBezTo>
                <a:lnTo>
                  <a:pt x="f10971" y="f10880"/>
                </a:lnTo>
                <a:close/>
                <a:moveTo>
                  <a:pt x="f10980" y="f10880"/>
                </a:moveTo>
                <a:cubicBezTo>
                  <a:pt x="f10981" y="f10982"/>
                  <a:pt x="f10983" y="f10984"/>
                  <a:pt x="f3038" y="f10886"/>
                </a:cubicBezTo>
                <a:lnTo>
                  <a:pt x="f10985" y="f10886"/>
                </a:lnTo>
                <a:cubicBezTo>
                  <a:pt x="f10986" y="f10987"/>
                  <a:pt x="f10988" y="f10989"/>
                  <a:pt x="f10990" y="f10991"/>
                </a:cubicBezTo>
                <a:cubicBezTo>
                  <a:pt x="f10992" y="f10993"/>
                  <a:pt x="f10994" y="f10995"/>
                  <a:pt x="f10996" y="f10880"/>
                </a:cubicBezTo>
                <a:lnTo>
                  <a:pt x="f10980" y="f10880"/>
                </a:lnTo>
                <a:close/>
                <a:moveTo>
                  <a:pt x="f10997" y="f10880"/>
                </a:moveTo>
                <a:cubicBezTo>
                  <a:pt x="f10998" y="f10999"/>
                  <a:pt x="f11000" y="f11001"/>
                  <a:pt x="f11002" y="f11003"/>
                </a:cubicBezTo>
                <a:cubicBezTo>
                  <a:pt x="f11004" y="f11005"/>
                  <a:pt x="f11006" y="f11007"/>
                  <a:pt x="f11008" y="f11009"/>
                </a:cubicBezTo>
                <a:cubicBezTo>
                  <a:pt x="f11010" y="f11011"/>
                  <a:pt x="f11012" y="f11013"/>
                  <a:pt x="f11014" y="f10886"/>
                </a:cubicBezTo>
                <a:lnTo>
                  <a:pt x="f11015" y="f10886"/>
                </a:lnTo>
                <a:cubicBezTo>
                  <a:pt x="f11016" y="f11017"/>
                  <a:pt x="f11018" y="f11019"/>
                  <a:pt x="f11020" y="f11021"/>
                </a:cubicBezTo>
                <a:cubicBezTo>
                  <a:pt x="f11022" y="f11023"/>
                  <a:pt x="f11024" y="f11025"/>
                  <a:pt x="f11026" y="f10880"/>
                </a:cubicBezTo>
                <a:lnTo>
                  <a:pt x="f10997" y="f10880"/>
                </a:lnTo>
                <a:close/>
                <a:moveTo>
                  <a:pt x="f11027" y="f10880"/>
                </a:moveTo>
                <a:cubicBezTo>
                  <a:pt x="f11028" y="f10891"/>
                  <a:pt x="f11029" y="f10919"/>
                  <a:pt x="f11030" y="f10886"/>
                </a:cubicBezTo>
                <a:lnTo>
                  <a:pt x="f11031" y="f10886"/>
                </a:lnTo>
                <a:cubicBezTo>
                  <a:pt x="f11032" y="f11033"/>
                  <a:pt x="f11034" y="f10891"/>
                  <a:pt x="f11035" y="f10880"/>
                </a:cubicBezTo>
                <a:lnTo>
                  <a:pt x="f11027" y="f10880"/>
                </a:lnTo>
                <a:close/>
                <a:moveTo>
                  <a:pt x="f11036" y="f11037"/>
                </a:moveTo>
                <a:cubicBezTo>
                  <a:pt x="f11038" y="f11039"/>
                  <a:pt x="f11040" y="f11041"/>
                  <a:pt x="f11042" y="f11043"/>
                </a:cubicBezTo>
                <a:lnTo>
                  <a:pt x="f11044" y="f11043"/>
                </a:lnTo>
                <a:cubicBezTo>
                  <a:pt x="f11045" y="f11046"/>
                  <a:pt x="f11047" y="f11048"/>
                  <a:pt x="f11049" y="f11037"/>
                </a:cubicBezTo>
                <a:lnTo>
                  <a:pt x="f11036" y="f11037"/>
                </a:lnTo>
                <a:close/>
                <a:moveTo>
                  <a:pt x="f11050" y="f11037"/>
                </a:moveTo>
                <a:cubicBezTo>
                  <a:pt x="f11051" y="f11052"/>
                  <a:pt x="f11053" y="f11054"/>
                  <a:pt x="f11055" y="f11043"/>
                </a:cubicBezTo>
                <a:lnTo>
                  <a:pt x="f11056" y="f11043"/>
                </a:lnTo>
                <a:cubicBezTo>
                  <a:pt x="f11057" y="f11058"/>
                  <a:pt x="f11059" y="f11052"/>
                  <a:pt x="f11060" y="f11037"/>
                </a:cubicBezTo>
                <a:lnTo>
                  <a:pt x="f11050" y="f11037"/>
                </a:lnTo>
                <a:close/>
                <a:moveTo>
                  <a:pt x="f11061" y="f11037"/>
                </a:moveTo>
                <a:cubicBezTo>
                  <a:pt x="f11062" y="f11063"/>
                  <a:pt x="f11064" y="f11058"/>
                  <a:pt x="f11065" y="f11043"/>
                </a:cubicBezTo>
                <a:lnTo>
                  <a:pt x="f11066" y="f11043"/>
                </a:lnTo>
                <a:cubicBezTo>
                  <a:pt x="f11067" y="f11068"/>
                  <a:pt x="f11069" y="f11070"/>
                  <a:pt x="f11071" y="f11037"/>
                </a:cubicBezTo>
                <a:lnTo>
                  <a:pt x="f11061" y="f11037"/>
                </a:lnTo>
                <a:close/>
                <a:moveTo>
                  <a:pt x="f11072" y="f11037"/>
                </a:moveTo>
                <a:cubicBezTo>
                  <a:pt x="f11073" y="f11074"/>
                  <a:pt x="f11075" y="f11076"/>
                  <a:pt x="f11077" y="f11043"/>
                </a:cubicBezTo>
                <a:lnTo>
                  <a:pt x="f11078" y="f11043"/>
                </a:lnTo>
                <a:cubicBezTo>
                  <a:pt x="f11079" y="f11076"/>
                  <a:pt x="f11080" y="f11070"/>
                  <a:pt x="f11081" y="f11037"/>
                </a:cubicBezTo>
                <a:lnTo>
                  <a:pt x="f11072" y="f11037"/>
                </a:lnTo>
                <a:close/>
                <a:moveTo>
                  <a:pt x="f11082" y="f11037"/>
                </a:moveTo>
                <a:cubicBezTo>
                  <a:pt x="f11083" y="f11070"/>
                  <a:pt x="f11084" y="f11085"/>
                  <a:pt x="f11086" y="f11043"/>
                </a:cubicBezTo>
                <a:lnTo>
                  <a:pt x="f11087" y="f11043"/>
                </a:lnTo>
                <a:cubicBezTo>
                  <a:pt x="f11088" y="f11089"/>
                  <a:pt x="f11090" y="f11091"/>
                  <a:pt x="f11092" y="f11093"/>
                </a:cubicBezTo>
                <a:cubicBezTo>
                  <a:pt x="f11094" y="f11095"/>
                  <a:pt x="f11096" y="f11097"/>
                  <a:pt x="f11098" y="f11037"/>
                </a:cubicBezTo>
                <a:lnTo>
                  <a:pt x="f11082" y="f11037"/>
                </a:lnTo>
                <a:close/>
                <a:moveTo>
                  <a:pt x="f11099" y="f11037"/>
                </a:moveTo>
                <a:cubicBezTo>
                  <a:pt x="f11100" y="f11101"/>
                  <a:pt x="f11102" y="f11103"/>
                  <a:pt x="f10411" y="f11043"/>
                </a:cubicBezTo>
                <a:lnTo>
                  <a:pt x="f11104" y="f11043"/>
                </a:lnTo>
                <a:cubicBezTo>
                  <a:pt x="f11105" y="f11106"/>
                  <a:pt x="f11107" y="f11108"/>
                  <a:pt x="f11109" y="f11037"/>
                </a:cubicBezTo>
                <a:lnTo>
                  <a:pt x="f11099" y="f11037"/>
                </a:lnTo>
                <a:close/>
                <a:moveTo>
                  <a:pt x="f9894" y="f11037"/>
                </a:moveTo>
                <a:lnTo>
                  <a:pt x="f9894" y="f11043"/>
                </a:lnTo>
                <a:lnTo>
                  <a:pt x="f9895" y="f11043"/>
                </a:lnTo>
                <a:lnTo>
                  <a:pt x="f9895" y="f11037"/>
                </a:lnTo>
                <a:lnTo>
                  <a:pt x="f9894" y="f11037"/>
                </a:lnTo>
                <a:close/>
                <a:moveTo>
                  <a:pt x="f11110" y="f11037"/>
                </a:moveTo>
                <a:cubicBezTo>
                  <a:pt x="f11111" y="f11112"/>
                  <a:pt x="f11113" y="f11114"/>
                  <a:pt x="f11115" y="f11043"/>
                </a:cubicBezTo>
                <a:lnTo>
                  <a:pt x="f11116" y="f11043"/>
                </a:lnTo>
                <a:cubicBezTo>
                  <a:pt x="f11117" y="f11118"/>
                  <a:pt x="f11119" y="f11120"/>
                  <a:pt x="f11121" y="f11037"/>
                </a:cubicBezTo>
                <a:lnTo>
                  <a:pt x="f11110" y="f11037"/>
                </a:lnTo>
                <a:close/>
                <a:moveTo>
                  <a:pt x="f11122" y="f11037"/>
                </a:moveTo>
                <a:cubicBezTo>
                  <a:pt x="f11123" y="f11124"/>
                  <a:pt x="f11125" y="f11076"/>
                  <a:pt x="f11126" y="f11043"/>
                </a:cubicBezTo>
                <a:lnTo>
                  <a:pt x="f11127" y="f11043"/>
                </a:lnTo>
                <a:cubicBezTo>
                  <a:pt x="f11128" y="f11129"/>
                  <a:pt x="f11130" y="f11131"/>
                  <a:pt x="f11132" y="f11037"/>
                </a:cubicBezTo>
                <a:lnTo>
                  <a:pt x="f11122" y="f11037"/>
                </a:lnTo>
                <a:close/>
                <a:moveTo>
                  <a:pt x="f11133" y="f11037"/>
                </a:moveTo>
                <a:cubicBezTo>
                  <a:pt x="f11134" y="f11135"/>
                  <a:pt x="f11136" y="f11137"/>
                  <a:pt x="f5838" y="f11138"/>
                </a:cubicBezTo>
                <a:lnTo>
                  <a:pt x="f11139" y="f11140"/>
                </a:lnTo>
                <a:cubicBezTo>
                  <a:pt x="f11141" y="f11142"/>
                  <a:pt x="f11143" y="f11144"/>
                  <a:pt x="f11145" y="f11043"/>
                </a:cubicBezTo>
                <a:lnTo>
                  <a:pt x="f11146" y="f11043"/>
                </a:lnTo>
                <a:cubicBezTo>
                  <a:pt x="f11147" y="f11148"/>
                  <a:pt x="f11149" y="f11150"/>
                  <a:pt x="f11151" y="f11152"/>
                </a:cubicBezTo>
                <a:lnTo>
                  <a:pt x="f11153" y="f11037"/>
                </a:lnTo>
                <a:lnTo>
                  <a:pt x="f11133" y="f11037"/>
                </a:lnTo>
                <a:close/>
                <a:moveTo>
                  <a:pt x="f11154" y="f11037"/>
                </a:moveTo>
                <a:cubicBezTo>
                  <a:pt x="f11155" y="f11156"/>
                  <a:pt x="f11157" y="f11158"/>
                  <a:pt x="f11159" y="f11043"/>
                </a:cubicBezTo>
                <a:lnTo>
                  <a:pt x="f11160" y="f11043"/>
                </a:lnTo>
                <a:cubicBezTo>
                  <a:pt x="f11161" y="f11162"/>
                  <a:pt x="f11163" y="f11164"/>
                  <a:pt x="f11165" y="f11166"/>
                </a:cubicBezTo>
                <a:cubicBezTo>
                  <a:pt x="f11167" y="f11168"/>
                  <a:pt x="f11169" y="f11170"/>
                  <a:pt x="f11171" y="f11138"/>
                </a:cubicBezTo>
                <a:cubicBezTo>
                  <a:pt x="f11172" y="f11173"/>
                  <a:pt x="f11174" y="f11175"/>
                  <a:pt x="f11176" y="f11037"/>
                </a:cubicBezTo>
                <a:lnTo>
                  <a:pt x="f11154" y="f11037"/>
                </a:lnTo>
                <a:close/>
                <a:moveTo>
                  <a:pt x="f11177" y="f11037"/>
                </a:moveTo>
                <a:cubicBezTo>
                  <a:pt x="f11178" y="f11070"/>
                  <a:pt x="f11179" y="f11180"/>
                  <a:pt x="f11181" y="f11043"/>
                </a:cubicBezTo>
                <a:lnTo>
                  <a:pt x="f11182" y="f11043"/>
                </a:lnTo>
                <a:cubicBezTo>
                  <a:pt x="f11183" y="f11180"/>
                  <a:pt x="f11184" y="f11074"/>
                  <a:pt x="f11185" y="f11037"/>
                </a:cubicBezTo>
                <a:lnTo>
                  <a:pt x="f11177" y="f11037"/>
                </a:lnTo>
                <a:close/>
                <a:moveTo>
                  <a:pt x="f11186" y="f11187"/>
                </a:moveTo>
                <a:cubicBezTo>
                  <a:pt x="f11188" y="f11189"/>
                  <a:pt x="f11190" y="f11191"/>
                  <a:pt x="f11192" y="f11193"/>
                </a:cubicBezTo>
                <a:lnTo>
                  <a:pt x="f11194" y="f11193"/>
                </a:lnTo>
                <a:cubicBezTo>
                  <a:pt x="f11195" y="f11196"/>
                  <a:pt x="f11197" y="f11198"/>
                  <a:pt x="f11199" y="f11187"/>
                </a:cubicBezTo>
                <a:lnTo>
                  <a:pt x="f11186" y="f11187"/>
                </a:lnTo>
                <a:close/>
                <a:moveTo>
                  <a:pt x="f11200" y="f11187"/>
                </a:moveTo>
                <a:cubicBezTo>
                  <a:pt x="f11201" y="f11202"/>
                  <a:pt x="f11203" y="f11191"/>
                  <a:pt x="f11204" y="f11193"/>
                </a:cubicBezTo>
                <a:lnTo>
                  <a:pt x="f11205" y="f11193"/>
                </a:lnTo>
                <a:cubicBezTo>
                  <a:pt x="f11206" y="f11207"/>
                  <a:pt x="f11208" y="f11209"/>
                  <a:pt x="f11210" y="f11187"/>
                </a:cubicBezTo>
                <a:lnTo>
                  <a:pt x="f11200" y="f11187"/>
                </a:lnTo>
                <a:close/>
                <a:moveTo>
                  <a:pt x="f11211" y="f11187"/>
                </a:moveTo>
                <a:cubicBezTo>
                  <a:pt x="f11212" y="f11213"/>
                  <a:pt x="f11214" y="f11215"/>
                  <a:pt x="f11216" y="f11193"/>
                </a:cubicBezTo>
                <a:lnTo>
                  <a:pt x="f11217" y="f11193"/>
                </a:lnTo>
                <a:cubicBezTo>
                  <a:pt x="f11218" y="f11219"/>
                  <a:pt x="f11220" y="f11221"/>
                  <a:pt x="f11222" y="f11187"/>
                </a:cubicBezTo>
                <a:lnTo>
                  <a:pt x="f11211" y="f11187"/>
                </a:lnTo>
                <a:close/>
                <a:moveTo>
                  <a:pt x="f11223" y="f11187"/>
                </a:moveTo>
                <a:cubicBezTo>
                  <a:pt x="f11224" y="f11225"/>
                  <a:pt x="f11226" y="f11227"/>
                  <a:pt x="f11228" y="f11193"/>
                </a:cubicBezTo>
                <a:lnTo>
                  <a:pt x="f11229" y="f11193"/>
                </a:lnTo>
                <a:cubicBezTo>
                  <a:pt x="f11230" y="f11231"/>
                  <a:pt x="f11232" y="f11233"/>
                  <a:pt x="f11234" y="f11187"/>
                </a:cubicBezTo>
                <a:lnTo>
                  <a:pt x="f11223" y="f11187"/>
                </a:lnTo>
                <a:close/>
                <a:moveTo>
                  <a:pt x="f11235" y="f11187"/>
                </a:moveTo>
                <a:cubicBezTo>
                  <a:pt x="f11236" y="f11237"/>
                  <a:pt x="f11238" y="f11239"/>
                  <a:pt x="f11240" y="f11193"/>
                </a:cubicBezTo>
                <a:lnTo>
                  <a:pt x="f11241" y="f11193"/>
                </a:lnTo>
                <a:cubicBezTo>
                  <a:pt x="f11242" y="f11243"/>
                  <a:pt x="f11244" y="f11245"/>
                  <a:pt x="f11246" y="f11247"/>
                </a:cubicBezTo>
                <a:cubicBezTo>
                  <a:pt x="f11248" y="f11249"/>
                  <a:pt x="f11246" y="f11250"/>
                  <a:pt x="f11251" y="f11187"/>
                </a:cubicBezTo>
                <a:lnTo>
                  <a:pt x="f11235" y="f11187"/>
                </a:lnTo>
                <a:close/>
                <a:moveTo>
                  <a:pt x="f11252" y="f11187"/>
                </a:moveTo>
                <a:cubicBezTo>
                  <a:pt x="f11253" y="f11254"/>
                  <a:pt x="f11255" y="f11256"/>
                  <a:pt x="f11257" y="f11193"/>
                </a:cubicBezTo>
                <a:lnTo>
                  <a:pt x="f11258" y="f11193"/>
                </a:lnTo>
                <a:cubicBezTo>
                  <a:pt x="f11259" y="f11260"/>
                  <a:pt x="f11261" y="f11262"/>
                  <a:pt x="f11263" y="f11187"/>
                </a:cubicBezTo>
                <a:lnTo>
                  <a:pt x="f11252" y="f11187"/>
                </a:lnTo>
                <a:close/>
                <a:moveTo>
                  <a:pt x="f9894" y="f11187"/>
                </a:moveTo>
                <a:lnTo>
                  <a:pt x="f9894" y="f11193"/>
                </a:lnTo>
                <a:lnTo>
                  <a:pt x="f9895" y="f11193"/>
                </a:lnTo>
                <a:lnTo>
                  <a:pt x="f9895" y="f11187"/>
                </a:lnTo>
                <a:lnTo>
                  <a:pt x="f9894" y="f11187"/>
                </a:lnTo>
                <a:close/>
                <a:moveTo>
                  <a:pt x="f11264" y="f11187"/>
                </a:moveTo>
                <a:cubicBezTo>
                  <a:pt x="f11265" y="f11266"/>
                  <a:pt x="f11267" y="f11268"/>
                  <a:pt x="f11269" y="f11193"/>
                </a:cubicBezTo>
                <a:lnTo>
                  <a:pt x="f11270" y="f11193"/>
                </a:lnTo>
                <a:cubicBezTo>
                  <a:pt x="f11271" y="f11272"/>
                  <a:pt x="f11273" y="f11274"/>
                  <a:pt x="f11275" y="f11187"/>
                </a:cubicBezTo>
                <a:lnTo>
                  <a:pt x="f11264" y="f11187"/>
                </a:lnTo>
                <a:close/>
                <a:moveTo>
                  <a:pt x="f11276" y="f11187"/>
                </a:moveTo>
                <a:cubicBezTo>
                  <a:pt x="f11277" y="f11278"/>
                  <a:pt x="f11279" y="f11280"/>
                  <a:pt x="f11281" y="f11193"/>
                </a:cubicBezTo>
                <a:lnTo>
                  <a:pt x="f11282" y="f11193"/>
                </a:lnTo>
                <a:cubicBezTo>
                  <a:pt x="f11283" y="f11284"/>
                  <a:pt x="f11285" y="f11286"/>
                  <a:pt x="f11287" y="f11187"/>
                </a:cubicBezTo>
                <a:lnTo>
                  <a:pt x="f11276" y="f11187"/>
                </a:lnTo>
                <a:close/>
                <a:moveTo>
                  <a:pt x="f11288" y="f11187"/>
                </a:moveTo>
                <a:cubicBezTo>
                  <a:pt x="f11289" y="f11290"/>
                  <a:pt x="f11291" y="f11292"/>
                  <a:pt x="f11293" y="f11193"/>
                </a:cubicBezTo>
                <a:lnTo>
                  <a:pt x="f11294" y="f11193"/>
                </a:lnTo>
                <a:cubicBezTo>
                  <a:pt x="f11295" y="f11296"/>
                  <a:pt x="f11297" y="f11298"/>
                  <a:pt x="f11299" y="f11187"/>
                </a:cubicBezTo>
                <a:lnTo>
                  <a:pt x="f11288" y="f11187"/>
                </a:lnTo>
                <a:close/>
                <a:moveTo>
                  <a:pt x="f11300" y="f11187"/>
                </a:moveTo>
                <a:cubicBezTo>
                  <a:pt x="f11301" y="f11302"/>
                  <a:pt x="f11303" y="f11304"/>
                  <a:pt x="f11305" y="f11306"/>
                </a:cubicBezTo>
                <a:cubicBezTo>
                  <a:pt x="f11307" y="f11308"/>
                  <a:pt x="f11309" y="f11310"/>
                  <a:pt x="f11311" y="f11193"/>
                </a:cubicBezTo>
                <a:lnTo>
                  <a:pt x="f11312" y="f11193"/>
                </a:lnTo>
                <a:cubicBezTo>
                  <a:pt x="f11313" y="f11314"/>
                  <a:pt x="f11315" y="f11316"/>
                  <a:pt x="f11317" y="f11187"/>
                </a:cubicBezTo>
                <a:lnTo>
                  <a:pt x="f11300" y="f11187"/>
                </a:lnTo>
                <a:close/>
                <a:moveTo>
                  <a:pt x="f11318" y="f11187"/>
                </a:moveTo>
                <a:cubicBezTo>
                  <a:pt x="f11319" y="f11262"/>
                  <a:pt x="f11320" y="f11321"/>
                  <a:pt x="f11322" y="f11193"/>
                </a:cubicBezTo>
                <a:lnTo>
                  <a:pt x="f11323" y="f11193"/>
                </a:lnTo>
                <a:cubicBezTo>
                  <a:pt x="f11324" y="f11325"/>
                  <a:pt x="f11326" y="f11327"/>
                  <a:pt x="f11328" y="f11187"/>
                </a:cubicBezTo>
                <a:lnTo>
                  <a:pt x="f11318" y="f11187"/>
                </a:lnTo>
                <a:close/>
                <a:moveTo>
                  <a:pt x="f11329" y="f11330"/>
                </a:moveTo>
                <a:cubicBezTo>
                  <a:pt x="f11331" y="f11332"/>
                  <a:pt x="f1750" y="f11333"/>
                  <a:pt x="f3919" y="f11334"/>
                </a:cubicBezTo>
                <a:lnTo>
                  <a:pt x="f11335" y="f11334"/>
                </a:lnTo>
                <a:cubicBezTo>
                  <a:pt x="f11336" y="f11337"/>
                  <a:pt x="f11338" y="f11339"/>
                  <a:pt x="f11340" y="f11330"/>
                </a:cubicBezTo>
                <a:lnTo>
                  <a:pt x="f11341" y="f11330"/>
                </a:lnTo>
                <a:cubicBezTo>
                  <a:pt x="f11342" y="f11343"/>
                  <a:pt x="f11344" y="f11345"/>
                  <a:pt x="f11346" y="f11347"/>
                </a:cubicBezTo>
                <a:cubicBezTo>
                  <a:pt x="f11348" y="f11349"/>
                  <a:pt x="f11350" y="f11351"/>
                  <a:pt x="f11352" y="f11351"/>
                </a:cubicBezTo>
                <a:lnTo>
                  <a:pt x="f11353" y="f11351"/>
                </a:lnTo>
                <a:cubicBezTo>
                  <a:pt x="f11354" y="f11355"/>
                  <a:pt x="f11356" y="f11357"/>
                  <a:pt x="f11358" y="f11330"/>
                </a:cubicBezTo>
                <a:lnTo>
                  <a:pt x="f11359" y="f11330"/>
                </a:lnTo>
                <a:cubicBezTo>
                  <a:pt x="f11360" y="f11361"/>
                  <a:pt x="f11362" y="f11363"/>
                  <a:pt x="f11364" y="f11365"/>
                </a:cubicBezTo>
                <a:lnTo>
                  <a:pt x="f11366" y="f11367"/>
                </a:lnTo>
                <a:cubicBezTo>
                  <a:pt x="f11366" y="f11367"/>
                  <a:pt x="f11368" y="f11369"/>
                  <a:pt x="f11370" y="f11371"/>
                </a:cubicBezTo>
                <a:lnTo>
                  <a:pt x="f7951" y="f11371"/>
                </a:lnTo>
                <a:lnTo>
                  <a:pt x="f11372" y="f11373"/>
                </a:lnTo>
                <a:lnTo>
                  <a:pt x="f7132" y="f11330"/>
                </a:lnTo>
                <a:lnTo>
                  <a:pt x="f11374" y="f11330"/>
                </a:lnTo>
                <a:cubicBezTo>
                  <a:pt x="f11375" y="f2691"/>
                  <a:pt x="f11376" y="f11377"/>
                  <a:pt x="f6510" y="f11378"/>
                </a:cubicBezTo>
                <a:lnTo>
                  <a:pt x="f11379" y="f11378"/>
                </a:lnTo>
                <a:cubicBezTo>
                  <a:pt x="f11380" y="f11381"/>
                  <a:pt x="f11382" y="f11383"/>
                  <a:pt x="f11384" y="f11330"/>
                </a:cubicBezTo>
                <a:lnTo>
                  <a:pt x="f11385" y="f11330"/>
                </a:lnTo>
                <a:cubicBezTo>
                  <a:pt x="f11386" y="f11387"/>
                  <a:pt x="f11388" y="f11389"/>
                  <a:pt x="f11390" y="f11391"/>
                </a:cubicBezTo>
                <a:lnTo>
                  <a:pt x="f11392" y="f11391"/>
                </a:lnTo>
                <a:lnTo>
                  <a:pt x="f11393" y="f11391"/>
                </a:lnTo>
                <a:cubicBezTo>
                  <a:pt x="f11394" y="f11395"/>
                  <a:pt x="f11396" y="f11397"/>
                  <a:pt x="f11398" y="f11330"/>
                </a:cubicBezTo>
                <a:lnTo>
                  <a:pt x="f11399" y="f11330"/>
                </a:lnTo>
                <a:cubicBezTo>
                  <a:pt x="f11400" y="f11401"/>
                  <a:pt x="f11402" y="f11403"/>
                  <a:pt x="f11404" y="f11391"/>
                </a:cubicBezTo>
                <a:lnTo>
                  <a:pt x="f11405" y="f11391"/>
                </a:lnTo>
                <a:lnTo>
                  <a:pt x="f9895" y="f11351"/>
                </a:lnTo>
                <a:lnTo>
                  <a:pt x="f9895" y="f11330"/>
                </a:lnTo>
                <a:lnTo>
                  <a:pt x="f9894" y="f11330"/>
                </a:lnTo>
                <a:lnTo>
                  <a:pt x="f9894" y="f11351"/>
                </a:lnTo>
                <a:lnTo>
                  <a:pt x="f11406" y="f11351"/>
                </a:lnTo>
                <a:cubicBezTo>
                  <a:pt x="f11407" y="f11408"/>
                  <a:pt x="f11409" y="f11410"/>
                  <a:pt x="f11411" y="f11330"/>
                </a:cubicBezTo>
                <a:lnTo>
                  <a:pt x="f11412" y="f11330"/>
                </a:lnTo>
                <a:cubicBezTo>
                  <a:pt x="f11413" y="f11414"/>
                  <a:pt x="f11415" y="f11416"/>
                  <a:pt x="f11417" y="f11371"/>
                </a:cubicBezTo>
                <a:lnTo>
                  <a:pt x="f11418" y="f11371"/>
                </a:lnTo>
                <a:cubicBezTo>
                  <a:pt x="f11419" y="f11420"/>
                  <a:pt x="f11421" y="f11422"/>
                  <a:pt x="f10781" y="f11330"/>
                </a:cubicBezTo>
                <a:lnTo>
                  <a:pt x="f11423" y="f11330"/>
                </a:lnTo>
                <a:cubicBezTo>
                  <a:pt x="f11424" y="f11425"/>
                  <a:pt x="f11426" y="f11427"/>
                  <a:pt x="f11428" y="f11371"/>
                </a:cubicBezTo>
                <a:lnTo>
                  <a:pt x="f11429" y="f11371"/>
                </a:lnTo>
                <a:cubicBezTo>
                  <a:pt x="f11430" y="f11431"/>
                  <a:pt x="f11432" y="f11433"/>
                  <a:pt x="f11434" y="f11330"/>
                </a:cubicBezTo>
                <a:lnTo>
                  <a:pt x="f11435" y="f11330"/>
                </a:lnTo>
                <a:cubicBezTo>
                  <a:pt x="f11436" y="f11437"/>
                  <a:pt x="f11438" y="f11439"/>
                  <a:pt x="f11440" y="f11441"/>
                </a:cubicBezTo>
                <a:lnTo>
                  <a:pt x="f11442" y="f11441"/>
                </a:lnTo>
                <a:cubicBezTo>
                  <a:pt x="f11443" y="f11444"/>
                  <a:pt x="f11445" y="f11446"/>
                  <a:pt x="f11447" y="f11330"/>
                </a:cubicBezTo>
                <a:lnTo>
                  <a:pt x="f11448" y="f11330"/>
                </a:lnTo>
                <a:cubicBezTo>
                  <a:pt x="f11449" y="f11357"/>
                  <a:pt x="f11450" y="f11451"/>
                  <a:pt x="f11452" y="f11351"/>
                </a:cubicBezTo>
                <a:lnTo>
                  <a:pt x="f11453" y="f11351"/>
                </a:lnTo>
                <a:cubicBezTo>
                  <a:pt x="f11454" y="f11455"/>
                  <a:pt x="f11456" y="f11357"/>
                  <a:pt x="f11457" y="f11330"/>
                </a:cubicBezTo>
                <a:lnTo>
                  <a:pt x="f11458" y="f11330"/>
                </a:lnTo>
                <a:cubicBezTo>
                  <a:pt x="f11459" y="f11460"/>
                  <a:pt x="f11461" y="f11462"/>
                  <a:pt x="f11463" y="f11371"/>
                </a:cubicBezTo>
                <a:lnTo>
                  <a:pt x="f11464" y="f11371"/>
                </a:lnTo>
                <a:cubicBezTo>
                  <a:pt x="f11465" y="f11371"/>
                  <a:pt x="f11466" y="f11467"/>
                  <a:pt x="f11468" y="f11469"/>
                </a:cubicBezTo>
                <a:cubicBezTo>
                  <a:pt x="f11470" y="f11471"/>
                  <a:pt x="f11472" y="f11403"/>
                  <a:pt x="f11473" y="f11330"/>
                </a:cubicBezTo>
                <a:lnTo>
                  <a:pt x="f11329" y="f11330"/>
                </a:lnTo>
                <a:close/>
                <a:moveTo>
                  <a:pt x="f3271" y="f11474"/>
                </a:moveTo>
                <a:lnTo>
                  <a:pt x="f11475" y="f11378"/>
                </a:lnTo>
                <a:lnTo>
                  <a:pt x="f7515" y="f11378"/>
                </a:lnTo>
                <a:lnTo>
                  <a:pt x="f3271" y="f11474"/>
                </a:lnTo>
                <a:close/>
                <a:moveTo>
                  <a:pt x="f11476" y="f11477"/>
                </a:moveTo>
                <a:cubicBezTo>
                  <a:pt x="f11478" y="f11479"/>
                  <a:pt x="f11480" y="f11481"/>
                  <a:pt x="f11482" y="f11483"/>
                </a:cubicBezTo>
                <a:lnTo>
                  <a:pt x="f11484" y="f11483"/>
                </a:lnTo>
                <a:cubicBezTo>
                  <a:pt x="f11485" y="f11486"/>
                  <a:pt x="f11487" y="f11488"/>
                  <a:pt x="f11489" y="f11490"/>
                </a:cubicBezTo>
                <a:lnTo>
                  <a:pt x="f11489" y="f11491"/>
                </a:lnTo>
                <a:lnTo>
                  <a:pt x="f11492" y="f11491"/>
                </a:lnTo>
                <a:cubicBezTo>
                  <a:pt x="f11493" y="f11494"/>
                  <a:pt x="f11495" y="f11496"/>
                  <a:pt x="f11497" y="f11483"/>
                </a:cubicBezTo>
                <a:lnTo>
                  <a:pt x="f11498" y="f11483"/>
                </a:lnTo>
                <a:cubicBezTo>
                  <a:pt x="f11499" y="f11500"/>
                  <a:pt x="f11501" y="f11502"/>
                  <a:pt x="f11503" y="f11504"/>
                </a:cubicBezTo>
                <a:lnTo>
                  <a:pt x="f11505" y="f11504"/>
                </a:lnTo>
                <a:cubicBezTo>
                  <a:pt x="f11506" y="f11502"/>
                  <a:pt x="f11507" y="f11508"/>
                  <a:pt x="f11509" y="f11483"/>
                </a:cubicBezTo>
                <a:lnTo>
                  <a:pt x="f11510" y="f11483"/>
                </a:lnTo>
                <a:cubicBezTo>
                  <a:pt x="f1440" y="f11511"/>
                  <a:pt x="f11512" y="f11513"/>
                  <a:pt x="f11514" y="f11515"/>
                </a:cubicBezTo>
                <a:lnTo>
                  <a:pt x="f11516" y="f11515"/>
                </a:lnTo>
                <a:cubicBezTo>
                  <a:pt x="f11517" y="f11518"/>
                  <a:pt x="f11519" y="f11520"/>
                  <a:pt x="f11521" y="f11483"/>
                </a:cubicBezTo>
                <a:lnTo>
                  <a:pt x="f4212" y="f11483"/>
                </a:lnTo>
                <a:cubicBezTo>
                  <a:pt x="f11522" y="f11523"/>
                  <a:pt x="f11524" y="f11525"/>
                  <a:pt x="f11526" y="f11527"/>
                </a:cubicBezTo>
                <a:lnTo>
                  <a:pt x="f11528" y="f11527"/>
                </a:lnTo>
                <a:cubicBezTo>
                  <a:pt x="f11529" y="f11530"/>
                  <a:pt x="f11531" y="f11532"/>
                  <a:pt x="f11533" y="f11483"/>
                </a:cubicBezTo>
                <a:lnTo>
                  <a:pt x="f11534" y="f11483"/>
                </a:lnTo>
                <a:cubicBezTo>
                  <a:pt x="f11535" y="f11536"/>
                  <a:pt x="f11537" y="f11538"/>
                  <a:pt x="f11539" y="f11540"/>
                </a:cubicBezTo>
                <a:cubicBezTo>
                  <a:pt x="f11541" y="f11542"/>
                  <a:pt x="f11543" y="f11544"/>
                  <a:pt x="f11545" y="f11527"/>
                </a:cubicBezTo>
                <a:lnTo>
                  <a:pt x="f11546" y="f11527"/>
                </a:lnTo>
                <a:cubicBezTo>
                  <a:pt x="f11547" y="f11548"/>
                  <a:pt x="f11549" y="f11550"/>
                  <a:pt x="f11551" y="f11483"/>
                </a:cubicBezTo>
                <a:lnTo>
                  <a:pt x="f11552" y="f11483"/>
                </a:lnTo>
                <a:cubicBezTo>
                  <a:pt x="f11553" y="f11554"/>
                  <a:pt x="f11555" y="f11556"/>
                  <a:pt x="f11557" y="f11504"/>
                </a:cubicBezTo>
                <a:lnTo>
                  <a:pt x="f1307" y="f11504"/>
                </a:lnTo>
                <a:lnTo>
                  <a:pt x="f1307" y="f11483"/>
                </a:lnTo>
                <a:lnTo>
                  <a:pt x="f11558" y="f11483"/>
                </a:lnTo>
                <a:lnTo>
                  <a:pt x="f11558" y="f11491"/>
                </a:lnTo>
                <a:lnTo>
                  <a:pt x="f11559" y="f11491"/>
                </a:lnTo>
                <a:cubicBezTo>
                  <a:pt x="f11560" y="f11494"/>
                  <a:pt x="f11561" y="f11496"/>
                  <a:pt x="f11562" y="f11483"/>
                </a:cubicBezTo>
                <a:lnTo>
                  <a:pt x="f11563" y="f11483"/>
                </a:lnTo>
                <a:cubicBezTo>
                  <a:pt x="f11564" y="f11565"/>
                  <a:pt x="f11566" y="f11567"/>
                  <a:pt x="f11568" y="f11569"/>
                </a:cubicBezTo>
                <a:lnTo>
                  <a:pt x="f11570" y="f11569"/>
                </a:lnTo>
                <a:cubicBezTo>
                  <a:pt x="f11571" y="f11572"/>
                  <a:pt x="f11573" y="f11574"/>
                  <a:pt x="f11575" y="f11483"/>
                </a:cubicBezTo>
                <a:lnTo>
                  <a:pt x="f11576" y="f11483"/>
                </a:lnTo>
                <a:cubicBezTo>
                  <a:pt x="f11577" y="f11496"/>
                  <a:pt x="f11578" y="f11494"/>
                  <a:pt x="f11579" y="f11491"/>
                </a:cubicBezTo>
                <a:lnTo>
                  <a:pt x="f11580" y="f11491"/>
                </a:lnTo>
                <a:cubicBezTo>
                  <a:pt x="f11581" y="f11494"/>
                  <a:pt x="f11582" y="f11583"/>
                  <a:pt x="f11584" y="f11483"/>
                </a:cubicBezTo>
                <a:lnTo>
                  <a:pt x="f11585" y="f11483"/>
                </a:lnTo>
                <a:cubicBezTo>
                  <a:pt x="f11586" y="f11587"/>
                  <a:pt x="f11588" y="f11589"/>
                  <a:pt x="f11590" y="f11527"/>
                </a:cubicBezTo>
                <a:lnTo>
                  <a:pt x="f11591" y="f11527"/>
                </a:lnTo>
                <a:lnTo>
                  <a:pt x="f11592" y="f11593"/>
                </a:lnTo>
                <a:cubicBezTo>
                  <a:pt x="f11594" y="f11595"/>
                  <a:pt x="f11596" y="f11597"/>
                  <a:pt x="f11598" y="f11483"/>
                </a:cubicBezTo>
                <a:lnTo>
                  <a:pt x="f11599" y="f11483"/>
                </a:lnTo>
                <a:cubicBezTo>
                  <a:pt x="f11600" y="f11601"/>
                  <a:pt x="f11602" y="f11488"/>
                  <a:pt x="f11603" y="f11490"/>
                </a:cubicBezTo>
                <a:lnTo>
                  <a:pt x="f11604" y="f11490"/>
                </a:lnTo>
                <a:cubicBezTo>
                  <a:pt x="f11605" y="f11606"/>
                  <a:pt x="f11607" y="f11601"/>
                  <a:pt x="f11608" y="f11483"/>
                </a:cubicBezTo>
                <a:lnTo>
                  <a:pt x="f11609" y="f11483"/>
                </a:lnTo>
                <a:cubicBezTo>
                  <a:pt x="f11610" y="f11413"/>
                  <a:pt x="f11611" y="f11612"/>
                  <a:pt x="f11613" y="f11477"/>
                </a:cubicBezTo>
                <a:lnTo>
                  <a:pt x="f11476" y="f11477"/>
                </a:lnTo>
                <a:close/>
                <a:moveTo>
                  <a:pt x="f11614" y="f11491"/>
                </a:moveTo>
                <a:cubicBezTo>
                  <a:pt x="f11615" y="f11616"/>
                  <a:pt x="f11617" y="f11618"/>
                  <a:pt x="f11619" y="f11483"/>
                </a:cubicBezTo>
                <a:lnTo>
                  <a:pt x="f11620" y="f11483"/>
                </a:lnTo>
                <a:cubicBezTo>
                  <a:pt x="f11621" y="f11622"/>
                  <a:pt x="f11623" y="f11624"/>
                  <a:pt x="f11614" y="f11491"/>
                </a:cubicBezTo>
                <a:close/>
                <a:moveTo>
                  <a:pt x="f11625" y="f11626"/>
                </a:moveTo>
                <a:cubicBezTo>
                  <a:pt x="f11627" y="f11628"/>
                  <a:pt x="f11629" y="f11630"/>
                  <a:pt x="f11631" y="f11632"/>
                </a:cubicBezTo>
                <a:lnTo>
                  <a:pt x="f11633" y="f11632"/>
                </a:lnTo>
                <a:cubicBezTo>
                  <a:pt x="f11634" y="f11635"/>
                  <a:pt x="f11636" y="f11637"/>
                  <a:pt x="f11638" y="f11626"/>
                </a:cubicBezTo>
                <a:lnTo>
                  <a:pt x="f11625" y="f11626"/>
                </a:lnTo>
                <a:close/>
                <a:moveTo>
                  <a:pt x="f11639" y="f11626"/>
                </a:moveTo>
                <a:cubicBezTo>
                  <a:pt x="f11640" y="f11641"/>
                  <a:pt x="f11642" y="f11643"/>
                  <a:pt x="f11644" y="f11632"/>
                </a:cubicBezTo>
                <a:lnTo>
                  <a:pt x="f11645" y="f11632"/>
                </a:lnTo>
                <a:cubicBezTo>
                  <a:pt x="f11646" y="f11647"/>
                  <a:pt x="f11648" y="f11649"/>
                  <a:pt x="f11650" y="f11626"/>
                </a:cubicBezTo>
                <a:lnTo>
                  <a:pt x="f11639" y="f11626"/>
                </a:lnTo>
                <a:close/>
                <a:moveTo>
                  <a:pt x="f11651" y="f11626"/>
                </a:moveTo>
                <a:cubicBezTo>
                  <a:pt x="f11652" y="f11653"/>
                  <a:pt x="f11654" y="f11655"/>
                  <a:pt x="f11656" y="f11632"/>
                </a:cubicBezTo>
                <a:lnTo>
                  <a:pt x="f11657" y="f11632"/>
                </a:lnTo>
                <a:cubicBezTo>
                  <a:pt x="f11658" y="f11659"/>
                  <a:pt x="f11660" y="f11661"/>
                  <a:pt x="f11662" y="f11626"/>
                </a:cubicBezTo>
                <a:lnTo>
                  <a:pt x="f11651" y="f11626"/>
                </a:lnTo>
                <a:close/>
                <a:moveTo>
                  <a:pt x="f11663" y="f11626"/>
                </a:moveTo>
                <a:cubicBezTo>
                  <a:pt x="f11664" y="f11665"/>
                  <a:pt x="f11666" y="f11647"/>
                  <a:pt x="f11667" y="f11632"/>
                </a:cubicBezTo>
                <a:lnTo>
                  <a:pt x="f5245" y="f11632"/>
                </a:lnTo>
                <a:cubicBezTo>
                  <a:pt x="f11668" y="f11669"/>
                  <a:pt x="f11670" y="f11641"/>
                  <a:pt x="f11671" y="f11626"/>
                </a:cubicBezTo>
                <a:lnTo>
                  <a:pt x="f11663" y="f11626"/>
                </a:lnTo>
                <a:close/>
                <a:moveTo>
                  <a:pt x="f11672" y="f11626"/>
                </a:moveTo>
                <a:cubicBezTo>
                  <a:pt x="f11673" y="f11674"/>
                  <a:pt x="f11675" y="f11676"/>
                  <a:pt x="f11677" y="f11632"/>
                </a:cubicBezTo>
                <a:lnTo>
                  <a:pt x="f11678" y="f11632"/>
                </a:lnTo>
                <a:cubicBezTo>
                  <a:pt x="f11679" y="f11680"/>
                  <a:pt x="f11681" y="f11682"/>
                  <a:pt x="f11683" y="f11684"/>
                </a:cubicBezTo>
                <a:cubicBezTo>
                  <a:pt x="f11685" y="f11686"/>
                  <a:pt x="f11687" y="f11688"/>
                  <a:pt x="f11689" y="f11626"/>
                </a:cubicBezTo>
                <a:lnTo>
                  <a:pt x="f11672" y="f11626"/>
                </a:lnTo>
                <a:close/>
                <a:moveTo>
                  <a:pt x="f11690" y="f11626"/>
                </a:moveTo>
                <a:cubicBezTo>
                  <a:pt x="f11691" y="f11692"/>
                  <a:pt x="f11693" y="f11694"/>
                  <a:pt x="f11695" y="f11632"/>
                </a:cubicBezTo>
                <a:lnTo>
                  <a:pt x="f11696" y="f11632"/>
                </a:lnTo>
                <a:cubicBezTo>
                  <a:pt x="f11697" y="f11694"/>
                  <a:pt x="f11698" y="f11649"/>
                  <a:pt x="f11699" y="f11626"/>
                </a:cubicBezTo>
                <a:lnTo>
                  <a:pt x="f11690" y="f11626"/>
                </a:lnTo>
                <a:close/>
                <a:moveTo>
                  <a:pt x="f1307" y="f11626"/>
                </a:moveTo>
                <a:lnTo>
                  <a:pt x="f1307" y="f11632"/>
                </a:lnTo>
                <a:lnTo>
                  <a:pt x="f11558" y="f11632"/>
                </a:lnTo>
                <a:lnTo>
                  <a:pt x="f11558" y="f11626"/>
                </a:lnTo>
                <a:lnTo>
                  <a:pt x="f1307" y="f11626"/>
                </a:lnTo>
                <a:close/>
                <a:moveTo>
                  <a:pt x="f11700" y="f11626"/>
                </a:moveTo>
                <a:cubicBezTo>
                  <a:pt x="f11701" y="f11702"/>
                  <a:pt x="f11703" y="f11704"/>
                  <a:pt x="f11705" y="f11632"/>
                </a:cubicBezTo>
                <a:lnTo>
                  <a:pt x="f11706" y="f11632"/>
                </a:lnTo>
                <a:cubicBezTo>
                  <a:pt x="f11707" y="f11655"/>
                  <a:pt x="f11708" y="f11665"/>
                  <a:pt x="f11709" y="f11626"/>
                </a:cubicBezTo>
                <a:lnTo>
                  <a:pt x="f11700" y="f11626"/>
                </a:lnTo>
                <a:close/>
                <a:moveTo>
                  <a:pt x="f11710" y="f11626"/>
                </a:moveTo>
                <a:cubicBezTo>
                  <a:pt x="f11711" y="f11712"/>
                  <a:pt x="f11713" y="f11714"/>
                  <a:pt x="f11715" y="f11674"/>
                </a:cubicBezTo>
                <a:lnTo>
                  <a:pt x="f11716" y="f11717"/>
                </a:lnTo>
                <a:cubicBezTo>
                  <a:pt x="f11718" y="f11719"/>
                  <a:pt x="f11720" y="f11721"/>
                  <a:pt x="f11722" y="f11632"/>
                </a:cubicBezTo>
                <a:lnTo>
                  <a:pt x="f11723" y="f11632"/>
                </a:lnTo>
                <a:cubicBezTo>
                  <a:pt x="f11724" y="f11725"/>
                  <a:pt x="f11726" y="f11727"/>
                  <a:pt x="f6877" y="f11728"/>
                </a:cubicBezTo>
                <a:cubicBezTo>
                  <a:pt x="f11729" y="f11730"/>
                  <a:pt x="f11726" y="f11731"/>
                  <a:pt x="f6442" y="f11626"/>
                </a:cubicBezTo>
                <a:lnTo>
                  <a:pt x="f11710" y="f11626"/>
                </a:lnTo>
                <a:close/>
                <a:moveTo>
                  <a:pt x="f11732" y="f11626"/>
                </a:moveTo>
                <a:cubicBezTo>
                  <a:pt x="f11733" y="f11665"/>
                  <a:pt x="f11734" y="f11659"/>
                  <a:pt x="f11735" y="f11632"/>
                </a:cubicBezTo>
                <a:lnTo>
                  <a:pt x="f11736" y="f11632"/>
                </a:lnTo>
                <a:cubicBezTo>
                  <a:pt x="f11737" y="f11738"/>
                  <a:pt x="f11739" y="f11665"/>
                  <a:pt x="f11740" y="f11626"/>
                </a:cubicBezTo>
                <a:lnTo>
                  <a:pt x="f11732" y="f11626"/>
                </a:lnTo>
                <a:close/>
                <a:moveTo>
                  <a:pt x="f11741" y="f11626"/>
                </a:moveTo>
                <a:cubicBezTo>
                  <a:pt x="f11742" y="f11743"/>
                  <a:pt x="f11744" y="f11659"/>
                  <a:pt x="f11745" y="f11632"/>
                </a:cubicBezTo>
                <a:lnTo>
                  <a:pt x="f11746" y="f11632"/>
                </a:lnTo>
                <a:cubicBezTo>
                  <a:pt x="f11747" y="f11655"/>
                  <a:pt x="f11748" y="f11749"/>
                  <a:pt x="f11750" y="f11626"/>
                </a:cubicBezTo>
                <a:lnTo>
                  <a:pt x="f11741" y="f11626"/>
                </a:lnTo>
                <a:close/>
                <a:moveTo>
                  <a:pt x="f11751" y="f11626"/>
                </a:moveTo>
                <a:cubicBezTo>
                  <a:pt x="f11752" y="f11753"/>
                  <a:pt x="f11754" y="f11755"/>
                  <a:pt x="f11756" y="f11632"/>
                </a:cubicBezTo>
                <a:lnTo>
                  <a:pt x="f11757" y="f11632"/>
                </a:lnTo>
                <a:cubicBezTo>
                  <a:pt x="f11758" y="f11635"/>
                  <a:pt x="f11759" y="f11760"/>
                  <a:pt x="f11761" y="f11626"/>
                </a:cubicBezTo>
                <a:lnTo>
                  <a:pt x="f11751" y="f11626"/>
                </a:lnTo>
                <a:close/>
                <a:moveTo>
                  <a:pt x="f8259" y="f11626"/>
                </a:moveTo>
                <a:cubicBezTo>
                  <a:pt x="f11762" y="f11637"/>
                  <a:pt x="f11763" y="f11738"/>
                  <a:pt x="f11764" y="f11632"/>
                </a:cubicBezTo>
                <a:lnTo>
                  <a:pt x="f11765" y="f11632"/>
                </a:lnTo>
                <a:cubicBezTo>
                  <a:pt x="f11766" y="f11767"/>
                  <a:pt x="f11768" y="f11769"/>
                  <a:pt x="f11770" y="f11626"/>
                </a:cubicBezTo>
                <a:lnTo>
                  <a:pt x="f8259" y="f11626"/>
                </a:lnTo>
                <a:close/>
                <a:moveTo>
                  <a:pt x="f11771" y="f11772"/>
                </a:moveTo>
                <a:cubicBezTo>
                  <a:pt x="f11773" y="f11774"/>
                  <a:pt x="f11775" y="f11776"/>
                  <a:pt x="f11777" y="f11778"/>
                </a:cubicBezTo>
                <a:lnTo>
                  <a:pt x="f11779" y="f11778"/>
                </a:lnTo>
                <a:cubicBezTo>
                  <a:pt x="f11780" y="f11781"/>
                  <a:pt x="f11782" y="f11783"/>
                  <a:pt x="f11784" y="f11772"/>
                </a:cubicBezTo>
                <a:lnTo>
                  <a:pt x="f11771" y="f11772"/>
                </a:lnTo>
                <a:close/>
                <a:moveTo>
                  <a:pt x="f11785" y="f11772"/>
                </a:moveTo>
                <a:cubicBezTo>
                  <a:pt x="f11786" y="f11787"/>
                  <a:pt x="f11788" y="f11789"/>
                  <a:pt x="f11790" y="f11778"/>
                </a:cubicBezTo>
                <a:lnTo>
                  <a:pt x="f11791" y="f11778"/>
                </a:lnTo>
                <a:cubicBezTo>
                  <a:pt x="f11792" y="f11789"/>
                  <a:pt x="f11793" y="f11794"/>
                  <a:pt x="f11795" y="f11772"/>
                </a:cubicBezTo>
                <a:lnTo>
                  <a:pt x="f11785" y="f11772"/>
                </a:lnTo>
                <a:close/>
                <a:moveTo>
                  <a:pt x="f11796" y="f11772"/>
                </a:moveTo>
                <a:cubicBezTo>
                  <a:pt x="f11797" y="f11798"/>
                  <a:pt x="f11799" y="f11800"/>
                  <a:pt x="f11801" y="f11778"/>
                </a:cubicBezTo>
                <a:lnTo>
                  <a:pt x="f11802" y="f11778"/>
                </a:lnTo>
                <a:cubicBezTo>
                  <a:pt x="f11803" y="f11804"/>
                  <a:pt x="f11805" y="f11806"/>
                  <a:pt x="f11807" y="f11772"/>
                </a:cubicBezTo>
                <a:lnTo>
                  <a:pt x="f11796" y="f11772"/>
                </a:lnTo>
                <a:close/>
                <a:moveTo>
                  <a:pt x="f11808" y="f11772"/>
                </a:moveTo>
                <a:cubicBezTo>
                  <a:pt x="f11809" y="f11810"/>
                  <a:pt x="f11811" y="f11781"/>
                  <a:pt x="f11812" y="f11778"/>
                </a:cubicBezTo>
                <a:lnTo>
                  <a:pt x="f11813" y="f11778"/>
                </a:lnTo>
                <a:cubicBezTo>
                  <a:pt x="f11814" y="f11815"/>
                  <a:pt x="f11816" y="f11817"/>
                  <a:pt x="f11818" y="f11772"/>
                </a:cubicBezTo>
                <a:lnTo>
                  <a:pt x="f11808" y="f11772"/>
                </a:lnTo>
                <a:close/>
                <a:moveTo>
                  <a:pt x="f11819" y="f11772"/>
                </a:moveTo>
                <a:cubicBezTo>
                  <a:pt x="f11820" y="f11821"/>
                  <a:pt x="f11822" y="f11823"/>
                  <a:pt x="f11824" y="f11825"/>
                </a:cubicBezTo>
                <a:cubicBezTo>
                  <a:pt x="f11826" y="f11827"/>
                  <a:pt x="f11828" y="f11829"/>
                  <a:pt x="f11830" y="f11778"/>
                </a:cubicBezTo>
                <a:lnTo>
                  <a:pt x="f11831" y="f11778"/>
                </a:lnTo>
                <a:lnTo>
                  <a:pt x="f11832" y="f11833"/>
                </a:lnTo>
                <a:cubicBezTo>
                  <a:pt x="f11832" y="f11833"/>
                  <a:pt x="f11834" y="f11835"/>
                  <a:pt x="f11836" y="f351"/>
                </a:cubicBezTo>
                <a:cubicBezTo>
                  <a:pt x="f11837" y="f11838"/>
                  <a:pt x="f11839" y="f11840"/>
                  <a:pt x="f11841" y="f11772"/>
                </a:cubicBezTo>
                <a:lnTo>
                  <a:pt x="f11819" y="f11772"/>
                </a:lnTo>
                <a:close/>
                <a:moveTo>
                  <a:pt x="f11842" y="f11772"/>
                </a:moveTo>
                <a:cubicBezTo>
                  <a:pt x="f11843" y="f11844"/>
                  <a:pt x="f11845" y="f11846"/>
                  <a:pt x="f11847" y="f11848"/>
                </a:cubicBezTo>
                <a:lnTo>
                  <a:pt x="f11849" y="f11850"/>
                </a:lnTo>
                <a:cubicBezTo>
                  <a:pt x="f11851" y="f11852"/>
                  <a:pt x="f11853" y="f11854"/>
                  <a:pt x="f11855" y="f11778"/>
                </a:cubicBezTo>
                <a:lnTo>
                  <a:pt x="f11856" y="f11778"/>
                </a:lnTo>
                <a:cubicBezTo>
                  <a:pt x="f11857" y="f11858"/>
                  <a:pt x="f11859" y="f11860"/>
                  <a:pt x="f11861" y="f11772"/>
                </a:cubicBezTo>
                <a:lnTo>
                  <a:pt x="f11842" y="f11772"/>
                </a:lnTo>
                <a:close/>
                <a:moveTo>
                  <a:pt x="f11862" y="f11772"/>
                </a:moveTo>
                <a:cubicBezTo>
                  <a:pt x="f11863" y="f11864"/>
                  <a:pt x="f11865" y="f11866"/>
                  <a:pt x="f11867" y="f11778"/>
                </a:cubicBezTo>
                <a:lnTo>
                  <a:pt x="f11868" y="f11778"/>
                </a:lnTo>
                <a:cubicBezTo>
                  <a:pt x="f11869" y="f11870"/>
                  <a:pt x="f11871" y="f11872"/>
                  <a:pt x="f8831" y="f11772"/>
                </a:cubicBezTo>
                <a:lnTo>
                  <a:pt x="f11862" y="f11772"/>
                </a:lnTo>
                <a:close/>
                <a:moveTo>
                  <a:pt x="f1307" y="f11772"/>
                </a:moveTo>
                <a:lnTo>
                  <a:pt x="f1307" y="f11778"/>
                </a:lnTo>
                <a:lnTo>
                  <a:pt x="f11558" y="f11778"/>
                </a:lnTo>
                <a:lnTo>
                  <a:pt x="f11558" y="f11772"/>
                </a:lnTo>
                <a:lnTo>
                  <a:pt x="f1307" y="f11772"/>
                </a:lnTo>
                <a:close/>
                <a:moveTo>
                  <a:pt x="f11873" y="f11772"/>
                </a:moveTo>
                <a:cubicBezTo>
                  <a:pt x="f11874" y="f11875"/>
                  <a:pt x="f11876" y="f11877"/>
                  <a:pt x="f11878" y="f11778"/>
                </a:cubicBezTo>
                <a:lnTo>
                  <a:pt x="f11879" y="f11778"/>
                </a:lnTo>
                <a:cubicBezTo>
                  <a:pt x="f11880" y="f11781"/>
                  <a:pt x="f11881" y="f11810"/>
                  <a:pt x="f11882" y="f11772"/>
                </a:cubicBezTo>
                <a:lnTo>
                  <a:pt x="f11873" y="f11772"/>
                </a:lnTo>
                <a:close/>
                <a:moveTo>
                  <a:pt x="f11883" y="f11772"/>
                </a:moveTo>
                <a:cubicBezTo>
                  <a:pt x="f11884" y="f11885"/>
                  <a:pt x="f11886" y="f11887"/>
                  <a:pt x="f11888" y="f11889"/>
                </a:cubicBezTo>
                <a:cubicBezTo>
                  <a:pt x="f11890" y="f11891"/>
                  <a:pt x="f11892" y="f11893"/>
                  <a:pt x="f10048" y="f11893"/>
                </a:cubicBezTo>
                <a:cubicBezTo>
                  <a:pt x="f11894" y="f11893"/>
                  <a:pt x="f11895" y="f11896"/>
                  <a:pt x="f11897" y="f11898"/>
                </a:cubicBezTo>
                <a:cubicBezTo>
                  <a:pt x="f11899" y="f11900"/>
                  <a:pt x="f11901" y="f11902"/>
                  <a:pt x="f11903" y="f11848"/>
                </a:cubicBezTo>
                <a:cubicBezTo>
                  <a:pt x="f11904" y="f11905"/>
                  <a:pt x="f11906" y="f11907"/>
                  <a:pt x="f11908" y="f11772"/>
                </a:cubicBezTo>
                <a:lnTo>
                  <a:pt x="f11883" y="f11772"/>
                </a:lnTo>
                <a:close/>
                <a:moveTo>
                  <a:pt x="f11909" y="f11772"/>
                </a:moveTo>
                <a:cubicBezTo>
                  <a:pt x="f11910" y="f11911"/>
                  <a:pt x="f11912" y="f11913"/>
                  <a:pt x="f11914" y="f11778"/>
                </a:cubicBezTo>
                <a:lnTo>
                  <a:pt x="f11915" y="f11778"/>
                </a:lnTo>
                <a:cubicBezTo>
                  <a:pt x="f11916" y="f11866"/>
                  <a:pt x="f11917" y="f11918"/>
                  <a:pt x="f11919" y="f11772"/>
                </a:cubicBezTo>
                <a:lnTo>
                  <a:pt x="f11909" y="f11772"/>
                </a:lnTo>
                <a:close/>
                <a:moveTo>
                  <a:pt x="f11920" y="f11772"/>
                </a:moveTo>
                <a:cubicBezTo>
                  <a:pt x="f11921" y="f11922"/>
                  <a:pt x="f11923" y="f11815"/>
                  <a:pt x="f11924" y="f11778"/>
                </a:cubicBezTo>
                <a:lnTo>
                  <a:pt x="f11925" y="f11778"/>
                </a:lnTo>
                <a:cubicBezTo>
                  <a:pt x="f11926" y="f11927"/>
                  <a:pt x="f11928" y="f11929"/>
                  <a:pt x="f11930" y="f11772"/>
                </a:cubicBezTo>
                <a:lnTo>
                  <a:pt x="f11920" y="f11772"/>
                </a:lnTo>
                <a:close/>
                <a:moveTo>
                  <a:pt x="f11931" y="f11772"/>
                </a:moveTo>
                <a:cubicBezTo>
                  <a:pt x="f11932" y="f11933"/>
                  <a:pt x="f11934" y="f11935"/>
                  <a:pt x="f11936" y="f11778"/>
                </a:cubicBezTo>
                <a:lnTo>
                  <a:pt x="f11937" y="f11778"/>
                </a:lnTo>
                <a:cubicBezTo>
                  <a:pt x="f11938" y="f11866"/>
                  <a:pt x="f11939" y="f11918"/>
                  <a:pt x="f11940" y="f11772"/>
                </a:cubicBezTo>
                <a:lnTo>
                  <a:pt x="f11931" y="f11772"/>
                </a:lnTo>
                <a:close/>
                <a:moveTo>
                  <a:pt x="f11941" y="f11772"/>
                </a:moveTo>
                <a:cubicBezTo>
                  <a:pt x="f11942" y="f11911"/>
                  <a:pt x="f11943" y="f11866"/>
                  <a:pt x="f11944" y="f11778"/>
                </a:cubicBezTo>
                <a:lnTo>
                  <a:pt x="f11945" y="f11778"/>
                </a:lnTo>
                <a:cubicBezTo>
                  <a:pt x="f11946" y="f11947"/>
                  <a:pt x="f11948" y="f11949"/>
                  <a:pt x="f11950" y="f11772"/>
                </a:cubicBezTo>
                <a:lnTo>
                  <a:pt x="f11941" y="f11772"/>
                </a:lnTo>
                <a:close/>
                <a:moveTo>
                  <a:pt x="f11951" y="f11952"/>
                </a:moveTo>
                <a:cubicBezTo>
                  <a:pt x="f11953" y="f11954"/>
                  <a:pt x="f11955" y="f11956"/>
                  <a:pt x="f11957" y="f11958"/>
                </a:cubicBezTo>
                <a:lnTo>
                  <a:pt x="f11959" y="f11958"/>
                </a:lnTo>
                <a:cubicBezTo>
                  <a:pt x="f11960" y="f11961"/>
                  <a:pt x="f11962" y="f11963"/>
                  <a:pt x="f11964" y="f11952"/>
                </a:cubicBezTo>
                <a:lnTo>
                  <a:pt x="f11951" y="f11952"/>
                </a:lnTo>
                <a:close/>
                <a:moveTo>
                  <a:pt x="f11965" y="f11952"/>
                </a:moveTo>
                <a:cubicBezTo>
                  <a:pt x="f11966" y="f11967"/>
                  <a:pt x="f11968" y="f11969"/>
                  <a:pt x="f11970" y="f11958"/>
                </a:cubicBezTo>
                <a:lnTo>
                  <a:pt x="f11971" y="f11958"/>
                </a:lnTo>
                <a:cubicBezTo>
                  <a:pt x="f11972" y="f11973"/>
                  <a:pt x="f11974" y="f11975"/>
                  <a:pt x="f11976" y="f11952"/>
                </a:cubicBezTo>
                <a:lnTo>
                  <a:pt x="f11965" y="f11952"/>
                </a:lnTo>
                <a:close/>
                <a:moveTo>
                  <a:pt x="f11977" y="f11952"/>
                </a:moveTo>
                <a:cubicBezTo>
                  <a:pt x="f11978" y="f11979"/>
                  <a:pt x="f4445" y="f11980"/>
                  <a:pt x="f11981" y="f11958"/>
                </a:cubicBezTo>
                <a:lnTo>
                  <a:pt x="f11982" y="f11958"/>
                </a:lnTo>
                <a:cubicBezTo>
                  <a:pt x="f11983" y="f11984"/>
                  <a:pt x="f7102" y="f11985"/>
                  <a:pt x="f11986" y="f11952"/>
                </a:cubicBezTo>
                <a:lnTo>
                  <a:pt x="f11977" y="f11952"/>
                </a:lnTo>
                <a:close/>
                <a:moveTo>
                  <a:pt x="f11987" y="f11952"/>
                </a:moveTo>
                <a:cubicBezTo>
                  <a:pt x="f11988" y="f11989"/>
                  <a:pt x="f11990" y="f11991"/>
                  <a:pt x="f11992" y="f11958"/>
                </a:cubicBezTo>
                <a:lnTo>
                  <a:pt x="f11993" y="f11958"/>
                </a:lnTo>
                <a:cubicBezTo>
                  <a:pt x="f11994" y="f11995"/>
                  <a:pt x="f11996" y="f11997"/>
                  <a:pt x="f11998" y="f11952"/>
                </a:cubicBezTo>
                <a:lnTo>
                  <a:pt x="f11987" y="f11952"/>
                </a:lnTo>
                <a:close/>
                <a:moveTo>
                  <a:pt x="f11999" y="f11952"/>
                </a:moveTo>
                <a:cubicBezTo>
                  <a:pt x="f12000" y="f12001"/>
                  <a:pt x="f12002" y="f12003"/>
                  <a:pt x="f12004" y="f12005"/>
                </a:cubicBezTo>
                <a:cubicBezTo>
                  <a:pt x="f12006" y="f12007"/>
                  <a:pt x="f12008" y="f12009"/>
                  <a:pt x="f12010" y="f11958"/>
                </a:cubicBezTo>
                <a:lnTo>
                  <a:pt x="f12011" y="f11958"/>
                </a:lnTo>
                <a:cubicBezTo>
                  <a:pt x="f12012" y="f12013"/>
                  <a:pt x="f12014" y="f12015"/>
                  <a:pt x="f12016" y="f12017"/>
                </a:cubicBezTo>
                <a:cubicBezTo>
                  <a:pt x="f12018" y="f12019"/>
                  <a:pt x="f12020" y="f12021"/>
                  <a:pt x="f12022" y="f12023"/>
                </a:cubicBezTo>
                <a:cubicBezTo>
                  <a:pt x="f12024" y="f12025"/>
                  <a:pt x="f12026" y="f12027"/>
                  <a:pt x="f12028" y="f12029"/>
                </a:cubicBezTo>
                <a:lnTo>
                  <a:pt x="f12030" y="f12031"/>
                </a:lnTo>
                <a:lnTo>
                  <a:pt x="f12032" y="f11952"/>
                </a:lnTo>
                <a:lnTo>
                  <a:pt x="f11999" y="f11952"/>
                </a:lnTo>
                <a:close/>
                <a:moveTo>
                  <a:pt x="f12033" y="f11952"/>
                </a:moveTo>
                <a:cubicBezTo>
                  <a:pt x="f12034" y="f12035"/>
                  <a:pt x="f12036" y="f12037"/>
                  <a:pt x="f12038" y="f12039"/>
                </a:cubicBezTo>
                <a:lnTo>
                  <a:pt x="f12040" y="f12041"/>
                </a:lnTo>
                <a:cubicBezTo>
                  <a:pt x="f12042" y="f12043"/>
                  <a:pt x="f12044" y="f12045"/>
                  <a:pt x="f1815" y="f12045"/>
                </a:cubicBezTo>
                <a:cubicBezTo>
                  <a:pt x="f12046" y="f12045"/>
                  <a:pt x="f12047" y="f12048"/>
                  <a:pt x="f4802" y="f12049"/>
                </a:cubicBezTo>
                <a:lnTo>
                  <a:pt x="f12050" y="f12051"/>
                </a:lnTo>
                <a:lnTo>
                  <a:pt x="f12052" y="f12051"/>
                </a:lnTo>
                <a:cubicBezTo>
                  <a:pt x="f12053" y="f12054"/>
                  <a:pt x="f12055" y="f12056"/>
                  <a:pt x="f12057" y="f12058"/>
                </a:cubicBezTo>
                <a:cubicBezTo>
                  <a:pt x="f12059" y="f12060"/>
                  <a:pt x="f12061" y="f12062"/>
                  <a:pt x="f12063" y="f11952"/>
                </a:cubicBezTo>
                <a:lnTo>
                  <a:pt x="f12033" y="f11952"/>
                </a:lnTo>
                <a:close/>
                <a:moveTo>
                  <a:pt x="f12064" y="f11952"/>
                </a:moveTo>
                <a:cubicBezTo>
                  <a:pt x="f12065" y="f12066"/>
                  <a:pt x="f12067" y="f12068"/>
                  <a:pt x="f12069" y="f11958"/>
                </a:cubicBezTo>
                <a:lnTo>
                  <a:pt x="f12070" y="f11958"/>
                </a:lnTo>
                <a:cubicBezTo>
                  <a:pt x="f12071" y="f12072"/>
                  <a:pt x="f12073" y="f11967"/>
                  <a:pt x="f12074" y="f11952"/>
                </a:cubicBezTo>
                <a:lnTo>
                  <a:pt x="f12064" y="f11952"/>
                </a:lnTo>
                <a:close/>
                <a:moveTo>
                  <a:pt x="f1307" y="f11952"/>
                </a:moveTo>
                <a:lnTo>
                  <a:pt x="f1307" y="f11958"/>
                </a:lnTo>
                <a:lnTo>
                  <a:pt x="f11558" y="f11958"/>
                </a:lnTo>
                <a:lnTo>
                  <a:pt x="f11558" y="f11952"/>
                </a:lnTo>
                <a:lnTo>
                  <a:pt x="f1307" y="f11952"/>
                </a:lnTo>
                <a:close/>
                <a:moveTo>
                  <a:pt x="f12075" y="f11952"/>
                </a:moveTo>
                <a:cubicBezTo>
                  <a:pt x="f12076" y="f12077"/>
                  <a:pt x="f12078" y="f12079"/>
                  <a:pt x="f12080" y="f11958"/>
                </a:cubicBezTo>
                <a:lnTo>
                  <a:pt x="f12081" y="f11958"/>
                </a:lnTo>
                <a:cubicBezTo>
                  <a:pt x="f12082" y="f11991"/>
                  <a:pt x="f12083" y="f12084"/>
                  <a:pt x="f6666" y="f11952"/>
                </a:cubicBezTo>
                <a:lnTo>
                  <a:pt x="f12075" y="f11952"/>
                </a:lnTo>
                <a:close/>
                <a:moveTo>
                  <a:pt x="f12085" y="f11952"/>
                </a:moveTo>
                <a:cubicBezTo>
                  <a:pt x="f12086" y="f12066"/>
                  <a:pt x="f12087" y="f12088"/>
                  <a:pt x="f12089" y="f11958"/>
                </a:cubicBezTo>
                <a:lnTo>
                  <a:pt x="f12090" y="f11958"/>
                </a:lnTo>
                <a:cubicBezTo>
                  <a:pt x="f12091" y="f12092"/>
                  <a:pt x="f12093" y="f12084"/>
                  <a:pt x="f12094" y="f11952"/>
                </a:cubicBezTo>
                <a:lnTo>
                  <a:pt x="f12085" y="f11952"/>
                </a:lnTo>
                <a:close/>
                <a:moveTo>
                  <a:pt x="f12095" y="f11952"/>
                </a:moveTo>
                <a:cubicBezTo>
                  <a:pt x="f12096" y="f12097"/>
                  <a:pt x="f12098" y="f12099"/>
                  <a:pt x="f12100" y="f11958"/>
                </a:cubicBezTo>
                <a:lnTo>
                  <a:pt x="f12101" y="f11958"/>
                </a:lnTo>
                <a:cubicBezTo>
                  <a:pt x="f12102" y="f12103"/>
                  <a:pt x="f12104" y="f12105"/>
                  <a:pt x="f12106" y="f11952"/>
                </a:cubicBezTo>
                <a:lnTo>
                  <a:pt x="f12095" y="f11952"/>
                </a:lnTo>
                <a:close/>
                <a:moveTo>
                  <a:pt x="f12107" y="f11952"/>
                </a:moveTo>
                <a:cubicBezTo>
                  <a:pt x="f12108" y="f12109"/>
                  <a:pt x="f12110" y="f11995"/>
                  <a:pt x="f12111" y="f11958"/>
                </a:cubicBezTo>
                <a:lnTo>
                  <a:pt x="f12112" y="f11958"/>
                </a:lnTo>
                <a:cubicBezTo>
                  <a:pt x="f12113" y="f12114"/>
                  <a:pt x="f12115" y="f12116"/>
                  <a:pt x="f12117" y="f11952"/>
                </a:cubicBezTo>
                <a:lnTo>
                  <a:pt x="f12107" y="f11952"/>
                </a:lnTo>
                <a:close/>
                <a:moveTo>
                  <a:pt x="f12118" y="f11952"/>
                </a:moveTo>
                <a:cubicBezTo>
                  <a:pt x="f12119" y="f12120"/>
                  <a:pt x="f12121" y="f12122"/>
                  <a:pt x="f12123" y="f11958"/>
                </a:cubicBezTo>
                <a:lnTo>
                  <a:pt x="f12124" y="f11958"/>
                </a:lnTo>
                <a:cubicBezTo>
                  <a:pt x="f12125" y="f12126"/>
                  <a:pt x="f12127" y="f12128"/>
                  <a:pt x="f12129" y="f11952"/>
                </a:cubicBezTo>
                <a:lnTo>
                  <a:pt x="f12118" y="f11952"/>
                </a:lnTo>
                <a:close/>
                <a:moveTo>
                  <a:pt x="f12130" y="f12131"/>
                </a:moveTo>
                <a:cubicBezTo>
                  <a:pt x="f12132" y="f12133"/>
                  <a:pt x="f12134" y="f12135"/>
                  <a:pt x="f12136" y="f12137"/>
                </a:cubicBezTo>
                <a:lnTo>
                  <a:pt x="f12138" y="f12137"/>
                </a:lnTo>
                <a:cubicBezTo>
                  <a:pt x="f12139" y="f12140"/>
                  <a:pt x="f12141" y="f12142"/>
                  <a:pt x="f12143" y="f12131"/>
                </a:cubicBezTo>
                <a:lnTo>
                  <a:pt x="f12130" y="f12131"/>
                </a:lnTo>
                <a:close/>
                <a:moveTo>
                  <a:pt x="f12144" y="f12131"/>
                </a:moveTo>
                <a:cubicBezTo>
                  <a:pt x="f12145" y="f12146"/>
                  <a:pt x="f12147" y="f12148"/>
                  <a:pt x="f12149" y="f12137"/>
                </a:cubicBezTo>
                <a:lnTo>
                  <a:pt x="f12150" y="f12137"/>
                </a:lnTo>
                <a:cubicBezTo>
                  <a:pt x="f12151" y="f12152"/>
                  <a:pt x="f12153" y="f12146"/>
                  <a:pt x="f12154" y="f12131"/>
                </a:cubicBezTo>
                <a:lnTo>
                  <a:pt x="f12144" y="f12131"/>
                </a:lnTo>
                <a:close/>
                <a:moveTo>
                  <a:pt x="f12155" y="f12131"/>
                </a:moveTo>
                <a:cubicBezTo>
                  <a:pt x="f12156" y="f12157"/>
                  <a:pt x="f12158" y="f12159"/>
                  <a:pt x="f12160" y="f12137"/>
                </a:cubicBezTo>
                <a:lnTo>
                  <a:pt x="f12161" y="f12137"/>
                </a:lnTo>
                <a:cubicBezTo>
                  <a:pt x="f12162" y="f12163"/>
                  <a:pt x="f12164" y="f12165"/>
                  <a:pt x="f12166" y="f12131"/>
                </a:cubicBezTo>
                <a:lnTo>
                  <a:pt x="f12155" y="f12131"/>
                </a:lnTo>
                <a:close/>
                <a:moveTo>
                  <a:pt x="f12167" y="f12131"/>
                </a:moveTo>
                <a:cubicBezTo>
                  <a:pt x="f12168" y="f12169"/>
                  <a:pt x="f12170" y="f12171"/>
                  <a:pt x="f12172" y="f12137"/>
                </a:cubicBezTo>
                <a:lnTo>
                  <a:pt x="f12173" y="f12137"/>
                </a:lnTo>
                <a:cubicBezTo>
                  <a:pt x="f12174" y="f12175"/>
                  <a:pt x="f12176" y="f12157"/>
                  <a:pt x="f12177" y="f12131"/>
                </a:cubicBezTo>
                <a:lnTo>
                  <a:pt x="f12167" y="f12131"/>
                </a:lnTo>
                <a:close/>
                <a:moveTo>
                  <a:pt x="f12178" y="f12131"/>
                </a:moveTo>
                <a:cubicBezTo>
                  <a:pt x="f12179" y="f12180"/>
                  <a:pt x="f12181" y="f12182"/>
                  <a:pt x="f12183" y="f12137"/>
                </a:cubicBezTo>
                <a:lnTo>
                  <a:pt x="f12184" y="f12137"/>
                </a:lnTo>
                <a:cubicBezTo>
                  <a:pt x="f12185" y="f12186"/>
                  <a:pt x="f11112" y="f12187"/>
                  <a:pt x="f12188" y="f12131"/>
                </a:cubicBezTo>
                <a:lnTo>
                  <a:pt x="f12178" y="f12131"/>
                </a:lnTo>
                <a:close/>
                <a:moveTo>
                  <a:pt x="f12189" y="f12131"/>
                </a:moveTo>
                <a:cubicBezTo>
                  <a:pt x="f12190" y="f12191"/>
                  <a:pt x="f12192" y="f12193"/>
                  <a:pt x="f12194" y="f12137"/>
                </a:cubicBezTo>
                <a:lnTo>
                  <a:pt x="f12195" y="f12137"/>
                </a:lnTo>
                <a:cubicBezTo>
                  <a:pt x="f12196" y="f12197"/>
                  <a:pt x="f12198" y="f12199"/>
                  <a:pt x="f12200" y="f12131"/>
                </a:cubicBezTo>
                <a:lnTo>
                  <a:pt x="f12189" y="f12131"/>
                </a:lnTo>
                <a:close/>
                <a:moveTo>
                  <a:pt x="f1307" y="f12131"/>
                </a:moveTo>
                <a:lnTo>
                  <a:pt x="f1307" y="f12137"/>
                </a:lnTo>
                <a:lnTo>
                  <a:pt x="f11558" y="f12137"/>
                </a:lnTo>
                <a:lnTo>
                  <a:pt x="f11558" y="f12131"/>
                </a:lnTo>
                <a:lnTo>
                  <a:pt x="f1307" y="f12131"/>
                </a:lnTo>
                <a:close/>
                <a:moveTo>
                  <a:pt x="f12201" y="f12131"/>
                </a:moveTo>
                <a:cubicBezTo>
                  <a:pt x="f12202" y="f12203"/>
                  <a:pt x="f12204" y="f12205"/>
                  <a:pt x="f12206" y="f12137"/>
                </a:cubicBezTo>
                <a:lnTo>
                  <a:pt x="f12207" y="f12137"/>
                </a:lnTo>
                <a:cubicBezTo>
                  <a:pt x="f12208" y="f12209"/>
                  <a:pt x="f12210" y="f12211"/>
                  <a:pt x="f12212" y="f12131"/>
                </a:cubicBezTo>
                <a:lnTo>
                  <a:pt x="f12201" y="f12131"/>
                </a:lnTo>
                <a:close/>
                <a:moveTo>
                  <a:pt x="f12213" y="f12131"/>
                </a:moveTo>
                <a:cubicBezTo>
                  <a:pt x="f12214" y="f12157"/>
                  <a:pt x="f12215" y="f12216"/>
                  <a:pt x="f12217" y="f12137"/>
                </a:cubicBezTo>
                <a:lnTo>
                  <a:pt x="f12218" y="f12137"/>
                </a:lnTo>
                <a:cubicBezTo>
                  <a:pt x="f12219" y="f12159"/>
                  <a:pt x="f12220" y="f12221"/>
                  <a:pt x="f12222" y="f12131"/>
                </a:cubicBezTo>
                <a:lnTo>
                  <a:pt x="f12213" y="f12131"/>
                </a:lnTo>
                <a:close/>
                <a:moveTo>
                  <a:pt x="f12223" y="f12131"/>
                </a:moveTo>
                <a:cubicBezTo>
                  <a:pt x="f12224" y="f12225"/>
                  <a:pt x="f12226" y="f12227"/>
                  <a:pt x="f12228" y="f12137"/>
                </a:cubicBezTo>
                <a:lnTo>
                  <a:pt x="f12229" y="f12137"/>
                </a:lnTo>
                <a:cubicBezTo>
                  <a:pt x="f12230" y="f12231"/>
                  <a:pt x="f12232" y="f12233"/>
                  <a:pt x="f12234" y="f12131"/>
                </a:cubicBezTo>
                <a:lnTo>
                  <a:pt x="f12223" y="f12131"/>
                </a:lnTo>
                <a:close/>
                <a:moveTo>
                  <a:pt x="f12235" y="f12131"/>
                </a:moveTo>
                <a:cubicBezTo>
                  <a:pt x="f12236" y="f12165"/>
                  <a:pt x="f12237" y="f12227"/>
                  <a:pt x="f12238" y="f12137"/>
                </a:cubicBezTo>
                <a:lnTo>
                  <a:pt x="f12239" y="f12137"/>
                </a:lnTo>
                <a:cubicBezTo>
                  <a:pt x="f12240" y="f12171"/>
                  <a:pt x="f12241" y="f12157"/>
                  <a:pt x="f12242" y="f12131"/>
                </a:cubicBezTo>
                <a:lnTo>
                  <a:pt x="f12235" y="f12131"/>
                </a:lnTo>
                <a:close/>
                <a:moveTo>
                  <a:pt x="f12243" y="f12131"/>
                </a:moveTo>
                <a:cubicBezTo>
                  <a:pt x="f12244" y="f12245"/>
                  <a:pt x="f12246" y="f12247"/>
                  <a:pt x="f12248" y="f12137"/>
                </a:cubicBezTo>
                <a:lnTo>
                  <a:pt x="f12249" y="f12137"/>
                </a:lnTo>
                <a:cubicBezTo>
                  <a:pt x="f12250" y="f12251"/>
                  <a:pt x="f12252" y="f12165"/>
                  <a:pt x="f12253" y="f12131"/>
                </a:cubicBezTo>
                <a:lnTo>
                  <a:pt x="f12243" y="f12131"/>
                </a:lnTo>
                <a:close/>
                <a:moveTo>
                  <a:pt x="f12254" y="f12255"/>
                </a:moveTo>
                <a:cubicBezTo>
                  <a:pt x="f12256" y="f12257"/>
                  <a:pt x="f12258" y="f12259"/>
                  <a:pt x="f7406" y="f12260"/>
                </a:cubicBezTo>
                <a:lnTo>
                  <a:pt x="f12261" y="f12260"/>
                </a:lnTo>
                <a:cubicBezTo>
                  <a:pt x="f12262" y="f12263"/>
                  <a:pt x="f12264" y="f12265"/>
                  <a:pt x="f12266" y="f12255"/>
                </a:cubicBezTo>
                <a:lnTo>
                  <a:pt x="f12254" y="f12255"/>
                </a:lnTo>
                <a:close/>
                <a:moveTo>
                  <a:pt x="f12267" y="f12255"/>
                </a:moveTo>
                <a:cubicBezTo>
                  <a:pt x="f12268" y="f12269"/>
                  <a:pt x="f12270" y="f12271"/>
                  <a:pt x="f12272" y="f12260"/>
                </a:cubicBezTo>
                <a:lnTo>
                  <a:pt x="f12273" y="f12260"/>
                </a:lnTo>
                <a:cubicBezTo>
                  <a:pt x="f12274" y="f12275"/>
                  <a:pt x="f12276" y="f12277"/>
                  <a:pt x="f12278" y="f12255"/>
                </a:cubicBezTo>
                <a:lnTo>
                  <a:pt x="f12267" y="f12255"/>
                </a:lnTo>
                <a:close/>
                <a:moveTo>
                  <a:pt x="f12279" y="f12255"/>
                </a:moveTo>
                <a:cubicBezTo>
                  <a:pt x="f12280" y="f12281"/>
                  <a:pt x="f12282" y="f12283"/>
                  <a:pt x="f12284" y="f12260"/>
                </a:cubicBezTo>
                <a:lnTo>
                  <a:pt x="f12285" y="f12260"/>
                </a:lnTo>
                <a:cubicBezTo>
                  <a:pt x="f12286" y="f12287"/>
                  <a:pt x="f12288" y="f12277"/>
                  <a:pt x="f12289" y="f12255"/>
                </a:cubicBezTo>
                <a:lnTo>
                  <a:pt x="f12279" y="f12255"/>
                </a:lnTo>
                <a:close/>
                <a:moveTo>
                  <a:pt x="f12290" y="f12255"/>
                </a:moveTo>
                <a:cubicBezTo>
                  <a:pt x="f12291" y="f12292"/>
                  <a:pt x="f12293" y="f12287"/>
                  <a:pt x="f12294" y="f12260"/>
                </a:cubicBezTo>
                <a:lnTo>
                  <a:pt x="f12295" y="f12260"/>
                </a:lnTo>
                <a:cubicBezTo>
                  <a:pt x="f12296" y="f12297"/>
                  <a:pt x="f12298" y="f12299"/>
                  <a:pt x="f12300" y="f12255"/>
                </a:cubicBezTo>
                <a:lnTo>
                  <a:pt x="f12290" y="f12255"/>
                </a:lnTo>
                <a:close/>
                <a:moveTo>
                  <a:pt x="f12301" y="f12255"/>
                </a:moveTo>
                <a:cubicBezTo>
                  <a:pt x="f12302" y="f12303"/>
                  <a:pt x="f12304" y="f12275"/>
                  <a:pt x="f12305" y="f12260"/>
                </a:cubicBezTo>
                <a:lnTo>
                  <a:pt x="f12306" y="f12260"/>
                </a:lnTo>
                <a:cubicBezTo>
                  <a:pt x="f12307" y="f12297"/>
                  <a:pt x="f12308" y="f12299"/>
                  <a:pt x="f12309" y="f12255"/>
                </a:cubicBezTo>
                <a:lnTo>
                  <a:pt x="f12301" y="f12255"/>
                </a:lnTo>
                <a:close/>
                <a:moveTo>
                  <a:pt x="f1307" y="f12255"/>
                </a:moveTo>
                <a:lnTo>
                  <a:pt x="f1307" y="f12260"/>
                </a:lnTo>
                <a:lnTo>
                  <a:pt x="f11558" y="f12260"/>
                </a:lnTo>
                <a:lnTo>
                  <a:pt x="f11558" y="f12255"/>
                </a:lnTo>
                <a:lnTo>
                  <a:pt x="f1307" y="f12255"/>
                </a:lnTo>
                <a:close/>
                <a:moveTo>
                  <a:pt x="f12310" y="f12255"/>
                </a:moveTo>
                <a:cubicBezTo>
                  <a:pt x="f12311" y="f12312"/>
                  <a:pt x="f12313" y="f12314"/>
                  <a:pt x="f12315" y="f12316"/>
                </a:cubicBezTo>
                <a:cubicBezTo>
                  <a:pt x="f12317" y="f12318"/>
                  <a:pt x="f12319" y="f12320"/>
                  <a:pt x="f12321" y="f12260"/>
                </a:cubicBezTo>
                <a:lnTo>
                  <a:pt x="f12322" y="f12260"/>
                </a:lnTo>
                <a:cubicBezTo>
                  <a:pt x="f12323" y="f12275"/>
                  <a:pt x="f12324" y="f12292"/>
                  <a:pt x="f12325" y="f12255"/>
                </a:cubicBezTo>
                <a:lnTo>
                  <a:pt x="f12310" y="f12255"/>
                </a:lnTo>
                <a:close/>
                <a:moveTo>
                  <a:pt x="f12326" y="f12255"/>
                </a:moveTo>
                <a:cubicBezTo>
                  <a:pt x="f12327" y="f12269"/>
                  <a:pt x="f12328" y="f12329"/>
                  <a:pt x="f12330" y="f12260"/>
                </a:cubicBezTo>
                <a:lnTo>
                  <a:pt x="f12331" y="f12260"/>
                </a:lnTo>
                <a:cubicBezTo>
                  <a:pt x="f12332" y="f12271"/>
                  <a:pt x="f12333" y="f12334"/>
                  <a:pt x="f12335" y="f12255"/>
                </a:cubicBezTo>
                <a:lnTo>
                  <a:pt x="f12326" y="f12255"/>
                </a:lnTo>
                <a:close/>
                <a:moveTo>
                  <a:pt x="f12336" y="f12255"/>
                </a:moveTo>
                <a:cubicBezTo>
                  <a:pt x="f12337" y="f12292"/>
                  <a:pt x="f12338" y="f12271"/>
                  <a:pt x="f12339" y="f12260"/>
                </a:cubicBezTo>
                <a:lnTo>
                  <a:pt x="f12340" y="f12260"/>
                </a:lnTo>
                <a:cubicBezTo>
                  <a:pt x="f12341" y="f12275"/>
                  <a:pt x="f12342" y="f12343"/>
                  <a:pt x="f12344" y="f12255"/>
                </a:cubicBezTo>
                <a:lnTo>
                  <a:pt x="f12336" y="f12255"/>
                </a:lnTo>
                <a:close/>
                <a:moveTo>
                  <a:pt x="f1371" y="f12255"/>
                </a:moveTo>
                <a:cubicBezTo>
                  <a:pt x="f12345" y="f12292"/>
                  <a:pt x="f12346" y="f12287"/>
                  <a:pt x="f12347" y="f12260"/>
                </a:cubicBezTo>
                <a:lnTo>
                  <a:pt x="f12348" y="f12260"/>
                </a:lnTo>
                <a:cubicBezTo>
                  <a:pt x="f12349" y="f12350"/>
                  <a:pt x="f12351" y="f12292"/>
                  <a:pt x="f12352" y="f12255"/>
                </a:cubicBezTo>
                <a:lnTo>
                  <a:pt x="f1371" y="f12255"/>
                </a:lnTo>
                <a:close/>
                <a:moveTo>
                  <a:pt x="f12353" y="f12255"/>
                </a:moveTo>
                <a:cubicBezTo>
                  <a:pt x="f12354" y="f12355"/>
                  <a:pt x="f12356" y="f12357"/>
                  <a:pt x="f12358" y="f12260"/>
                </a:cubicBezTo>
                <a:lnTo>
                  <a:pt x="f12359" y="f12260"/>
                </a:lnTo>
                <a:cubicBezTo>
                  <a:pt x="f12360" y="f12361"/>
                  <a:pt x="f12362" y="f12363"/>
                  <a:pt x="f12364" y="f12255"/>
                </a:cubicBezTo>
                <a:lnTo>
                  <a:pt x="f12353" y="f12255"/>
                </a:lnTo>
                <a:close/>
                <a:moveTo>
                  <a:pt x="f12365" y="f12366"/>
                </a:moveTo>
                <a:cubicBezTo>
                  <a:pt x="f12367" y="f12368"/>
                  <a:pt x="f12369" y="f12370"/>
                  <a:pt x="f12371" y="f12372"/>
                </a:cubicBezTo>
                <a:lnTo>
                  <a:pt x="f12373" y="f12372"/>
                </a:lnTo>
                <a:cubicBezTo>
                  <a:pt x="f12374" y="f12375"/>
                  <a:pt x="f12376" y="f12377"/>
                  <a:pt x="f12378" y="f12366"/>
                </a:cubicBezTo>
                <a:lnTo>
                  <a:pt x="f12379" y="f12366"/>
                </a:lnTo>
                <a:cubicBezTo>
                  <a:pt x="f12380" y="f12381"/>
                  <a:pt x="f12382" y="f12383"/>
                  <a:pt x="f12384" y="f12385"/>
                </a:cubicBezTo>
                <a:cubicBezTo>
                  <a:pt x="f12386" y="f12387"/>
                  <a:pt x="f12388" y="f12389"/>
                  <a:pt x="f12390" y="f12389"/>
                </a:cubicBezTo>
                <a:lnTo>
                  <a:pt x="f12391" y="f12389"/>
                </a:lnTo>
                <a:cubicBezTo>
                  <a:pt x="f12392" y="f12393"/>
                  <a:pt x="f12394" y="f12395"/>
                  <a:pt x="f12396" y="f12366"/>
                </a:cubicBezTo>
                <a:lnTo>
                  <a:pt x="f12397" y="f12366"/>
                </a:lnTo>
                <a:cubicBezTo>
                  <a:pt x="f12398" y="f12399"/>
                  <a:pt x="f12400" y="f12401"/>
                  <a:pt x="f12402" y="f12403"/>
                </a:cubicBezTo>
                <a:lnTo>
                  <a:pt x="f12217" y="f12403"/>
                </a:lnTo>
                <a:cubicBezTo>
                  <a:pt x="f12404" y="f12405"/>
                  <a:pt x="f12406" y="f12407"/>
                  <a:pt x="f12408" y="f12366"/>
                </a:cubicBezTo>
                <a:lnTo>
                  <a:pt x="f12409" y="f12366"/>
                </a:lnTo>
                <a:cubicBezTo>
                  <a:pt x="f12410" y="f12411"/>
                  <a:pt x="f12412" y="f12413"/>
                  <a:pt x="f12414" y="f12407"/>
                </a:cubicBezTo>
                <a:lnTo>
                  <a:pt x="f12415" y="f12407"/>
                </a:lnTo>
                <a:cubicBezTo>
                  <a:pt x="f12416" y="f12417"/>
                  <a:pt x="f12418" y="f12419"/>
                  <a:pt x="f12420" y="f12366"/>
                </a:cubicBezTo>
                <a:lnTo>
                  <a:pt x="f12421" y="f12366"/>
                </a:lnTo>
                <a:cubicBezTo>
                  <a:pt x="f12422" y="f12423"/>
                  <a:pt x="f12424" y="f12425"/>
                  <a:pt x="f12426" y="f12403"/>
                </a:cubicBezTo>
                <a:lnTo>
                  <a:pt x="f11558" y="f12403"/>
                </a:lnTo>
                <a:lnTo>
                  <a:pt x="f11558" y="f12366"/>
                </a:lnTo>
                <a:lnTo>
                  <a:pt x="f1307" y="f12366"/>
                </a:lnTo>
                <a:lnTo>
                  <a:pt x="f1307" y="f12427"/>
                </a:lnTo>
                <a:lnTo>
                  <a:pt x="f12428" y="f12427"/>
                </a:lnTo>
                <a:cubicBezTo>
                  <a:pt x="f12429" y="f12430"/>
                  <a:pt x="f12431" y="f12432"/>
                  <a:pt x="f12433" y="f12366"/>
                </a:cubicBezTo>
                <a:lnTo>
                  <a:pt x="f12434" y="f12366"/>
                </a:lnTo>
                <a:cubicBezTo>
                  <a:pt x="f12435" y="f12436"/>
                  <a:pt x="f12437" y="f12438"/>
                  <a:pt x="f12439" y="f12440"/>
                </a:cubicBezTo>
                <a:lnTo>
                  <a:pt x="f12441" y="f12440"/>
                </a:lnTo>
                <a:cubicBezTo>
                  <a:pt x="f12442" y="f12443"/>
                  <a:pt x="f12444" y="f12445"/>
                  <a:pt x="f12446" y="f12366"/>
                </a:cubicBezTo>
                <a:lnTo>
                  <a:pt x="f12447" y="f12366"/>
                </a:lnTo>
                <a:cubicBezTo>
                  <a:pt x="f12448" y="f12449"/>
                  <a:pt x="f12450" y="f12451"/>
                  <a:pt x="f12452" y="f12453"/>
                </a:cubicBezTo>
                <a:lnTo>
                  <a:pt x="f12454" y="f12453"/>
                </a:lnTo>
                <a:cubicBezTo>
                  <a:pt x="f8049" y="f12455"/>
                  <a:pt x="f12456" y="f12449"/>
                  <a:pt x="f12457" y="f12366"/>
                </a:cubicBezTo>
                <a:lnTo>
                  <a:pt x="f12458" y="f12366"/>
                </a:lnTo>
                <a:cubicBezTo>
                  <a:pt x="f12459" y="f12460"/>
                  <a:pt x="f12461" y="f12462"/>
                  <a:pt x="f12463" y="f12427"/>
                </a:cubicBezTo>
                <a:lnTo>
                  <a:pt x="f12464" y="f12427"/>
                </a:lnTo>
                <a:cubicBezTo>
                  <a:pt x="f12465" y="f12466"/>
                  <a:pt x="f12467" y="f12468"/>
                  <a:pt x="f12469" y="f12366"/>
                </a:cubicBezTo>
                <a:lnTo>
                  <a:pt x="f12470" y="f12366"/>
                </a:lnTo>
                <a:cubicBezTo>
                  <a:pt x="f12471" y="f12407"/>
                  <a:pt x="f12472" y="f12405"/>
                  <a:pt x="f12473" y="f12403"/>
                </a:cubicBezTo>
                <a:lnTo>
                  <a:pt x="f12474" y="f12403"/>
                </a:lnTo>
                <a:cubicBezTo>
                  <a:pt x="f12475" y="f12403"/>
                  <a:pt x="f12476" y="f12477"/>
                  <a:pt x="f12478" y="f12479"/>
                </a:cubicBezTo>
                <a:cubicBezTo>
                  <a:pt x="f12480" y="f12481"/>
                  <a:pt x="f12482" y="f12483"/>
                  <a:pt x="f12484" y="f12366"/>
                </a:cubicBezTo>
                <a:lnTo>
                  <a:pt x="f12365" y="f12366"/>
                </a:lnTo>
                <a:close/>
                <a:moveTo>
                  <a:pt x="f12485" y="f12486"/>
                </a:moveTo>
                <a:cubicBezTo>
                  <a:pt x="f12487" y="f12488"/>
                  <a:pt x="f12489" y="f12490"/>
                  <a:pt x="f12491" y="f12492"/>
                </a:cubicBezTo>
                <a:lnTo>
                  <a:pt x="f12493" y="f12492"/>
                </a:lnTo>
                <a:cubicBezTo>
                  <a:pt x="f12494" y="f12495"/>
                  <a:pt x="f12496" y="f12497"/>
                  <a:pt x="f12498" y="f12499"/>
                </a:cubicBezTo>
                <a:lnTo>
                  <a:pt x="f11452" y="f12499"/>
                </a:lnTo>
                <a:cubicBezTo>
                  <a:pt x="f12500" y="f12501"/>
                  <a:pt x="f12502" y="f12503"/>
                  <a:pt x="f12504" y="f12492"/>
                </a:cubicBezTo>
                <a:lnTo>
                  <a:pt x="f12505" y="f12492"/>
                </a:lnTo>
                <a:cubicBezTo>
                  <a:pt x="f12506" y="f12507"/>
                  <a:pt x="f12508" y="f12509"/>
                  <a:pt x="f12510" y="f12511"/>
                </a:cubicBezTo>
                <a:lnTo>
                  <a:pt x="f3786" y="f12511"/>
                </a:lnTo>
                <a:cubicBezTo>
                  <a:pt x="f12512" y="f12513"/>
                  <a:pt x="f12514" y="f12515"/>
                  <a:pt x="f12516" y="f12492"/>
                </a:cubicBezTo>
                <a:lnTo>
                  <a:pt x="f12517" y="f12492"/>
                </a:lnTo>
                <a:cubicBezTo>
                  <a:pt x="f12518" y="f12519"/>
                  <a:pt x="f12520" y="f12521"/>
                  <a:pt x="f12522" y="f12523"/>
                </a:cubicBezTo>
                <a:lnTo>
                  <a:pt x="f12524" y="f12523"/>
                </a:lnTo>
                <a:lnTo>
                  <a:pt x="f9753" y="f12511"/>
                </a:lnTo>
                <a:cubicBezTo>
                  <a:pt x="f12525" y="f12526"/>
                  <a:pt x="f12527" y="f12528"/>
                  <a:pt x="f12441" y="f12492"/>
                </a:cubicBezTo>
                <a:lnTo>
                  <a:pt x="f12529" y="f12492"/>
                </a:lnTo>
                <a:cubicBezTo>
                  <a:pt x="f12530" y="f12531"/>
                  <a:pt x="f12532" y="f12533"/>
                  <a:pt x="f12534" y="f12535"/>
                </a:cubicBezTo>
                <a:lnTo>
                  <a:pt x="f12536" y="f12535"/>
                </a:lnTo>
                <a:cubicBezTo>
                  <a:pt x="f12537" y="f12538"/>
                  <a:pt x="f1057" y="f12539"/>
                  <a:pt x="f12540" y="f12492"/>
                </a:cubicBezTo>
                <a:lnTo>
                  <a:pt x="f12541" y="f12492"/>
                </a:lnTo>
                <a:cubicBezTo>
                  <a:pt x="f12542" y="f12543"/>
                  <a:pt x="f12544" y="f12545"/>
                  <a:pt x="f12546" y="f12547"/>
                </a:cubicBezTo>
                <a:lnTo>
                  <a:pt x="f12548" y="f12547"/>
                </a:lnTo>
                <a:cubicBezTo>
                  <a:pt x="f12549" y="f12550"/>
                  <a:pt x="f12551" y="f12552"/>
                  <a:pt x="f12553" y="f12492"/>
                </a:cubicBezTo>
                <a:lnTo>
                  <a:pt x="f12554" y="f12492"/>
                </a:lnTo>
                <a:cubicBezTo>
                  <a:pt x="f12555" y="f12556"/>
                  <a:pt x="f12557" y="f12558"/>
                  <a:pt x="f12559" y="f12560"/>
                </a:cubicBezTo>
                <a:lnTo>
                  <a:pt x="f12561" y="f12560"/>
                </a:lnTo>
                <a:lnTo>
                  <a:pt x="f1307" y="f12547"/>
                </a:lnTo>
                <a:lnTo>
                  <a:pt x="f1307" y="f12492"/>
                </a:lnTo>
                <a:lnTo>
                  <a:pt x="f12562" y="f12492"/>
                </a:lnTo>
                <a:lnTo>
                  <a:pt x="f12562" y="f12560"/>
                </a:lnTo>
                <a:lnTo>
                  <a:pt x="f12563" y="f12560"/>
                </a:lnTo>
                <a:cubicBezTo>
                  <a:pt x="f12564" y="f12565"/>
                  <a:pt x="f12566" y="f12567"/>
                  <a:pt x="f12568" y="f12492"/>
                </a:cubicBezTo>
                <a:lnTo>
                  <a:pt x="f12569" y="f12492"/>
                </a:lnTo>
                <a:cubicBezTo>
                  <a:pt x="f12570" y="f12571"/>
                  <a:pt x="f12572" y="f12573"/>
                  <a:pt x="f12574" y="f12560"/>
                </a:cubicBezTo>
                <a:lnTo>
                  <a:pt x="f12575" y="f12560"/>
                </a:lnTo>
                <a:cubicBezTo>
                  <a:pt x="f12576" y="f12577"/>
                  <a:pt x="f12578" y="f12539"/>
                  <a:pt x="f12579" y="f12492"/>
                </a:cubicBezTo>
                <a:lnTo>
                  <a:pt x="f12580" y="f12492"/>
                </a:lnTo>
                <a:cubicBezTo>
                  <a:pt x="f12581" y="f12582"/>
                  <a:pt x="f12583" y="f12584"/>
                  <a:pt x="f12585" y="f12511"/>
                </a:cubicBezTo>
                <a:lnTo>
                  <a:pt x="f12586" y="f12511"/>
                </a:lnTo>
                <a:cubicBezTo>
                  <a:pt x="f12587" y="f12588"/>
                  <a:pt x="f12589" y="f12590"/>
                  <a:pt x="f12591" y="f12492"/>
                </a:cubicBezTo>
                <a:lnTo>
                  <a:pt x="f12592" y="f12492"/>
                </a:lnTo>
                <a:cubicBezTo>
                  <a:pt x="f12593" y="f12594"/>
                  <a:pt x="f12595" y="f12596"/>
                  <a:pt x="f12597" y="f12560"/>
                </a:cubicBezTo>
                <a:lnTo>
                  <a:pt x="f12598" y="f12560"/>
                </a:lnTo>
                <a:cubicBezTo>
                  <a:pt x="f12599" y="f12600"/>
                  <a:pt x="f12601" y="f12602"/>
                  <a:pt x="f12603" y="f12492"/>
                </a:cubicBezTo>
                <a:lnTo>
                  <a:pt x="f12604" y="f12492"/>
                </a:lnTo>
                <a:cubicBezTo>
                  <a:pt x="f12605" y="f12567"/>
                  <a:pt x="f12606" y="f12607"/>
                  <a:pt x="f3039" y="f12547"/>
                </a:cubicBezTo>
                <a:lnTo>
                  <a:pt x="f12608" y="f12547"/>
                </a:lnTo>
                <a:cubicBezTo>
                  <a:pt x="f12609" y="f12610"/>
                  <a:pt x="f12611" y="f12612"/>
                  <a:pt x="f12613" y="f12492"/>
                </a:cubicBezTo>
                <a:lnTo>
                  <a:pt x="f12614" y="f12492"/>
                </a:lnTo>
                <a:cubicBezTo>
                  <a:pt x="f12615" y="f12616"/>
                  <a:pt x="f12617" y="f12618"/>
                  <a:pt x="f12619" y="f12486"/>
                </a:cubicBezTo>
                <a:lnTo>
                  <a:pt x="f12485" y="f12486"/>
                </a:lnTo>
                <a:close/>
                <a:moveTo>
                  <a:pt x="f12620" y="f12621"/>
                </a:moveTo>
                <a:cubicBezTo>
                  <a:pt x="f12622" y="f12623"/>
                  <a:pt x="f12624" y="f12625"/>
                  <a:pt x="f12626" y="f12627"/>
                </a:cubicBezTo>
                <a:lnTo>
                  <a:pt x="f12628" y="f12627"/>
                </a:lnTo>
                <a:cubicBezTo>
                  <a:pt x="f12629" y="f12630"/>
                  <a:pt x="f12631" y="f12632"/>
                  <a:pt x="f12633" y="f12621"/>
                </a:cubicBezTo>
                <a:lnTo>
                  <a:pt x="f12620" y="f12621"/>
                </a:lnTo>
                <a:close/>
                <a:moveTo>
                  <a:pt x="f12634" y="f12621"/>
                </a:moveTo>
                <a:cubicBezTo>
                  <a:pt x="f12635" y="f12636"/>
                  <a:pt x="f12637" y="f12638"/>
                  <a:pt x="f12639" y="f12627"/>
                </a:cubicBezTo>
                <a:lnTo>
                  <a:pt x="f12640" y="f12627"/>
                </a:lnTo>
                <a:cubicBezTo>
                  <a:pt x="f12641" y="f12642"/>
                  <a:pt x="f12643" y="f12644"/>
                  <a:pt x="f12645" y="f12621"/>
                </a:cubicBezTo>
                <a:lnTo>
                  <a:pt x="f12634" y="f12621"/>
                </a:lnTo>
                <a:close/>
                <a:moveTo>
                  <a:pt x="f12646" y="f12621"/>
                </a:moveTo>
                <a:cubicBezTo>
                  <a:pt x="f12647" y="f12648"/>
                  <a:pt x="f12649" y="f12650"/>
                  <a:pt x="f12651" y="f12627"/>
                </a:cubicBezTo>
                <a:lnTo>
                  <a:pt x="f12652" y="f12627"/>
                </a:lnTo>
                <a:cubicBezTo>
                  <a:pt x="f12653" y="f12654"/>
                  <a:pt x="f12655" y="f12656"/>
                  <a:pt x="f12657" y="f12621"/>
                </a:cubicBezTo>
                <a:lnTo>
                  <a:pt x="f12646" y="f12621"/>
                </a:lnTo>
                <a:close/>
                <a:moveTo>
                  <a:pt x="f12658" y="f12621"/>
                </a:moveTo>
                <a:cubicBezTo>
                  <a:pt x="f12659" y="f12648"/>
                  <a:pt x="f12660" y="f12654"/>
                  <a:pt x="f12661" y="f12627"/>
                </a:cubicBezTo>
                <a:lnTo>
                  <a:pt x="f12662" y="f12627"/>
                </a:lnTo>
                <a:cubicBezTo>
                  <a:pt x="f12663" y="f12664"/>
                  <a:pt x="f12665" y="f12666"/>
                  <a:pt x="f12667" y="f12621"/>
                </a:cubicBezTo>
                <a:lnTo>
                  <a:pt x="f12658" y="f12621"/>
                </a:lnTo>
                <a:close/>
                <a:moveTo>
                  <a:pt x="f4807" y="f12621"/>
                </a:moveTo>
                <a:cubicBezTo>
                  <a:pt x="f12668" y="f12669"/>
                  <a:pt x="f12670" y="f12671"/>
                  <a:pt x="f12672" y="f12627"/>
                </a:cubicBezTo>
                <a:lnTo>
                  <a:pt x="f12673" y="f12627"/>
                </a:lnTo>
                <a:lnTo>
                  <a:pt x="f12674" y="f12675"/>
                </a:lnTo>
                <a:lnTo>
                  <a:pt x="f12676" y="f12677"/>
                </a:lnTo>
                <a:cubicBezTo>
                  <a:pt x="f12678" y="f12679"/>
                  <a:pt x="f12680" y="f12681"/>
                  <a:pt x="f12682" y="f12621"/>
                </a:cubicBezTo>
                <a:lnTo>
                  <a:pt x="f4807" y="f12621"/>
                </a:lnTo>
                <a:close/>
                <a:moveTo>
                  <a:pt x="f12683" y="f12621"/>
                </a:moveTo>
                <a:cubicBezTo>
                  <a:pt x="f12684" y="f12685"/>
                  <a:pt x="f12686" y="f12687"/>
                  <a:pt x="f12688" y="f12627"/>
                </a:cubicBezTo>
                <a:lnTo>
                  <a:pt x="f12689" y="f12627"/>
                </a:lnTo>
                <a:cubicBezTo>
                  <a:pt x="f12690" y="f12691"/>
                  <a:pt x="f12692" y="f12693"/>
                  <a:pt x="f12694" y="f12621"/>
                </a:cubicBezTo>
                <a:lnTo>
                  <a:pt x="f12683" y="f12621"/>
                </a:lnTo>
                <a:close/>
                <a:moveTo>
                  <a:pt x="f1307" y="f12621"/>
                </a:moveTo>
                <a:lnTo>
                  <a:pt x="f1307" y="f12627"/>
                </a:lnTo>
                <a:lnTo>
                  <a:pt x="f12562" y="f12627"/>
                </a:lnTo>
                <a:lnTo>
                  <a:pt x="f12562" y="f12621"/>
                </a:lnTo>
                <a:lnTo>
                  <a:pt x="f1307" y="f12621"/>
                </a:lnTo>
                <a:close/>
                <a:moveTo>
                  <a:pt x="f12695" y="f12621"/>
                </a:moveTo>
                <a:cubicBezTo>
                  <a:pt x="f12696" y="f12697"/>
                  <a:pt x="f12698" y="f12699"/>
                  <a:pt x="f12700" y="f12701"/>
                </a:cubicBezTo>
                <a:cubicBezTo>
                  <a:pt x="f12702" y="f12701"/>
                  <a:pt x="f12703" y="f12704"/>
                  <a:pt x="f2049" y="f12705"/>
                </a:cubicBezTo>
                <a:lnTo>
                  <a:pt x="f12706" y="f12707"/>
                </a:lnTo>
                <a:cubicBezTo>
                  <a:pt x="f12708" y="f12709"/>
                  <a:pt x="f12710" y="f12711"/>
                  <a:pt x="f12712" y="f12713"/>
                </a:cubicBezTo>
                <a:cubicBezTo>
                  <a:pt x="f12714" y="f12715"/>
                  <a:pt x="f12716" y="f12717"/>
                  <a:pt x="f12718" y="f12627"/>
                </a:cubicBezTo>
                <a:lnTo>
                  <a:pt x="f12719" y="f12627"/>
                </a:lnTo>
                <a:cubicBezTo>
                  <a:pt x="f12720" y="f12721"/>
                  <a:pt x="f12722" y="f12723"/>
                  <a:pt x="f12724" y="f12705"/>
                </a:cubicBezTo>
                <a:cubicBezTo>
                  <a:pt x="f12725" y="f12704"/>
                  <a:pt x="f12726" y="f12727"/>
                  <a:pt x="f12728" y="f12727"/>
                </a:cubicBezTo>
                <a:cubicBezTo>
                  <a:pt x="f12729" y="f12727"/>
                  <a:pt x="f12730" y="f12731"/>
                  <a:pt x="f12732" y="f12733"/>
                </a:cubicBezTo>
                <a:cubicBezTo>
                  <a:pt x="f12734" y="f12735"/>
                  <a:pt x="f12736" y="f12737"/>
                  <a:pt x="f12738" y="f12739"/>
                </a:cubicBezTo>
                <a:cubicBezTo>
                  <a:pt x="f12740" y="f12741"/>
                  <a:pt x="f12742" y="f12743"/>
                  <a:pt x="f12744" y="f12745"/>
                </a:cubicBezTo>
                <a:cubicBezTo>
                  <a:pt x="f12746" y="f12745"/>
                  <a:pt x="f12747" y="f12748"/>
                  <a:pt x="f12749" y="f12750"/>
                </a:cubicBezTo>
                <a:cubicBezTo>
                  <a:pt x="f12751" y="f12752"/>
                  <a:pt x="f12753" y="f12754"/>
                  <a:pt x="f12755" y="f12621"/>
                </a:cubicBezTo>
                <a:lnTo>
                  <a:pt x="f12695" y="f12621"/>
                </a:lnTo>
                <a:close/>
                <a:moveTo>
                  <a:pt x="f12756" y="f12621"/>
                </a:moveTo>
                <a:cubicBezTo>
                  <a:pt x="f12757" y="f12758"/>
                  <a:pt x="f12759" y="f12760"/>
                  <a:pt x="f11888" y="f12761"/>
                </a:cubicBezTo>
                <a:cubicBezTo>
                  <a:pt x="f12762" y="f12763"/>
                  <a:pt x="f12764" y="f12765"/>
                  <a:pt x="f12766" y="f12767"/>
                </a:cubicBezTo>
                <a:cubicBezTo>
                  <a:pt x="f12768" y="f12769"/>
                  <a:pt x="f12770" y="f12771"/>
                  <a:pt x="f12772" y="f12627"/>
                </a:cubicBezTo>
                <a:lnTo>
                  <a:pt x="f12773" y="f12627"/>
                </a:lnTo>
                <a:cubicBezTo>
                  <a:pt x="f12774" y="f12775"/>
                  <a:pt x="f12776" y="f12777"/>
                  <a:pt x="f12778" y="f12707"/>
                </a:cubicBezTo>
                <a:cubicBezTo>
                  <a:pt x="f12779" y="f12780"/>
                  <a:pt x="f12781" y="f12782"/>
                  <a:pt x="f12783" y="f12621"/>
                </a:cubicBezTo>
                <a:lnTo>
                  <a:pt x="f12784" y="f12621"/>
                </a:lnTo>
                <a:cubicBezTo>
                  <a:pt x="f12785" y="f12786"/>
                  <a:pt x="f12787" y="f12788"/>
                  <a:pt x="f12789" y="f12621"/>
                </a:cubicBezTo>
                <a:lnTo>
                  <a:pt x="f12756" y="f12621"/>
                </a:lnTo>
                <a:close/>
                <a:moveTo>
                  <a:pt x="f12790" y="f12621"/>
                </a:moveTo>
                <a:cubicBezTo>
                  <a:pt x="f12791" y="f12792"/>
                  <a:pt x="f12793" y="f12794"/>
                  <a:pt x="f12795" y="f12627"/>
                </a:cubicBezTo>
                <a:lnTo>
                  <a:pt x="f12796" y="f12627"/>
                </a:lnTo>
                <a:cubicBezTo>
                  <a:pt x="f12797" y="f12798"/>
                  <a:pt x="f12799" y="f12800"/>
                  <a:pt x="f12801" y="f12621"/>
                </a:cubicBezTo>
                <a:lnTo>
                  <a:pt x="f12790" y="f12621"/>
                </a:lnTo>
                <a:close/>
                <a:moveTo>
                  <a:pt x="f12802" y="f12621"/>
                </a:moveTo>
                <a:cubicBezTo>
                  <a:pt x="f12803" y="f12804"/>
                  <a:pt x="f12805" y="f12806"/>
                  <a:pt x="f12807" y="f12627"/>
                </a:cubicBezTo>
                <a:lnTo>
                  <a:pt x="f12808" y="f12627"/>
                </a:lnTo>
                <a:cubicBezTo>
                  <a:pt x="f12809" y="f12810"/>
                  <a:pt x="f12811" y="f12812"/>
                  <a:pt x="f12813" y="f12621"/>
                </a:cubicBezTo>
                <a:lnTo>
                  <a:pt x="f12802" y="f12621"/>
                </a:lnTo>
                <a:close/>
                <a:moveTo>
                  <a:pt x="f12814" y="f12815"/>
                </a:moveTo>
                <a:cubicBezTo>
                  <a:pt x="f12816" y="f12817"/>
                  <a:pt x="f12818" y="f12819"/>
                  <a:pt x="f12820" y="f12627"/>
                </a:cubicBezTo>
                <a:lnTo>
                  <a:pt x="f12821" y="f12627"/>
                </a:lnTo>
                <a:lnTo>
                  <a:pt x="f12822" y="f12823"/>
                </a:lnTo>
                <a:cubicBezTo>
                  <a:pt x="f12824" y="f12825"/>
                  <a:pt x="f12826" y="f12827"/>
                  <a:pt x="f12814" y="f12815"/>
                </a:cubicBezTo>
                <a:close/>
                <a:moveTo>
                  <a:pt x="f12828" y="f12829"/>
                </a:moveTo>
                <a:cubicBezTo>
                  <a:pt x="f12830" y="f12831"/>
                  <a:pt x="f12832" y="f12833"/>
                  <a:pt x="f12834" y="f12835"/>
                </a:cubicBezTo>
                <a:lnTo>
                  <a:pt x="f12836" y="f12627"/>
                </a:lnTo>
                <a:lnTo>
                  <a:pt x="f12837" y="f12627"/>
                </a:lnTo>
                <a:cubicBezTo>
                  <a:pt x="f12838" y="f12839"/>
                  <a:pt x="f12840" y="f12841"/>
                  <a:pt x="f12828" y="f12829"/>
                </a:cubicBezTo>
                <a:close/>
                <a:moveTo>
                  <a:pt x="f12842" y="f12843"/>
                </a:moveTo>
                <a:cubicBezTo>
                  <a:pt x="f12844" y="f12845"/>
                  <a:pt x="f12846" y="f12847"/>
                  <a:pt x="f12848" y="f12849"/>
                </a:cubicBezTo>
                <a:lnTo>
                  <a:pt x="f10746" y="f12849"/>
                </a:lnTo>
                <a:cubicBezTo>
                  <a:pt x="f12850" y="f12851"/>
                  <a:pt x="f12852" y="f12853"/>
                  <a:pt x="f12854" y="f12843"/>
                </a:cubicBezTo>
                <a:lnTo>
                  <a:pt x="f12842" y="f12843"/>
                </a:lnTo>
                <a:close/>
                <a:moveTo>
                  <a:pt x="f1707" y="f12843"/>
                </a:moveTo>
                <a:cubicBezTo>
                  <a:pt x="f12855" y="f12856"/>
                  <a:pt x="f12857" y="f12858"/>
                  <a:pt x="f12859" y="f12849"/>
                </a:cubicBezTo>
                <a:lnTo>
                  <a:pt x="f12860" y="f12849"/>
                </a:lnTo>
                <a:cubicBezTo>
                  <a:pt x="f12861" y="f12862"/>
                  <a:pt x="f12863" y="f12864"/>
                  <a:pt x="f12865" y="f12843"/>
                </a:cubicBezTo>
                <a:lnTo>
                  <a:pt x="f1707" y="f12843"/>
                </a:lnTo>
                <a:close/>
                <a:moveTo>
                  <a:pt x="f12866" y="f12843"/>
                </a:moveTo>
                <a:cubicBezTo>
                  <a:pt x="f12867" y="f12868"/>
                  <a:pt x="f12869" y="f12870"/>
                  <a:pt x="f12871" y="f12849"/>
                </a:cubicBezTo>
                <a:lnTo>
                  <a:pt x="f12872" y="f12849"/>
                </a:lnTo>
                <a:cubicBezTo>
                  <a:pt x="f12873" y="f12874"/>
                  <a:pt x="f12875" y="f12853"/>
                  <a:pt x="f12876" y="f12843"/>
                </a:cubicBezTo>
                <a:lnTo>
                  <a:pt x="f12866" y="f12843"/>
                </a:lnTo>
                <a:close/>
                <a:moveTo>
                  <a:pt x="f12877" y="f12843"/>
                </a:moveTo>
                <a:cubicBezTo>
                  <a:pt x="f12878" y="f12868"/>
                  <a:pt x="f12879" y="f12880"/>
                  <a:pt x="f12881" y="f12849"/>
                </a:cubicBezTo>
                <a:lnTo>
                  <a:pt x="f12882" y="f12849"/>
                </a:lnTo>
                <a:cubicBezTo>
                  <a:pt x="f10543" y="f12847"/>
                  <a:pt x="f12883" y="f12884"/>
                  <a:pt x="f12885" y="f12843"/>
                </a:cubicBezTo>
                <a:lnTo>
                  <a:pt x="f12877" y="f12843"/>
                </a:lnTo>
                <a:close/>
                <a:moveTo>
                  <a:pt x="f12886" y="f12843"/>
                </a:moveTo>
                <a:cubicBezTo>
                  <a:pt x="f12887" y="f12888"/>
                  <a:pt x="f12889" y="f12890"/>
                  <a:pt x="f12889" y="f12891"/>
                </a:cubicBezTo>
                <a:cubicBezTo>
                  <a:pt x="f12892" y="f12893"/>
                  <a:pt x="f12894" y="f12895"/>
                  <a:pt x="f12896" y="f12849"/>
                </a:cubicBezTo>
                <a:lnTo>
                  <a:pt x="f12897" y="f12849"/>
                </a:lnTo>
                <a:cubicBezTo>
                  <a:pt x="f12898" y="f12899"/>
                  <a:pt x="f12900" y="f12901"/>
                  <a:pt x="f12902" y="f12843"/>
                </a:cubicBezTo>
                <a:lnTo>
                  <a:pt x="f12886" y="f12843"/>
                </a:lnTo>
                <a:close/>
                <a:moveTo>
                  <a:pt x="f12903" y="f12843"/>
                </a:moveTo>
                <a:cubicBezTo>
                  <a:pt x="f12904" y="f12905"/>
                  <a:pt x="f12906" y="f12907"/>
                  <a:pt x="f12908" y="f12849"/>
                </a:cubicBezTo>
                <a:lnTo>
                  <a:pt x="f12909" y="f12849"/>
                </a:lnTo>
                <a:cubicBezTo>
                  <a:pt x="f12910" y="f12911"/>
                  <a:pt x="f12912" y="f12913"/>
                  <a:pt x="f12914" y="f12843"/>
                </a:cubicBezTo>
                <a:lnTo>
                  <a:pt x="f12903" y="f12843"/>
                </a:lnTo>
                <a:close/>
                <a:moveTo>
                  <a:pt x="f12915" y="f12843"/>
                </a:moveTo>
                <a:cubicBezTo>
                  <a:pt x="f12916" y="f12917"/>
                  <a:pt x="f12918" y="f12919"/>
                  <a:pt x="f12920" y="f12921"/>
                </a:cubicBezTo>
                <a:cubicBezTo>
                  <a:pt x="f12922" y="f12923"/>
                  <a:pt x="f12924" y="f12925"/>
                  <a:pt x="f12926" y="f12927"/>
                </a:cubicBezTo>
                <a:cubicBezTo>
                  <a:pt x="f12928" y="f12929"/>
                  <a:pt x="f12930" y="f12931"/>
                  <a:pt x="f12932" y="f12933"/>
                </a:cubicBezTo>
                <a:cubicBezTo>
                  <a:pt x="f12934" y="f12935"/>
                  <a:pt x="f12936" y="f12937"/>
                  <a:pt x="f12938" y="f12939"/>
                </a:cubicBezTo>
                <a:cubicBezTo>
                  <a:pt x="f12940" y="f12939"/>
                  <a:pt x="f12941" y="f12942"/>
                  <a:pt x="f12943" y="f12944"/>
                </a:cubicBezTo>
                <a:cubicBezTo>
                  <a:pt x="f12945" y="f12946"/>
                  <a:pt x="f12947" y="f12948"/>
                  <a:pt x="f12949" y="f12950"/>
                </a:cubicBezTo>
                <a:cubicBezTo>
                  <a:pt x="f12951" y="f12952"/>
                  <a:pt x="f12953" y="f12954"/>
                  <a:pt x="f12955" y="f12956"/>
                </a:cubicBezTo>
                <a:cubicBezTo>
                  <a:pt x="f12957" y="f12958"/>
                  <a:pt x="f12959" y="f12960"/>
                  <a:pt x="f12961" y="f12849"/>
                </a:cubicBezTo>
                <a:lnTo>
                  <a:pt x="f12962" y="f12849"/>
                </a:lnTo>
                <a:cubicBezTo>
                  <a:pt x="f12963" y="f12964"/>
                  <a:pt x="f12965" y="f12966"/>
                  <a:pt x="f12967" y="f12843"/>
                </a:cubicBezTo>
                <a:lnTo>
                  <a:pt x="f12968" y="f12843"/>
                </a:lnTo>
                <a:cubicBezTo>
                  <a:pt x="f12969" y="f12970"/>
                  <a:pt x="f12971" y="f12972"/>
                  <a:pt x="f2798" y="f12973"/>
                </a:cubicBezTo>
                <a:lnTo>
                  <a:pt x="f12974" y="f12973"/>
                </a:lnTo>
                <a:cubicBezTo>
                  <a:pt x="f12975" y="f12973"/>
                  <a:pt x="f12976" y="f12977"/>
                  <a:pt x="f12978" y="f12979"/>
                </a:cubicBezTo>
                <a:lnTo>
                  <a:pt x="f12980" y="f12979"/>
                </a:lnTo>
                <a:cubicBezTo>
                  <a:pt x="f12981" y="f12982"/>
                  <a:pt x="f12983" y="f12984"/>
                  <a:pt x="f12985" y="f12843"/>
                </a:cubicBezTo>
                <a:lnTo>
                  <a:pt x="f12986" y="f12843"/>
                </a:lnTo>
                <a:lnTo>
                  <a:pt x="f2003" y="f12987"/>
                </a:lnTo>
                <a:lnTo>
                  <a:pt x="f12988" y="f12843"/>
                </a:lnTo>
                <a:lnTo>
                  <a:pt x="f12915" y="f12843"/>
                </a:lnTo>
                <a:close/>
                <a:moveTo>
                  <a:pt x="f12989" y="f12843"/>
                </a:moveTo>
                <a:cubicBezTo>
                  <a:pt x="f12990" y="f12991"/>
                  <a:pt x="f12992" y="f12907"/>
                  <a:pt x="f1589" y="f12849"/>
                </a:cubicBezTo>
                <a:lnTo>
                  <a:pt x="f12993" y="f12849"/>
                </a:lnTo>
                <a:cubicBezTo>
                  <a:pt x="f12994" y="f12995"/>
                  <a:pt x="f12996" y="f12997"/>
                  <a:pt x="f12998" y="f12843"/>
                </a:cubicBezTo>
                <a:lnTo>
                  <a:pt x="f12989" y="f12843"/>
                </a:lnTo>
                <a:close/>
                <a:moveTo>
                  <a:pt x="f12999" y="f12960"/>
                </a:moveTo>
                <a:cubicBezTo>
                  <a:pt x="f13000" y="f13001"/>
                  <a:pt x="f13002" y="f13003"/>
                  <a:pt x="f13004" y="f12849"/>
                </a:cubicBezTo>
                <a:lnTo>
                  <a:pt x="f13005" y="f12849"/>
                </a:lnTo>
                <a:cubicBezTo>
                  <a:pt x="f13006" y="f13007"/>
                  <a:pt x="f13008" y="f13009"/>
                  <a:pt x="f13010" y="f13011"/>
                </a:cubicBezTo>
                <a:cubicBezTo>
                  <a:pt x="f13012" y="f13011"/>
                  <a:pt x="f13013" y="f13014"/>
                  <a:pt x="f13015" y="f13016"/>
                </a:cubicBezTo>
                <a:cubicBezTo>
                  <a:pt x="f13017" y="f13018"/>
                  <a:pt x="f13019" y="f13020"/>
                  <a:pt x="f12999" y="f12960"/>
                </a:cubicBezTo>
                <a:close/>
                <a:moveTo>
                  <a:pt x="f13021" y="f13022"/>
                </a:moveTo>
                <a:cubicBezTo>
                  <a:pt x="f13023" y="f13024"/>
                  <a:pt x="f13025" y="f13026"/>
                  <a:pt x="f13027" y="f13028"/>
                </a:cubicBezTo>
                <a:lnTo>
                  <a:pt x="f13029" y="f13028"/>
                </a:lnTo>
                <a:cubicBezTo>
                  <a:pt x="f13030" y="f13031"/>
                  <a:pt x="f13032" y="f13033"/>
                  <a:pt x="f13034" y="f13022"/>
                </a:cubicBezTo>
                <a:lnTo>
                  <a:pt x="f13021" y="f13022"/>
                </a:lnTo>
                <a:close/>
                <a:moveTo>
                  <a:pt x="f13035" y="f13022"/>
                </a:moveTo>
                <a:cubicBezTo>
                  <a:pt x="f13036" y="f13037"/>
                  <a:pt x="f13038" y="f13039"/>
                  <a:pt x="f13040" y="f13028"/>
                </a:cubicBezTo>
                <a:lnTo>
                  <a:pt x="f13041" y="f13028"/>
                </a:lnTo>
                <a:cubicBezTo>
                  <a:pt x="f13042" y="f13043"/>
                  <a:pt x="f13044" y="f13045"/>
                  <a:pt x="f13046" y="f13022"/>
                </a:cubicBezTo>
                <a:lnTo>
                  <a:pt x="f13035" y="f13022"/>
                </a:lnTo>
                <a:close/>
                <a:moveTo>
                  <a:pt x="f13047" y="f13022"/>
                </a:moveTo>
                <a:lnTo>
                  <a:pt x="f13048" y="f13049"/>
                </a:lnTo>
                <a:cubicBezTo>
                  <a:pt x="f13050" y="f13051"/>
                  <a:pt x="f13052" y="f13053"/>
                  <a:pt x="f13054" y="f13055"/>
                </a:cubicBezTo>
                <a:cubicBezTo>
                  <a:pt x="f13056" y="f13057"/>
                  <a:pt x="f13058" y="f13059"/>
                  <a:pt x="f13060" y="f13061"/>
                </a:cubicBezTo>
                <a:lnTo>
                  <a:pt x="f13060" y="f13028"/>
                </a:lnTo>
                <a:lnTo>
                  <a:pt x="f13062" y="f13028"/>
                </a:lnTo>
                <a:cubicBezTo>
                  <a:pt x="f13063" y="f13064"/>
                  <a:pt x="f13065" y="f13066"/>
                  <a:pt x="f13067" y="f13068"/>
                </a:cubicBezTo>
                <a:cubicBezTo>
                  <a:pt x="f13069" y="f13070"/>
                  <a:pt x="f13071" y="f13072"/>
                  <a:pt x="f13073" y="f13022"/>
                </a:cubicBezTo>
                <a:lnTo>
                  <a:pt x="f13074" y="f13022"/>
                </a:lnTo>
                <a:lnTo>
                  <a:pt x="f13075" y="f13076"/>
                </a:lnTo>
                <a:lnTo>
                  <a:pt x="f13077" y="f13049"/>
                </a:lnTo>
                <a:cubicBezTo>
                  <a:pt x="f13078" y="f13079"/>
                  <a:pt x="f13080" y="f13081"/>
                  <a:pt x="f13082" y="f13022"/>
                </a:cubicBezTo>
                <a:lnTo>
                  <a:pt x="f13083" y="f13022"/>
                </a:lnTo>
                <a:cubicBezTo>
                  <a:pt x="f13084" y="f13085"/>
                  <a:pt x="f13086" y="f13087"/>
                  <a:pt x="f13088" y="f13089"/>
                </a:cubicBezTo>
                <a:cubicBezTo>
                  <a:pt x="f13090" y="f13091"/>
                  <a:pt x="f13092" y="f13093"/>
                  <a:pt x="f13094" y="f13095"/>
                </a:cubicBezTo>
                <a:cubicBezTo>
                  <a:pt x="f13096" y="f13097"/>
                  <a:pt x="f13098" y="f13089"/>
                  <a:pt x="f13099" y="f13089"/>
                </a:cubicBezTo>
                <a:lnTo>
                  <a:pt x="f13100" y="f13089"/>
                </a:lnTo>
                <a:lnTo>
                  <a:pt x="f13101" y="f13089"/>
                </a:lnTo>
                <a:lnTo>
                  <a:pt x="f13102" y="f13022"/>
                </a:lnTo>
                <a:lnTo>
                  <a:pt x="f13047" y="f13022"/>
                </a:lnTo>
                <a:close/>
                <a:moveTo>
                  <a:pt x="f13103" y="f13022"/>
                </a:moveTo>
                <a:cubicBezTo>
                  <a:pt x="f13104" y="f13105"/>
                  <a:pt x="f13106" y="f13107"/>
                  <a:pt x="f13108" y="f13028"/>
                </a:cubicBezTo>
                <a:lnTo>
                  <a:pt x="f13109" y="f13028"/>
                </a:lnTo>
                <a:cubicBezTo>
                  <a:pt x="f13110" y="f13111"/>
                  <a:pt x="f13112" y="f13113"/>
                  <a:pt x="f13114" y="f13022"/>
                </a:cubicBezTo>
                <a:lnTo>
                  <a:pt x="f13103" y="f13022"/>
                </a:lnTo>
                <a:close/>
                <a:moveTo>
                  <a:pt x="f13115" y="f13022"/>
                </a:moveTo>
                <a:cubicBezTo>
                  <a:pt x="f13116" y="f13117"/>
                  <a:pt x="f13118" y="f13119"/>
                  <a:pt x="f13120" y="f13121"/>
                </a:cubicBezTo>
                <a:cubicBezTo>
                  <a:pt x="f13122" y="f13123"/>
                  <a:pt x="f13124" y="f13125"/>
                  <a:pt x="f13126" y="f13127"/>
                </a:cubicBezTo>
                <a:lnTo>
                  <a:pt x="f13128" y="f13127"/>
                </a:lnTo>
                <a:cubicBezTo>
                  <a:pt x="f13129" y="f13130"/>
                  <a:pt x="f13131" y="f13132"/>
                  <a:pt x="f13133" y="f13028"/>
                </a:cubicBezTo>
                <a:lnTo>
                  <a:pt x="f13134" y="f13028"/>
                </a:lnTo>
                <a:cubicBezTo>
                  <a:pt x="f13135" y="f13136"/>
                  <a:pt x="f13137" y="f13138"/>
                  <a:pt x="f13139" y="f13140"/>
                </a:cubicBezTo>
                <a:cubicBezTo>
                  <a:pt x="f13141" y="f13142"/>
                  <a:pt x="f13143" y="f13144"/>
                  <a:pt x="f4901" y="f13022"/>
                </a:cubicBezTo>
                <a:lnTo>
                  <a:pt x="f13115" y="f13022"/>
                </a:lnTo>
                <a:close/>
                <a:moveTo>
                  <a:pt x="f13145" y="f13022"/>
                </a:moveTo>
                <a:cubicBezTo>
                  <a:pt x="f13146" y="f13147"/>
                  <a:pt x="f13148" y="f13149"/>
                  <a:pt x="f13150" y="f13028"/>
                </a:cubicBezTo>
                <a:lnTo>
                  <a:pt x="f13151" y="f13028"/>
                </a:lnTo>
                <a:cubicBezTo>
                  <a:pt x="f13152" y="f13153"/>
                  <a:pt x="f13154" y="f13155"/>
                  <a:pt x="f13156" y="f13022"/>
                </a:cubicBezTo>
                <a:lnTo>
                  <a:pt x="f13145" y="f13022"/>
                </a:lnTo>
                <a:close/>
                <a:moveTo>
                  <a:pt x="f13157" y="f13158"/>
                </a:moveTo>
                <a:cubicBezTo>
                  <a:pt x="f13159" y="f13160"/>
                  <a:pt x="f13161" y="f13162"/>
                  <a:pt x="f13163" y="f13164"/>
                </a:cubicBezTo>
                <a:lnTo>
                  <a:pt x="f13165" y="f13164"/>
                </a:lnTo>
                <a:cubicBezTo>
                  <a:pt x="f13166" y="f13167"/>
                  <a:pt x="f13168" y="f13169"/>
                  <a:pt x="f13170" y="f13158"/>
                </a:cubicBezTo>
                <a:lnTo>
                  <a:pt x="f13157" y="f13158"/>
                </a:lnTo>
                <a:close/>
                <a:moveTo>
                  <a:pt x="f13171" y="f13158"/>
                </a:moveTo>
                <a:cubicBezTo>
                  <a:pt x="f13172" y="f13173"/>
                  <a:pt x="f13174" y="f13175"/>
                  <a:pt x="f11981" y="f13176"/>
                </a:cubicBezTo>
                <a:cubicBezTo>
                  <a:pt x="f13177" y="f13178"/>
                  <a:pt x="f13179" y="f13180"/>
                  <a:pt x="f13181" y="f13164"/>
                </a:cubicBezTo>
                <a:lnTo>
                  <a:pt x="f13182" y="f13164"/>
                </a:lnTo>
                <a:cubicBezTo>
                  <a:pt x="f13183" y="f13184"/>
                  <a:pt x="f13185" y="f13186"/>
                  <a:pt x="f13187" y="f13188"/>
                </a:cubicBezTo>
                <a:cubicBezTo>
                  <a:pt x="f13189" y="f13188"/>
                  <a:pt x="f13190" y="f13191"/>
                  <a:pt x="f13192" y="f13191"/>
                </a:cubicBezTo>
                <a:cubicBezTo>
                  <a:pt x="f13193" y="f13194"/>
                  <a:pt x="f13195" y="f13196"/>
                  <a:pt x="f13197" y="f13198"/>
                </a:cubicBezTo>
                <a:cubicBezTo>
                  <a:pt x="f13199" y="f13196"/>
                  <a:pt x="f13200" y="f13201"/>
                  <a:pt x="f13202" y="f13203"/>
                </a:cubicBezTo>
                <a:lnTo>
                  <a:pt x="f13204" y="f13205"/>
                </a:lnTo>
                <a:cubicBezTo>
                  <a:pt x="f13206" y="f13205"/>
                  <a:pt x="f13207" y="f13208"/>
                  <a:pt x="f13209" y="f13158"/>
                </a:cubicBezTo>
                <a:lnTo>
                  <a:pt x="f13210" y="f13158"/>
                </a:lnTo>
                <a:cubicBezTo>
                  <a:pt x="f13211" y="f13212"/>
                  <a:pt x="f13213" y="f13212"/>
                  <a:pt x="f13214" y="f13215"/>
                </a:cubicBezTo>
                <a:lnTo>
                  <a:pt x="f13216" y="f13158"/>
                </a:lnTo>
                <a:lnTo>
                  <a:pt x="f13171" y="f13158"/>
                </a:lnTo>
                <a:close/>
                <a:moveTo>
                  <a:pt x="f13217" y="f13158"/>
                </a:moveTo>
                <a:cubicBezTo>
                  <a:pt x="f13218" y="f13219"/>
                  <a:pt x="f13220" y="f13221"/>
                  <a:pt x="f13222" y="f13223"/>
                </a:cubicBezTo>
                <a:cubicBezTo>
                  <a:pt x="f13224" y="f13223"/>
                  <a:pt x="f13225" y="f13226"/>
                  <a:pt x="f13227" y="f13164"/>
                </a:cubicBezTo>
                <a:lnTo>
                  <a:pt x="f13228" y="f13164"/>
                </a:lnTo>
                <a:cubicBezTo>
                  <a:pt x="f13229" y="f13230"/>
                  <a:pt x="f13231" y="f13232"/>
                  <a:pt x="f13233" y="f13234"/>
                </a:cubicBezTo>
                <a:cubicBezTo>
                  <a:pt x="f13235" y="f13234"/>
                  <a:pt x="f13236" y="f13237"/>
                  <a:pt x="f13238" y="f13158"/>
                </a:cubicBezTo>
                <a:lnTo>
                  <a:pt x="f13239" y="f13158"/>
                </a:lnTo>
                <a:cubicBezTo>
                  <a:pt x="f13240" y="f13241"/>
                  <a:pt x="f13242" y="f13243"/>
                  <a:pt x="f13244" y="f13245"/>
                </a:cubicBezTo>
                <a:lnTo>
                  <a:pt x="f13246" y="f13247"/>
                </a:lnTo>
                <a:cubicBezTo>
                  <a:pt x="f13248" y="f13249"/>
                  <a:pt x="f13250" y="f13251"/>
                  <a:pt x="f13252" y="f13253"/>
                </a:cubicBezTo>
                <a:cubicBezTo>
                  <a:pt x="f13254" y="f13255"/>
                  <a:pt x="f13256" y="f13257"/>
                  <a:pt x="f13258" y="f13158"/>
                </a:cubicBezTo>
                <a:lnTo>
                  <a:pt x="f13217" y="f13158"/>
                </a:lnTo>
                <a:close/>
                <a:moveTo>
                  <a:pt x="f13259" y="f13158"/>
                </a:moveTo>
                <a:cubicBezTo>
                  <a:pt x="f13260" y="f13261"/>
                  <a:pt x="f13262" y="f13263"/>
                  <a:pt x="f13264" y="f13164"/>
                </a:cubicBezTo>
                <a:lnTo>
                  <a:pt x="f13265" y="f13164"/>
                </a:lnTo>
                <a:cubicBezTo>
                  <a:pt x="f13266" y="f13267"/>
                  <a:pt x="f13268" y="f13269"/>
                  <a:pt x="f13270" y="f13158"/>
                </a:cubicBezTo>
                <a:lnTo>
                  <a:pt x="f13259" y="f13158"/>
                </a:lnTo>
                <a:close/>
                <a:moveTo>
                  <a:pt x="f13271" y="f13272"/>
                </a:moveTo>
                <a:cubicBezTo>
                  <a:pt x="f13273" y="f13274"/>
                  <a:pt x="f13275" y="f13276"/>
                  <a:pt x="f13277" y="f13278"/>
                </a:cubicBezTo>
                <a:lnTo>
                  <a:pt x="f13279" y="f13278"/>
                </a:lnTo>
                <a:lnTo>
                  <a:pt x="f13280" y="f13281"/>
                </a:lnTo>
                <a:lnTo>
                  <a:pt x="f13282" y="f13272"/>
                </a:lnTo>
                <a:lnTo>
                  <a:pt x="f13271" y="f13272"/>
                </a:lnTo>
                <a:close/>
                <a:moveTo>
                  <a:pt x="f13283" y="f13272"/>
                </a:moveTo>
                <a:cubicBezTo>
                  <a:pt x="f13284" y="f13285"/>
                  <a:pt x="f13286" y="f13287"/>
                  <a:pt x="f13288" y="f13278"/>
                </a:cubicBezTo>
                <a:lnTo>
                  <a:pt x="f13289" y="f13278"/>
                </a:lnTo>
                <a:cubicBezTo>
                  <a:pt x="f13290" y="f13291"/>
                  <a:pt x="f13292" y="f13293"/>
                  <a:pt x="f13294" y="f13272"/>
                </a:cubicBezTo>
                <a:lnTo>
                  <a:pt x="f13283" y="f13272"/>
                </a:lnTo>
                <a:close/>
                <a:moveTo>
                  <a:pt x="f13295" y="f13296"/>
                </a:moveTo>
                <a:lnTo>
                  <a:pt x="f13297" y="f13296"/>
                </a:lnTo>
                <a:lnTo>
                  <a:pt x="f13298" y="f13299"/>
                </a:lnTo>
                <a:lnTo>
                  <a:pt x="f13295" y="f13296"/>
                </a:lnTo>
                <a:close/>
                <a:moveTo>
                  <a:pt x="f13295" y="f13296"/>
                </a:moveTo>
                <a:lnTo>
                  <a:pt x="f13300" y="f13299"/>
                </a:lnTo>
                <a:cubicBezTo>
                  <a:pt x="f13300" y="f13299"/>
                  <a:pt x="f13301" y="f13302"/>
                  <a:pt x="f13303" y="f13304"/>
                </a:cubicBezTo>
                <a:lnTo>
                  <a:pt x="f13295" y="f13296"/>
                </a:lnTo>
                <a:close/>
                <a:moveTo>
                  <a:pt x="f13305" y="f13306"/>
                </a:moveTo>
                <a:cubicBezTo>
                  <a:pt x="f13307" y="f13308"/>
                  <a:pt x="f13309" y="f13310"/>
                  <a:pt x="f13311" y="f13312"/>
                </a:cubicBezTo>
                <a:cubicBezTo>
                  <a:pt x="f13313" y="f13314"/>
                  <a:pt x="f13315" y="f13316"/>
                  <a:pt x="f13317" y="f13318"/>
                </a:cubicBezTo>
                <a:lnTo>
                  <a:pt x="f13319" y="f13318"/>
                </a:lnTo>
                <a:cubicBezTo>
                  <a:pt x="f13320" y="f13321"/>
                  <a:pt x="f13322" y="f13323"/>
                  <a:pt x="f13324" y="f13306"/>
                </a:cubicBezTo>
                <a:lnTo>
                  <a:pt x="f13325" y="f13306"/>
                </a:lnTo>
                <a:cubicBezTo>
                  <a:pt x="f13326" y="f13327"/>
                  <a:pt x="f13328" y="f13329"/>
                  <a:pt x="f13330" y="f13331"/>
                </a:cubicBezTo>
                <a:lnTo>
                  <a:pt x="f13332" y="f13333"/>
                </a:lnTo>
                <a:lnTo>
                  <a:pt x="f35" y="f13333"/>
                </a:lnTo>
                <a:cubicBezTo>
                  <a:pt x="f35" y="f13333"/>
                  <a:pt x="f13334" y="f13335"/>
                  <a:pt x="f13336" y="f13312"/>
                </a:cubicBezTo>
                <a:lnTo>
                  <a:pt x="f13337" y="f13306"/>
                </a:lnTo>
                <a:lnTo>
                  <a:pt x="f13305" y="f13306"/>
                </a:lnTo>
                <a:close/>
                <a:moveTo>
                  <a:pt x="f13171" y="f13338"/>
                </a:moveTo>
                <a:cubicBezTo>
                  <a:pt x="f13339" y="f13340"/>
                  <a:pt x="f13341" y="f13342"/>
                  <a:pt x="f13343" y="f13344"/>
                </a:cubicBezTo>
                <a:cubicBezTo>
                  <a:pt x="f13345" y="f13346"/>
                  <a:pt x="f13347" y="f13348"/>
                  <a:pt x="f13349" y="f13348"/>
                </a:cubicBezTo>
                <a:lnTo>
                  <a:pt x="f13350" y="f13348"/>
                </a:lnTo>
                <a:cubicBezTo>
                  <a:pt x="f13351" y="f13348"/>
                  <a:pt x="f13352" y="f13346"/>
                  <a:pt x="f13353" y="f13344"/>
                </a:cubicBezTo>
                <a:cubicBezTo>
                  <a:pt x="f13354" y="f13355"/>
                  <a:pt x="f13356" y="f13357"/>
                  <a:pt x="f13358" y="f13338"/>
                </a:cubicBezTo>
                <a:lnTo>
                  <a:pt x="f13171" y="f13338"/>
                </a:lnTo>
                <a:close/>
              </a:path>
            </a:pathLst>
          </a:custGeom>
          <a:solidFill>
            <a:srgbClr val="BF71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3" name="Freihandform 3">
            <a:extLst>
              <a:ext uri="{FF2B5EF4-FFF2-40B4-BE49-F238E27FC236}">
                <a16:creationId xmlns:a16="http://schemas.microsoft.com/office/drawing/2014/main" id="{1FDE695D-DB60-55C0-81F6-1CA47C2EBEE5}"/>
              </a:ext>
            </a:extLst>
          </p:cNvPr>
          <p:cNvSpPr/>
          <p:nvPr/>
        </p:nvSpPr>
        <p:spPr>
          <a:xfrm>
            <a:off x="2281043" y="2738189"/>
            <a:ext cx="157752" cy="171879"/>
          </a:xfrm>
          <a:custGeom>
            <a:avLst/>
            <a:gdLst>
              <a:gd name="f0" fmla="val 10800000"/>
              <a:gd name="f1" fmla="val 5400000"/>
              <a:gd name="f2" fmla="val 180"/>
              <a:gd name="f3" fmla="val w"/>
              <a:gd name="f4" fmla="val h"/>
              <a:gd name="f5" fmla="val 0"/>
              <a:gd name="f6" fmla="val 157755"/>
              <a:gd name="f7" fmla="val 171879"/>
              <a:gd name="f8" fmla="val 113362"/>
              <a:gd name="f9" fmla="val 39033"/>
              <a:gd name="f10" fmla="val 108592"/>
              <a:gd name="f11" fmla="val 36387"/>
              <a:gd name="f12" fmla="val 104351"/>
              <a:gd name="f13" fmla="val 33741"/>
              <a:gd name="f14" fmla="val 103291"/>
              <a:gd name="f15" fmla="val 32153"/>
              <a:gd name="f16" fmla="val 101170"/>
              <a:gd name="f17" fmla="val 25272"/>
              <a:gd name="f18" fmla="val 95870"/>
              <a:gd name="f19" fmla="val 17863"/>
              <a:gd name="f20" fmla="val 83148"/>
              <a:gd name="f21" fmla="val 15216"/>
              <a:gd name="f22" fmla="val 10982"/>
              <a:gd name="f23" fmla="val 70426"/>
              <a:gd name="f24" fmla="val 4631"/>
              <a:gd name="f25" fmla="val 61944"/>
              <a:gd name="f26" fmla="val 397"/>
              <a:gd name="f27" fmla="val 36500"/>
              <a:gd name="f28" fmla="+- 0 0 5425"/>
              <a:gd name="f29" fmla="val 17947"/>
              <a:gd name="f30" fmla="val 10453"/>
              <a:gd name="f31" fmla="+- 0 0 8027"/>
              <a:gd name="f32" fmla="val 28448"/>
              <a:gd name="f33" fmla="val 454"/>
              <a:gd name="f34" fmla="val 46972"/>
              <a:gd name="f35" fmla="val 5225"/>
              <a:gd name="f36" fmla="val 53853"/>
              <a:gd name="f37" fmla="val 13176"/>
              <a:gd name="f38" fmla="val 65497"/>
              <a:gd name="f39" fmla="val 23778"/>
              <a:gd name="f40" fmla="val 72377"/>
              <a:gd name="f41" fmla="val 32789"/>
              <a:gd name="f42" fmla="val 78199"/>
              <a:gd name="f43" fmla="val 39680"/>
              <a:gd name="f44" fmla="val 82962"/>
              <a:gd name="f45" fmla="val 46042"/>
              <a:gd name="f46" fmla="val 86667"/>
              <a:gd name="f47" fmla="val 49222"/>
              <a:gd name="f48" fmla="val 91431"/>
              <a:gd name="f49" fmla="val 58764"/>
              <a:gd name="f50" fmla="val 102016"/>
              <a:gd name="f51" fmla="val 63534"/>
              <a:gd name="f52" fmla="val 59824"/>
              <a:gd name="f53" fmla="val 121599"/>
              <a:gd name="f54" fmla="val 56113"/>
              <a:gd name="f55" fmla="val 134301"/>
              <a:gd name="f56" fmla="val 147533"/>
              <a:gd name="f57" fmla="val 71486"/>
              <a:gd name="f58" fmla="val 157589"/>
              <a:gd name="f59" fmla="val 75196"/>
              <a:gd name="f60" fmla="val 162352"/>
              <a:gd name="f61" fmla="val 82618"/>
              <a:gd name="f62" fmla="val 170820"/>
              <a:gd name="f63" fmla="val 94810"/>
              <a:gd name="f64" fmla="val 108062"/>
              <a:gd name="f65" fmla="val 114953"/>
              <a:gd name="f66" fmla="val 164469"/>
              <a:gd name="f67" fmla="val 121314"/>
              <a:gd name="f68" fmla="val 160235"/>
              <a:gd name="f69" fmla="val 125555"/>
              <a:gd name="f70" fmla="val 158647"/>
              <a:gd name="f71" fmla="val 137747"/>
              <a:gd name="f72" fmla="val 152296"/>
              <a:gd name="f73" fmla="val 161070"/>
              <a:gd name="f74" fmla="val 140652"/>
              <a:gd name="f75" fmla="val 157360"/>
              <a:gd name="f76" fmla="val 113660"/>
              <a:gd name="f77" fmla="val 154709"/>
              <a:gd name="f78" fmla="val 95135"/>
              <a:gd name="f79" fmla="val 150469"/>
              <a:gd name="f80" fmla="val 60204"/>
              <a:gd name="f81" fmla="val 113893"/>
              <a:gd name="f82" fmla="val 40092"/>
              <a:gd name="f83" fmla="+- 0 0 -90"/>
              <a:gd name="f84" fmla="*/ f3 1 157755"/>
              <a:gd name="f85" fmla="*/ f4 1 171879"/>
              <a:gd name="f86" fmla="+- f7 0 f5"/>
              <a:gd name="f87" fmla="+- f6 0 f5"/>
              <a:gd name="f88" fmla="*/ f83 f0 1"/>
              <a:gd name="f89" fmla="*/ f87 1 157755"/>
              <a:gd name="f90" fmla="*/ f86 1 171879"/>
              <a:gd name="f91" fmla="*/ 113362 f87 1"/>
              <a:gd name="f92" fmla="*/ 39033 f86 1"/>
              <a:gd name="f93" fmla="*/ 103291 f87 1"/>
              <a:gd name="f94" fmla="*/ 32153 f86 1"/>
              <a:gd name="f95" fmla="*/ 83148 f87 1"/>
              <a:gd name="f96" fmla="*/ 15216 f86 1"/>
              <a:gd name="f97" fmla="*/ 10982 f86 1"/>
              <a:gd name="f98" fmla="*/ 70426 f87 1"/>
              <a:gd name="f99" fmla="*/ 4631 f86 1"/>
              <a:gd name="f100" fmla="*/ 17947 f87 1"/>
              <a:gd name="f101" fmla="*/ 10453 f86 1"/>
              <a:gd name="f102" fmla="*/ 5225 f87 1"/>
              <a:gd name="f103" fmla="*/ 53853 f86 1"/>
              <a:gd name="f104" fmla="*/ 32789 f87 1"/>
              <a:gd name="f105" fmla="*/ 78199 f86 1"/>
              <a:gd name="f106" fmla="*/ 49222 f87 1"/>
              <a:gd name="f107" fmla="*/ 91431 f86 1"/>
              <a:gd name="f108" fmla="*/ 58764 f87 1"/>
              <a:gd name="f109" fmla="*/ 102016 f86 1"/>
              <a:gd name="f110" fmla="*/ 63534 f87 1"/>
              <a:gd name="f111" fmla="*/ 59824 f87 1"/>
              <a:gd name="f112" fmla="*/ 121599 f86 1"/>
              <a:gd name="f113" fmla="*/ 71486 f87 1"/>
              <a:gd name="f114" fmla="*/ 157589 f86 1"/>
              <a:gd name="f115" fmla="*/ 94810 f87 1"/>
              <a:gd name="f116" fmla="*/ 171879 f86 1"/>
              <a:gd name="f117" fmla="*/ 108062 f87 1"/>
              <a:gd name="f118" fmla="*/ 170820 f86 1"/>
              <a:gd name="f119" fmla="*/ 114953 f87 1"/>
              <a:gd name="f120" fmla="*/ 164469 f86 1"/>
              <a:gd name="f121" fmla="*/ 125555 f87 1"/>
              <a:gd name="f122" fmla="*/ 158647 f86 1"/>
              <a:gd name="f123" fmla="*/ 157360 f87 1"/>
              <a:gd name="f124" fmla="*/ 113660 f86 1"/>
              <a:gd name="f125" fmla="*/ 113893 f87 1"/>
              <a:gd name="f126" fmla="*/ 40092 f86 1"/>
              <a:gd name="f127" fmla="*/ f88 1 f2"/>
              <a:gd name="f128" fmla="*/ f91 1 157755"/>
              <a:gd name="f129" fmla="*/ f92 1 171879"/>
              <a:gd name="f130" fmla="*/ f93 1 157755"/>
              <a:gd name="f131" fmla="*/ f94 1 171879"/>
              <a:gd name="f132" fmla="*/ f95 1 157755"/>
              <a:gd name="f133" fmla="*/ f96 1 171879"/>
              <a:gd name="f134" fmla="*/ f97 1 171879"/>
              <a:gd name="f135" fmla="*/ f98 1 157755"/>
              <a:gd name="f136" fmla="*/ f99 1 171879"/>
              <a:gd name="f137" fmla="*/ f100 1 157755"/>
              <a:gd name="f138" fmla="*/ f101 1 171879"/>
              <a:gd name="f139" fmla="*/ f102 1 157755"/>
              <a:gd name="f140" fmla="*/ f103 1 171879"/>
              <a:gd name="f141" fmla="*/ f104 1 157755"/>
              <a:gd name="f142" fmla="*/ f105 1 171879"/>
              <a:gd name="f143" fmla="*/ f106 1 157755"/>
              <a:gd name="f144" fmla="*/ f107 1 171879"/>
              <a:gd name="f145" fmla="*/ f108 1 157755"/>
              <a:gd name="f146" fmla="*/ f109 1 171879"/>
              <a:gd name="f147" fmla="*/ f110 1 157755"/>
              <a:gd name="f148" fmla="*/ f111 1 157755"/>
              <a:gd name="f149" fmla="*/ f112 1 171879"/>
              <a:gd name="f150" fmla="*/ f113 1 157755"/>
              <a:gd name="f151" fmla="*/ f114 1 171879"/>
              <a:gd name="f152" fmla="*/ f115 1 157755"/>
              <a:gd name="f153" fmla="*/ f116 1 171879"/>
              <a:gd name="f154" fmla="*/ f117 1 157755"/>
              <a:gd name="f155" fmla="*/ f118 1 171879"/>
              <a:gd name="f156" fmla="*/ f119 1 157755"/>
              <a:gd name="f157" fmla="*/ f120 1 171879"/>
              <a:gd name="f158" fmla="*/ f121 1 157755"/>
              <a:gd name="f159" fmla="*/ f122 1 171879"/>
              <a:gd name="f160" fmla="*/ f123 1 157755"/>
              <a:gd name="f161" fmla="*/ f124 1 171879"/>
              <a:gd name="f162" fmla="*/ f125 1 157755"/>
              <a:gd name="f163" fmla="*/ f126 1 171879"/>
              <a:gd name="f164" fmla="*/ f5 1 f89"/>
              <a:gd name="f165" fmla="*/ f6 1 f89"/>
              <a:gd name="f166" fmla="*/ f5 1 f90"/>
              <a:gd name="f167" fmla="*/ f7 1 f90"/>
              <a:gd name="f168" fmla="+- f127 0 f1"/>
              <a:gd name="f169" fmla="*/ f128 1 f89"/>
              <a:gd name="f170" fmla="*/ f129 1 f90"/>
              <a:gd name="f171" fmla="*/ f130 1 f89"/>
              <a:gd name="f172" fmla="*/ f131 1 f90"/>
              <a:gd name="f173" fmla="*/ f132 1 f89"/>
              <a:gd name="f174" fmla="*/ f133 1 f90"/>
              <a:gd name="f175" fmla="*/ f134 1 f90"/>
              <a:gd name="f176" fmla="*/ f135 1 f89"/>
              <a:gd name="f177" fmla="*/ f136 1 f90"/>
              <a:gd name="f178" fmla="*/ f137 1 f89"/>
              <a:gd name="f179" fmla="*/ f138 1 f90"/>
              <a:gd name="f180" fmla="*/ f139 1 f89"/>
              <a:gd name="f181" fmla="*/ f140 1 f90"/>
              <a:gd name="f182" fmla="*/ f141 1 f89"/>
              <a:gd name="f183" fmla="*/ f142 1 f90"/>
              <a:gd name="f184" fmla="*/ f143 1 f89"/>
              <a:gd name="f185" fmla="*/ f144 1 f90"/>
              <a:gd name="f186" fmla="*/ f145 1 f89"/>
              <a:gd name="f187" fmla="*/ f146 1 f90"/>
              <a:gd name="f188" fmla="*/ f147 1 f89"/>
              <a:gd name="f189" fmla="*/ f148 1 f89"/>
              <a:gd name="f190" fmla="*/ f149 1 f90"/>
              <a:gd name="f191" fmla="*/ f150 1 f89"/>
              <a:gd name="f192" fmla="*/ f151 1 f90"/>
              <a:gd name="f193" fmla="*/ f152 1 f89"/>
              <a:gd name="f194" fmla="*/ f153 1 f90"/>
              <a:gd name="f195" fmla="*/ f154 1 f89"/>
              <a:gd name="f196" fmla="*/ f155 1 f90"/>
              <a:gd name="f197" fmla="*/ f156 1 f89"/>
              <a:gd name="f198" fmla="*/ f157 1 f90"/>
              <a:gd name="f199" fmla="*/ f158 1 f89"/>
              <a:gd name="f200" fmla="*/ f159 1 f90"/>
              <a:gd name="f201" fmla="*/ f160 1 f89"/>
              <a:gd name="f202" fmla="*/ f161 1 f90"/>
              <a:gd name="f203" fmla="*/ f162 1 f89"/>
              <a:gd name="f204" fmla="*/ f163 1 f90"/>
              <a:gd name="f205" fmla="*/ f164 f84 1"/>
              <a:gd name="f206" fmla="*/ f165 f84 1"/>
              <a:gd name="f207" fmla="*/ f167 f85 1"/>
              <a:gd name="f208" fmla="*/ f166 f85 1"/>
              <a:gd name="f209" fmla="*/ f169 f84 1"/>
              <a:gd name="f210" fmla="*/ f170 f85 1"/>
              <a:gd name="f211" fmla="*/ f171 f84 1"/>
              <a:gd name="f212" fmla="*/ f172 f85 1"/>
              <a:gd name="f213" fmla="*/ f173 f84 1"/>
              <a:gd name="f214" fmla="*/ f174 f85 1"/>
              <a:gd name="f215" fmla="*/ f175 f85 1"/>
              <a:gd name="f216" fmla="*/ f176 f84 1"/>
              <a:gd name="f217" fmla="*/ f177 f85 1"/>
              <a:gd name="f218" fmla="*/ f178 f84 1"/>
              <a:gd name="f219" fmla="*/ f179 f85 1"/>
              <a:gd name="f220" fmla="*/ f180 f84 1"/>
              <a:gd name="f221" fmla="*/ f181 f85 1"/>
              <a:gd name="f222" fmla="*/ f182 f84 1"/>
              <a:gd name="f223" fmla="*/ f183 f85 1"/>
              <a:gd name="f224" fmla="*/ f184 f84 1"/>
              <a:gd name="f225" fmla="*/ f185 f85 1"/>
              <a:gd name="f226" fmla="*/ f186 f84 1"/>
              <a:gd name="f227" fmla="*/ f187 f85 1"/>
              <a:gd name="f228" fmla="*/ f188 f84 1"/>
              <a:gd name="f229" fmla="*/ f189 f84 1"/>
              <a:gd name="f230" fmla="*/ f190 f85 1"/>
              <a:gd name="f231" fmla="*/ f191 f84 1"/>
              <a:gd name="f232" fmla="*/ f192 f85 1"/>
              <a:gd name="f233" fmla="*/ f193 f84 1"/>
              <a:gd name="f234" fmla="*/ f194 f85 1"/>
              <a:gd name="f235" fmla="*/ f195 f84 1"/>
              <a:gd name="f236" fmla="*/ f196 f85 1"/>
              <a:gd name="f237" fmla="*/ f197 f84 1"/>
              <a:gd name="f238" fmla="*/ f198 f85 1"/>
              <a:gd name="f239" fmla="*/ f199 f84 1"/>
              <a:gd name="f240" fmla="*/ f200 f85 1"/>
              <a:gd name="f241" fmla="*/ f201 f84 1"/>
              <a:gd name="f242" fmla="*/ f202 f85 1"/>
              <a:gd name="f243" fmla="*/ f203 f84 1"/>
              <a:gd name="f244" fmla="*/ f204 f85 1"/>
            </a:gdLst>
            <a:ahLst/>
            <a:cxnLst>
              <a:cxn ang="3cd4">
                <a:pos x="hc" y="t"/>
              </a:cxn>
              <a:cxn ang="0">
                <a:pos x="r" y="vc"/>
              </a:cxn>
              <a:cxn ang="cd4">
                <a:pos x="hc" y="b"/>
              </a:cxn>
              <a:cxn ang="cd2">
                <a:pos x="l" y="vc"/>
              </a:cxn>
              <a:cxn ang="f168">
                <a:pos x="f209" y="f210"/>
              </a:cxn>
              <a:cxn ang="f168">
                <a:pos x="f211" y="f212"/>
              </a:cxn>
              <a:cxn ang="f168">
                <a:pos x="f213" y="f214"/>
              </a:cxn>
              <a:cxn ang="f168">
                <a:pos x="f213" y="f215"/>
              </a:cxn>
              <a:cxn ang="f168">
                <a:pos x="f216" y="f217"/>
              </a:cxn>
              <a:cxn ang="f168">
                <a:pos x="f218" y="f219"/>
              </a:cxn>
              <a:cxn ang="f168">
                <a:pos x="f220" y="f221"/>
              </a:cxn>
              <a:cxn ang="f168">
                <a:pos x="f222" y="f223"/>
              </a:cxn>
              <a:cxn ang="f168">
                <a:pos x="f224" y="f225"/>
              </a:cxn>
              <a:cxn ang="f168">
                <a:pos x="f226" y="f227"/>
              </a:cxn>
              <a:cxn ang="f168">
                <a:pos x="f228" y="f227"/>
              </a:cxn>
              <a:cxn ang="f168">
                <a:pos x="f229" y="f230"/>
              </a:cxn>
              <a:cxn ang="f168">
                <a:pos x="f231" y="f232"/>
              </a:cxn>
              <a:cxn ang="f168">
                <a:pos x="f233" y="f234"/>
              </a:cxn>
              <a:cxn ang="f168">
                <a:pos x="f235" y="f236"/>
              </a:cxn>
              <a:cxn ang="f168">
                <a:pos x="f237" y="f238"/>
              </a:cxn>
              <a:cxn ang="f168">
                <a:pos x="f239" y="f240"/>
              </a:cxn>
              <a:cxn ang="f168">
                <a:pos x="f241" y="f242"/>
              </a:cxn>
              <a:cxn ang="f168">
                <a:pos x="f243" y="f244"/>
              </a:cxn>
            </a:cxnLst>
            <a:rect l="f205" t="f208" r="f206" b="f207"/>
            <a:pathLst>
              <a:path w="157755" h="171879">
                <a:moveTo>
                  <a:pt x="f8" y="f9"/>
                </a:moveTo>
                <a:cubicBezTo>
                  <a:pt x="f10" y="f11"/>
                  <a:pt x="f12" y="f13"/>
                  <a:pt x="f14" y="f15"/>
                </a:cubicBezTo>
                <a:cubicBezTo>
                  <a:pt x="f16" y="f17"/>
                  <a:pt x="f18" y="f19"/>
                  <a:pt x="f20" y="f21"/>
                </a:cubicBezTo>
                <a:lnTo>
                  <a:pt x="f20" y="f22"/>
                </a:lnTo>
                <a:cubicBezTo>
                  <a:pt x="f20" y="f22"/>
                  <a:pt x="f23" y="f24"/>
                  <a:pt x="f23" y="f24"/>
                </a:cubicBezTo>
                <a:cubicBezTo>
                  <a:pt x="f25" y="f26"/>
                  <a:pt x="f27" y="f28"/>
                  <a:pt x="f29" y="f30"/>
                </a:cubicBezTo>
                <a:cubicBezTo>
                  <a:pt x="f31" y="f32"/>
                  <a:pt x="f33" y="f34"/>
                  <a:pt x="f35" y="f36"/>
                </a:cubicBezTo>
                <a:cubicBezTo>
                  <a:pt x="f37" y="f38"/>
                  <a:pt x="f39" y="f40"/>
                  <a:pt x="f41" y="f42"/>
                </a:cubicBezTo>
                <a:cubicBezTo>
                  <a:pt x="f43" y="f44"/>
                  <a:pt x="f45" y="f46"/>
                  <a:pt x="f47" y="f48"/>
                </a:cubicBezTo>
                <a:lnTo>
                  <a:pt x="f49" y="f50"/>
                </a:lnTo>
                <a:lnTo>
                  <a:pt x="f51" y="f50"/>
                </a:lnTo>
                <a:cubicBezTo>
                  <a:pt x="f51" y="f50"/>
                  <a:pt x="f52" y="f53"/>
                  <a:pt x="f52" y="f53"/>
                </a:cubicBezTo>
                <a:cubicBezTo>
                  <a:pt x="f54" y="f55"/>
                  <a:pt x="f52" y="f56"/>
                  <a:pt x="f57" y="f58"/>
                </a:cubicBezTo>
                <a:cubicBezTo>
                  <a:pt x="f59" y="f60"/>
                  <a:pt x="f61" y="f62"/>
                  <a:pt x="f63" y="f7"/>
                </a:cubicBezTo>
                <a:lnTo>
                  <a:pt x="f64" y="f62"/>
                </a:lnTo>
                <a:lnTo>
                  <a:pt x="f65" y="f66"/>
                </a:lnTo>
                <a:cubicBezTo>
                  <a:pt x="f65" y="f66"/>
                  <a:pt x="f67" y="f68"/>
                  <a:pt x="f69" y="f70"/>
                </a:cubicBezTo>
                <a:cubicBezTo>
                  <a:pt x="f71" y="f72"/>
                  <a:pt x="f73" y="f74"/>
                  <a:pt x="f75" y="f76"/>
                </a:cubicBezTo>
                <a:cubicBezTo>
                  <a:pt x="f77" y="f78"/>
                  <a:pt x="f79" y="f80"/>
                  <a:pt x="f81" y="f82"/>
                </a:cubicBezTo>
              </a:path>
            </a:pathLst>
          </a:custGeom>
          <a:noFill/>
          <a:ln w="38103"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4" name="Freihandform 4">
            <a:extLst>
              <a:ext uri="{FF2B5EF4-FFF2-40B4-BE49-F238E27FC236}">
                <a16:creationId xmlns:a16="http://schemas.microsoft.com/office/drawing/2014/main" id="{785C3AF5-C374-FC16-C3F7-46B22E554751}"/>
              </a:ext>
            </a:extLst>
          </p:cNvPr>
          <p:cNvSpPr/>
          <p:nvPr/>
        </p:nvSpPr>
        <p:spPr>
          <a:xfrm>
            <a:off x="4754514" y="4920971"/>
            <a:ext cx="138577" cy="93982"/>
          </a:xfrm>
          <a:custGeom>
            <a:avLst/>
            <a:gdLst>
              <a:gd name="f0" fmla="val 10800000"/>
              <a:gd name="f1" fmla="val 5400000"/>
              <a:gd name="f2" fmla="val 180"/>
              <a:gd name="f3" fmla="val w"/>
              <a:gd name="f4" fmla="val h"/>
              <a:gd name="f5" fmla="val 0"/>
              <a:gd name="f6" fmla="val 138577"/>
              <a:gd name="f7" fmla="val 93982"/>
              <a:gd name="f8" fmla="val 70333"/>
              <a:gd name="f9" fmla="val 88690"/>
              <a:gd name="f10" fmla="val 70863"/>
              <a:gd name="f11" fmla="val 71393"/>
              <a:gd name="f12" fmla="val 86236"/>
              <a:gd name="f13" fmla="val 93983"/>
              <a:gd name="f14" fmla="val 100018"/>
              <a:gd name="f15" fmla="val 88161"/>
              <a:gd name="f16" fmla="val 114330"/>
              <a:gd name="f17" fmla="val 80751"/>
              <a:gd name="f18" fmla="val 131293"/>
              <a:gd name="f19" fmla="val 72283"/>
              <a:gd name="f20" fmla="val 134474"/>
              <a:gd name="f21" fmla="val 57993"/>
              <a:gd name="f22" fmla="val 137124"/>
              <a:gd name="f23" fmla="val 46878"/>
              <a:gd name="f24" fmla="val 139244"/>
              <a:gd name="f25" fmla="val 39998"/>
              <a:gd name="f26" fmla="val 141895"/>
              <a:gd name="f27" fmla="val 23061"/>
              <a:gd name="f28" fmla="val 122282"/>
              <a:gd name="f29" fmla="val 13005"/>
              <a:gd name="f30" fmla="val 107969"/>
              <a:gd name="f31" fmla="+- 0 0 2873"/>
              <a:gd name="f32" fmla="val 89946"/>
              <a:gd name="f33" fmla="val 303"/>
              <a:gd name="f34" fmla="val 77224"/>
              <a:gd name="f35" fmla="val 2949"/>
              <a:gd name="f36" fmla="val 48069"/>
              <a:gd name="f37" fmla="+- 0 0 7107"/>
              <a:gd name="f38" fmla="val 28456"/>
              <a:gd name="f39" fmla="val 10888"/>
              <a:gd name="f40" fmla="val 16794"/>
              <a:gd name="f41" fmla="val 22003"/>
              <a:gd name="f42" fmla="val 10433"/>
              <a:gd name="f43" fmla="val 27824"/>
              <a:gd name="f44" fmla="val 2482"/>
              <a:gd name="f45" fmla="val 34176"/>
              <a:gd name="f46" fmla="+- 0 0 1229"/>
              <a:gd name="f47" fmla="val 43173"/>
              <a:gd name="f48" fmla="val 361"/>
              <a:gd name="f49" fmla="val 52171"/>
              <a:gd name="f50" fmla="val 1952"/>
              <a:gd name="f51" fmla="val 61697"/>
              <a:gd name="f52" fmla="val 8843"/>
              <a:gd name="f53" fmla="val 69636"/>
              <a:gd name="f54" fmla="val 17854"/>
              <a:gd name="f55" fmla="val 73341"/>
              <a:gd name="f56" fmla="val 18385"/>
              <a:gd name="f57" fmla="val 73871"/>
              <a:gd name="f58" fmla="val 20505"/>
              <a:gd name="f59" fmla="val 75987"/>
              <a:gd name="f60" fmla="val 22095"/>
              <a:gd name="f61" fmla="val 77575"/>
              <a:gd name="f62" fmla="val 26336"/>
              <a:gd name="f63" fmla="val 82339"/>
              <a:gd name="f64" fmla="val 36938"/>
              <a:gd name="f65" fmla="val 52310"/>
              <a:gd name="f66" fmla="val 58141"/>
              <a:gd name="f67" fmla="val 64502"/>
              <a:gd name="f68" fmla="val 92395"/>
              <a:gd name="f69" fmla="+- 0 0 -90"/>
              <a:gd name="f70" fmla="*/ f3 1 138577"/>
              <a:gd name="f71" fmla="*/ f4 1 93982"/>
              <a:gd name="f72" fmla="+- f7 0 f5"/>
              <a:gd name="f73" fmla="+- f6 0 f5"/>
              <a:gd name="f74" fmla="*/ f69 f0 1"/>
              <a:gd name="f75" fmla="*/ f73 1 138577"/>
              <a:gd name="f76" fmla="*/ f72 1 93982"/>
              <a:gd name="f77" fmla="*/ 70333 f73 1"/>
              <a:gd name="f78" fmla="*/ 88690 f72 1"/>
              <a:gd name="f79" fmla="*/ 71393 f73 1"/>
              <a:gd name="f80" fmla="*/ 114330 f73 1"/>
              <a:gd name="f81" fmla="*/ 80751 f72 1"/>
              <a:gd name="f82" fmla="*/ 137124 f73 1"/>
              <a:gd name="f83" fmla="*/ 46878 f72 1"/>
              <a:gd name="f84" fmla="*/ 122282 f73 1"/>
              <a:gd name="f85" fmla="*/ 13005 f72 1"/>
              <a:gd name="f86" fmla="*/ 77224 f73 1"/>
              <a:gd name="f87" fmla="*/ 2949 f72 1"/>
              <a:gd name="f88" fmla="*/ 16794 f73 1"/>
              <a:gd name="f89" fmla="*/ 22003 f72 1"/>
              <a:gd name="f90" fmla="*/ 10433 f73 1"/>
              <a:gd name="f91" fmla="*/ 27824 f72 1"/>
              <a:gd name="f92" fmla="*/ 361 f73 1"/>
              <a:gd name="f93" fmla="*/ 52171 f72 1"/>
              <a:gd name="f94" fmla="*/ 17854 f73 1"/>
              <a:gd name="f95" fmla="*/ 73341 f72 1"/>
              <a:gd name="f96" fmla="*/ 22095 f73 1"/>
              <a:gd name="f97" fmla="*/ 77575 f72 1"/>
              <a:gd name="f98" fmla="*/ 52310 f73 1"/>
              <a:gd name="f99" fmla="*/ 93983 f72 1"/>
              <a:gd name="f100" fmla="*/ 70863 f73 1"/>
              <a:gd name="f101" fmla="*/ 88161 f72 1"/>
              <a:gd name="f102" fmla="*/ f74 1 f2"/>
              <a:gd name="f103" fmla="*/ f77 1 138577"/>
              <a:gd name="f104" fmla="*/ f78 1 93982"/>
              <a:gd name="f105" fmla="*/ f79 1 138577"/>
              <a:gd name="f106" fmla="*/ f80 1 138577"/>
              <a:gd name="f107" fmla="*/ f81 1 93982"/>
              <a:gd name="f108" fmla="*/ f82 1 138577"/>
              <a:gd name="f109" fmla="*/ f83 1 93982"/>
              <a:gd name="f110" fmla="*/ f84 1 138577"/>
              <a:gd name="f111" fmla="*/ f85 1 93982"/>
              <a:gd name="f112" fmla="*/ f86 1 138577"/>
              <a:gd name="f113" fmla="*/ f87 1 93982"/>
              <a:gd name="f114" fmla="*/ f88 1 138577"/>
              <a:gd name="f115" fmla="*/ f89 1 93982"/>
              <a:gd name="f116" fmla="*/ f90 1 138577"/>
              <a:gd name="f117" fmla="*/ f91 1 93982"/>
              <a:gd name="f118" fmla="*/ f92 1 138577"/>
              <a:gd name="f119" fmla="*/ f93 1 93982"/>
              <a:gd name="f120" fmla="*/ f94 1 138577"/>
              <a:gd name="f121" fmla="*/ f95 1 93982"/>
              <a:gd name="f122" fmla="*/ f96 1 138577"/>
              <a:gd name="f123" fmla="*/ f97 1 93982"/>
              <a:gd name="f124" fmla="*/ f98 1 138577"/>
              <a:gd name="f125" fmla="*/ f99 1 93982"/>
              <a:gd name="f126" fmla="*/ f100 1 138577"/>
              <a:gd name="f127" fmla="*/ f101 1 93982"/>
              <a:gd name="f128" fmla="*/ f5 1 f75"/>
              <a:gd name="f129" fmla="*/ f6 1 f75"/>
              <a:gd name="f130" fmla="*/ f5 1 f76"/>
              <a:gd name="f131" fmla="*/ f7 1 f76"/>
              <a:gd name="f132" fmla="+- f102 0 f1"/>
              <a:gd name="f133" fmla="*/ f103 1 f75"/>
              <a:gd name="f134" fmla="*/ f104 1 f76"/>
              <a:gd name="f135" fmla="*/ f105 1 f75"/>
              <a:gd name="f136" fmla="*/ f106 1 f75"/>
              <a:gd name="f137" fmla="*/ f107 1 f76"/>
              <a:gd name="f138" fmla="*/ f108 1 f75"/>
              <a:gd name="f139" fmla="*/ f109 1 f76"/>
              <a:gd name="f140" fmla="*/ f110 1 f75"/>
              <a:gd name="f141" fmla="*/ f111 1 f76"/>
              <a:gd name="f142" fmla="*/ f112 1 f75"/>
              <a:gd name="f143" fmla="*/ f113 1 f76"/>
              <a:gd name="f144" fmla="*/ f114 1 f75"/>
              <a:gd name="f145" fmla="*/ f115 1 f76"/>
              <a:gd name="f146" fmla="*/ f116 1 f75"/>
              <a:gd name="f147" fmla="*/ f117 1 f76"/>
              <a:gd name="f148" fmla="*/ f118 1 f75"/>
              <a:gd name="f149" fmla="*/ f119 1 f76"/>
              <a:gd name="f150" fmla="*/ f120 1 f75"/>
              <a:gd name="f151" fmla="*/ f121 1 f76"/>
              <a:gd name="f152" fmla="*/ f122 1 f75"/>
              <a:gd name="f153" fmla="*/ f123 1 f76"/>
              <a:gd name="f154" fmla="*/ f124 1 f75"/>
              <a:gd name="f155" fmla="*/ f125 1 f76"/>
              <a:gd name="f156" fmla="*/ f126 1 f75"/>
              <a:gd name="f157" fmla="*/ f127 1 f76"/>
              <a:gd name="f158" fmla="*/ f128 f70 1"/>
              <a:gd name="f159" fmla="*/ f129 f70 1"/>
              <a:gd name="f160" fmla="*/ f131 f71 1"/>
              <a:gd name="f161" fmla="*/ f130 f71 1"/>
              <a:gd name="f162" fmla="*/ f133 f70 1"/>
              <a:gd name="f163" fmla="*/ f134 f71 1"/>
              <a:gd name="f164" fmla="*/ f135 f70 1"/>
              <a:gd name="f165" fmla="*/ f136 f70 1"/>
              <a:gd name="f166" fmla="*/ f137 f71 1"/>
              <a:gd name="f167" fmla="*/ f138 f70 1"/>
              <a:gd name="f168" fmla="*/ f139 f71 1"/>
              <a:gd name="f169" fmla="*/ f140 f70 1"/>
              <a:gd name="f170" fmla="*/ f141 f71 1"/>
              <a:gd name="f171" fmla="*/ f142 f70 1"/>
              <a:gd name="f172" fmla="*/ f143 f71 1"/>
              <a:gd name="f173" fmla="*/ f144 f70 1"/>
              <a:gd name="f174" fmla="*/ f145 f71 1"/>
              <a:gd name="f175" fmla="*/ f146 f70 1"/>
              <a:gd name="f176" fmla="*/ f147 f71 1"/>
              <a:gd name="f177" fmla="*/ f148 f70 1"/>
              <a:gd name="f178" fmla="*/ f149 f71 1"/>
              <a:gd name="f179" fmla="*/ f150 f70 1"/>
              <a:gd name="f180" fmla="*/ f151 f71 1"/>
              <a:gd name="f181" fmla="*/ f152 f70 1"/>
              <a:gd name="f182" fmla="*/ f153 f71 1"/>
              <a:gd name="f183" fmla="*/ f154 f70 1"/>
              <a:gd name="f184" fmla="*/ f155 f71 1"/>
              <a:gd name="f185" fmla="*/ f156 f70 1"/>
              <a:gd name="f186" fmla="*/ f157 f71 1"/>
            </a:gdLst>
            <a:ahLst/>
            <a:cxnLst>
              <a:cxn ang="3cd4">
                <a:pos x="hc" y="t"/>
              </a:cxn>
              <a:cxn ang="0">
                <a:pos x="r" y="vc"/>
              </a:cxn>
              <a:cxn ang="cd4">
                <a:pos x="hc" y="b"/>
              </a:cxn>
              <a:cxn ang="cd2">
                <a:pos x="l" y="vc"/>
              </a:cxn>
              <a:cxn ang="f132">
                <a:pos x="f162" y="f163"/>
              </a:cxn>
              <a:cxn ang="f132">
                <a:pos x="f164" y="f163"/>
              </a:cxn>
              <a:cxn ang="f132">
                <a:pos x="f165" y="f166"/>
              </a:cxn>
              <a:cxn ang="f132">
                <a:pos x="f167" y="f168"/>
              </a:cxn>
              <a:cxn ang="f132">
                <a:pos x="f169" y="f170"/>
              </a:cxn>
              <a:cxn ang="f132">
                <a:pos x="f171" y="f172"/>
              </a:cxn>
              <a:cxn ang="f132">
                <a:pos x="f173" y="f174"/>
              </a:cxn>
              <a:cxn ang="f132">
                <a:pos x="f175" y="f176"/>
              </a:cxn>
              <a:cxn ang="f132">
                <a:pos x="f177" y="f178"/>
              </a:cxn>
              <a:cxn ang="f132">
                <a:pos x="f179" y="f180"/>
              </a:cxn>
              <a:cxn ang="f132">
                <a:pos x="f181" y="f182"/>
              </a:cxn>
              <a:cxn ang="f132">
                <a:pos x="f183" y="f184"/>
              </a:cxn>
              <a:cxn ang="f132">
                <a:pos x="f185" y="f186"/>
              </a:cxn>
            </a:cxnLst>
            <a:rect l="f158" t="f161" r="f159" b="f160"/>
            <a:pathLst>
              <a:path w="138577" h="93982">
                <a:moveTo>
                  <a:pt x="f8" y="f9"/>
                </a:moveTo>
                <a:cubicBezTo>
                  <a:pt x="f8" y="f9"/>
                  <a:pt x="f10" y="f9"/>
                  <a:pt x="f11" y="f9"/>
                </a:cubicBezTo>
                <a:cubicBezTo>
                  <a:pt x="f12" y="f13"/>
                  <a:pt x="f14" y="f15"/>
                  <a:pt x="f16" y="f17"/>
                </a:cubicBezTo>
                <a:cubicBezTo>
                  <a:pt x="f18" y="f19"/>
                  <a:pt x="f20" y="f21"/>
                  <a:pt x="f22" y="f23"/>
                </a:cubicBezTo>
                <a:cubicBezTo>
                  <a:pt x="f24" y="f25"/>
                  <a:pt x="f26" y="f27"/>
                  <a:pt x="f28" y="f29"/>
                </a:cubicBezTo>
                <a:cubicBezTo>
                  <a:pt x="f30" y="f31"/>
                  <a:pt x="f32" y="f33"/>
                  <a:pt x="f34" y="f35"/>
                </a:cubicBezTo>
                <a:cubicBezTo>
                  <a:pt x="f36" y="f37"/>
                  <a:pt x="f38" y="f39"/>
                  <a:pt x="f40" y="f41"/>
                </a:cubicBezTo>
                <a:lnTo>
                  <a:pt x="f42" y="f43"/>
                </a:lnTo>
                <a:cubicBezTo>
                  <a:pt x="f44" y="f45"/>
                  <a:pt x="f46" y="f47"/>
                  <a:pt x="f48" y="f49"/>
                </a:cubicBezTo>
                <a:cubicBezTo>
                  <a:pt x="f50" y="f51"/>
                  <a:pt x="f52" y="f53"/>
                  <a:pt x="f54" y="f55"/>
                </a:cubicBezTo>
                <a:cubicBezTo>
                  <a:pt x="f56" y="f57"/>
                  <a:pt x="f58" y="f59"/>
                  <a:pt x="f60" y="f61"/>
                </a:cubicBezTo>
                <a:cubicBezTo>
                  <a:pt x="f62" y="f63"/>
                  <a:pt x="f64" y="f13"/>
                  <a:pt x="f65" y="f13"/>
                </a:cubicBezTo>
                <a:cubicBezTo>
                  <a:pt x="f66" y="f13"/>
                  <a:pt x="f67" y="f68"/>
                  <a:pt x="f10" y="f15"/>
                </a:cubicBezTo>
              </a:path>
            </a:pathLst>
          </a:custGeom>
          <a:noFill/>
          <a:ln w="38103"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5" name="Freihandform 5">
            <a:extLst>
              <a:ext uri="{FF2B5EF4-FFF2-40B4-BE49-F238E27FC236}">
                <a16:creationId xmlns:a16="http://schemas.microsoft.com/office/drawing/2014/main" id="{256B860C-5DEF-37E4-8113-E089D26FABBB}"/>
              </a:ext>
            </a:extLst>
          </p:cNvPr>
          <p:cNvSpPr/>
          <p:nvPr/>
        </p:nvSpPr>
        <p:spPr>
          <a:xfrm>
            <a:off x="7283104" y="4854019"/>
            <a:ext cx="115497" cy="99541"/>
          </a:xfrm>
          <a:custGeom>
            <a:avLst/>
            <a:gdLst>
              <a:gd name="f0" fmla="val 10800000"/>
              <a:gd name="f1" fmla="val 5400000"/>
              <a:gd name="f2" fmla="val 180"/>
              <a:gd name="f3" fmla="val w"/>
              <a:gd name="f4" fmla="val h"/>
              <a:gd name="f5" fmla="val 0"/>
              <a:gd name="f6" fmla="val 115502"/>
              <a:gd name="f7" fmla="val 99545"/>
              <a:gd name="f8" fmla="val 85633"/>
              <a:gd name="f9" fmla="val 14335"/>
              <a:gd name="f10" fmla="val 80863"/>
              <a:gd name="f11" fmla="val 12746"/>
              <a:gd name="f12" fmla="val 71322"/>
              <a:gd name="f13" fmla="val 3749"/>
              <a:gd name="f14" fmla="val 61250"/>
              <a:gd name="f15" fmla="+- 0 0 485"/>
              <a:gd name="f16" fmla="val 50648"/>
              <a:gd name="f17" fmla="val 44"/>
              <a:gd name="f18" fmla="val 32625"/>
              <a:gd name="f19" fmla="val 1632"/>
              <a:gd name="f20" fmla="val 23613"/>
              <a:gd name="f21" fmla="val 16981"/>
              <a:gd name="f22" fmla="val 18313"/>
              <a:gd name="f23" fmla="val 26507"/>
              <a:gd name="f24" fmla="val 15662"/>
              <a:gd name="f25" fmla="val 30742"/>
              <a:gd name="f26" fmla="val 13012"/>
              <a:gd name="f27" fmla="val 35505"/>
              <a:gd name="f28" fmla="val 10892"/>
              <a:gd name="f29" fmla="val 40268"/>
              <a:gd name="f30" fmla="val 7181"/>
              <a:gd name="f31" fmla="val 47678"/>
              <a:gd name="f32" fmla="+- 0 0 1831"/>
              <a:gd name="f33" fmla="val 64085"/>
              <a:gd name="f34" fmla="+- 0 0 2360"/>
              <a:gd name="f35" fmla="val 77846"/>
              <a:gd name="f36" fmla="val 5591"/>
              <a:gd name="f37" fmla="val 88431"/>
              <a:gd name="f38" fmla="val 11422"/>
              <a:gd name="f39" fmla="val 95841"/>
              <a:gd name="f40" fmla="val 19903"/>
              <a:gd name="f41" fmla="val 99546"/>
              <a:gd name="f42" fmla="val 31035"/>
              <a:gd name="f43" fmla="val 34746"/>
              <a:gd name="f44" fmla="val 38456"/>
              <a:gd name="f45" fmla="val 42167"/>
              <a:gd name="f46" fmla="val 98487"/>
              <a:gd name="f47" fmla="val 59129"/>
              <a:gd name="f48" fmla="val 100075"/>
              <a:gd name="f49" fmla="val 73442"/>
              <a:gd name="f50" fmla="val 94253"/>
              <a:gd name="f51" fmla="val 85104"/>
              <a:gd name="f52" fmla="val 88961"/>
              <a:gd name="f53" fmla="val 102597"/>
              <a:gd name="f54" fmla="val 81551"/>
              <a:gd name="f55" fmla="val 113198"/>
              <a:gd name="f56" fmla="val 66202"/>
              <a:gd name="f57" fmla="val 115319"/>
              <a:gd name="f58" fmla="val 46090"/>
              <a:gd name="f59" fmla="val 116379"/>
              <a:gd name="f60" fmla="val 34446"/>
              <a:gd name="f61" fmla="val 112668"/>
              <a:gd name="f62" fmla="val 27037"/>
              <a:gd name="f63" fmla="val 108957"/>
              <a:gd name="f64" fmla="val 22803"/>
              <a:gd name="f65" fmla="val 101006"/>
              <a:gd name="f66" fmla="val 13276"/>
              <a:gd name="f67" fmla="val 89344"/>
              <a:gd name="f68" fmla="val 13805"/>
              <a:gd name="f69" fmla="+- 0 0 -90"/>
              <a:gd name="f70" fmla="*/ f3 1 115502"/>
              <a:gd name="f71" fmla="*/ f4 1 99545"/>
              <a:gd name="f72" fmla="+- f7 0 f5"/>
              <a:gd name="f73" fmla="+- f6 0 f5"/>
              <a:gd name="f74" fmla="*/ f69 f0 1"/>
              <a:gd name="f75" fmla="*/ f73 1 115502"/>
              <a:gd name="f76" fmla="*/ f72 1 99545"/>
              <a:gd name="f77" fmla="*/ 85633 f73 1"/>
              <a:gd name="f78" fmla="*/ 14335 f72 1"/>
              <a:gd name="f79" fmla="*/ 80863 f73 1"/>
              <a:gd name="f80" fmla="*/ 12746 f72 1"/>
              <a:gd name="f81" fmla="*/ 50648 f73 1"/>
              <a:gd name="f82" fmla="*/ 44 f72 1"/>
              <a:gd name="f83" fmla="*/ 18313 f73 1"/>
              <a:gd name="f84" fmla="*/ 26507 f72 1"/>
              <a:gd name="f85" fmla="*/ 10892 f73 1"/>
              <a:gd name="f86" fmla="*/ 40268 f72 1"/>
              <a:gd name="f87" fmla="*/ 7181 f73 1"/>
              <a:gd name="f88" fmla="*/ 47678 f72 1"/>
              <a:gd name="f89" fmla="*/ 5591 f73 1"/>
              <a:gd name="f90" fmla="*/ 88431 f72 1"/>
              <a:gd name="f91" fmla="*/ 31035 f73 1"/>
              <a:gd name="f92" fmla="*/ 99546 f72 1"/>
              <a:gd name="f93" fmla="*/ 42167 f73 1"/>
              <a:gd name="f94" fmla="*/ 98487 f72 1"/>
              <a:gd name="f95" fmla="*/ 85104 f73 1"/>
              <a:gd name="f96" fmla="*/ 88961 f72 1"/>
              <a:gd name="f97" fmla="*/ 115319 f73 1"/>
              <a:gd name="f98" fmla="*/ 46090 f72 1"/>
              <a:gd name="f99" fmla="*/ 108957 f73 1"/>
              <a:gd name="f100" fmla="*/ 22803 f72 1"/>
              <a:gd name="f101" fmla="*/ 13805 f72 1"/>
              <a:gd name="f102" fmla="*/ f74 1 f2"/>
              <a:gd name="f103" fmla="*/ f77 1 115502"/>
              <a:gd name="f104" fmla="*/ f78 1 99545"/>
              <a:gd name="f105" fmla="*/ f79 1 115502"/>
              <a:gd name="f106" fmla="*/ f80 1 99545"/>
              <a:gd name="f107" fmla="*/ f81 1 115502"/>
              <a:gd name="f108" fmla="*/ f82 1 99545"/>
              <a:gd name="f109" fmla="*/ f83 1 115502"/>
              <a:gd name="f110" fmla="*/ f84 1 99545"/>
              <a:gd name="f111" fmla="*/ f85 1 115502"/>
              <a:gd name="f112" fmla="*/ f86 1 99545"/>
              <a:gd name="f113" fmla="*/ f87 1 115502"/>
              <a:gd name="f114" fmla="*/ f88 1 99545"/>
              <a:gd name="f115" fmla="*/ f89 1 115502"/>
              <a:gd name="f116" fmla="*/ f90 1 99545"/>
              <a:gd name="f117" fmla="*/ f91 1 115502"/>
              <a:gd name="f118" fmla="*/ f92 1 99545"/>
              <a:gd name="f119" fmla="*/ f93 1 115502"/>
              <a:gd name="f120" fmla="*/ f94 1 99545"/>
              <a:gd name="f121" fmla="*/ f95 1 115502"/>
              <a:gd name="f122" fmla="*/ f96 1 99545"/>
              <a:gd name="f123" fmla="*/ f97 1 115502"/>
              <a:gd name="f124" fmla="*/ f98 1 99545"/>
              <a:gd name="f125" fmla="*/ f99 1 115502"/>
              <a:gd name="f126" fmla="*/ f100 1 99545"/>
              <a:gd name="f127" fmla="*/ f101 1 99545"/>
              <a:gd name="f128" fmla="*/ f5 1 f75"/>
              <a:gd name="f129" fmla="*/ f6 1 f75"/>
              <a:gd name="f130" fmla="*/ f5 1 f76"/>
              <a:gd name="f131" fmla="*/ f7 1 f76"/>
              <a:gd name="f132" fmla="+- f102 0 f1"/>
              <a:gd name="f133" fmla="*/ f103 1 f75"/>
              <a:gd name="f134" fmla="*/ f104 1 f76"/>
              <a:gd name="f135" fmla="*/ f105 1 f75"/>
              <a:gd name="f136" fmla="*/ f106 1 f76"/>
              <a:gd name="f137" fmla="*/ f107 1 f75"/>
              <a:gd name="f138" fmla="*/ f108 1 f76"/>
              <a:gd name="f139" fmla="*/ f109 1 f75"/>
              <a:gd name="f140" fmla="*/ f110 1 f76"/>
              <a:gd name="f141" fmla="*/ f111 1 f75"/>
              <a:gd name="f142" fmla="*/ f112 1 f76"/>
              <a:gd name="f143" fmla="*/ f113 1 f75"/>
              <a:gd name="f144" fmla="*/ f114 1 f76"/>
              <a:gd name="f145" fmla="*/ f115 1 f75"/>
              <a:gd name="f146" fmla="*/ f116 1 f76"/>
              <a:gd name="f147" fmla="*/ f117 1 f75"/>
              <a:gd name="f148" fmla="*/ f118 1 f76"/>
              <a:gd name="f149" fmla="*/ f119 1 f75"/>
              <a:gd name="f150" fmla="*/ f120 1 f76"/>
              <a:gd name="f151" fmla="*/ f121 1 f75"/>
              <a:gd name="f152" fmla="*/ f122 1 f76"/>
              <a:gd name="f153" fmla="*/ f123 1 f75"/>
              <a:gd name="f154" fmla="*/ f124 1 f76"/>
              <a:gd name="f155" fmla="*/ f125 1 f75"/>
              <a:gd name="f156" fmla="*/ f126 1 f76"/>
              <a:gd name="f157" fmla="*/ f127 1 f76"/>
              <a:gd name="f158" fmla="*/ f128 f70 1"/>
              <a:gd name="f159" fmla="*/ f129 f70 1"/>
              <a:gd name="f160" fmla="*/ f131 f71 1"/>
              <a:gd name="f161" fmla="*/ f130 f71 1"/>
              <a:gd name="f162" fmla="*/ f133 f70 1"/>
              <a:gd name="f163" fmla="*/ f134 f71 1"/>
              <a:gd name="f164" fmla="*/ f135 f70 1"/>
              <a:gd name="f165" fmla="*/ f136 f71 1"/>
              <a:gd name="f166" fmla="*/ f137 f70 1"/>
              <a:gd name="f167" fmla="*/ f138 f71 1"/>
              <a:gd name="f168" fmla="*/ f139 f70 1"/>
              <a:gd name="f169" fmla="*/ f140 f71 1"/>
              <a:gd name="f170" fmla="*/ f141 f70 1"/>
              <a:gd name="f171" fmla="*/ f142 f71 1"/>
              <a:gd name="f172" fmla="*/ f143 f70 1"/>
              <a:gd name="f173" fmla="*/ f144 f71 1"/>
              <a:gd name="f174" fmla="*/ f145 f70 1"/>
              <a:gd name="f175" fmla="*/ f146 f71 1"/>
              <a:gd name="f176" fmla="*/ f147 f70 1"/>
              <a:gd name="f177" fmla="*/ f148 f71 1"/>
              <a:gd name="f178" fmla="*/ f149 f70 1"/>
              <a:gd name="f179" fmla="*/ f150 f71 1"/>
              <a:gd name="f180" fmla="*/ f151 f70 1"/>
              <a:gd name="f181" fmla="*/ f152 f71 1"/>
              <a:gd name="f182" fmla="*/ f153 f70 1"/>
              <a:gd name="f183" fmla="*/ f154 f71 1"/>
              <a:gd name="f184" fmla="*/ f155 f70 1"/>
              <a:gd name="f185" fmla="*/ f156 f71 1"/>
              <a:gd name="f186" fmla="*/ f157 f71 1"/>
            </a:gdLst>
            <a:ahLst/>
            <a:cxnLst>
              <a:cxn ang="3cd4">
                <a:pos x="hc" y="t"/>
              </a:cxn>
              <a:cxn ang="0">
                <a:pos x="r" y="vc"/>
              </a:cxn>
              <a:cxn ang="cd4">
                <a:pos x="hc" y="b"/>
              </a:cxn>
              <a:cxn ang="cd2">
                <a:pos x="l" y="vc"/>
              </a:cxn>
              <a:cxn ang="f132">
                <a:pos x="f162" y="f163"/>
              </a:cxn>
              <a:cxn ang="f132">
                <a:pos x="f164" y="f165"/>
              </a:cxn>
              <a:cxn ang="f132">
                <a:pos x="f166" y="f167"/>
              </a:cxn>
              <a:cxn ang="f132">
                <a:pos x="f168" y="f169"/>
              </a:cxn>
              <a:cxn ang="f132">
                <a:pos x="f170" y="f171"/>
              </a:cxn>
              <a:cxn ang="f132">
                <a:pos x="f172" y="f173"/>
              </a:cxn>
              <a:cxn ang="f132">
                <a:pos x="f174" y="f175"/>
              </a:cxn>
              <a:cxn ang="f132">
                <a:pos x="f176" y="f177"/>
              </a:cxn>
              <a:cxn ang="f132">
                <a:pos x="f178" y="f179"/>
              </a:cxn>
              <a:cxn ang="f132">
                <a:pos x="f180" y="f181"/>
              </a:cxn>
              <a:cxn ang="f132">
                <a:pos x="f182" y="f183"/>
              </a:cxn>
              <a:cxn ang="f132">
                <a:pos x="f184" y="f185"/>
              </a:cxn>
              <a:cxn ang="f132">
                <a:pos x="f180" y="f186"/>
              </a:cxn>
            </a:cxnLst>
            <a:rect l="f158" t="f161" r="f159" b="f160"/>
            <a:pathLst>
              <a:path w="115502" h="99545">
                <a:moveTo>
                  <a:pt x="f8" y="f9"/>
                </a:moveTo>
                <a:lnTo>
                  <a:pt x="f10" y="f11"/>
                </a:lnTo>
                <a:cubicBezTo>
                  <a:pt x="f12" y="f13"/>
                  <a:pt x="f14" y="f15"/>
                  <a:pt x="f16" y="f17"/>
                </a:cubicBezTo>
                <a:cubicBezTo>
                  <a:pt x="f18" y="f19"/>
                  <a:pt x="f20" y="f21"/>
                  <a:pt x="f22" y="f23"/>
                </a:cubicBezTo>
                <a:cubicBezTo>
                  <a:pt x="f24" y="f25"/>
                  <a:pt x="f26" y="f27"/>
                  <a:pt x="f28" y="f29"/>
                </a:cubicBezTo>
                <a:lnTo>
                  <a:pt x="f30" y="f31"/>
                </a:lnTo>
                <a:cubicBezTo>
                  <a:pt x="f32" y="f33"/>
                  <a:pt x="f34" y="f35"/>
                  <a:pt x="f36" y="f37"/>
                </a:cubicBezTo>
                <a:cubicBezTo>
                  <a:pt x="f38" y="f39"/>
                  <a:pt x="f40" y="f41"/>
                  <a:pt x="f42" y="f41"/>
                </a:cubicBezTo>
                <a:cubicBezTo>
                  <a:pt x="f43" y="f41"/>
                  <a:pt x="f44" y="f41"/>
                  <a:pt x="f45" y="f46"/>
                </a:cubicBezTo>
                <a:cubicBezTo>
                  <a:pt x="f47" y="f48"/>
                  <a:pt x="f49" y="f50"/>
                  <a:pt x="f51" y="f52"/>
                </a:cubicBezTo>
                <a:cubicBezTo>
                  <a:pt x="f53" y="f54"/>
                  <a:pt x="f55" y="f56"/>
                  <a:pt x="f57" y="f58"/>
                </a:cubicBezTo>
                <a:cubicBezTo>
                  <a:pt x="f59" y="f60"/>
                  <a:pt x="f61" y="f62"/>
                  <a:pt x="f63" y="f64"/>
                </a:cubicBezTo>
                <a:cubicBezTo>
                  <a:pt x="f65" y="f66"/>
                  <a:pt x="f67" y="f11"/>
                  <a:pt x="f51" y="f68"/>
                </a:cubicBezTo>
              </a:path>
            </a:pathLst>
          </a:custGeom>
          <a:noFill/>
          <a:ln w="38103"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6" name="Freihandform 6">
            <a:extLst>
              <a:ext uri="{FF2B5EF4-FFF2-40B4-BE49-F238E27FC236}">
                <a16:creationId xmlns:a16="http://schemas.microsoft.com/office/drawing/2014/main" id="{E672843C-EEA8-C068-92A1-8EB25179EF94}"/>
              </a:ext>
            </a:extLst>
          </p:cNvPr>
          <p:cNvSpPr/>
          <p:nvPr/>
        </p:nvSpPr>
        <p:spPr>
          <a:xfrm>
            <a:off x="9820171" y="3850574"/>
            <a:ext cx="83054" cy="164601"/>
          </a:xfrm>
          <a:custGeom>
            <a:avLst/>
            <a:gdLst>
              <a:gd name="f0" fmla="val 10800000"/>
              <a:gd name="f1" fmla="val 5400000"/>
              <a:gd name="f2" fmla="val 180"/>
              <a:gd name="f3" fmla="val w"/>
              <a:gd name="f4" fmla="val h"/>
              <a:gd name="f5" fmla="val 0"/>
              <a:gd name="f6" fmla="val 83058"/>
              <a:gd name="f7" fmla="val 164601"/>
              <a:gd name="f8" fmla="val 48985"/>
              <a:gd name="f9" fmla="val 140784"/>
              <a:gd name="f10" fmla="val 7108"/>
              <a:gd name="f11" fmla="val 73038"/>
              <a:gd name="f12" fmla="+- 0 0 2964"/>
              <a:gd name="f13" fmla="val 85212"/>
              <a:gd name="f14" fmla="+- 0 0 313"/>
              <a:gd name="f15" fmla="val 100560"/>
              <a:gd name="f16" fmla="val 2867"/>
              <a:gd name="f17" fmla="val 113792"/>
              <a:gd name="f18" fmla="val 5518"/>
              <a:gd name="f19" fmla="val 124377"/>
              <a:gd name="f20" fmla="val 8169"/>
              <a:gd name="f21" fmla="val 132846"/>
              <a:gd name="f22" fmla="val 10819"/>
              <a:gd name="f23" fmla="val 138668"/>
              <a:gd name="f24" fmla="val 11349"/>
              <a:gd name="f25" fmla="val 143431"/>
              <a:gd name="f26" fmla="val 12939"/>
              <a:gd name="f27" fmla="val 154016"/>
              <a:gd name="f28" fmla="val 23011"/>
              <a:gd name="f29" fmla="val 160367"/>
              <a:gd name="f30" fmla="val 26191"/>
              <a:gd name="f31" fmla="val 162484"/>
              <a:gd name="f32" fmla="val 30962"/>
              <a:gd name="f33" fmla="val 37324"/>
              <a:gd name="f34" fmla="val 40504"/>
              <a:gd name="f35" fmla="val 44214"/>
              <a:gd name="f36" fmla="val 47925"/>
              <a:gd name="f37" fmla="val 163014"/>
              <a:gd name="f38" fmla="val 71779"/>
              <a:gd name="f39" fmla="val 157192"/>
              <a:gd name="f40" fmla="val 77080"/>
              <a:gd name="f41" fmla="val 142901"/>
              <a:gd name="f42" fmla="val 78140"/>
              <a:gd name="f43" fmla="val 130199"/>
              <a:gd name="f44" fmla="val 80790"/>
              <a:gd name="f45" fmla="val 124907"/>
              <a:gd name="f46" fmla="val 86091"/>
              <a:gd name="f47" fmla="val 112733"/>
              <a:gd name="f48" fmla="val 100031"/>
              <a:gd name="f49" fmla="val 81851"/>
              <a:gd name="f50" fmla="val 93151"/>
              <a:gd name="f51" fmla="val 83441"/>
              <a:gd name="f52" fmla="val 81507"/>
              <a:gd name="f53" fmla="val 74959"/>
              <a:gd name="f54" fmla="val 71451"/>
              <a:gd name="f55" fmla="val 52397"/>
              <a:gd name="f56" fmla="val 64358"/>
              <a:gd name="f57" fmla="val 40224"/>
              <a:gd name="f58" fmla="val 56936"/>
              <a:gd name="f59" fmla="val 34402"/>
              <a:gd name="f60" fmla="val 54816"/>
              <a:gd name="f61" fmla="val 32815"/>
              <a:gd name="f62" fmla="val 52696"/>
              <a:gd name="f63" fmla="val 31226"/>
              <a:gd name="f64" fmla="val 51106"/>
              <a:gd name="f65" fmla="val 29110"/>
              <a:gd name="f66" fmla="val 27252"/>
              <a:gd name="f67" fmla="val 11879"/>
              <a:gd name="f68" fmla="val 40753"/>
              <a:gd name="f69" fmla="val 8698"/>
              <a:gd name="f70" fmla="val 47634"/>
              <a:gd name="f71" fmla="val 3928"/>
              <a:gd name="f72" fmla="val 59807"/>
              <a:gd name="f73" fmla="val 6578"/>
              <a:gd name="f74" fmla="val 72509"/>
              <a:gd name="f75" fmla="+- 0 0 -90"/>
              <a:gd name="f76" fmla="*/ f3 1 83058"/>
              <a:gd name="f77" fmla="*/ f4 1 164601"/>
              <a:gd name="f78" fmla="+- f7 0 f5"/>
              <a:gd name="f79" fmla="+- f6 0 f5"/>
              <a:gd name="f80" fmla="*/ f75 f0 1"/>
              <a:gd name="f81" fmla="*/ f79 1 83058"/>
              <a:gd name="f82" fmla="*/ f78 1 164601"/>
              <a:gd name="f83" fmla="*/ 48985 f79 1"/>
              <a:gd name="f84" fmla="*/ 140784 f78 1"/>
              <a:gd name="f85" fmla="*/ 7108 f79 1"/>
              <a:gd name="f86" fmla="*/ 73038 f78 1"/>
              <a:gd name="f87" fmla="*/ 2867 f79 1"/>
              <a:gd name="f88" fmla="*/ 113792 f78 1"/>
              <a:gd name="f89" fmla="*/ 10819 f79 1"/>
              <a:gd name="f90" fmla="*/ 138668 f78 1"/>
              <a:gd name="f91" fmla="*/ 23011 f79 1"/>
              <a:gd name="f92" fmla="*/ 160367 f78 1"/>
              <a:gd name="f93" fmla="*/ 37324 f79 1"/>
              <a:gd name="f94" fmla="*/ 164601 f78 1"/>
              <a:gd name="f95" fmla="*/ 47925 f79 1"/>
              <a:gd name="f96" fmla="*/ 163014 f78 1"/>
              <a:gd name="f97" fmla="*/ 78140 f79 1"/>
              <a:gd name="f98" fmla="*/ 130199 f78 1"/>
              <a:gd name="f99" fmla="*/ 80790 f79 1"/>
              <a:gd name="f100" fmla="*/ 100031 f78 1"/>
              <a:gd name="f101" fmla="*/ 74959 f79 1"/>
              <a:gd name="f102" fmla="*/ 71451 f78 1"/>
              <a:gd name="f103" fmla="*/ 56936 f79 1"/>
              <a:gd name="f104" fmla="*/ 34402 f78 1"/>
              <a:gd name="f105" fmla="*/ 51106 f79 1"/>
              <a:gd name="f106" fmla="*/ 29110 f78 1"/>
              <a:gd name="f107" fmla="*/ 27252 f79 1"/>
              <a:gd name="f108" fmla="*/ 0 f78 1"/>
              <a:gd name="f109" fmla="*/ 11879 f79 1"/>
              <a:gd name="f110" fmla="*/ 40753 f78 1"/>
              <a:gd name="f111" fmla="*/ 6578 f79 1"/>
              <a:gd name="f112" fmla="*/ 72509 f78 1"/>
              <a:gd name="f113" fmla="*/ f80 1 f2"/>
              <a:gd name="f114" fmla="*/ f83 1 83058"/>
              <a:gd name="f115" fmla="*/ f84 1 164601"/>
              <a:gd name="f116" fmla="*/ f85 1 83058"/>
              <a:gd name="f117" fmla="*/ f86 1 164601"/>
              <a:gd name="f118" fmla="*/ f87 1 83058"/>
              <a:gd name="f119" fmla="*/ f88 1 164601"/>
              <a:gd name="f120" fmla="*/ f89 1 83058"/>
              <a:gd name="f121" fmla="*/ f90 1 164601"/>
              <a:gd name="f122" fmla="*/ f91 1 83058"/>
              <a:gd name="f123" fmla="*/ f92 1 164601"/>
              <a:gd name="f124" fmla="*/ f93 1 83058"/>
              <a:gd name="f125" fmla="*/ f94 1 164601"/>
              <a:gd name="f126" fmla="*/ f95 1 83058"/>
              <a:gd name="f127" fmla="*/ f96 1 164601"/>
              <a:gd name="f128" fmla="*/ f97 1 83058"/>
              <a:gd name="f129" fmla="*/ f98 1 164601"/>
              <a:gd name="f130" fmla="*/ f99 1 83058"/>
              <a:gd name="f131" fmla="*/ f100 1 164601"/>
              <a:gd name="f132" fmla="*/ f101 1 83058"/>
              <a:gd name="f133" fmla="*/ f102 1 164601"/>
              <a:gd name="f134" fmla="*/ f103 1 83058"/>
              <a:gd name="f135" fmla="*/ f104 1 164601"/>
              <a:gd name="f136" fmla="*/ f105 1 83058"/>
              <a:gd name="f137" fmla="*/ f106 1 164601"/>
              <a:gd name="f138" fmla="*/ f107 1 83058"/>
              <a:gd name="f139" fmla="*/ f108 1 164601"/>
              <a:gd name="f140" fmla="*/ f109 1 83058"/>
              <a:gd name="f141" fmla="*/ f110 1 164601"/>
              <a:gd name="f142" fmla="*/ f111 1 83058"/>
              <a:gd name="f143" fmla="*/ f112 1 164601"/>
              <a:gd name="f144" fmla="*/ f5 1 f81"/>
              <a:gd name="f145" fmla="*/ f6 1 f81"/>
              <a:gd name="f146" fmla="*/ f5 1 f82"/>
              <a:gd name="f147" fmla="*/ f7 1 f82"/>
              <a:gd name="f148" fmla="+- f113 0 f1"/>
              <a:gd name="f149" fmla="*/ f114 1 f81"/>
              <a:gd name="f150" fmla="*/ f115 1 f82"/>
              <a:gd name="f151" fmla="*/ f116 1 f81"/>
              <a:gd name="f152" fmla="*/ f117 1 f82"/>
              <a:gd name="f153" fmla="*/ f118 1 f81"/>
              <a:gd name="f154" fmla="*/ f119 1 f82"/>
              <a:gd name="f155" fmla="*/ f120 1 f81"/>
              <a:gd name="f156" fmla="*/ f121 1 f82"/>
              <a:gd name="f157" fmla="*/ f122 1 f81"/>
              <a:gd name="f158" fmla="*/ f123 1 f82"/>
              <a:gd name="f159" fmla="*/ f124 1 f81"/>
              <a:gd name="f160" fmla="*/ f125 1 f82"/>
              <a:gd name="f161" fmla="*/ f126 1 f81"/>
              <a:gd name="f162" fmla="*/ f127 1 f82"/>
              <a:gd name="f163" fmla="*/ f128 1 f81"/>
              <a:gd name="f164" fmla="*/ f129 1 f82"/>
              <a:gd name="f165" fmla="*/ f130 1 f81"/>
              <a:gd name="f166" fmla="*/ f131 1 f82"/>
              <a:gd name="f167" fmla="*/ f132 1 f81"/>
              <a:gd name="f168" fmla="*/ f133 1 f82"/>
              <a:gd name="f169" fmla="*/ f134 1 f81"/>
              <a:gd name="f170" fmla="*/ f135 1 f82"/>
              <a:gd name="f171" fmla="*/ f136 1 f81"/>
              <a:gd name="f172" fmla="*/ f137 1 f82"/>
              <a:gd name="f173" fmla="*/ f138 1 f81"/>
              <a:gd name="f174" fmla="*/ f139 1 f82"/>
              <a:gd name="f175" fmla="*/ f140 1 f81"/>
              <a:gd name="f176" fmla="*/ f141 1 f82"/>
              <a:gd name="f177" fmla="*/ f142 1 f81"/>
              <a:gd name="f178" fmla="*/ f143 1 f82"/>
              <a:gd name="f179" fmla="*/ f144 f76 1"/>
              <a:gd name="f180" fmla="*/ f145 f76 1"/>
              <a:gd name="f181" fmla="*/ f147 f77 1"/>
              <a:gd name="f182" fmla="*/ f146 f77 1"/>
              <a:gd name="f183" fmla="*/ f149 f76 1"/>
              <a:gd name="f184" fmla="*/ f150 f77 1"/>
              <a:gd name="f185" fmla="*/ f151 f76 1"/>
              <a:gd name="f186" fmla="*/ f152 f77 1"/>
              <a:gd name="f187" fmla="*/ f153 f76 1"/>
              <a:gd name="f188" fmla="*/ f154 f77 1"/>
              <a:gd name="f189" fmla="*/ f155 f76 1"/>
              <a:gd name="f190" fmla="*/ f156 f77 1"/>
              <a:gd name="f191" fmla="*/ f157 f76 1"/>
              <a:gd name="f192" fmla="*/ f158 f77 1"/>
              <a:gd name="f193" fmla="*/ f159 f76 1"/>
              <a:gd name="f194" fmla="*/ f160 f77 1"/>
              <a:gd name="f195" fmla="*/ f161 f76 1"/>
              <a:gd name="f196" fmla="*/ f162 f77 1"/>
              <a:gd name="f197" fmla="*/ f163 f76 1"/>
              <a:gd name="f198" fmla="*/ f164 f77 1"/>
              <a:gd name="f199" fmla="*/ f165 f76 1"/>
              <a:gd name="f200" fmla="*/ f166 f77 1"/>
              <a:gd name="f201" fmla="*/ f167 f76 1"/>
              <a:gd name="f202" fmla="*/ f168 f77 1"/>
              <a:gd name="f203" fmla="*/ f169 f76 1"/>
              <a:gd name="f204" fmla="*/ f170 f77 1"/>
              <a:gd name="f205" fmla="*/ f171 f76 1"/>
              <a:gd name="f206" fmla="*/ f172 f77 1"/>
              <a:gd name="f207" fmla="*/ f173 f76 1"/>
              <a:gd name="f208" fmla="*/ f174 f77 1"/>
              <a:gd name="f209" fmla="*/ f175 f76 1"/>
              <a:gd name="f210" fmla="*/ f176 f77 1"/>
              <a:gd name="f211" fmla="*/ f177 f76 1"/>
              <a:gd name="f212" fmla="*/ f178 f77 1"/>
            </a:gdLst>
            <a:ahLst/>
            <a:cxnLst>
              <a:cxn ang="3cd4">
                <a:pos x="hc" y="t"/>
              </a:cxn>
              <a:cxn ang="0">
                <a:pos x="r" y="vc"/>
              </a:cxn>
              <a:cxn ang="cd4">
                <a:pos x="hc" y="b"/>
              </a:cxn>
              <a:cxn ang="cd2">
                <a:pos x="l" y="vc"/>
              </a:cxn>
              <a:cxn ang="f148">
                <a:pos x="f183" y="f184"/>
              </a:cxn>
              <a:cxn ang="f148">
                <a:pos x="f183" y="f184"/>
              </a:cxn>
              <a:cxn ang="f148">
                <a:pos x="f183" y="f184"/>
              </a:cxn>
              <a:cxn ang="f148">
                <a:pos x="f183" y="f184"/>
              </a:cxn>
              <a:cxn ang="f148">
                <a:pos x="f185" y="f186"/>
              </a:cxn>
              <a:cxn ang="f148">
                <a:pos x="f187" y="f188"/>
              </a:cxn>
              <a:cxn ang="f148">
                <a:pos x="f189" y="f190"/>
              </a:cxn>
              <a:cxn ang="f148">
                <a:pos x="f191" y="f192"/>
              </a:cxn>
              <a:cxn ang="f148">
                <a:pos x="f193" y="f194"/>
              </a:cxn>
              <a:cxn ang="f148">
                <a:pos x="f195" y="f196"/>
              </a:cxn>
              <a:cxn ang="f148">
                <a:pos x="f197" y="f198"/>
              </a:cxn>
              <a:cxn ang="f148">
                <a:pos x="f199" y="f200"/>
              </a:cxn>
              <a:cxn ang="f148">
                <a:pos x="f201" y="f202"/>
              </a:cxn>
              <a:cxn ang="f148">
                <a:pos x="f201" y="f202"/>
              </a:cxn>
              <a:cxn ang="f148">
                <a:pos x="f203" y="f204"/>
              </a:cxn>
              <a:cxn ang="f148">
                <a:pos x="f205" y="f206"/>
              </a:cxn>
              <a:cxn ang="f148">
                <a:pos x="f207" y="f208"/>
              </a:cxn>
              <a:cxn ang="f148">
                <a:pos x="f209" y="f210"/>
              </a:cxn>
              <a:cxn ang="f148">
                <a:pos x="f211" y="f212"/>
              </a:cxn>
            </a:cxnLst>
            <a:rect l="f179" t="f182" r="f180" b="f181"/>
            <a:pathLst>
              <a:path w="83058" h="164601">
                <a:moveTo>
                  <a:pt x="f8" y="f9"/>
                </a:moveTo>
                <a:cubicBezTo>
                  <a:pt x="f8" y="f9"/>
                  <a:pt x="f8" y="f9"/>
                  <a:pt x="f8" y="f9"/>
                </a:cubicBezTo>
                <a:lnTo>
                  <a:pt x="f8" y="f9"/>
                </a:lnTo>
                <a:cubicBezTo>
                  <a:pt x="f8" y="f9"/>
                  <a:pt x="f8" y="f9"/>
                  <a:pt x="f8" y="f9"/>
                </a:cubicBezTo>
                <a:close/>
                <a:moveTo>
                  <a:pt x="f10" y="f11"/>
                </a:moveTo>
                <a:cubicBezTo>
                  <a:pt x="f12" y="f13"/>
                  <a:pt x="f14" y="f15"/>
                  <a:pt x="f16" y="f17"/>
                </a:cubicBezTo>
                <a:cubicBezTo>
                  <a:pt x="f18" y="f19"/>
                  <a:pt x="f20" y="f21"/>
                  <a:pt x="f22" y="f23"/>
                </a:cubicBezTo>
                <a:cubicBezTo>
                  <a:pt x="f24" y="f25"/>
                  <a:pt x="f26" y="f27"/>
                  <a:pt x="f28" y="f29"/>
                </a:cubicBezTo>
                <a:cubicBezTo>
                  <a:pt x="f30" y="f31"/>
                  <a:pt x="f32" y="f7"/>
                  <a:pt x="f33" y="f7"/>
                </a:cubicBezTo>
                <a:cubicBezTo>
                  <a:pt x="f34" y="f7"/>
                  <a:pt x="f35" y="f7"/>
                  <a:pt x="f36" y="f37"/>
                </a:cubicBezTo>
                <a:cubicBezTo>
                  <a:pt x="f38" y="f39"/>
                  <a:pt x="f40" y="f41"/>
                  <a:pt x="f42" y="f43"/>
                </a:cubicBezTo>
                <a:cubicBezTo>
                  <a:pt x="f44" y="f45"/>
                  <a:pt x="f46" y="f47"/>
                  <a:pt x="f44" y="f48"/>
                </a:cubicBezTo>
                <a:cubicBezTo>
                  <a:pt x="f49" y="f50"/>
                  <a:pt x="f51" y="f52"/>
                  <a:pt x="f53" y="f54"/>
                </a:cubicBezTo>
                <a:cubicBezTo>
                  <a:pt x="f53" y="f54"/>
                  <a:pt x="f53" y="f54"/>
                  <a:pt x="f53" y="f54"/>
                </a:cubicBezTo>
                <a:cubicBezTo>
                  <a:pt x="f40" y="f55"/>
                  <a:pt x="f56" y="f57"/>
                  <a:pt x="f58" y="f59"/>
                </a:cubicBezTo>
                <a:cubicBezTo>
                  <a:pt x="f60" y="f61"/>
                  <a:pt x="f62" y="f63"/>
                  <a:pt x="f64" y="f65"/>
                </a:cubicBezTo>
                <a:lnTo>
                  <a:pt x="f66" y="f5"/>
                </a:lnTo>
                <a:lnTo>
                  <a:pt x="f67" y="f68"/>
                </a:lnTo>
                <a:cubicBezTo>
                  <a:pt x="f69" y="f70"/>
                  <a:pt x="f71" y="f72"/>
                  <a:pt x="f73" y="f74"/>
                </a:cubicBezTo>
              </a:path>
            </a:pathLst>
          </a:custGeom>
          <a:noFill/>
          <a:ln w="38103"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7" name="Freihandform 7">
            <a:extLst>
              <a:ext uri="{FF2B5EF4-FFF2-40B4-BE49-F238E27FC236}">
                <a16:creationId xmlns:a16="http://schemas.microsoft.com/office/drawing/2014/main" id="{D0F1C3A5-2526-E6EA-B32C-6DD6BDA74244}"/>
              </a:ext>
            </a:extLst>
          </p:cNvPr>
          <p:cNvSpPr/>
          <p:nvPr/>
        </p:nvSpPr>
        <p:spPr>
          <a:xfrm>
            <a:off x="1750874" y="3925555"/>
            <a:ext cx="76864" cy="121907"/>
          </a:xfrm>
          <a:custGeom>
            <a:avLst/>
            <a:gdLst>
              <a:gd name="f0" fmla="val 10800000"/>
              <a:gd name="f1" fmla="val 5400000"/>
              <a:gd name="f2" fmla="val 180"/>
              <a:gd name="f3" fmla="val w"/>
              <a:gd name="f4" fmla="val h"/>
              <a:gd name="f5" fmla="val 0"/>
              <a:gd name="f6" fmla="val 76866"/>
              <a:gd name="f7" fmla="val 121909"/>
              <a:gd name="f8" fmla="val 56193"/>
              <a:gd name="f9" fmla="val 34052"/>
              <a:gd name="f10" fmla="val 55132"/>
              <a:gd name="f11" fmla="val 31934"/>
              <a:gd name="f12" fmla="val 54602"/>
              <a:gd name="f13" fmla="val 30876"/>
              <a:gd name="f14" fmla="val 55663"/>
              <a:gd name="f15" fmla="val 56723"/>
              <a:gd name="f16" fmla="val 31405"/>
              <a:gd name="f17" fmla="val 57253"/>
              <a:gd name="f18" fmla="val 32464"/>
              <a:gd name="f19" fmla="val 33523"/>
              <a:gd name="f20" fmla="val 4774"/>
              <a:gd name="f21" fmla="val 52576"/>
              <a:gd name="f22" fmla="val 7955"/>
              <a:gd name="f23" fmla="val 62632"/>
              <a:gd name="f24" fmla="val 11665"/>
              <a:gd name="f25" fmla="val 75864"/>
              <a:gd name="f26" fmla="val 20677"/>
              <a:gd name="f27" fmla="val 89095"/>
              <a:gd name="f28" fmla="val 42940"/>
              <a:gd name="f29" fmla="val 121910"/>
              <a:gd name="f30" fmla="val 58313"/>
              <a:gd name="f31" fmla="val 85920"/>
              <a:gd name="f32" fmla="val 60963"/>
              <a:gd name="f33" fmla="val 80098"/>
              <a:gd name="f34" fmla="val 62024"/>
              <a:gd name="f35" fmla="val 74805"/>
              <a:gd name="f36" fmla="val 62554"/>
              <a:gd name="f37" fmla="val 69513"/>
              <a:gd name="f38" fmla="val 68385"/>
              <a:gd name="f39" fmla="val 63161"/>
              <a:gd name="f40" fmla="val 54693"/>
              <a:gd name="f41" fmla="val 75806"/>
              <a:gd name="f42" fmla="val 43578"/>
              <a:gd name="f43" fmla="val 75276"/>
              <a:gd name="f44" fmla="val 38815"/>
              <a:gd name="f45" fmla="val 57783"/>
              <a:gd name="f46" fmla="val 37756"/>
              <a:gd name="f47" fmla="val 36169"/>
              <a:gd name="f48" fmla="val 74746"/>
              <a:gd name="f49" fmla="val 4942"/>
              <a:gd name="f50" fmla="val 708"/>
              <a:gd name="f51" fmla="val 49301"/>
              <a:gd name="f52" fmla="val 179"/>
              <a:gd name="f53" fmla="val 39230"/>
              <a:gd name="f54" fmla="+- 0 0 880"/>
              <a:gd name="f55" fmla="val 29688"/>
              <a:gd name="f56" fmla="val 2825"/>
              <a:gd name="f57" fmla="val 23327"/>
              <a:gd name="f58" fmla="val 9705"/>
              <a:gd name="f59" fmla="val 17496"/>
              <a:gd name="f60" fmla="val 9176"/>
              <a:gd name="f61" fmla="val 14846"/>
              <a:gd name="f62" fmla="val 10235"/>
              <a:gd name="f63" fmla="val 14998"/>
              <a:gd name="f64" fmla="+- 0 0 4237"/>
              <a:gd name="f65" fmla="val 26642"/>
              <a:gd name="f66" fmla="val 2124"/>
              <a:gd name="f67" fmla="val 44108"/>
              <a:gd name="f68" fmla="val 5304"/>
              <a:gd name="f69" fmla="val 53634"/>
              <a:gd name="f70" fmla="+- 0 0 -90"/>
              <a:gd name="f71" fmla="*/ f3 1 76866"/>
              <a:gd name="f72" fmla="*/ f4 1 121909"/>
              <a:gd name="f73" fmla="+- f7 0 f5"/>
              <a:gd name="f74" fmla="+- f6 0 f5"/>
              <a:gd name="f75" fmla="*/ f70 f0 1"/>
              <a:gd name="f76" fmla="*/ f74 1 76866"/>
              <a:gd name="f77" fmla="*/ f73 1 121909"/>
              <a:gd name="f78" fmla="*/ 56193 f74 1"/>
              <a:gd name="f79" fmla="*/ 34052 f73 1"/>
              <a:gd name="f80" fmla="*/ 54602 f74 1"/>
              <a:gd name="f81" fmla="*/ 30876 f73 1"/>
              <a:gd name="f82" fmla="*/ 57253 f74 1"/>
              <a:gd name="f83" fmla="*/ 31934 f73 1"/>
              <a:gd name="f84" fmla="*/ 4774 f74 1"/>
              <a:gd name="f85" fmla="*/ 52576 f73 1"/>
              <a:gd name="f86" fmla="*/ 20677 f74 1"/>
              <a:gd name="f87" fmla="*/ 89095 f73 1"/>
              <a:gd name="f88" fmla="*/ 42940 f74 1"/>
              <a:gd name="f89" fmla="*/ 121910 f73 1"/>
              <a:gd name="f90" fmla="*/ 58313 f74 1"/>
              <a:gd name="f91" fmla="*/ 85920 f73 1"/>
              <a:gd name="f92" fmla="*/ 62554 f74 1"/>
              <a:gd name="f93" fmla="*/ 69513 f73 1"/>
              <a:gd name="f94" fmla="*/ 68385 f74 1"/>
              <a:gd name="f95" fmla="*/ 63161 f73 1"/>
              <a:gd name="f96" fmla="*/ 75276 f74 1"/>
              <a:gd name="f97" fmla="*/ 38815 f73 1"/>
              <a:gd name="f98" fmla="*/ 57783 f74 1"/>
              <a:gd name="f99" fmla="*/ 37756 f73 1"/>
              <a:gd name="f100" fmla="*/ 76866 f74 1"/>
              <a:gd name="f101" fmla="*/ 36169 f73 1"/>
              <a:gd name="f102" fmla="*/ 74746 f74 1"/>
              <a:gd name="f103" fmla="*/ 49301 f74 1"/>
              <a:gd name="f104" fmla="*/ 179 f73 1"/>
              <a:gd name="f105" fmla="*/ 23327 f74 1"/>
              <a:gd name="f106" fmla="*/ 9705 f73 1"/>
              <a:gd name="f107" fmla="*/ 14846 f74 1"/>
              <a:gd name="f108" fmla="*/ 10235 f73 1"/>
              <a:gd name="f109" fmla="*/ 2124 f74 1"/>
              <a:gd name="f110" fmla="*/ 44108 f73 1"/>
              <a:gd name="f111" fmla="*/ 5304 f74 1"/>
              <a:gd name="f112" fmla="*/ 53634 f73 1"/>
              <a:gd name="f113" fmla="*/ f75 1 f2"/>
              <a:gd name="f114" fmla="*/ f78 1 76866"/>
              <a:gd name="f115" fmla="*/ f79 1 121909"/>
              <a:gd name="f116" fmla="*/ f80 1 76866"/>
              <a:gd name="f117" fmla="*/ f81 1 121909"/>
              <a:gd name="f118" fmla="*/ f82 1 76866"/>
              <a:gd name="f119" fmla="*/ f83 1 121909"/>
              <a:gd name="f120" fmla="*/ f84 1 76866"/>
              <a:gd name="f121" fmla="*/ f85 1 121909"/>
              <a:gd name="f122" fmla="*/ f86 1 76866"/>
              <a:gd name="f123" fmla="*/ f87 1 121909"/>
              <a:gd name="f124" fmla="*/ f88 1 76866"/>
              <a:gd name="f125" fmla="*/ f89 1 121909"/>
              <a:gd name="f126" fmla="*/ f90 1 76866"/>
              <a:gd name="f127" fmla="*/ f91 1 121909"/>
              <a:gd name="f128" fmla="*/ f92 1 76866"/>
              <a:gd name="f129" fmla="*/ f93 1 121909"/>
              <a:gd name="f130" fmla="*/ f94 1 76866"/>
              <a:gd name="f131" fmla="*/ f95 1 121909"/>
              <a:gd name="f132" fmla="*/ f96 1 76866"/>
              <a:gd name="f133" fmla="*/ f97 1 121909"/>
              <a:gd name="f134" fmla="*/ f98 1 76866"/>
              <a:gd name="f135" fmla="*/ f99 1 121909"/>
              <a:gd name="f136" fmla="*/ f100 1 76866"/>
              <a:gd name="f137" fmla="*/ f101 1 121909"/>
              <a:gd name="f138" fmla="*/ f102 1 76866"/>
              <a:gd name="f139" fmla="*/ f103 1 76866"/>
              <a:gd name="f140" fmla="*/ f104 1 121909"/>
              <a:gd name="f141" fmla="*/ f105 1 76866"/>
              <a:gd name="f142" fmla="*/ f106 1 121909"/>
              <a:gd name="f143" fmla="*/ f107 1 76866"/>
              <a:gd name="f144" fmla="*/ f108 1 121909"/>
              <a:gd name="f145" fmla="*/ f109 1 76866"/>
              <a:gd name="f146" fmla="*/ f110 1 121909"/>
              <a:gd name="f147" fmla="*/ f111 1 76866"/>
              <a:gd name="f148" fmla="*/ f112 1 121909"/>
              <a:gd name="f149" fmla="*/ f5 1 f76"/>
              <a:gd name="f150" fmla="*/ f6 1 f76"/>
              <a:gd name="f151" fmla="*/ f5 1 f77"/>
              <a:gd name="f152" fmla="*/ f7 1 f77"/>
              <a:gd name="f153" fmla="+- f113 0 f1"/>
              <a:gd name="f154" fmla="*/ f114 1 f76"/>
              <a:gd name="f155" fmla="*/ f115 1 f77"/>
              <a:gd name="f156" fmla="*/ f116 1 f76"/>
              <a:gd name="f157" fmla="*/ f117 1 f77"/>
              <a:gd name="f158" fmla="*/ f118 1 f76"/>
              <a:gd name="f159" fmla="*/ f119 1 f77"/>
              <a:gd name="f160" fmla="*/ f120 1 f76"/>
              <a:gd name="f161" fmla="*/ f121 1 f77"/>
              <a:gd name="f162" fmla="*/ f122 1 f76"/>
              <a:gd name="f163" fmla="*/ f123 1 f77"/>
              <a:gd name="f164" fmla="*/ f124 1 f76"/>
              <a:gd name="f165" fmla="*/ f125 1 f77"/>
              <a:gd name="f166" fmla="*/ f126 1 f76"/>
              <a:gd name="f167" fmla="*/ f127 1 f77"/>
              <a:gd name="f168" fmla="*/ f128 1 f76"/>
              <a:gd name="f169" fmla="*/ f129 1 f77"/>
              <a:gd name="f170" fmla="*/ f130 1 f76"/>
              <a:gd name="f171" fmla="*/ f131 1 f77"/>
              <a:gd name="f172" fmla="*/ f132 1 f76"/>
              <a:gd name="f173" fmla="*/ f133 1 f77"/>
              <a:gd name="f174" fmla="*/ f134 1 f76"/>
              <a:gd name="f175" fmla="*/ f135 1 f77"/>
              <a:gd name="f176" fmla="*/ f136 1 f76"/>
              <a:gd name="f177" fmla="*/ f137 1 f77"/>
              <a:gd name="f178" fmla="*/ f138 1 f76"/>
              <a:gd name="f179" fmla="*/ f139 1 f76"/>
              <a:gd name="f180" fmla="*/ f140 1 f77"/>
              <a:gd name="f181" fmla="*/ f141 1 f76"/>
              <a:gd name="f182" fmla="*/ f142 1 f77"/>
              <a:gd name="f183" fmla="*/ f143 1 f76"/>
              <a:gd name="f184" fmla="*/ f144 1 f77"/>
              <a:gd name="f185" fmla="*/ f145 1 f76"/>
              <a:gd name="f186" fmla="*/ f146 1 f77"/>
              <a:gd name="f187" fmla="*/ f147 1 f76"/>
              <a:gd name="f188" fmla="*/ f148 1 f77"/>
              <a:gd name="f189" fmla="*/ f149 f71 1"/>
              <a:gd name="f190" fmla="*/ f150 f71 1"/>
              <a:gd name="f191" fmla="*/ f152 f72 1"/>
              <a:gd name="f192" fmla="*/ f151 f72 1"/>
              <a:gd name="f193" fmla="*/ f154 f71 1"/>
              <a:gd name="f194" fmla="*/ f155 f72 1"/>
              <a:gd name="f195" fmla="*/ f156 f71 1"/>
              <a:gd name="f196" fmla="*/ f157 f72 1"/>
              <a:gd name="f197" fmla="*/ f158 f71 1"/>
              <a:gd name="f198" fmla="*/ f159 f72 1"/>
              <a:gd name="f199" fmla="*/ f160 f71 1"/>
              <a:gd name="f200" fmla="*/ f161 f72 1"/>
              <a:gd name="f201" fmla="*/ f162 f71 1"/>
              <a:gd name="f202" fmla="*/ f163 f72 1"/>
              <a:gd name="f203" fmla="*/ f164 f71 1"/>
              <a:gd name="f204" fmla="*/ f165 f72 1"/>
              <a:gd name="f205" fmla="*/ f166 f71 1"/>
              <a:gd name="f206" fmla="*/ f167 f72 1"/>
              <a:gd name="f207" fmla="*/ f168 f71 1"/>
              <a:gd name="f208" fmla="*/ f169 f72 1"/>
              <a:gd name="f209" fmla="*/ f170 f71 1"/>
              <a:gd name="f210" fmla="*/ f171 f72 1"/>
              <a:gd name="f211" fmla="*/ f172 f71 1"/>
              <a:gd name="f212" fmla="*/ f173 f72 1"/>
              <a:gd name="f213" fmla="*/ f174 f71 1"/>
              <a:gd name="f214" fmla="*/ f175 f72 1"/>
              <a:gd name="f215" fmla="*/ f176 f71 1"/>
              <a:gd name="f216" fmla="*/ f177 f72 1"/>
              <a:gd name="f217" fmla="*/ f178 f71 1"/>
              <a:gd name="f218" fmla="*/ f179 f71 1"/>
              <a:gd name="f219" fmla="*/ f180 f72 1"/>
              <a:gd name="f220" fmla="*/ f181 f71 1"/>
              <a:gd name="f221" fmla="*/ f182 f72 1"/>
              <a:gd name="f222" fmla="*/ f183 f71 1"/>
              <a:gd name="f223" fmla="*/ f184 f72 1"/>
              <a:gd name="f224" fmla="*/ f185 f71 1"/>
              <a:gd name="f225" fmla="*/ f186 f72 1"/>
              <a:gd name="f226" fmla="*/ f187 f71 1"/>
              <a:gd name="f227" fmla="*/ f188 f72 1"/>
            </a:gdLst>
            <a:ahLst/>
            <a:cxnLst>
              <a:cxn ang="3cd4">
                <a:pos x="hc" y="t"/>
              </a:cxn>
              <a:cxn ang="0">
                <a:pos x="r" y="vc"/>
              </a:cxn>
              <a:cxn ang="cd4">
                <a:pos x="hc" y="b"/>
              </a:cxn>
              <a:cxn ang="cd2">
                <a:pos x="l" y="vc"/>
              </a:cxn>
              <a:cxn ang="f153">
                <a:pos x="f193" y="f194"/>
              </a:cxn>
              <a:cxn ang="f153">
                <a:pos x="f195" y="f196"/>
              </a:cxn>
              <a:cxn ang="f153">
                <a:pos x="f197" y="f198"/>
              </a:cxn>
              <a:cxn ang="f153">
                <a:pos x="f193" y="f194"/>
              </a:cxn>
              <a:cxn ang="f153">
                <a:pos x="f199" y="f200"/>
              </a:cxn>
              <a:cxn ang="f153">
                <a:pos x="f201" y="f202"/>
              </a:cxn>
              <a:cxn ang="f153">
                <a:pos x="f203" y="f204"/>
              </a:cxn>
              <a:cxn ang="f153">
                <a:pos x="f205" y="f206"/>
              </a:cxn>
              <a:cxn ang="f153">
                <a:pos x="f207" y="f208"/>
              </a:cxn>
              <a:cxn ang="f153">
                <a:pos x="f209" y="f210"/>
              </a:cxn>
              <a:cxn ang="f153">
                <a:pos x="f211" y="f212"/>
              </a:cxn>
              <a:cxn ang="f153">
                <a:pos x="f213" y="f214"/>
              </a:cxn>
              <a:cxn ang="f153">
                <a:pos x="f213" y="f214"/>
              </a:cxn>
              <a:cxn ang="f153">
                <a:pos x="f211" y="f214"/>
              </a:cxn>
              <a:cxn ang="f153">
                <a:pos x="f215" y="f216"/>
              </a:cxn>
              <a:cxn ang="f153">
                <a:pos x="f217" y="f198"/>
              </a:cxn>
              <a:cxn ang="f153">
                <a:pos x="f218" y="f219"/>
              </a:cxn>
              <a:cxn ang="f153">
                <a:pos x="f220" y="f221"/>
              </a:cxn>
              <a:cxn ang="f153">
                <a:pos x="f222" y="f223"/>
              </a:cxn>
              <a:cxn ang="f153">
                <a:pos x="f224" y="f225"/>
              </a:cxn>
              <a:cxn ang="f153">
                <a:pos x="f226" y="f227"/>
              </a:cxn>
            </a:cxnLst>
            <a:rect l="f189" t="f192" r="f190" b="f191"/>
            <a:pathLst>
              <a:path w="76866" h="121909">
                <a:moveTo>
                  <a:pt x="f8" y="f9"/>
                </a:moveTo>
                <a:cubicBezTo>
                  <a:pt x="f8" y="f9"/>
                  <a:pt x="f10" y="f11"/>
                  <a:pt x="f12" y="f13"/>
                </a:cubicBezTo>
                <a:cubicBezTo>
                  <a:pt x="f14" y="f13"/>
                  <a:pt x="f15" y="f16"/>
                  <a:pt x="f17" y="f11"/>
                </a:cubicBezTo>
                <a:cubicBezTo>
                  <a:pt x="f17" y="f18"/>
                  <a:pt x="f8" y="f19"/>
                  <a:pt x="f8" y="f9"/>
                </a:cubicBezTo>
                <a:moveTo>
                  <a:pt x="f20" y="f21"/>
                </a:moveTo>
                <a:cubicBezTo>
                  <a:pt x="f22" y="f23"/>
                  <a:pt x="f24" y="f25"/>
                  <a:pt x="f26" y="f27"/>
                </a:cubicBezTo>
                <a:lnTo>
                  <a:pt x="f28" y="f29"/>
                </a:lnTo>
                <a:lnTo>
                  <a:pt x="f30" y="f31"/>
                </a:lnTo>
                <a:cubicBezTo>
                  <a:pt x="f32" y="f33"/>
                  <a:pt x="f34" y="f35"/>
                  <a:pt x="f36" y="f37"/>
                </a:cubicBezTo>
                <a:lnTo>
                  <a:pt x="f38" y="f39"/>
                </a:lnTo>
                <a:cubicBezTo>
                  <a:pt x="f6" y="f40"/>
                  <a:pt x="f41" y="f42"/>
                  <a:pt x="f43" y="f44"/>
                </a:cubicBezTo>
                <a:lnTo>
                  <a:pt x="f45" y="f46"/>
                </a:lnTo>
                <a:cubicBezTo>
                  <a:pt x="f45" y="f46"/>
                  <a:pt x="f45" y="f46"/>
                  <a:pt x="f45" y="f46"/>
                </a:cubicBezTo>
                <a:lnTo>
                  <a:pt x="f43" y="f46"/>
                </a:lnTo>
                <a:cubicBezTo>
                  <a:pt x="f43" y="f46"/>
                  <a:pt x="f6" y="f47"/>
                  <a:pt x="f6" y="f47"/>
                </a:cubicBezTo>
                <a:lnTo>
                  <a:pt x="f48" y="f11"/>
                </a:lnTo>
                <a:cubicBezTo>
                  <a:pt x="f41" y="f49"/>
                  <a:pt x="f14" y="f50"/>
                  <a:pt x="f51" y="f52"/>
                </a:cubicBezTo>
                <a:cubicBezTo>
                  <a:pt x="f53" y="f54"/>
                  <a:pt x="f55" y="f56"/>
                  <a:pt x="f57" y="f58"/>
                </a:cubicBezTo>
                <a:cubicBezTo>
                  <a:pt x="f26" y="f58"/>
                  <a:pt x="f59" y="f60"/>
                  <a:pt x="f61" y="f62"/>
                </a:cubicBezTo>
                <a:cubicBezTo>
                  <a:pt x="f20" y="f63"/>
                  <a:pt x="f64" y="f65"/>
                  <a:pt x="f66" y="f67"/>
                </a:cubicBezTo>
                <a:lnTo>
                  <a:pt x="f68" y="f69"/>
                </a:lnTo>
                <a:close/>
              </a:path>
            </a:pathLst>
          </a:custGeom>
          <a:solidFill>
            <a:srgbClr val="BF71FF"/>
          </a:solidFill>
          <a:ln w="38103"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pic>
        <p:nvPicPr>
          <p:cNvPr id="8" name="Grafik 107">
            <a:extLst>
              <a:ext uri="{FF2B5EF4-FFF2-40B4-BE49-F238E27FC236}">
                <a16:creationId xmlns:a16="http://schemas.microsoft.com/office/drawing/2014/main" id="{AFE61C3E-1C29-F844-844D-674200C1948E}"/>
              </a:ext>
            </a:extLst>
          </p:cNvPr>
          <p:cNvPicPr>
            <a:picLocks noChangeAspect="1"/>
          </p:cNvPicPr>
          <p:nvPr/>
        </p:nvPicPr>
        <p:blipFill>
          <a:blip r:embed="rId2"/>
          <a:stretch>
            <a:fillRect/>
          </a:stretch>
        </p:blipFill>
        <p:spPr>
          <a:xfrm>
            <a:off x="9267672" y="5537204"/>
            <a:ext cx="1320795" cy="1320795"/>
          </a:xfrm>
          <a:prstGeom prst="rect">
            <a:avLst/>
          </a:prstGeom>
          <a:noFill/>
          <a:ln cap="flat">
            <a:noFill/>
          </a:ln>
        </p:spPr>
      </p:pic>
      <p:sp>
        <p:nvSpPr>
          <p:cNvPr id="9" name="Textfeld 108">
            <a:extLst>
              <a:ext uri="{FF2B5EF4-FFF2-40B4-BE49-F238E27FC236}">
                <a16:creationId xmlns:a16="http://schemas.microsoft.com/office/drawing/2014/main" id="{AB242946-B051-49E0-8CAC-0AEF72B118BE}"/>
              </a:ext>
            </a:extLst>
          </p:cNvPr>
          <p:cNvSpPr txBox="1"/>
          <p:nvPr/>
        </p:nvSpPr>
        <p:spPr>
          <a:xfrm>
            <a:off x="10462583" y="5782098"/>
            <a:ext cx="1621158"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600" b="0" i="0" u="none" strike="noStrike" kern="1200" cap="none" spc="0" baseline="0">
                <a:solidFill>
                  <a:srgbClr val="FFFFFF"/>
                </a:solidFill>
                <a:uFillTx/>
                <a:latin typeface="OCR A Extended"/>
              </a:rPr>
              <a:t>Robot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600" b="0" i="0" u="none" strike="noStrike" kern="1200" cap="none" spc="0" baseline="0">
                <a:solidFill>
                  <a:srgbClr val="FFFFFF"/>
                </a:solidFill>
                <a:uFillTx/>
                <a:latin typeface="OCR A Extended"/>
              </a:rPr>
              <a:t>Framework</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600" b="0" i="0" u="none" strike="noStrike" kern="1200" cap="none" spc="0" baseline="0">
                <a:solidFill>
                  <a:srgbClr val="FFFFFF"/>
                </a:solidFill>
                <a:uFillTx/>
                <a:latin typeface="OCR A Extended"/>
              </a:rPr>
              <a:t>Foundation</a:t>
            </a:r>
          </a:p>
        </p:txBody>
      </p:sp>
      <p:cxnSp>
        <p:nvCxnSpPr>
          <p:cNvPr id="10" name="Gerade Verbindung 109">
            <a:extLst>
              <a:ext uri="{FF2B5EF4-FFF2-40B4-BE49-F238E27FC236}">
                <a16:creationId xmlns:a16="http://schemas.microsoft.com/office/drawing/2014/main" id="{672CE0FC-3169-3A04-00FF-49647120EEE3}"/>
              </a:ext>
            </a:extLst>
          </p:cNvPr>
          <p:cNvCxnSpPr/>
          <p:nvPr/>
        </p:nvCxnSpPr>
        <p:spPr>
          <a:xfrm>
            <a:off x="9267672" y="5782098"/>
            <a:ext cx="0" cy="830998"/>
          </a:xfrm>
          <a:prstGeom prst="straightConnector1">
            <a:avLst/>
          </a:prstGeom>
          <a:noFill/>
          <a:ln w="6345" cap="flat">
            <a:solidFill>
              <a:srgbClr val="000000"/>
            </a:solidFill>
            <a:prstDash val="solid"/>
            <a:miter/>
          </a:ln>
        </p:spPr>
      </p:cxnSp>
      <p:sp>
        <p:nvSpPr>
          <p:cNvPr id="11" name="Textfeld 159">
            <a:extLst>
              <a:ext uri="{FF2B5EF4-FFF2-40B4-BE49-F238E27FC236}">
                <a16:creationId xmlns:a16="http://schemas.microsoft.com/office/drawing/2014/main" id="{481910C3-FF54-8A74-CF73-F6256F0A4814}"/>
              </a:ext>
            </a:extLst>
          </p:cNvPr>
          <p:cNvSpPr txBox="1"/>
          <p:nvPr/>
        </p:nvSpPr>
        <p:spPr>
          <a:xfrm>
            <a:off x="209662" y="199695"/>
            <a:ext cx="2408849" cy="73866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50" b="0" i="0" u="none" strike="noStrike" kern="1200" cap="none" spc="0" baseline="0">
                <a:solidFill>
                  <a:srgbClr val="FFFFFF"/>
                </a:solidFill>
                <a:uFillTx/>
                <a:latin typeface="OCR A Extended"/>
              </a:rPr>
              <a:t>Helsinki:</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8-9/February-24</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Online:</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28-29/February-24</a:t>
            </a:r>
          </a:p>
        </p:txBody>
      </p:sp>
      <p:sp>
        <p:nvSpPr>
          <p:cNvPr id="12" name="Textfeld 160">
            <a:extLst>
              <a:ext uri="{FF2B5EF4-FFF2-40B4-BE49-F238E27FC236}">
                <a16:creationId xmlns:a16="http://schemas.microsoft.com/office/drawing/2014/main" id="{0EB01271-0CD8-2F2E-0DD7-DB968CCD23B9}"/>
              </a:ext>
            </a:extLst>
          </p:cNvPr>
          <p:cNvSpPr txBox="1"/>
          <p:nvPr/>
        </p:nvSpPr>
        <p:spPr>
          <a:xfrm>
            <a:off x="5321707" y="192142"/>
            <a:ext cx="1688732" cy="5770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50" b="0" i="0" u="none" strike="noStrike" kern="1200" cap="none" spc="0" baseline="0">
                <a:solidFill>
                  <a:srgbClr val="FFFFFF"/>
                </a:solidFill>
                <a:uFillTx/>
                <a:latin typeface="OCR A Extended"/>
              </a:rPr>
              <a:t>FULL EVENT</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PROGRAM VISIT</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robocon.io</a:t>
            </a:r>
          </a:p>
        </p:txBody>
      </p:sp>
      <p:sp>
        <p:nvSpPr>
          <p:cNvPr id="13" name="Textfeld 161">
            <a:extLst>
              <a:ext uri="{FF2B5EF4-FFF2-40B4-BE49-F238E27FC236}">
                <a16:creationId xmlns:a16="http://schemas.microsoft.com/office/drawing/2014/main" id="{70B5CEAC-48EC-585B-5685-E1862A827375}"/>
              </a:ext>
            </a:extLst>
          </p:cNvPr>
          <p:cNvSpPr txBox="1"/>
          <p:nvPr/>
        </p:nvSpPr>
        <p:spPr>
          <a:xfrm>
            <a:off x="10311926" y="199695"/>
            <a:ext cx="1688732" cy="5770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50" b="0" i="0" u="none" strike="noStrike" kern="1200" cap="none" spc="0" baseline="0">
                <a:solidFill>
                  <a:srgbClr val="FFFFFF"/>
                </a:solidFill>
                <a:uFillTx/>
                <a:latin typeface="OCR A Extended"/>
              </a:rPr>
              <a:t>THE 7th ANNUAL</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ROBOT FRAMEWORK</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CONFERENCE</a:t>
            </a:r>
          </a:p>
        </p:txBody>
      </p:sp>
      <p:pic>
        <p:nvPicPr>
          <p:cNvPr id="14" name="Grafik 56">
            <a:extLst>
              <a:ext uri="{FF2B5EF4-FFF2-40B4-BE49-F238E27FC236}">
                <a16:creationId xmlns:a16="http://schemas.microsoft.com/office/drawing/2014/main" id="{6B8CCAA2-0F31-A93B-9489-ACC36E23CA0A}"/>
              </a:ext>
            </a:extLst>
          </p:cNvPr>
          <p:cNvPicPr>
            <a:picLocks noChangeAspect="1"/>
          </p:cNvPicPr>
          <p:nvPr/>
        </p:nvPicPr>
        <p:blipFill>
          <a:blip r:embed="rId3">
            <a:extLst>
              <a:ext uri="{96DAC541-7B7A-43D3-8B79-37D633B846F1}">
                <asvg:svgBlip xmlns:asvg="http://schemas.microsoft.com/office/drawing/2016/SVG/main" r:embed="rId4"/>
              </a:ext>
            </a:extLst>
          </a:blip>
          <a:srcRect r="33324"/>
          <a:stretch>
            <a:fillRect/>
          </a:stretch>
        </p:blipFill>
        <p:spPr>
          <a:xfrm>
            <a:off x="2051730" y="1971364"/>
            <a:ext cx="8228676" cy="2915271"/>
          </a:xfrm>
          <a:prstGeom prst="rect">
            <a:avLst/>
          </a:prstGeom>
          <a:noFill/>
          <a:ln cap="flat">
            <a:noFill/>
          </a:ln>
        </p:spPr>
      </p:pic>
    </p:spTree>
    <p:extLst>
      <p:ext uri="{BB962C8B-B14F-4D97-AF65-F5344CB8AC3E}">
        <p14:creationId xmlns:p14="http://schemas.microsoft.com/office/powerpoint/2010/main" val="1976986711"/>
      </p:ext>
    </p:extLst>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hanks! Questions?">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130324E9-2DD1-5B63-D45D-C58B8E592B87}"/>
              </a:ext>
            </a:extLst>
          </p:cNvPr>
          <p:cNvPicPr>
            <a:picLocks noChangeAspect="1"/>
          </p:cNvPicPr>
          <p:nvPr/>
        </p:nvPicPr>
        <p:blipFill>
          <a:blip r:embed="rId2"/>
          <a:stretch>
            <a:fillRect/>
          </a:stretch>
        </p:blipFill>
        <p:spPr>
          <a:xfrm>
            <a:off x="11280577" y="188649"/>
            <a:ext cx="686330" cy="686330"/>
          </a:xfrm>
          <a:prstGeom prst="rect">
            <a:avLst/>
          </a:prstGeom>
          <a:noFill/>
          <a:ln cap="flat">
            <a:noFill/>
          </a:ln>
        </p:spPr>
      </p:pic>
      <p:sp>
        <p:nvSpPr>
          <p:cNvPr id="3" name="Textplatzhalter 15">
            <a:extLst>
              <a:ext uri="{FF2B5EF4-FFF2-40B4-BE49-F238E27FC236}">
                <a16:creationId xmlns:a16="http://schemas.microsoft.com/office/drawing/2014/main" id="{02F435A4-9828-B346-86F0-DC5E8C291C2A}"/>
              </a:ext>
            </a:extLst>
          </p:cNvPr>
          <p:cNvSpPr txBox="1">
            <a:spLocks noGrp="1"/>
          </p:cNvSpPr>
          <p:nvPr>
            <p:ph type="body" idx="4294967295"/>
          </p:nvPr>
        </p:nvSpPr>
        <p:spPr>
          <a:xfrm>
            <a:off x="330198" y="5301206"/>
            <a:ext cx="11528874" cy="1296143"/>
          </a:xfrm>
        </p:spPr>
        <p:txBody>
          <a:bodyPr lIns="0" tIns="0" rIns="0" bIns="0">
            <a:noAutofit/>
          </a:bodyPr>
          <a:lstStyle>
            <a:lvl1pPr marL="685800" lvl="1">
              <a:spcBef>
                <a:spcPts val="500"/>
              </a:spcBef>
              <a:defRPr/>
            </a:lvl1pPr>
          </a:lstStyle>
          <a:p>
            <a:pPr lvl="1"/>
            <a:r>
              <a:rPr lang="de-DE"/>
              <a:t>Speakers Name and Title and Social Media</a:t>
            </a:r>
          </a:p>
        </p:txBody>
      </p:sp>
      <p:sp>
        <p:nvSpPr>
          <p:cNvPr id="4" name="Subtitle 2">
            <a:extLst>
              <a:ext uri="{FF2B5EF4-FFF2-40B4-BE49-F238E27FC236}">
                <a16:creationId xmlns:a16="http://schemas.microsoft.com/office/drawing/2014/main" id="{847F8919-031A-2D29-48F3-B867BCDEA776}"/>
              </a:ext>
            </a:extLst>
          </p:cNvPr>
          <p:cNvSpPr txBox="1"/>
          <p:nvPr/>
        </p:nvSpPr>
        <p:spPr>
          <a:xfrm>
            <a:off x="330198" y="3212973"/>
            <a:ext cx="11528874" cy="1861910"/>
          </a:xfrm>
          <a:prstGeom prst="rect">
            <a:avLst/>
          </a:prstGeom>
          <a:noFill/>
          <a:ln cap="flat">
            <a:noFill/>
          </a:ln>
        </p:spPr>
        <p:txBody>
          <a:bodyPr vert="horz" wrap="square" lIns="0" tIns="0" rIns="0" bIns="0" anchor="t" anchorCtr="0" compatLnSpc="1">
            <a:noAutofit/>
          </a:bodyPr>
          <a:lstStyle/>
          <a:p>
            <a:pPr marL="179999" marR="0" lvl="0" indent="-173041"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6000" b="0" i="0" u="none" strike="noStrike" kern="1200" cap="all" spc="-600" baseline="0">
                <a:solidFill>
                  <a:srgbClr val="BF71FF"/>
                </a:solidFill>
                <a:uFillTx/>
                <a:latin typeface="OCR A Extended"/>
              </a:rPr>
              <a:t>QUEstions?</a:t>
            </a:r>
          </a:p>
        </p:txBody>
      </p:sp>
      <p:sp>
        <p:nvSpPr>
          <p:cNvPr id="5" name="Titel 11">
            <a:extLst>
              <a:ext uri="{FF2B5EF4-FFF2-40B4-BE49-F238E27FC236}">
                <a16:creationId xmlns:a16="http://schemas.microsoft.com/office/drawing/2014/main" id="{DA27094F-F69B-A290-602C-98AA9C6E1229}"/>
              </a:ext>
            </a:extLst>
          </p:cNvPr>
          <p:cNvSpPr txBox="1"/>
          <p:nvPr/>
        </p:nvSpPr>
        <p:spPr>
          <a:xfrm>
            <a:off x="340806" y="1711107"/>
            <a:ext cx="11526158" cy="1861910"/>
          </a:xfrm>
          <a:prstGeom prst="rect">
            <a:avLst/>
          </a:prstGeom>
          <a:noFill/>
          <a:ln cap="flat">
            <a:noFill/>
          </a:ln>
        </p:spPr>
        <p:txBody>
          <a:bodyPr vert="horz" wrap="square" lIns="0" tIns="0" rIns="0" bIns="0" anchor="b" anchorCtr="0" compatLnSpc="1">
            <a:noAutofit/>
          </a:bodyPr>
          <a:lstStyle/>
          <a:p>
            <a:pPr marL="6345"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de-DE" sz="6000" b="0" i="0" u="none" strike="noStrike" kern="1200" cap="all" spc="-600" baseline="0">
                <a:solidFill>
                  <a:srgbClr val="FFFFFF"/>
                </a:solidFill>
                <a:uFillTx/>
                <a:latin typeface="OCR A Extended" pitchFamily="49"/>
              </a:rPr>
              <a:t>Thanks!</a:t>
            </a:r>
          </a:p>
        </p:txBody>
      </p:sp>
      <p:sp>
        <p:nvSpPr>
          <p:cNvPr id="6" name="Textfeld 1">
            <a:extLst>
              <a:ext uri="{FF2B5EF4-FFF2-40B4-BE49-F238E27FC236}">
                <a16:creationId xmlns:a16="http://schemas.microsoft.com/office/drawing/2014/main" id="{97BE40F6-53E3-D679-A0D3-042BC534239B}"/>
              </a:ext>
            </a:extLst>
          </p:cNvPr>
          <p:cNvSpPr txBox="1"/>
          <p:nvPr/>
        </p:nvSpPr>
        <p:spPr>
          <a:xfrm>
            <a:off x="192435" y="116311"/>
            <a:ext cx="2031321" cy="83099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800" b="0" i="0" u="none" strike="noStrike" kern="1200" cap="none" spc="0" baseline="0">
                <a:solidFill>
                  <a:srgbClr val="FFFFFF"/>
                </a:solidFill>
                <a:uFillTx/>
                <a:latin typeface="RBCN_OCR-A-NEW" pitchFamily="2"/>
              </a:rPr>
              <a:t>RBCN</a:t>
            </a:r>
            <a:r>
              <a:rPr lang="de-DE" sz="4800" b="0" i="0" u="none" strike="noStrike" kern="1200" cap="none" spc="0" baseline="0">
                <a:solidFill>
                  <a:srgbClr val="BF71FF"/>
                </a:solidFill>
                <a:uFillTx/>
                <a:latin typeface="RBCN_OCR-A-NEW" pitchFamily="2"/>
              </a:rPr>
              <a:t>24</a:t>
            </a:r>
          </a:p>
        </p:txBody>
      </p:sp>
    </p:spTree>
    <p:extLst>
      <p:ext uri="{BB962C8B-B14F-4D97-AF65-F5344CB8AC3E}">
        <p14:creationId xmlns:p14="http://schemas.microsoft.com/office/powerpoint/2010/main" val="3270693438"/>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pen Src 4x4 gri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DA29515E-5813-C676-4974-D168EBD2C959}"/>
              </a:ext>
            </a:extLst>
          </p:cNvPr>
          <p:cNvSpPr txBox="1">
            <a:spLocks noGrp="1"/>
          </p:cNvSpPr>
          <p:nvPr>
            <p:ph type="body" idx="4294967295"/>
          </p:nvPr>
        </p:nvSpPr>
        <p:spPr>
          <a:xfrm>
            <a:off x="3759198" y="1827364"/>
            <a:ext cx="1118201" cy="1648626"/>
          </a:xfrm>
        </p:spPr>
        <p:txBody>
          <a:bodyPr lIns="0" tIns="0" rIns="0" bIns="0" anchor="ctr">
            <a:noAutofit/>
          </a:bodyPr>
          <a:lstStyle>
            <a:lvl1pPr marL="0" indent="0">
              <a:lnSpc>
                <a:spcPts val="17500"/>
              </a:lnSpc>
              <a:spcBef>
                <a:spcPts val="0"/>
              </a:spcBef>
              <a:buNone/>
              <a:defRPr sz="16600">
                <a:solidFill>
                  <a:srgbClr val="BF71FF"/>
                </a:solidFill>
                <a:latin typeface="OCR A Extended"/>
              </a:defRPr>
            </a:lvl1pPr>
          </a:lstStyle>
          <a:p>
            <a:pPr lvl="0"/>
            <a:r>
              <a:rPr lang="de-DE"/>
              <a:t>W</a:t>
            </a:r>
            <a:endParaRPr lang="en-GB"/>
          </a:p>
        </p:txBody>
      </p:sp>
      <p:sp>
        <p:nvSpPr>
          <p:cNvPr id="3" name="Text Placeholder 8">
            <a:extLst>
              <a:ext uri="{FF2B5EF4-FFF2-40B4-BE49-F238E27FC236}">
                <a16:creationId xmlns:a16="http://schemas.microsoft.com/office/drawing/2014/main" id="{6BE9C2E4-DA36-FCB0-8237-823FCFF53D8C}"/>
              </a:ext>
            </a:extLst>
          </p:cNvPr>
          <p:cNvSpPr txBox="1">
            <a:spLocks noGrp="1"/>
          </p:cNvSpPr>
          <p:nvPr>
            <p:ph type="body" idx="4294967295"/>
          </p:nvPr>
        </p:nvSpPr>
        <p:spPr>
          <a:xfrm>
            <a:off x="4877391" y="1826578"/>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E</a:t>
            </a:r>
            <a:endParaRPr lang="en-GB"/>
          </a:p>
        </p:txBody>
      </p:sp>
      <p:sp>
        <p:nvSpPr>
          <p:cNvPr id="4" name="Text Placeholder 8">
            <a:extLst>
              <a:ext uri="{FF2B5EF4-FFF2-40B4-BE49-F238E27FC236}">
                <a16:creationId xmlns:a16="http://schemas.microsoft.com/office/drawing/2014/main" id="{B8118BD0-6684-C99F-BCC1-0A52A9010912}"/>
              </a:ext>
            </a:extLst>
          </p:cNvPr>
          <p:cNvSpPr txBox="1">
            <a:spLocks noGrp="1"/>
          </p:cNvSpPr>
          <p:nvPr>
            <p:ph type="body" idx="4294967295"/>
          </p:nvPr>
        </p:nvSpPr>
        <p:spPr>
          <a:xfrm>
            <a:off x="5995592" y="1826578"/>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a:t>
            </a:r>
            <a:endParaRPr lang="en-GB"/>
          </a:p>
        </p:txBody>
      </p:sp>
      <p:sp>
        <p:nvSpPr>
          <p:cNvPr id="5" name="Text Placeholder 5">
            <a:extLst>
              <a:ext uri="{FF2B5EF4-FFF2-40B4-BE49-F238E27FC236}">
                <a16:creationId xmlns:a16="http://schemas.microsoft.com/office/drawing/2014/main" id="{70C965BB-D7C0-85AB-67F6-8935532E8644}"/>
              </a:ext>
            </a:extLst>
          </p:cNvPr>
          <p:cNvSpPr txBox="1">
            <a:spLocks noGrp="1"/>
          </p:cNvSpPr>
          <p:nvPr>
            <p:ph type="body" idx="4294967295"/>
          </p:nvPr>
        </p:nvSpPr>
        <p:spPr>
          <a:xfrm>
            <a:off x="3759198" y="3489798"/>
            <a:ext cx="1118201" cy="1648626"/>
          </a:xfrm>
        </p:spPr>
        <p:txBody>
          <a:bodyPr lIns="0" tIns="0" rIns="0" bIns="0" anchor="ctr">
            <a:noAutofit/>
          </a:bodyPr>
          <a:lstStyle>
            <a:lvl1pPr marL="0" indent="0">
              <a:lnSpc>
                <a:spcPts val="17500"/>
              </a:lnSpc>
              <a:spcBef>
                <a:spcPts val="0"/>
              </a:spcBef>
              <a:buNone/>
              <a:defRPr sz="16600">
                <a:solidFill>
                  <a:srgbClr val="BF71FF"/>
                </a:solidFill>
                <a:latin typeface="OCR A Extended"/>
              </a:defRPr>
            </a:lvl1pPr>
          </a:lstStyle>
          <a:p>
            <a:pPr lvl="0"/>
            <a:r>
              <a:rPr lang="de-DE"/>
              <a:t>O</a:t>
            </a:r>
            <a:endParaRPr lang="en-GB"/>
          </a:p>
        </p:txBody>
      </p:sp>
      <p:sp>
        <p:nvSpPr>
          <p:cNvPr id="6" name="Text Placeholder 8">
            <a:extLst>
              <a:ext uri="{FF2B5EF4-FFF2-40B4-BE49-F238E27FC236}">
                <a16:creationId xmlns:a16="http://schemas.microsoft.com/office/drawing/2014/main" id="{1F46325C-D8E8-46D0-EE92-2CBB1AD1B993}"/>
              </a:ext>
            </a:extLst>
          </p:cNvPr>
          <p:cNvSpPr txBox="1">
            <a:spLocks noGrp="1"/>
          </p:cNvSpPr>
          <p:nvPr>
            <p:ph type="body" idx="4294967295"/>
          </p:nvPr>
        </p:nvSpPr>
        <p:spPr>
          <a:xfrm>
            <a:off x="4877391" y="3489002"/>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P</a:t>
            </a:r>
            <a:endParaRPr lang="en-GB"/>
          </a:p>
        </p:txBody>
      </p:sp>
      <p:sp>
        <p:nvSpPr>
          <p:cNvPr id="7" name="Text Placeholder 8">
            <a:extLst>
              <a:ext uri="{FF2B5EF4-FFF2-40B4-BE49-F238E27FC236}">
                <a16:creationId xmlns:a16="http://schemas.microsoft.com/office/drawing/2014/main" id="{29A1BED0-547A-6A13-BC59-7B9F51E41B1A}"/>
              </a:ext>
            </a:extLst>
          </p:cNvPr>
          <p:cNvSpPr txBox="1">
            <a:spLocks noGrp="1"/>
          </p:cNvSpPr>
          <p:nvPr>
            <p:ph type="body" idx="4294967295"/>
          </p:nvPr>
        </p:nvSpPr>
        <p:spPr>
          <a:xfrm>
            <a:off x="5995592" y="3489002"/>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E</a:t>
            </a:r>
            <a:endParaRPr lang="en-GB"/>
          </a:p>
        </p:txBody>
      </p:sp>
      <p:sp>
        <p:nvSpPr>
          <p:cNvPr id="8" name="Text Placeholder 8">
            <a:extLst>
              <a:ext uri="{FF2B5EF4-FFF2-40B4-BE49-F238E27FC236}">
                <a16:creationId xmlns:a16="http://schemas.microsoft.com/office/drawing/2014/main" id="{0671F1D8-2504-4095-74DD-33A7AA7AD7CF}"/>
              </a:ext>
            </a:extLst>
          </p:cNvPr>
          <p:cNvSpPr txBox="1">
            <a:spLocks noGrp="1"/>
          </p:cNvSpPr>
          <p:nvPr>
            <p:ph type="body" idx="4294967295"/>
          </p:nvPr>
        </p:nvSpPr>
        <p:spPr>
          <a:xfrm>
            <a:off x="4877400" y="163357"/>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Y</a:t>
            </a:r>
            <a:endParaRPr lang="en-GB"/>
          </a:p>
        </p:txBody>
      </p:sp>
      <p:sp>
        <p:nvSpPr>
          <p:cNvPr id="9" name="Text Placeholder 8">
            <a:extLst>
              <a:ext uri="{FF2B5EF4-FFF2-40B4-BE49-F238E27FC236}">
                <a16:creationId xmlns:a16="http://schemas.microsoft.com/office/drawing/2014/main" id="{0F85331C-6074-0B5C-2936-2526D6F70AB7}"/>
              </a:ext>
            </a:extLst>
          </p:cNvPr>
          <p:cNvSpPr txBox="1">
            <a:spLocks noGrp="1"/>
          </p:cNvSpPr>
          <p:nvPr>
            <p:ph type="body" idx="4294967295"/>
          </p:nvPr>
        </p:nvSpPr>
        <p:spPr>
          <a:xfrm>
            <a:off x="5995592" y="163357"/>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E</a:t>
            </a:r>
            <a:endParaRPr lang="en-GB"/>
          </a:p>
        </p:txBody>
      </p:sp>
      <p:sp>
        <p:nvSpPr>
          <p:cNvPr id="10" name="Text Placeholder 5">
            <a:extLst>
              <a:ext uri="{FF2B5EF4-FFF2-40B4-BE49-F238E27FC236}">
                <a16:creationId xmlns:a16="http://schemas.microsoft.com/office/drawing/2014/main" id="{6DB3BD5C-0460-FFEB-0CB8-4805F540AE18}"/>
              </a:ext>
            </a:extLst>
          </p:cNvPr>
          <p:cNvSpPr txBox="1">
            <a:spLocks noGrp="1"/>
          </p:cNvSpPr>
          <p:nvPr>
            <p:ph type="body" idx="4294967295"/>
          </p:nvPr>
        </p:nvSpPr>
        <p:spPr>
          <a:xfrm>
            <a:off x="3759198" y="5152223"/>
            <a:ext cx="1118201" cy="1648626"/>
          </a:xfrm>
        </p:spPr>
        <p:txBody>
          <a:bodyPr lIns="0" tIns="0" rIns="0" bIns="0" anchor="ctr">
            <a:noAutofit/>
          </a:bodyPr>
          <a:lstStyle>
            <a:lvl1pPr marL="0" indent="0">
              <a:lnSpc>
                <a:spcPts val="17500"/>
              </a:lnSpc>
              <a:spcBef>
                <a:spcPts val="0"/>
              </a:spcBef>
              <a:buNone/>
              <a:defRPr sz="16600">
                <a:solidFill>
                  <a:srgbClr val="BF71FF"/>
                </a:solidFill>
                <a:latin typeface="OCR A Extended"/>
              </a:defRPr>
            </a:lvl1pPr>
          </a:lstStyle>
          <a:p>
            <a:pPr lvl="0"/>
            <a:r>
              <a:rPr lang="de-DE"/>
              <a:t>S</a:t>
            </a:r>
            <a:endParaRPr lang="en-GB"/>
          </a:p>
        </p:txBody>
      </p:sp>
      <p:sp>
        <p:nvSpPr>
          <p:cNvPr id="11" name="Text Placeholder 8">
            <a:extLst>
              <a:ext uri="{FF2B5EF4-FFF2-40B4-BE49-F238E27FC236}">
                <a16:creationId xmlns:a16="http://schemas.microsoft.com/office/drawing/2014/main" id="{69AC4965-DE85-E954-40F5-D03D321B5022}"/>
              </a:ext>
            </a:extLst>
          </p:cNvPr>
          <p:cNvSpPr txBox="1">
            <a:spLocks noGrp="1"/>
          </p:cNvSpPr>
          <p:nvPr>
            <p:ph type="body" idx="4294967295"/>
          </p:nvPr>
        </p:nvSpPr>
        <p:spPr>
          <a:xfrm>
            <a:off x="4877400" y="5151436"/>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R</a:t>
            </a:r>
            <a:endParaRPr lang="en-GB"/>
          </a:p>
        </p:txBody>
      </p:sp>
      <p:sp>
        <p:nvSpPr>
          <p:cNvPr id="12" name="Text Placeholder 8">
            <a:extLst>
              <a:ext uri="{FF2B5EF4-FFF2-40B4-BE49-F238E27FC236}">
                <a16:creationId xmlns:a16="http://schemas.microsoft.com/office/drawing/2014/main" id="{1596B66E-720E-788B-449E-ADF88218D240}"/>
              </a:ext>
            </a:extLst>
          </p:cNvPr>
          <p:cNvSpPr txBox="1">
            <a:spLocks noGrp="1"/>
          </p:cNvSpPr>
          <p:nvPr>
            <p:ph type="body" idx="4294967295"/>
          </p:nvPr>
        </p:nvSpPr>
        <p:spPr>
          <a:xfrm>
            <a:off x="7113794" y="1828800"/>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R</a:t>
            </a:r>
            <a:endParaRPr lang="en-GB"/>
          </a:p>
        </p:txBody>
      </p:sp>
      <p:sp>
        <p:nvSpPr>
          <p:cNvPr id="13" name="Text Placeholder 8">
            <a:extLst>
              <a:ext uri="{FF2B5EF4-FFF2-40B4-BE49-F238E27FC236}">
                <a16:creationId xmlns:a16="http://schemas.microsoft.com/office/drawing/2014/main" id="{03BD157A-A972-AAA9-74AC-96A8CF45E629}"/>
              </a:ext>
            </a:extLst>
          </p:cNvPr>
          <p:cNvSpPr txBox="1">
            <a:spLocks noGrp="1"/>
          </p:cNvSpPr>
          <p:nvPr>
            <p:ph type="body" idx="4294967295"/>
          </p:nvPr>
        </p:nvSpPr>
        <p:spPr>
          <a:xfrm>
            <a:off x="7113794" y="3491224"/>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N</a:t>
            </a:r>
            <a:endParaRPr lang="en-GB"/>
          </a:p>
        </p:txBody>
      </p:sp>
      <p:sp>
        <p:nvSpPr>
          <p:cNvPr id="14" name="Text Placeholder 8">
            <a:extLst>
              <a:ext uri="{FF2B5EF4-FFF2-40B4-BE49-F238E27FC236}">
                <a16:creationId xmlns:a16="http://schemas.microsoft.com/office/drawing/2014/main" id="{240D8ABC-BF97-F2EA-6924-678E4AA16E49}"/>
              </a:ext>
            </a:extLst>
          </p:cNvPr>
          <p:cNvSpPr txBox="1">
            <a:spLocks noGrp="1"/>
          </p:cNvSpPr>
          <p:nvPr>
            <p:ph type="body" idx="4294967295"/>
          </p:nvPr>
        </p:nvSpPr>
        <p:spPr>
          <a:xfrm>
            <a:off x="7113794" y="165579"/>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S</a:t>
            </a:r>
            <a:endParaRPr lang="en-GB"/>
          </a:p>
        </p:txBody>
      </p:sp>
      <p:pic>
        <p:nvPicPr>
          <p:cNvPr id="15" name="Picture 44">
            <a:extLst>
              <a:ext uri="{FF2B5EF4-FFF2-40B4-BE49-F238E27FC236}">
                <a16:creationId xmlns:a16="http://schemas.microsoft.com/office/drawing/2014/main" id="{5E558224-3706-AD65-FCA6-952D1124CB13}"/>
              </a:ext>
            </a:extLst>
          </p:cNvPr>
          <p:cNvPicPr>
            <a:picLocks noChangeAspect="1"/>
          </p:cNvPicPr>
          <p:nvPr/>
        </p:nvPicPr>
        <p:blipFill>
          <a:blip r:embed="rId2"/>
          <a:stretch>
            <a:fillRect/>
          </a:stretch>
        </p:blipFill>
        <p:spPr>
          <a:xfrm>
            <a:off x="3676491" y="346255"/>
            <a:ext cx="1283616" cy="1283616"/>
          </a:xfrm>
          <a:prstGeom prst="rect">
            <a:avLst/>
          </a:prstGeom>
          <a:noFill/>
          <a:ln cap="flat">
            <a:noFill/>
          </a:ln>
        </p:spPr>
      </p:pic>
      <p:sp>
        <p:nvSpPr>
          <p:cNvPr id="16" name="Rectangle: Rounded Corners 46">
            <a:extLst>
              <a:ext uri="{FF2B5EF4-FFF2-40B4-BE49-F238E27FC236}">
                <a16:creationId xmlns:a16="http://schemas.microsoft.com/office/drawing/2014/main" id="{DE0B71D2-85E1-79EA-DC03-12F353FCAD6A}"/>
              </a:ext>
            </a:extLst>
          </p:cNvPr>
          <p:cNvSpPr/>
          <p:nvPr/>
        </p:nvSpPr>
        <p:spPr>
          <a:xfrm rot="18155531">
            <a:off x="6888467" y="5882298"/>
            <a:ext cx="1621231" cy="144822"/>
          </a:xfrm>
          <a:custGeom>
            <a:avLst>
              <a:gd name="f1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FFFFFF"/>
          </a:solidFill>
          <a:ln w="12701" cap="flat">
            <a:solidFill>
              <a:srgbClr val="8C51BC"/>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50" b="0" i="0" u="none" strike="noStrike" kern="1200" cap="none" spc="0" baseline="0">
                <a:solidFill>
                  <a:srgbClr val="000000"/>
                </a:solidFill>
                <a:uFillTx/>
                <a:latin typeface="OCR A Extended"/>
              </a:rPr>
              <a:t>Robotframework.org</a:t>
            </a:r>
            <a:endParaRPr lang="en-GB" sz="1050" b="0" i="0" u="none" strike="noStrike" kern="1200" cap="none" spc="0" baseline="0">
              <a:solidFill>
                <a:srgbClr val="000000"/>
              </a:solidFill>
              <a:uFillTx/>
              <a:latin typeface="OCR A Extended"/>
            </a:endParaRPr>
          </a:p>
        </p:txBody>
      </p:sp>
      <p:sp>
        <p:nvSpPr>
          <p:cNvPr id="17" name="Text Placeholder 49">
            <a:extLst>
              <a:ext uri="{FF2B5EF4-FFF2-40B4-BE49-F238E27FC236}">
                <a16:creationId xmlns:a16="http://schemas.microsoft.com/office/drawing/2014/main" id="{E880444B-6322-2423-ADAB-290E0AA72ADD}"/>
              </a:ext>
            </a:extLst>
          </p:cNvPr>
          <p:cNvSpPr txBox="1">
            <a:spLocks noGrp="1"/>
          </p:cNvSpPr>
          <p:nvPr>
            <p:ph type="body" idx="4294967295"/>
          </p:nvPr>
        </p:nvSpPr>
        <p:spPr>
          <a:xfrm>
            <a:off x="5995985" y="5151436"/>
            <a:ext cx="1117597" cy="1649413"/>
          </a:xfrm>
        </p:spPr>
        <p:txBody>
          <a:bodyPr lIns="0" tIns="0" rIns="0" bIns="0" anchor="ctr">
            <a:noAutofit/>
          </a:bodyPr>
          <a:lstStyle>
            <a:lvl1pPr marL="0" indent="0">
              <a:lnSpc>
                <a:spcPts val="17500"/>
              </a:lnSpc>
              <a:spcBef>
                <a:spcPts val="0"/>
              </a:spcBef>
              <a:buNone/>
              <a:defRPr sz="16600">
                <a:solidFill>
                  <a:srgbClr val="BF71FF"/>
                </a:solidFill>
                <a:latin typeface="OCR A Extended"/>
              </a:defRPr>
            </a:lvl1pPr>
          </a:lstStyle>
          <a:p>
            <a:pPr lvl="0"/>
            <a:r>
              <a:rPr lang="de-DE"/>
              <a:t>C </a:t>
            </a:r>
            <a:endParaRPr lang="en-GB"/>
          </a:p>
        </p:txBody>
      </p:sp>
    </p:spTree>
    <p:extLst>
      <p:ext uri="{BB962C8B-B14F-4D97-AF65-F5344CB8AC3E}">
        <p14:creationId xmlns:p14="http://schemas.microsoft.com/office/powerpoint/2010/main" val="3918821662"/>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WRD DRVN TEST 4x3 gri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FE14F7A3-0676-72D7-BAAB-E48EAEDD1019}"/>
              </a:ext>
            </a:extLst>
          </p:cNvPr>
          <p:cNvSpPr txBox="1">
            <a:spLocks noGrp="1"/>
          </p:cNvSpPr>
          <p:nvPr>
            <p:ph type="body" idx="4294967295"/>
          </p:nvPr>
        </p:nvSpPr>
        <p:spPr>
          <a:xfrm>
            <a:off x="3759198" y="942654"/>
            <a:ext cx="1118201" cy="1648626"/>
          </a:xfrm>
        </p:spPr>
        <p:txBody>
          <a:bodyPr lIns="0" tIns="0" rIns="0" bIns="0" anchor="ctr">
            <a:noAutofit/>
          </a:bodyPr>
          <a:lstStyle>
            <a:lvl1pPr>
              <a:lnSpc>
                <a:spcPts val="17500"/>
              </a:lnSpc>
              <a:spcBef>
                <a:spcPts val="0"/>
              </a:spcBef>
              <a:buNone/>
              <a:defRPr sz="16600">
                <a:latin typeface="OCR A Extended"/>
              </a:defRPr>
            </a:lvl1pPr>
          </a:lstStyle>
          <a:p>
            <a:pPr lvl="0"/>
            <a:r>
              <a:rPr lang="de-DE"/>
              <a:t>K</a:t>
            </a:r>
            <a:endParaRPr lang="en-GB"/>
          </a:p>
        </p:txBody>
      </p:sp>
      <p:sp>
        <p:nvSpPr>
          <p:cNvPr id="3" name="Text Placeholder 8">
            <a:extLst>
              <a:ext uri="{FF2B5EF4-FFF2-40B4-BE49-F238E27FC236}">
                <a16:creationId xmlns:a16="http://schemas.microsoft.com/office/drawing/2014/main" id="{91062007-BC41-9DC0-45DB-873B845455EB}"/>
              </a:ext>
            </a:extLst>
          </p:cNvPr>
          <p:cNvSpPr txBox="1">
            <a:spLocks noGrp="1"/>
          </p:cNvSpPr>
          <p:nvPr>
            <p:ph type="body" idx="4294967295"/>
          </p:nvPr>
        </p:nvSpPr>
        <p:spPr>
          <a:xfrm>
            <a:off x="4877391" y="941868"/>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W</a:t>
            </a:r>
            <a:endParaRPr lang="en-GB"/>
          </a:p>
        </p:txBody>
      </p:sp>
      <p:sp>
        <p:nvSpPr>
          <p:cNvPr id="4" name="Text Placeholder 8">
            <a:extLst>
              <a:ext uri="{FF2B5EF4-FFF2-40B4-BE49-F238E27FC236}">
                <a16:creationId xmlns:a16="http://schemas.microsoft.com/office/drawing/2014/main" id="{81CDC37E-74AD-8C6E-4BF5-B453CE303BDC}"/>
              </a:ext>
            </a:extLst>
          </p:cNvPr>
          <p:cNvSpPr txBox="1">
            <a:spLocks noGrp="1"/>
          </p:cNvSpPr>
          <p:nvPr>
            <p:ph type="body" idx="4294967295"/>
          </p:nvPr>
        </p:nvSpPr>
        <p:spPr>
          <a:xfrm>
            <a:off x="5995592" y="941868"/>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R</a:t>
            </a:r>
            <a:endParaRPr lang="en-GB"/>
          </a:p>
        </p:txBody>
      </p:sp>
      <p:sp>
        <p:nvSpPr>
          <p:cNvPr id="5" name="Text Placeholder 5">
            <a:extLst>
              <a:ext uri="{FF2B5EF4-FFF2-40B4-BE49-F238E27FC236}">
                <a16:creationId xmlns:a16="http://schemas.microsoft.com/office/drawing/2014/main" id="{0035A5DE-5BF7-9833-21A5-844055924B86}"/>
              </a:ext>
            </a:extLst>
          </p:cNvPr>
          <p:cNvSpPr txBox="1">
            <a:spLocks noGrp="1"/>
          </p:cNvSpPr>
          <p:nvPr>
            <p:ph type="body" idx="4294967295"/>
          </p:nvPr>
        </p:nvSpPr>
        <p:spPr>
          <a:xfrm>
            <a:off x="3759198" y="2605079"/>
            <a:ext cx="1118201" cy="1648626"/>
          </a:xfrm>
        </p:spPr>
        <p:txBody>
          <a:bodyPr lIns="0" tIns="0" rIns="0" bIns="0" anchor="ctr">
            <a:noAutofit/>
          </a:bodyPr>
          <a:lstStyle>
            <a:lvl1pPr>
              <a:lnSpc>
                <a:spcPts val="17500"/>
              </a:lnSpc>
              <a:spcBef>
                <a:spcPts val="0"/>
              </a:spcBef>
              <a:buNone/>
              <a:defRPr sz="16600">
                <a:latin typeface="OCR A Extended"/>
              </a:defRPr>
            </a:lvl1pPr>
          </a:lstStyle>
          <a:p>
            <a:pPr lvl="0"/>
            <a:r>
              <a:rPr lang="de-DE"/>
              <a:t>D</a:t>
            </a:r>
            <a:endParaRPr lang="en-GB"/>
          </a:p>
        </p:txBody>
      </p:sp>
      <p:sp>
        <p:nvSpPr>
          <p:cNvPr id="6" name="Text Placeholder 8">
            <a:extLst>
              <a:ext uri="{FF2B5EF4-FFF2-40B4-BE49-F238E27FC236}">
                <a16:creationId xmlns:a16="http://schemas.microsoft.com/office/drawing/2014/main" id="{039C4BC3-79FF-BEC6-7803-175FAFF846E4}"/>
              </a:ext>
            </a:extLst>
          </p:cNvPr>
          <p:cNvSpPr txBox="1">
            <a:spLocks noGrp="1"/>
          </p:cNvSpPr>
          <p:nvPr>
            <p:ph type="body" idx="4294967295"/>
          </p:nvPr>
        </p:nvSpPr>
        <p:spPr>
          <a:xfrm>
            <a:off x="4877391" y="2604293"/>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R</a:t>
            </a:r>
            <a:endParaRPr lang="en-GB"/>
          </a:p>
        </p:txBody>
      </p:sp>
      <p:sp>
        <p:nvSpPr>
          <p:cNvPr id="7" name="Text Placeholder 8">
            <a:extLst>
              <a:ext uri="{FF2B5EF4-FFF2-40B4-BE49-F238E27FC236}">
                <a16:creationId xmlns:a16="http://schemas.microsoft.com/office/drawing/2014/main" id="{91FB8C18-4B07-AF9F-ED3E-A32D5D511858}"/>
              </a:ext>
            </a:extLst>
          </p:cNvPr>
          <p:cNvSpPr txBox="1">
            <a:spLocks noGrp="1"/>
          </p:cNvSpPr>
          <p:nvPr>
            <p:ph type="body" idx="4294967295"/>
          </p:nvPr>
        </p:nvSpPr>
        <p:spPr>
          <a:xfrm>
            <a:off x="5995592" y="2604293"/>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V</a:t>
            </a:r>
            <a:endParaRPr lang="en-GB"/>
          </a:p>
        </p:txBody>
      </p:sp>
      <p:sp>
        <p:nvSpPr>
          <p:cNvPr id="8" name="Text Placeholder 5">
            <a:extLst>
              <a:ext uri="{FF2B5EF4-FFF2-40B4-BE49-F238E27FC236}">
                <a16:creationId xmlns:a16="http://schemas.microsoft.com/office/drawing/2014/main" id="{BE5E4B7E-D349-ADCA-4162-F876CCFDF318}"/>
              </a:ext>
            </a:extLst>
          </p:cNvPr>
          <p:cNvSpPr txBox="1">
            <a:spLocks noGrp="1"/>
          </p:cNvSpPr>
          <p:nvPr>
            <p:ph type="body" idx="4294967295"/>
          </p:nvPr>
        </p:nvSpPr>
        <p:spPr>
          <a:xfrm>
            <a:off x="3759198" y="4267513"/>
            <a:ext cx="1118201" cy="1648626"/>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T</a:t>
            </a:r>
            <a:endParaRPr lang="en-GB"/>
          </a:p>
        </p:txBody>
      </p:sp>
      <p:sp>
        <p:nvSpPr>
          <p:cNvPr id="9" name="Text Placeholder 8">
            <a:extLst>
              <a:ext uri="{FF2B5EF4-FFF2-40B4-BE49-F238E27FC236}">
                <a16:creationId xmlns:a16="http://schemas.microsoft.com/office/drawing/2014/main" id="{298AF965-3796-A84B-41BC-4090E328A706}"/>
              </a:ext>
            </a:extLst>
          </p:cNvPr>
          <p:cNvSpPr txBox="1">
            <a:spLocks noGrp="1"/>
          </p:cNvSpPr>
          <p:nvPr>
            <p:ph type="body" idx="4294967295"/>
          </p:nvPr>
        </p:nvSpPr>
        <p:spPr>
          <a:xfrm>
            <a:off x="4877400" y="4266727"/>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E</a:t>
            </a:r>
            <a:endParaRPr lang="en-GB"/>
          </a:p>
        </p:txBody>
      </p:sp>
      <p:sp>
        <p:nvSpPr>
          <p:cNvPr id="10" name="Text Placeholder 8">
            <a:extLst>
              <a:ext uri="{FF2B5EF4-FFF2-40B4-BE49-F238E27FC236}">
                <a16:creationId xmlns:a16="http://schemas.microsoft.com/office/drawing/2014/main" id="{49287867-23F5-C04A-7832-575053EF1D06}"/>
              </a:ext>
            </a:extLst>
          </p:cNvPr>
          <p:cNvSpPr txBox="1">
            <a:spLocks noGrp="1"/>
          </p:cNvSpPr>
          <p:nvPr>
            <p:ph type="body" idx="4294967295"/>
          </p:nvPr>
        </p:nvSpPr>
        <p:spPr>
          <a:xfrm>
            <a:off x="5995592" y="4266727"/>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S</a:t>
            </a:r>
            <a:endParaRPr lang="en-GB"/>
          </a:p>
        </p:txBody>
      </p:sp>
      <p:sp>
        <p:nvSpPr>
          <p:cNvPr id="11" name="Text Placeholder 8">
            <a:extLst>
              <a:ext uri="{FF2B5EF4-FFF2-40B4-BE49-F238E27FC236}">
                <a16:creationId xmlns:a16="http://schemas.microsoft.com/office/drawing/2014/main" id="{B805979D-8B4C-570E-20CE-D0189D73ABF3}"/>
              </a:ext>
            </a:extLst>
          </p:cNvPr>
          <p:cNvSpPr txBox="1">
            <a:spLocks noGrp="1"/>
          </p:cNvSpPr>
          <p:nvPr>
            <p:ph type="body" idx="4294967295"/>
          </p:nvPr>
        </p:nvSpPr>
        <p:spPr>
          <a:xfrm>
            <a:off x="7113794" y="944090"/>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D</a:t>
            </a:r>
            <a:endParaRPr lang="en-GB"/>
          </a:p>
        </p:txBody>
      </p:sp>
      <p:sp>
        <p:nvSpPr>
          <p:cNvPr id="12" name="Text Placeholder 8">
            <a:extLst>
              <a:ext uri="{FF2B5EF4-FFF2-40B4-BE49-F238E27FC236}">
                <a16:creationId xmlns:a16="http://schemas.microsoft.com/office/drawing/2014/main" id="{E0596D51-086B-F35F-2D63-E7BBFCD05A86}"/>
              </a:ext>
            </a:extLst>
          </p:cNvPr>
          <p:cNvSpPr txBox="1">
            <a:spLocks noGrp="1"/>
          </p:cNvSpPr>
          <p:nvPr>
            <p:ph type="body" idx="4294967295"/>
          </p:nvPr>
        </p:nvSpPr>
        <p:spPr>
          <a:xfrm>
            <a:off x="7113794" y="2606515"/>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N</a:t>
            </a:r>
            <a:endParaRPr lang="en-GB"/>
          </a:p>
        </p:txBody>
      </p:sp>
      <p:sp>
        <p:nvSpPr>
          <p:cNvPr id="13" name="Text Placeholder 8">
            <a:extLst>
              <a:ext uri="{FF2B5EF4-FFF2-40B4-BE49-F238E27FC236}">
                <a16:creationId xmlns:a16="http://schemas.microsoft.com/office/drawing/2014/main" id="{1D832E99-5E78-2927-01D7-AB9B92445EC7}"/>
              </a:ext>
            </a:extLst>
          </p:cNvPr>
          <p:cNvSpPr txBox="1">
            <a:spLocks noGrp="1"/>
          </p:cNvSpPr>
          <p:nvPr>
            <p:ph type="body" idx="4294967295"/>
          </p:nvPr>
        </p:nvSpPr>
        <p:spPr>
          <a:xfrm>
            <a:off x="7113794" y="4267513"/>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T</a:t>
            </a:r>
            <a:endParaRPr lang="en-GB"/>
          </a:p>
        </p:txBody>
      </p:sp>
    </p:spTree>
    <p:extLst>
      <p:ext uri="{BB962C8B-B14F-4D97-AF65-F5344CB8AC3E}">
        <p14:creationId xmlns:p14="http://schemas.microsoft.com/office/powerpoint/2010/main" val="2844050738"/>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RBCN2024">
    <p:spTree>
      <p:nvGrpSpPr>
        <p:cNvPr id="1" name=""/>
        <p:cNvGrpSpPr/>
        <p:nvPr/>
      </p:nvGrpSpPr>
      <p:grpSpPr>
        <a:xfrm>
          <a:off x="0" y="0"/>
          <a:ext cx="0" cy="0"/>
          <a:chOff x="0" y="0"/>
          <a:chExt cx="0" cy="0"/>
        </a:xfrm>
      </p:grpSpPr>
      <p:sp>
        <p:nvSpPr>
          <p:cNvPr id="2" name="Grafik 20">
            <a:extLst>
              <a:ext uri="{FF2B5EF4-FFF2-40B4-BE49-F238E27FC236}">
                <a16:creationId xmlns:a16="http://schemas.microsoft.com/office/drawing/2014/main" id="{AE28DED4-A33C-581C-AFCB-4B1B08128128}"/>
              </a:ext>
            </a:extLst>
          </p:cNvPr>
          <p:cNvSpPr/>
          <p:nvPr/>
        </p:nvSpPr>
        <p:spPr>
          <a:xfrm>
            <a:off x="1414083" y="1232382"/>
            <a:ext cx="9312533" cy="4264286"/>
          </a:xfrm>
          <a:custGeom>
            <a:avLst/>
            <a:gdLst>
              <a:gd name="f0" fmla="val 10800000"/>
              <a:gd name="f1" fmla="val 5400000"/>
              <a:gd name="f2" fmla="val 180"/>
              <a:gd name="f3" fmla="val w"/>
              <a:gd name="f4" fmla="val h"/>
              <a:gd name="f5" fmla="val 0"/>
              <a:gd name="f6" fmla="val 1668461"/>
              <a:gd name="f7" fmla="val 764002"/>
              <a:gd name="f8" fmla="val 834286"/>
              <a:gd name="f9" fmla="val 388187"/>
              <a:gd name="f10" fmla="val 185"/>
              <a:gd name="f11" fmla="val 387704"/>
              <a:gd name="f12" fmla="val 290"/>
              <a:gd name="f13" fmla="val 380269"/>
              <a:gd name="f14" fmla="val 2118"/>
              <a:gd name="f15" fmla="val 369063"/>
              <a:gd name="f16" fmla="val 5334"/>
              <a:gd name="f17" fmla="val 1298843"/>
              <a:gd name="f18" fmla="val 1287904"/>
              <a:gd name="f19" fmla="val 2233"/>
              <a:gd name="f20" fmla="val 1279772"/>
              <a:gd name="f21" fmla="val 126"/>
              <a:gd name="f22" fmla="val 1279143"/>
              <a:gd name="f23" fmla="val 353370"/>
              <a:gd name="f24" fmla="val 10149"/>
              <a:gd name="f25" fmla="val 348555"/>
              <a:gd name="f26" fmla="val 11661"/>
              <a:gd name="f27" fmla="val 344071"/>
              <a:gd name="f28" fmla="val 13045"/>
              <a:gd name="f29" fmla="val 338456"/>
              <a:gd name="f30" fmla="val 14946"/>
              <a:gd name="f31" fmla="val 1271445"/>
              <a:gd name="f32" fmla="val 14317"/>
              <a:gd name="f33" fmla="val 1271261"/>
              <a:gd name="f34" fmla="val 13640"/>
              <a:gd name="f35" fmla="val 1271167"/>
              <a:gd name="f36" fmla="val 13261"/>
              <a:gd name="f37" fmla="val 1271451"/>
              <a:gd name="f38" fmla="val 12597"/>
              <a:gd name="f39" fmla="val 1271721"/>
              <a:gd name="f40" fmla="val 12040"/>
              <a:gd name="f41" fmla="val 1271816"/>
              <a:gd name="f42" fmla="val 11187"/>
              <a:gd name="f43" fmla="val 10335"/>
              <a:gd name="f44" fmla="val 1277232"/>
              <a:gd name="f45" fmla="val 1277671"/>
              <a:gd name="f46" fmla="val 10436"/>
              <a:gd name="f47" fmla="val 1284695"/>
              <a:gd name="f48" fmla="val 12250"/>
              <a:gd name="f49" fmla="val 1294242"/>
              <a:gd name="f50" fmla="val 1329820"/>
              <a:gd name="f51" fmla="val 1324547"/>
              <a:gd name="f52" fmla="val 13169"/>
              <a:gd name="f53" fmla="val 1319769"/>
              <a:gd name="f54" fmla="val 11588"/>
              <a:gd name="f55" fmla="val 1315185"/>
              <a:gd name="f56" fmla="val 325100"/>
              <a:gd name="f57" fmla="val 19762"/>
              <a:gd name="f58" fmla="val 320660"/>
              <a:gd name="f59" fmla="val 21353"/>
              <a:gd name="f60" fmla="val 316548"/>
              <a:gd name="f61" fmla="val 22749"/>
              <a:gd name="f62" fmla="val 311782"/>
              <a:gd name="f63" fmla="val 24559"/>
              <a:gd name="f64" fmla="val 342259"/>
              <a:gd name="f65" fmla="val 347415"/>
              <a:gd name="f66" fmla="val 22836"/>
              <a:gd name="f67" fmla="val 352539"/>
              <a:gd name="f68" fmla="val 21132"/>
              <a:gd name="f69" fmla="val 356950"/>
              <a:gd name="f70" fmla="val 426900"/>
              <a:gd name="f71" fmla="val 427123"/>
              <a:gd name="f72" fmla="val 20577"/>
              <a:gd name="f73" fmla="val 428384"/>
              <a:gd name="f74" fmla="val 432280"/>
              <a:gd name="f75" fmla="val 429226"/>
              <a:gd name="f76" fmla="val 21043"/>
              <a:gd name="f77" fmla="val 424901"/>
              <a:gd name="f78" fmla="val 23090"/>
              <a:gd name="f79" fmla="val 421521"/>
              <a:gd name="f80" fmla="val 451534"/>
              <a:gd name="f81" fmla="val 456090"/>
              <a:gd name="f82" fmla="val 22755"/>
              <a:gd name="f83" fmla="val 460939"/>
              <a:gd name="f84" fmla="val 20822"/>
              <a:gd name="f85" fmla="val 463795"/>
              <a:gd name="f86" fmla="val 486667"/>
              <a:gd name="f87" fmla="val 485412"/>
              <a:gd name="f88" fmla="val 20002"/>
              <a:gd name="f89" fmla="val 484157"/>
              <a:gd name="f90" fmla="val 20248"/>
              <a:gd name="f91" fmla="val 482976"/>
              <a:gd name="f92" fmla="val 20484"/>
              <a:gd name="f93" fmla="val 479359"/>
              <a:gd name="f94" fmla="val 476393"/>
              <a:gd name="f95" fmla="val 21636"/>
              <a:gd name="f96" fmla="val 475147"/>
              <a:gd name="f97" fmla="val 23102"/>
              <a:gd name="f98" fmla="val 474591"/>
              <a:gd name="f99" fmla="val 777005"/>
              <a:gd name="f100" fmla="val 777966"/>
              <a:gd name="f101" fmla="val 24454"/>
              <a:gd name="f102" fmla="val 778930"/>
              <a:gd name="f103" fmla="val 24320"/>
              <a:gd name="f104" fmla="val 779862"/>
              <a:gd name="f105" fmla="val 24262"/>
              <a:gd name="f106" fmla="val 782711"/>
              <a:gd name="f107" fmla="val 24073"/>
              <a:gd name="f108" fmla="val 785848"/>
              <a:gd name="f109" fmla="val 23898"/>
              <a:gd name="f110" fmla="val 789267"/>
              <a:gd name="f111" fmla="val 22855"/>
              <a:gd name="f112" fmla="val 798467"/>
              <a:gd name="f113" fmla="val 20003"/>
              <a:gd name="f114" fmla="val 797985"/>
              <a:gd name="f115" fmla="val 826032"/>
              <a:gd name="f116" fmla="val 827813"/>
              <a:gd name="f117" fmla="val 20854"/>
              <a:gd name="f118" fmla="val 886596"/>
              <a:gd name="f119" fmla="val 887584"/>
              <a:gd name="f120" fmla="val 23358"/>
              <a:gd name="f121" fmla="val 888071"/>
              <a:gd name="f122" fmla="val 21757"/>
              <a:gd name="f123" fmla="val 887932"/>
              <a:gd name="f124" fmla="val 19817"/>
              <a:gd name="f125" fmla="val 19796"/>
              <a:gd name="f126" fmla="val 887918"/>
              <a:gd name="f127" fmla="val 19781"/>
              <a:gd name="f128" fmla="val 887913"/>
              <a:gd name="f129" fmla="val 922193"/>
              <a:gd name="f130" fmla="val 920041"/>
              <a:gd name="f131" fmla="val 23410"/>
              <a:gd name="f132" fmla="val 924215"/>
              <a:gd name="f133" fmla="val 950963"/>
              <a:gd name="f134" fmla="val 950509"/>
              <a:gd name="f135" fmla="val 24153"/>
              <a:gd name="f136" fmla="val 950005"/>
              <a:gd name="f137" fmla="val 23719"/>
              <a:gd name="f138" fmla="val 949572"/>
              <a:gd name="f139" fmla="val 23318"/>
              <a:gd name="f140" fmla="val 950237"/>
              <a:gd name="f141" fmla="val 22369"/>
              <a:gd name="f142" fmla="val 950428"/>
              <a:gd name="f143" fmla="val 21237"/>
              <a:gd name="f144" fmla="val 950333"/>
              <a:gd name="f145" fmla="val 19910"/>
              <a:gd name="f146" fmla="val 950425"/>
              <a:gd name="f147" fmla="val 951001"/>
              <a:gd name="f148" fmla="val 954989"/>
              <a:gd name="f149" fmla="val 958976"/>
              <a:gd name="f150" fmla="val 19722"/>
              <a:gd name="f151" fmla="val 962965"/>
              <a:gd name="f152" fmla="val 963082"/>
              <a:gd name="f153" fmla="val 963171"/>
              <a:gd name="f154" fmla="val 19789"/>
              <a:gd name="f155" fmla="val 963262"/>
              <a:gd name="f156" fmla="val 963484"/>
              <a:gd name="f157" fmla="val 966285"/>
              <a:gd name="f158" fmla="val 964886"/>
              <a:gd name="f159" fmla="val 23710"/>
              <a:gd name="f160" fmla="val 963450"/>
              <a:gd name="f161" fmla="val 24178"/>
              <a:gd name="f162" fmla="val 962038"/>
              <a:gd name="f163" fmla="val 1008523"/>
              <a:gd name="f164" fmla="val 1006649"/>
              <a:gd name="f165" fmla="val 23707"/>
              <a:gd name="f166" fmla="val 1002123"/>
              <a:gd name="f167" fmla="val 1004757"/>
              <a:gd name="f168" fmla="val 22744"/>
              <a:gd name="f169" fmla="val 1004572"/>
              <a:gd name="f170" fmla="val 22651"/>
              <a:gd name="f171" fmla="val 1001721"/>
              <a:gd name="f172" fmla="val 21332"/>
              <a:gd name="f173" fmla="val 998099"/>
              <a:gd name="f174" fmla="val 19944"/>
              <a:gd name="f175" fmla="val 993906"/>
              <a:gd name="f176" fmla="val 993164"/>
              <a:gd name="f177" fmla="val 991852"/>
              <a:gd name="f178" fmla="val 19751"/>
              <a:gd name="f179" fmla="val 990496"/>
              <a:gd name="f180" fmla="val 989083"/>
              <a:gd name="f181" fmla="val 20095"/>
              <a:gd name="f182" fmla="val 986898"/>
              <a:gd name="f183" fmla="val 20474"/>
              <a:gd name="f184" fmla="val 984719"/>
              <a:gd name="f185" fmla="val 20572"/>
              <a:gd name="f186" fmla="val 982535"/>
              <a:gd name="f187" fmla="val 20762"/>
              <a:gd name="f188" fmla="val 980730"/>
              <a:gd name="f189" fmla="val 20857"/>
              <a:gd name="f190" fmla="val 978923"/>
              <a:gd name="f191" fmla="val 20940"/>
              <a:gd name="f192" fmla="val 977118"/>
              <a:gd name="f193" fmla="val 21225"/>
              <a:gd name="f194" fmla="val 974174"/>
              <a:gd name="f195" fmla="val 21604"/>
              <a:gd name="f196" fmla="val 971323"/>
              <a:gd name="f197" fmla="val 21989"/>
              <a:gd name="f198" fmla="val 968474"/>
              <a:gd name="f199" fmla="val 22558"/>
              <a:gd name="f200" fmla="val 1021637"/>
              <a:gd name="f201" fmla="val 1024651"/>
              <a:gd name="f202" fmla="val 20834"/>
              <a:gd name="f203" fmla="val 1029451"/>
              <a:gd name="f204" fmla="val 22711"/>
              <a:gd name="f205" fmla="val 1034158"/>
              <a:gd name="f206" fmla="val 1126684"/>
              <a:gd name="f207" fmla="val 1126194"/>
              <a:gd name="f208" fmla="val 23967"/>
              <a:gd name="f209" fmla="val 1125527"/>
              <a:gd name="f210" fmla="val 23387"/>
              <a:gd name="f211" fmla="val 1124606"/>
              <a:gd name="f212" fmla="val 1126134"/>
              <a:gd name="f213" fmla="val 23363"/>
              <a:gd name="f214" fmla="val 1128006"/>
              <a:gd name="f215" fmla="val 23996"/>
              <a:gd name="f216" fmla="val 1129707"/>
              <a:gd name="f217" fmla="val 1162243"/>
              <a:gd name="f218" fmla="val 1158202"/>
              <a:gd name="f219" fmla="val 23005"/>
              <a:gd name="f220" fmla="val 1153636"/>
              <a:gd name="f221" fmla="val 21104"/>
              <a:gd name="f222" fmla="val 1149963"/>
              <a:gd name="f223" fmla="val 1114868"/>
              <a:gd name="f224" fmla="val 1116381"/>
              <a:gd name="f225" fmla="val 20215"/>
              <a:gd name="f226" fmla="val 1117874"/>
              <a:gd name="f227" fmla="val 20665"/>
              <a:gd name="f228" fmla="val 1119765"/>
              <a:gd name="f229" fmla="val 1119672"/>
              <a:gd name="f230" fmla="val 1114069"/>
              <a:gd name="f231" fmla="val 20087"/>
              <a:gd name="f232" fmla="val 1108472"/>
              <a:gd name="f233" fmla="val 19531"/>
              <a:gd name="f234" fmla="val 1102773"/>
              <a:gd name="f235" fmla="val 1101050"/>
              <a:gd name="f236" fmla="val 20011"/>
              <a:gd name="f237" fmla="val 1099821"/>
              <a:gd name="f238" fmla="val 19924"/>
              <a:gd name="f239" fmla="val 1098878"/>
              <a:gd name="f240" fmla="val 1155677"/>
              <a:gd name="f241" fmla="val 1157569"/>
              <a:gd name="f242" fmla="val 21040"/>
              <a:gd name="f243" fmla="val 1157847"/>
              <a:gd name="f244" fmla="val 1195169"/>
              <a:gd name="f245" fmla="val 1199454"/>
              <a:gd name="f246" fmla="val 21892"/>
              <a:gd name="f247" fmla="val 1198786"/>
              <a:gd name="f248" fmla="val 1198693"/>
              <a:gd name="f249" fmla="val 1193660"/>
              <a:gd name="f250" fmla="val 21512"/>
              <a:gd name="f251" fmla="val 1188344"/>
              <a:gd name="f252" fmla="val 21036"/>
              <a:gd name="f253" fmla="val 1182741"/>
              <a:gd name="f254" fmla="val 21984"/>
              <a:gd name="f255" fmla="val 1180059"/>
              <a:gd name="f256" fmla="val 22183"/>
              <a:gd name="f257" fmla="val 1178778"/>
              <a:gd name="f258" fmla="val 23364"/>
              <a:gd name="f259" fmla="val 1178140"/>
              <a:gd name="f260" fmla="val 1218801"/>
              <a:gd name="f261" fmla="val 1217523"/>
              <a:gd name="f262" fmla="val 23495"/>
              <a:gd name="f263" fmla="val 1215696"/>
              <a:gd name="f264" fmla="val 22625"/>
              <a:gd name="f265" fmla="val 1213032"/>
              <a:gd name="f266" fmla="val 1209518"/>
              <a:gd name="f267" fmla="val 22838"/>
              <a:gd name="f268" fmla="val 1206107"/>
              <a:gd name="f269" fmla="val 22567"/>
              <a:gd name="f270" fmla="val 1202403"/>
              <a:gd name="f271" fmla="val 22188"/>
              <a:gd name="f272" fmla="val 1199936"/>
              <a:gd name="f273" fmla="val 1198990"/>
              <a:gd name="f274" fmla="val 1205186"/>
              <a:gd name="f275" fmla="val 1209221"/>
              <a:gd name="f276" fmla="val 1215053"/>
              <a:gd name="f277" fmla="val 22553"/>
              <a:gd name="f278" fmla="val 1221583"/>
              <a:gd name="f279" fmla="val 1259499"/>
              <a:gd name="f280" fmla="val 1254937"/>
              <a:gd name="f281" fmla="val 22896"/>
              <a:gd name="f282" fmla="val 1250321"/>
              <a:gd name="f283" fmla="val 21194"/>
              <a:gd name="f284" fmla="val 1246162"/>
              <a:gd name="f285" fmla="val 1310380"/>
              <a:gd name="f286" fmla="val 1314679"/>
              <a:gd name="f287" fmla="val 21106"/>
              <a:gd name="f288" fmla="val 1319866"/>
              <a:gd name="f289" fmla="val 1324831"/>
              <a:gd name="f290" fmla="val 1356791"/>
              <a:gd name="f291" fmla="val 1352152"/>
              <a:gd name="f292" fmla="val 22800"/>
              <a:gd name="f293" fmla="val 1347922"/>
              <a:gd name="f294" fmla="val 21316"/>
              <a:gd name="f295" fmla="val 1343584"/>
              <a:gd name="f296" fmla="val 299428"/>
              <a:gd name="f297" fmla="val 29374"/>
              <a:gd name="f298" fmla="val 295555"/>
              <a:gd name="f299" fmla="val 30920"/>
              <a:gd name="f300" fmla="val 291672"/>
              <a:gd name="f301" fmla="val 32488"/>
              <a:gd name="f302" fmla="val 287649"/>
              <a:gd name="f303" fmla="val 34171"/>
              <a:gd name="f304" fmla="val 315325"/>
              <a:gd name="f305" fmla="val 319954"/>
              <a:gd name="f306" fmla="val 32411"/>
              <a:gd name="f307" fmla="val 324196"/>
              <a:gd name="f308" fmla="val 30910"/>
              <a:gd name="f309" fmla="val 328495"/>
              <a:gd name="f310" fmla="val 410707"/>
              <a:gd name="f311" fmla="val 407019"/>
              <a:gd name="f312" fmla="val 31029"/>
              <a:gd name="f313" fmla="val 403921"/>
              <a:gd name="f314" fmla="val 32331"/>
              <a:gd name="f315" fmla="val 399948"/>
              <a:gd name="f316" fmla="val 428514"/>
              <a:gd name="f317" fmla="val 432394"/>
              <a:gd name="f318" fmla="val 32505"/>
              <a:gd name="f319" fmla="val 436368"/>
              <a:gd name="f320" fmla="val 30786"/>
              <a:gd name="f321" fmla="val 439774"/>
              <a:gd name="f322" fmla="val 459677"/>
              <a:gd name="f323" fmla="val 458134"/>
              <a:gd name="f324" fmla="val 30082"/>
              <a:gd name="f325" fmla="val 456536"/>
              <a:gd name="f326" fmla="val 30724"/>
              <a:gd name="f327" fmla="val 454855"/>
              <a:gd name="f328" fmla="val 31374"/>
              <a:gd name="f329" fmla="val 452619"/>
              <a:gd name="f330" fmla="val 32211"/>
              <a:gd name="f331" fmla="val 450396"/>
              <a:gd name="f332" fmla="val 33151"/>
              <a:gd name="f333" fmla="val 448251"/>
              <a:gd name="f334" fmla="val 611191"/>
              <a:gd name="f335" fmla="val 611159"/>
              <a:gd name="f336" fmla="val 34158"/>
              <a:gd name="f337" fmla="val 611130"/>
              <a:gd name="f338" fmla="val 34147"/>
              <a:gd name="f339" fmla="val 611098"/>
              <a:gd name="f340" fmla="val 34134"/>
              <a:gd name="f341" fmla="val 613187"/>
              <a:gd name="f342" fmla="val 33186"/>
              <a:gd name="f343" fmla="val 615169"/>
              <a:gd name="f344" fmla="val 32228"/>
              <a:gd name="f345" fmla="val 617164"/>
              <a:gd name="f346" fmla="val 619728"/>
              <a:gd name="f347" fmla="val 32417"/>
              <a:gd name="f348" fmla="val 622484"/>
              <a:gd name="f349" fmla="val 33467"/>
              <a:gd name="f350" fmla="val 625808"/>
              <a:gd name="f351" fmla="val 645099"/>
              <a:gd name="f352" fmla="val 646268"/>
              <a:gd name="f353" fmla="val 770253"/>
              <a:gd name="f354" fmla="val 767805"/>
              <a:gd name="f355" fmla="val 31096"/>
              <a:gd name="f356" fmla="val 767693"/>
              <a:gd name="f357" fmla="val 31004"/>
              <a:gd name="f358" fmla="val 768738"/>
              <a:gd name="f359" fmla="val 30814"/>
              <a:gd name="f360" fmla="val 769784"/>
              <a:gd name="f361" fmla="val 30527"/>
              <a:gd name="f362" fmla="val 770828"/>
              <a:gd name="f363" fmla="val 30337"/>
              <a:gd name="f364" fmla="val 775948"/>
              <a:gd name="f365" fmla="val 839592"/>
              <a:gd name="f366" fmla="val 841243"/>
              <a:gd name="f367" fmla="val 843106"/>
              <a:gd name="f368" fmla="val 30108"/>
              <a:gd name="f369" fmla="val 844973"/>
              <a:gd name="f370" fmla="val 30469"/>
              <a:gd name="f371" fmla="val 846436"/>
              <a:gd name="f372" fmla="val 30615"/>
              <a:gd name="f373" fmla="val 847576"/>
              <a:gd name="f374" fmla="val 30710"/>
              <a:gd name="f375" fmla="val 848529"/>
              <a:gd name="f376" fmla="val 30810"/>
              <a:gd name="f377" fmla="val 849479"/>
              <a:gd name="f378" fmla="val 31189"/>
              <a:gd name="f379" fmla="val 849859"/>
              <a:gd name="f380" fmla="val 31284"/>
              <a:gd name="f381" fmla="val 850323"/>
              <a:gd name="f382" fmla="val 850703"/>
              <a:gd name="f383" fmla="val 851083"/>
              <a:gd name="f384" fmla="val 851471"/>
              <a:gd name="f385" fmla="val 31194"/>
              <a:gd name="f386" fmla="val 851946"/>
              <a:gd name="f387" fmla="val 852421"/>
              <a:gd name="f388" fmla="val 31288"/>
              <a:gd name="f389" fmla="val 852695"/>
              <a:gd name="f390" fmla="val 31851"/>
              <a:gd name="f391" fmla="val 853170"/>
              <a:gd name="f392" fmla="val 32041"/>
              <a:gd name="f393" fmla="val 853835"/>
              <a:gd name="f394" fmla="val 32326"/>
              <a:gd name="f395" fmla="val 854796"/>
              <a:gd name="f396" fmla="val 32615"/>
              <a:gd name="f397" fmla="val 855841"/>
              <a:gd name="f398" fmla="val 857076"/>
              <a:gd name="f399" fmla="val 858586"/>
              <a:gd name="f400" fmla="val 32230"/>
              <a:gd name="f401" fmla="val 860200"/>
              <a:gd name="f402" fmla="val 31282"/>
              <a:gd name="f403" fmla="val 862290"/>
              <a:gd name="f404" fmla="val 30049"/>
              <a:gd name="f405" fmla="val 864187"/>
              <a:gd name="f406" fmla="val 30143"/>
              <a:gd name="f407" fmla="val 867416"/>
              <a:gd name="f408" fmla="val 30522"/>
              <a:gd name="f409" fmla="val 868271"/>
              <a:gd name="f410" fmla="val 869231"/>
              <a:gd name="f411" fmla="val 870940"/>
              <a:gd name="f412" fmla="val 30819"/>
              <a:gd name="f413" fmla="val 873149"/>
              <a:gd name="f414" fmla="val 30966"/>
              <a:gd name="f415" fmla="val 876482"/>
              <a:gd name="f416" fmla="val 31104"/>
              <a:gd name="f417" fmla="val 879028"/>
              <a:gd name="f418" fmla="val 938980"/>
              <a:gd name="f419" fmla="val 940741"/>
              <a:gd name="f420" fmla="val 30857"/>
              <a:gd name="f421" fmla="val 942527"/>
              <a:gd name="f422" fmla="val 32398"/>
              <a:gd name="f423" fmla="val 944490"/>
              <a:gd name="f424" fmla="val 980049"/>
              <a:gd name="f425" fmla="val 980346"/>
              <a:gd name="f426" fmla="val 33282"/>
              <a:gd name="f427" fmla="val 993739"/>
              <a:gd name="f428" fmla="val 994128"/>
              <a:gd name="f429" fmla="val 996218"/>
              <a:gd name="f430" fmla="val 998202"/>
              <a:gd name="f431" fmla="val 32892"/>
              <a:gd name="f432" fmla="val 1000101"/>
              <a:gd name="f433" fmla="val 32134"/>
              <a:gd name="f434" fmla="val 999911"/>
              <a:gd name="f435" fmla="val 32418"/>
              <a:gd name="f436" fmla="val 999621"/>
              <a:gd name="f437" fmla="val 32516"/>
              <a:gd name="f438" fmla="val 999526"/>
              <a:gd name="f439" fmla="val 32800"/>
              <a:gd name="f440" fmla="val 999638"/>
              <a:gd name="f441" fmla="val 32708"/>
              <a:gd name="f442" fmla="val 1247405"/>
              <a:gd name="f443" fmla="val 1244661"/>
              <a:gd name="f444" fmla="val 33707"/>
              <a:gd name="f445" fmla="val 1241992"/>
              <a:gd name="f446" fmla="val 33164"/>
              <a:gd name="f447" fmla="val 1239243"/>
              <a:gd name="f448" fmla="val 1235159"/>
              <a:gd name="f449" fmla="val 31762"/>
              <a:gd name="f450" fmla="val 1231088"/>
              <a:gd name="f451" fmla="val 30906"/>
              <a:gd name="f452" fmla="val 1226814"/>
              <a:gd name="f453" fmla="val 1226698"/>
              <a:gd name="f454" fmla="val 30005"/>
              <a:gd name="f455" fmla="val 1226504"/>
              <a:gd name="f456" fmla="val 29688"/>
              <a:gd name="f457" fmla="val 1226314"/>
              <a:gd name="f458" fmla="val 1177973"/>
              <a:gd name="f459" fmla="val 1178269"/>
              <a:gd name="f460" fmla="val 30061"/>
              <a:gd name="f461" fmla="val 1178694"/>
              <a:gd name="f462" fmla="val 30668"/>
              <a:gd name="f463" fmla="val 1179216"/>
              <a:gd name="f464" fmla="val 1177521"/>
              <a:gd name="f465" fmla="val 30476"/>
              <a:gd name="f466" fmla="val 1176231"/>
              <a:gd name="f467" fmla="val 30051"/>
              <a:gd name="f468" fmla="val 1174579"/>
              <a:gd name="f469" fmla="val 1028352"/>
              <a:gd name="f470" fmla="val 1028315"/>
              <a:gd name="f471" fmla="val 29421"/>
              <a:gd name="f472" fmla="val 1028259"/>
              <a:gd name="f473" fmla="val 29437"/>
              <a:gd name="f474" fmla="val 1028222"/>
              <a:gd name="f475" fmla="val 29485"/>
              <a:gd name="f476" fmla="val 1027938"/>
              <a:gd name="f477" fmla="val 29864"/>
              <a:gd name="f478" fmla="val 1027543"/>
              <a:gd name="f479" fmla="val 30328"/>
              <a:gd name="f480" fmla="val 1027258"/>
              <a:gd name="f481" fmla="val 30708"/>
              <a:gd name="f482" fmla="val 1026878"/>
              <a:gd name="f483" fmla="val 30613"/>
              <a:gd name="f484" fmla="val 1026313"/>
              <a:gd name="f485" fmla="val 30434"/>
              <a:gd name="f486" fmla="val 1025459"/>
              <a:gd name="f487" fmla="val 30245"/>
              <a:gd name="f488" fmla="val 1023980"/>
              <a:gd name="f489" fmla="val 29859"/>
              <a:gd name="f490" fmla="val 1022485"/>
              <a:gd name="f491" fmla="val 29587"/>
              <a:gd name="f492" fmla="val 1020988"/>
              <a:gd name="f493" fmla="val 1236163"/>
              <a:gd name="f494" fmla="val 1240869"/>
              <a:gd name="f495" fmla="val 30942"/>
              <a:gd name="f496" fmla="val 1245036"/>
              <a:gd name="f497" fmla="val 32245"/>
              <a:gd name="f498" fmla="val 1250391"/>
              <a:gd name="f499" fmla="val 1284337"/>
              <a:gd name="f500" fmla="val 1280266"/>
              <a:gd name="f501" fmla="val 32520"/>
              <a:gd name="f502" fmla="val 1276201"/>
              <a:gd name="f503" fmla="val 30864"/>
              <a:gd name="f504" fmla="val 1272335"/>
              <a:gd name="f505" fmla="val 1339132"/>
              <a:gd name="f506" fmla="val 1343274"/>
              <a:gd name="f507" fmla="val 30860"/>
              <a:gd name="f508" fmla="val 1347635"/>
              <a:gd name="f509" fmla="val 32493"/>
              <a:gd name="f510" fmla="val 1352061"/>
              <a:gd name="f511" fmla="val 1380943"/>
              <a:gd name="f512" fmla="val 1376788"/>
              <a:gd name="f513" fmla="val 32437"/>
              <a:gd name="f514" fmla="val 1372938"/>
              <a:gd name="f515" fmla="val 30964"/>
              <a:gd name="f516" fmla="val 1368941"/>
              <a:gd name="f517" fmla="val 363201"/>
              <a:gd name="f518" fmla="val 33319"/>
              <a:gd name="f519" fmla="val 361211"/>
              <a:gd name="f520" fmla="val 33442"/>
              <a:gd name="f521" fmla="val 359175"/>
              <a:gd name="f522" fmla="val 33764"/>
              <a:gd name="f523" fmla="val 357135"/>
              <a:gd name="f524" fmla="val 377262"/>
              <a:gd name="f525" fmla="val 373167"/>
              <a:gd name="f526" fmla="val 33515"/>
              <a:gd name="f527" fmla="val 368354"/>
              <a:gd name="f528" fmla="val 33000"/>
              <a:gd name="f529" fmla="val 888692"/>
              <a:gd name="f530" fmla="val 33652"/>
              <a:gd name="f531" fmla="val 886294"/>
              <a:gd name="f532" fmla="val 33496"/>
              <a:gd name="f533" fmla="val 884028"/>
              <a:gd name="f534" fmla="val 33763"/>
              <a:gd name="f535" fmla="val 881829"/>
              <a:gd name="f536" fmla="val 893219"/>
              <a:gd name="f537" fmla="val 891726"/>
              <a:gd name="f538" fmla="val 34029"/>
              <a:gd name="f539" fmla="val 890097"/>
              <a:gd name="f540" fmla="val 33743"/>
              <a:gd name="f541" fmla="val 1321325"/>
              <a:gd name="f542" fmla="val 33930"/>
              <a:gd name="f543" fmla="val 1320609"/>
              <a:gd name="f544" fmla="val 33836"/>
              <a:gd name="f545" fmla="val 1319853"/>
              <a:gd name="f546" fmla="val 34026"/>
              <a:gd name="f547" fmla="val 1319099"/>
              <a:gd name="f548" fmla="val 1322159"/>
              <a:gd name="f549" fmla="val 1321869"/>
              <a:gd name="f550" fmla="val 34102"/>
              <a:gd name="f551" fmla="val 1321628"/>
              <a:gd name="f552" fmla="val 33970"/>
              <a:gd name="f553" fmla="val 276482"/>
              <a:gd name="f554" fmla="val 38949"/>
              <a:gd name="f555" fmla="val 272952"/>
              <a:gd name="f556" fmla="val 40491"/>
              <a:gd name="f557" fmla="val 269373"/>
              <a:gd name="f558" fmla="val 42119"/>
              <a:gd name="f559" fmla="val 265760"/>
              <a:gd name="f560" fmla="val 43765"/>
              <a:gd name="f561" fmla="val 310075"/>
              <a:gd name="f562" fmla="val 311581"/>
              <a:gd name="f563" fmla="val 43174"/>
              <a:gd name="f564" fmla="val 313026"/>
              <a:gd name="f565" fmla="val 42555"/>
              <a:gd name="f566" fmla="val 314008"/>
              <a:gd name="f567" fmla="val 41820"/>
              <a:gd name="f568" fmla="val 317662"/>
              <a:gd name="f569" fmla="val 334931"/>
              <a:gd name="f570" fmla="val 334002"/>
              <a:gd name="f571" fmla="val 39397"/>
              <a:gd name="f572" fmla="val 333074"/>
              <a:gd name="f573" fmla="val 39809"/>
              <a:gd name="f574" fmla="val 332149"/>
              <a:gd name="f575" fmla="val 40394"/>
              <a:gd name="f576" fmla="val 326166"/>
              <a:gd name="f577" fmla="val 39066"/>
              <a:gd name="f578" fmla="val 321142"/>
              <a:gd name="f579" fmla="val 41146"/>
              <a:gd name="f580" fmla="val 316679"/>
              <a:gd name="f581" fmla="val 43042"/>
              <a:gd name="f582" fmla="val 314879"/>
              <a:gd name="f583" fmla="val 623656"/>
              <a:gd name="f584" fmla="val 623297"/>
              <a:gd name="f585" fmla="val 43179"/>
              <a:gd name="f586" fmla="val 622938"/>
              <a:gd name="f587" fmla="val 42616"/>
              <a:gd name="f588" fmla="val 622580"/>
              <a:gd name="f589" fmla="val 41616"/>
              <a:gd name="f590" fmla="val 622356"/>
              <a:gd name="f591" fmla="val 40946"/>
              <a:gd name="f592" fmla="val 621950"/>
              <a:gd name="f593" fmla="val 39902"/>
              <a:gd name="f594" fmla="val 621170"/>
              <a:gd name="f595" fmla="val 417885"/>
              <a:gd name="f596" fmla="val 417605"/>
              <a:gd name="f597" fmla="val 39003"/>
              <a:gd name="f598" fmla="val 417330"/>
              <a:gd name="f599" fmla="val 39005"/>
              <a:gd name="f600" fmla="val 417051"/>
              <a:gd name="f601" fmla="val 39060"/>
              <a:gd name="f602" fmla="val 417150"/>
              <a:gd name="f603" fmla="val 39016"/>
              <a:gd name="f604" fmla="val 417211"/>
              <a:gd name="f605" fmla="val 38994"/>
              <a:gd name="f606" fmla="val 417310"/>
              <a:gd name="f607" fmla="val 644988"/>
              <a:gd name="f608" fmla="val 40098"/>
              <a:gd name="f609" fmla="val 645563"/>
              <a:gd name="f610" fmla="val 41153"/>
              <a:gd name="f611" fmla="val 646038"/>
              <a:gd name="f612" fmla="val 41912"/>
              <a:gd name="f613" fmla="val 646697"/>
              <a:gd name="f614" fmla="val 42385"/>
              <a:gd name="f615" fmla="val 647362"/>
              <a:gd name="f616" fmla="val 42765"/>
              <a:gd name="f617" fmla="val 647251"/>
              <a:gd name="f618" fmla="val 43099"/>
              <a:gd name="f619" fmla="val 647327"/>
              <a:gd name="f620" fmla="val 43432"/>
              <a:gd name="f621" fmla="val 754560"/>
              <a:gd name="f622" fmla="val 755366"/>
              <a:gd name="f623" fmla="val 42553"/>
              <a:gd name="f624" fmla="val 755818"/>
              <a:gd name="f625" fmla="val 41082"/>
              <a:gd name="f626" fmla="val 755358"/>
              <a:gd name="f627" fmla="val 38968"/>
              <a:gd name="f628" fmla="val 755375"/>
              <a:gd name="f629" fmla="val 38960"/>
              <a:gd name="f630" fmla="val 755397"/>
              <a:gd name="f631" fmla="val 38957"/>
              <a:gd name="f632" fmla="val 755414"/>
              <a:gd name="f633" fmla="val 862018"/>
              <a:gd name="f634" fmla="val 861010"/>
              <a:gd name="f635" fmla="val 39458"/>
              <a:gd name="f636" fmla="val 859970"/>
              <a:gd name="f637" fmla="val 39959"/>
              <a:gd name="f638" fmla="val 859069"/>
              <a:gd name="f639" fmla="val 40487"/>
              <a:gd name="f640" fmla="val 857929"/>
              <a:gd name="f641" fmla="val 41150"/>
              <a:gd name="f642" fmla="val 856888"/>
              <a:gd name="f643" fmla="val 41714"/>
              <a:gd name="f644" fmla="val 855748"/>
              <a:gd name="f645" fmla="val 42283"/>
              <a:gd name="f646" fmla="val 854822"/>
              <a:gd name="f647" fmla="val 42653"/>
              <a:gd name="f648" fmla="val 854176"/>
              <a:gd name="f649" fmla="val 43210"/>
              <a:gd name="f650" fmla="val 853615"/>
              <a:gd name="f651" fmla="val 952299"/>
              <a:gd name="f652" fmla="val 952189"/>
              <a:gd name="f653" fmla="val 43704"/>
              <a:gd name="f654" fmla="val 952070"/>
              <a:gd name="f655" fmla="val 43705"/>
              <a:gd name="f656" fmla="val 951947"/>
              <a:gd name="f657" fmla="val 43617"/>
              <a:gd name="f658" fmla="val 949002"/>
              <a:gd name="f659" fmla="val 41530"/>
              <a:gd name="f660" fmla="val 946446"/>
              <a:gd name="f661" fmla="val 41143"/>
              <a:gd name="f662" fmla="val 943692"/>
              <a:gd name="f663" fmla="val 42376"/>
              <a:gd name="f664" fmla="val 940463"/>
              <a:gd name="f665" fmla="val 40289"/>
              <a:gd name="f666" fmla="val 937039"/>
              <a:gd name="f667" fmla="val 40484"/>
              <a:gd name="f668" fmla="val 934380"/>
              <a:gd name="f669" fmla="val 40579"/>
              <a:gd name="f670" fmla="val 933335"/>
              <a:gd name="f671" fmla="val 932288"/>
              <a:gd name="f672" fmla="val 40674"/>
              <a:gd name="f673" fmla="val 931338"/>
              <a:gd name="f674" fmla="val 918910"/>
              <a:gd name="f675" fmla="val 39153"/>
              <a:gd name="f676" fmla="val 919856"/>
              <a:gd name="f677" fmla="val 39912"/>
              <a:gd name="f678" fmla="val 919286"/>
              <a:gd name="f679" fmla="val 918717"/>
              <a:gd name="f680" fmla="val 39822"/>
              <a:gd name="f681" fmla="val 918242"/>
              <a:gd name="f682" fmla="val 39727"/>
              <a:gd name="f683" fmla="val 916696"/>
              <a:gd name="f684" fmla="val 39573"/>
              <a:gd name="f685" fmla="val 915263"/>
              <a:gd name="f686" fmla="val 39358"/>
              <a:gd name="f687" fmla="val 913994"/>
              <a:gd name="f688" fmla="val 949628"/>
              <a:gd name="f689" fmla="val 950235"/>
              <a:gd name="f690" fmla="val 39527"/>
              <a:gd name="f691" fmla="val 950771"/>
              <a:gd name="f692" fmla="val 39980"/>
              <a:gd name="f693" fmla="val 951390"/>
              <a:gd name="f694" fmla="val 952055"/>
              <a:gd name="f695" fmla="val 41717"/>
              <a:gd name="f696" fmla="val 953089"/>
              <a:gd name="f697" fmla="val 42656"/>
              <a:gd name="f698" fmla="val 954228"/>
              <a:gd name="f699" fmla="val 43320"/>
              <a:gd name="f700" fmla="val 954673"/>
              <a:gd name="f701" fmla="val 1345829"/>
              <a:gd name="f702" fmla="val 1344713"/>
              <a:gd name="f703" fmla="val 43115"/>
              <a:gd name="f704" fmla="val 1343605"/>
              <a:gd name="f705" fmla="val 42470"/>
              <a:gd name="f706" fmla="val 1342490"/>
              <a:gd name="f707" fmla="val 41913"/>
              <a:gd name="f708" fmla="val 1341432"/>
              <a:gd name="f709" fmla="val 41339"/>
              <a:gd name="f710" fmla="val 1340008"/>
              <a:gd name="f711" fmla="val 40580"/>
              <a:gd name="f712" fmla="val 1338493"/>
              <a:gd name="f713" fmla="val 40018"/>
              <a:gd name="f714" fmla="val 1336498"/>
              <a:gd name="f715" fmla="val 39449"/>
              <a:gd name="f716" fmla="val 1335074"/>
              <a:gd name="f717" fmla="val 39070"/>
              <a:gd name="f718" fmla="val 1333740"/>
              <a:gd name="f719" fmla="val 39068"/>
              <a:gd name="f720" fmla="val 1332696"/>
              <a:gd name="f721" fmla="val 39542"/>
              <a:gd name="f722" fmla="val 1331657"/>
              <a:gd name="f723" fmla="val 983184"/>
              <a:gd name="f724" fmla="val 982236"/>
              <a:gd name="f725" fmla="val 39329"/>
              <a:gd name="f726" fmla="val 981284"/>
              <a:gd name="f727" fmla="val 39694"/>
              <a:gd name="f728" fmla="val 40301"/>
              <a:gd name="f729" fmla="val 39772"/>
              <a:gd name="f730" fmla="val 980222"/>
              <a:gd name="f731" fmla="val 980160"/>
              <a:gd name="f732" fmla="val 1364248"/>
              <a:gd name="f733" fmla="val 1368178"/>
              <a:gd name="f734" fmla="val 40515"/>
              <a:gd name="f735" fmla="val 1372015"/>
              <a:gd name="f736" fmla="val 42001"/>
              <a:gd name="f737" fmla="val 1376102"/>
              <a:gd name="f738" fmla="val 43709"/>
              <a:gd name="f739" fmla="val 1402869"/>
              <a:gd name="f740" fmla="val 1399121"/>
              <a:gd name="f741" fmla="val 42062"/>
              <a:gd name="f742" fmla="val 1395529"/>
              <a:gd name="f743" fmla="val 40542"/>
              <a:gd name="f744" fmla="val 1391869"/>
              <a:gd name="f745" fmla="val 255372"/>
              <a:gd name="f746" fmla="val 48562"/>
              <a:gd name="f747" fmla="val 252120"/>
              <a:gd name="f748" fmla="val 50104"/>
              <a:gd name="f749" fmla="val 248822"/>
              <a:gd name="f750" fmla="val 51752"/>
              <a:gd name="f751" fmla="val 245522"/>
              <a:gd name="f752" fmla="val 53377"/>
              <a:gd name="f753" fmla="val 1422958"/>
              <a:gd name="f754" fmla="val 1419659"/>
              <a:gd name="f755" fmla="val 51757"/>
              <a:gd name="f756" fmla="val 1416344"/>
              <a:gd name="f757" fmla="val 50099"/>
              <a:gd name="f758" fmla="val 1413089"/>
              <a:gd name="f759" fmla="val 235877"/>
              <a:gd name="f760" fmla="val 58174"/>
              <a:gd name="f761" fmla="val 232832"/>
              <a:gd name="f762" fmla="val 59732"/>
              <a:gd name="f763" fmla="val 229765"/>
              <a:gd name="f764" fmla="val 61360"/>
              <a:gd name="f765" fmla="val 226695"/>
              <a:gd name="f766" fmla="val 62989"/>
              <a:gd name="f767" fmla="val 249307"/>
              <a:gd name="f768" fmla="val 252537"/>
              <a:gd name="f769" fmla="val 61395"/>
              <a:gd name="f770" fmla="val 255822"/>
              <a:gd name="f771" fmla="val 59687"/>
              <a:gd name="f772" fmla="val 259008"/>
              <a:gd name="f773" fmla="val 259138"/>
              <a:gd name="f774" fmla="val 259318"/>
              <a:gd name="f775" fmla="val 58816"/>
              <a:gd name="f776" fmla="val 259417"/>
              <a:gd name="f777" fmla="val 59380"/>
              <a:gd name="f778" fmla="val 259973"/>
              <a:gd name="f779" fmla="val 60211"/>
              <a:gd name="f780" fmla="val 260065"/>
              <a:gd name="f781" fmla="val 60026"/>
              <a:gd name="f782" fmla="val 260294"/>
              <a:gd name="f783" fmla="val 60789"/>
              <a:gd name="f784" fmla="val 261015"/>
              <a:gd name="f785" fmla="val 62014"/>
              <a:gd name="f786" fmla="val 262254"/>
              <a:gd name="f787" fmla="val 623619"/>
              <a:gd name="f788" fmla="val 626432"/>
              <a:gd name="f789" fmla="val 61827"/>
              <a:gd name="f790" fmla="val 628804"/>
              <a:gd name="f791" fmla="val 60100"/>
              <a:gd name="f792" fmla="val 630927"/>
              <a:gd name="f793" fmla="val 646175"/>
              <a:gd name="f794" fmla="val 646345"/>
              <a:gd name="f795" fmla="val 58482"/>
              <a:gd name="f796" fmla="val 646386"/>
              <a:gd name="f797" fmla="val 58740"/>
              <a:gd name="f798" fmla="val 646602"/>
              <a:gd name="f799" fmla="val 59063"/>
              <a:gd name="f800" fmla="val 646179"/>
              <a:gd name="f801" fmla="val 60372"/>
              <a:gd name="f802" fmla="val 646138"/>
              <a:gd name="f803" fmla="val 61677"/>
              <a:gd name="f804" fmla="val 646342"/>
              <a:gd name="f805" fmla="val 696797"/>
              <a:gd name="f806" fmla="val 702240"/>
              <a:gd name="f807" fmla="val 62294"/>
              <a:gd name="f808" fmla="val 707144"/>
              <a:gd name="f809" fmla="val 60463"/>
              <a:gd name="f810" fmla="val 711952"/>
              <a:gd name="f811" fmla="val 58507"/>
              <a:gd name="f812" fmla="val 712272"/>
              <a:gd name="f813" fmla="val 58372"/>
              <a:gd name="f814" fmla="val 712581"/>
              <a:gd name="f815" fmla="val 58300"/>
              <a:gd name="f816" fmla="val 712898"/>
              <a:gd name="f817" fmla="val 727979"/>
              <a:gd name="f818" fmla="val 727534"/>
              <a:gd name="f819" fmla="val 62489"/>
              <a:gd name="f820" fmla="val 729055"/>
              <a:gd name="f821" fmla="val 62952"/>
              <a:gd name="f822" fmla="val 728999"/>
              <a:gd name="f823" fmla="val 775206"/>
              <a:gd name="f824" fmla="val 776435"/>
              <a:gd name="f825" fmla="val 62001"/>
              <a:gd name="f826" fmla="val 777296"/>
              <a:gd name="f827" fmla="val 60844"/>
              <a:gd name="f828" fmla="val 777488"/>
              <a:gd name="f829" fmla="val 59267"/>
              <a:gd name="f830" fmla="val 777517"/>
              <a:gd name="f831" fmla="val 58888"/>
              <a:gd name="f832" fmla="val 777428"/>
              <a:gd name="f833" fmla="val 58534"/>
              <a:gd name="f834" fmla="val 777376"/>
              <a:gd name="f835" fmla="val 828295"/>
              <a:gd name="f836" fmla="val 61526"/>
              <a:gd name="f837" fmla="val 827392"/>
              <a:gd name="f838" fmla="val 61942"/>
              <a:gd name="f839" fmla="val 826733"/>
              <a:gd name="f840" fmla="val 62479"/>
              <a:gd name="f841" fmla="val 826069"/>
              <a:gd name="f842" fmla="val 1375230"/>
              <a:gd name="f843" fmla="val 1373449"/>
              <a:gd name="f844" fmla="val 61225"/>
              <a:gd name="f845" fmla="val 1371078"/>
              <a:gd name="f846" fmla="val 59053"/>
              <a:gd name="f847" fmla="val 1367179"/>
              <a:gd name="f848" fmla="val 58600"/>
              <a:gd name="f849" fmla="val 1366757"/>
              <a:gd name="f850" fmla="val 1366264"/>
              <a:gd name="f851" fmla="val 58409"/>
              <a:gd name="f852" fmla="val 1365825"/>
              <a:gd name="f853" fmla="val 1408508"/>
              <a:gd name="f854" fmla="val 1411792"/>
              <a:gd name="f855" fmla="val 1415103"/>
              <a:gd name="f856" fmla="val 61344"/>
              <a:gd name="f857" fmla="val 1418432"/>
              <a:gd name="f858" fmla="val 1441823"/>
              <a:gd name="f859" fmla="val 1438805"/>
              <a:gd name="f860" fmla="val 61391"/>
              <a:gd name="f861" fmla="val 1435784"/>
              <a:gd name="f862" fmla="val 59703"/>
              <a:gd name="f863" fmla="val 1432789"/>
              <a:gd name="f864" fmla="val 217809"/>
              <a:gd name="f865" fmla="val 67786"/>
              <a:gd name="f866" fmla="val 214928"/>
              <a:gd name="f867" fmla="val 69371"/>
              <a:gd name="f868" fmla="val 212059"/>
              <a:gd name="f869" fmla="val 70953"/>
              <a:gd name="f870" fmla="val 209165"/>
              <a:gd name="f871" fmla="val 72602"/>
              <a:gd name="f872" fmla="val 230553"/>
              <a:gd name="f873" fmla="val 233592"/>
              <a:gd name="f874" fmla="val 70984"/>
              <a:gd name="f875" fmla="val 236627"/>
              <a:gd name="f876" fmla="val 69333"/>
              <a:gd name="f877" fmla="val 239642"/>
              <a:gd name="f878" fmla="val 275499"/>
              <a:gd name="f879" fmla="val 276048"/>
              <a:gd name="f880" fmla="val 68259"/>
              <a:gd name="f881" fmla="val 276579"/>
              <a:gd name="f882" fmla="val 68796"/>
              <a:gd name="f883" fmla="val 277168"/>
              <a:gd name="f884" fmla="val 69120"/>
              <a:gd name="f885" fmla="val 276788"/>
              <a:gd name="f886" fmla="val 276307"/>
              <a:gd name="f887" fmla="val 69303"/>
              <a:gd name="f888" fmla="val 275832"/>
              <a:gd name="f889" fmla="val 69398"/>
              <a:gd name="f890" fmla="val 275350"/>
              <a:gd name="f891" fmla="val 274886"/>
              <a:gd name="f892" fmla="val 69509"/>
              <a:gd name="f893" fmla="val 271683"/>
              <a:gd name="f894" fmla="val 69568"/>
              <a:gd name="f895" fmla="val 270470"/>
              <a:gd name="f896" fmla="val 71188"/>
              <a:gd name="f897" fmla="val 269934"/>
              <a:gd name="f898" fmla="val 541574"/>
              <a:gd name="f899" fmla="val 541915"/>
              <a:gd name="f900" fmla="val 72374"/>
              <a:gd name="f901" fmla="val 542273"/>
              <a:gd name="f902" fmla="val 72106"/>
              <a:gd name="f903" fmla="val 542613"/>
              <a:gd name="f904" fmla="val 71879"/>
              <a:gd name="f905" fmla="val 542705"/>
              <a:gd name="f906" fmla="val 71972"/>
              <a:gd name="f907" fmla="val 543559"/>
              <a:gd name="f908" fmla="val 72435"/>
              <a:gd name="f909" fmla="val 544319"/>
              <a:gd name="f910" fmla="val 544355"/>
              <a:gd name="f911" fmla="val 72495"/>
              <a:gd name="f912" fmla="val 544428"/>
              <a:gd name="f913" fmla="val 72542"/>
              <a:gd name="f914" fmla="val 544468"/>
              <a:gd name="f915" fmla="val 611895"/>
              <a:gd name="f916" fmla="val 611880"/>
              <a:gd name="f917" fmla="val 72547"/>
              <a:gd name="f918" fmla="val 611875"/>
              <a:gd name="f919" fmla="val 72489"/>
              <a:gd name="f920" fmla="val 611858"/>
              <a:gd name="f921" fmla="val 613897"/>
              <a:gd name="f922" fmla="val 71873"/>
              <a:gd name="f923" fmla="val 615884"/>
              <a:gd name="f924" fmla="val 70522"/>
              <a:gd name="f925" fmla="val 648345"/>
              <a:gd name="f926" fmla="val 648372"/>
              <a:gd name="f927" fmla="val 67825"/>
              <a:gd name="f928" fmla="val 648392"/>
              <a:gd name="f929" fmla="val 67859"/>
              <a:gd name="f930" fmla="val 648420"/>
              <a:gd name="f931" fmla="val 67897"/>
              <a:gd name="f932" fmla="val 649438"/>
              <a:gd name="f933" fmla="val 69284"/>
              <a:gd name="f934" fmla="val 650173"/>
              <a:gd name="f935" fmla="val 70772"/>
              <a:gd name="f936" fmla="val 650738"/>
              <a:gd name="f937" fmla="val 688264"/>
              <a:gd name="f938" fmla="val 689540"/>
              <a:gd name="f939" fmla="val 70962"/>
              <a:gd name="f940" fmla="val 690807"/>
              <a:gd name="f941" fmla="val 69347"/>
              <a:gd name="f942" fmla="val 692067"/>
              <a:gd name="f943" fmla="val 738014"/>
              <a:gd name="f944" fmla="val 743354"/>
              <a:gd name="f945" fmla="val 68842"/>
              <a:gd name="f946" fmla="val 751512"/>
              <a:gd name="f947" fmla="val 70064"/>
              <a:gd name="f948" fmla="val 754412"/>
              <a:gd name="f949" fmla="val 754783"/>
              <a:gd name="f950" fmla="val 758843"/>
              <a:gd name="f951" fmla="val 69851"/>
              <a:gd name="f952" fmla="val 761784"/>
              <a:gd name="f953" fmla="val 69160"/>
              <a:gd name="f954" fmla="val 764039"/>
              <a:gd name="f955" fmla="val 821914"/>
              <a:gd name="f956" fmla="val 821318"/>
              <a:gd name="f957" fmla="val 69618"/>
              <a:gd name="f958" fmla="val 821478"/>
              <a:gd name="f959" fmla="val 71329"/>
              <a:gd name="f960" fmla="val 821821"/>
              <a:gd name="f961" fmla="val 1379626"/>
              <a:gd name="f962" fmla="val 1382112"/>
              <a:gd name="f963" fmla="val 1428059"/>
              <a:gd name="f964" fmla="val 1431038"/>
              <a:gd name="f965" fmla="val 69318"/>
              <a:gd name="f966" fmla="val 1434054"/>
              <a:gd name="f967" fmla="val 71000"/>
              <a:gd name="f968" fmla="val 1437056"/>
              <a:gd name="f969" fmla="val 1459482"/>
              <a:gd name="f970" fmla="val 1456516"/>
              <a:gd name="f971" fmla="val 70913"/>
              <a:gd name="f972" fmla="val 1453588"/>
              <a:gd name="f973" fmla="val 69408"/>
              <a:gd name="f974" fmla="val 1450634"/>
              <a:gd name="f975" fmla="val 201003"/>
              <a:gd name="f976" fmla="val 77399"/>
              <a:gd name="f977" fmla="val 198269"/>
              <a:gd name="f978" fmla="val 79010"/>
              <a:gd name="f979" fmla="val 195540"/>
              <a:gd name="f980" fmla="val 80545"/>
              <a:gd name="f981" fmla="val 192804"/>
              <a:gd name="f982" fmla="val 82214"/>
              <a:gd name="f983" fmla="val 213024"/>
              <a:gd name="f984" fmla="val 215946"/>
              <a:gd name="f985" fmla="val 80541"/>
              <a:gd name="f986" fmla="val 218831"/>
              <a:gd name="f987" fmla="val 79005"/>
              <a:gd name="f988" fmla="val 221742"/>
              <a:gd name="f989" fmla="val 270323"/>
              <a:gd name="f990" fmla="val 271141"/>
              <a:gd name="f991" fmla="val 78743"/>
              <a:gd name="f992" fmla="val 272712"/>
              <a:gd name="f993" fmla="val 79975"/>
              <a:gd name="f994" fmla="val 276018"/>
              <a:gd name="f995" fmla="val 80029"/>
              <a:gd name="f996" fmla="val 278207"/>
              <a:gd name="f997" fmla="val 277827"/>
              <a:gd name="f998" fmla="val 80503"/>
              <a:gd name="f999" fmla="val 277360"/>
              <a:gd name="f1000" fmla="val 80791"/>
              <a:gd name="f1001" fmla="val 277075"/>
              <a:gd name="f1002" fmla="val 81455"/>
              <a:gd name="f1003" fmla="val 276686"/>
              <a:gd name="f1004" fmla="val 337269"/>
              <a:gd name="f1005" fmla="val 338420"/>
              <a:gd name="f1006" fmla="val 81867"/>
              <a:gd name="f1007" fmla="val 339586"/>
              <a:gd name="f1008" fmla="val 81397"/>
              <a:gd name="f1009" fmla="val 340700"/>
              <a:gd name="f1010" fmla="val 80603"/>
              <a:gd name="f1011" fmla="val 341554"/>
              <a:gd name="f1012" fmla="val 79936"/>
              <a:gd name="f1013" fmla="val 345356"/>
              <a:gd name="f1014" fmla="val 346488"/>
              <a:gd name="f1015" fmla="val 80788"/>
              <a:gd name="f1016" fmla="val 348767"/>
              <a:gd name="f1017" fmla="val 82400"/>
              <a:gd name="f1018" fmla="val 351057"/>
              <a:gd name="f1019" fmla="val 82216"/>
              <a:gd name="f1020" fmla="val 352387"/>
              <a:gd name="f1021" fmla="val 82121"/>
              <a:gd name="f1022" fmla="val 353908"/>
              <a:gd name="f1023" fmla="val 354141"/>
              <a:gd name="f1024" fmla="val 82153"/>
              <a:gd name="f1025" fmla="val 354207"/>
              <a:gd name="f1026" fmla="val 82184"/>
              <a:gd name="f1027" fmla="val 354409"/>
              <a:gd name="f1028" fmla="val 527662"/>
              <a:gd name="f1029" fmla="val 530005"/>
              <a:gd name="f1030" fmla="val 80550"/>
              <a:gd name="f1031" fmla="val 532313"/>
              <a:gd name="f1032" fmla="val 78982"/>
              <a:gd name="f1033" fmla="val 534636"/>
              <a:gd name="f1034" fmla="val 552834"/>
              <a:gd name="f1035" fmla="val 552770"/>
              <a:gd name="f1036" fmla="val 77500"/>
              <a:gd name="f1037" fmla="val 552649"/>
              <a:gd name="f1038" fmla="val 77550"/>
              <a:gd name="f1039" fmla="val 552592"/>
              <a:gd name="f1040" fmla="val 77658"/>
              <a:gd name="f1041" fmla="val 551876"/>
              <a:gd name="f1042" fmla="val 79034"/>
              <a:gd name="f1043" fmla="val 551729"/>
              <a:gd name="f1044" fmla="val 80604"/>
              <a:gd name="f1045" fmla="val 552017"/>
              <a:gd name="f1046" fmla="val 614307"/>
              <a:gd name="f1047" fmla="val 614242"/>
              <a:gd name="f1048" fmla="val 82032"/>
              <a:gd name="f1049" fmla="val 614185"/>
              <a:gd name="f1050" fmla="val 81817"/>
              <a:gd name="f1051" fmla="val 614121"/>
              <a:gd name="f1052" fmla="val 81640"/>
              <a:gd name="f1053" fmla="val 613836"/>
              <a:gd name="f1054" fmla="val 80786"/>
              <a:gd name="f1055" fmla="val 613458"/>
              <a:gd name="f1056" fmla="val 79828"/>
              <a:gd name="f1057" fmla="val 613268"/>
              <a:gd name="f1058" fmla="val 78880"/>
              <a:gd name="f1059" fmla="val 613103"/>
              <a:gd name="f1060" fmla="val 78277"/>
              <a:gd name="f1061" fmla="val 612845"/>
              <a:gd name="f1062" fmla="val 77874"/>
              <a:gd name="f1063" fmla="val 612619"/>
              <a:gd name="f1064" fmla="val 654022"/>
              <a:gd name="f1065" fmla="val 656995"/>
              <a:gd name="f1066" fmla="val 79815"/>
              <a:gd name="f1067" fmla="val 660942"/>
              <a:gd name="f1068" fmla="val 80203"/>
              <a:gd name="f1069" fmla="val 663426"/>
              <a:gd name="f1070" fmla="val 80399"/>
              <a:gd name="f1071" fmla="val 665326"/>
              <a:gd name="f1072" fmla="val 80494"/>
              <a:gd name="f1073" fmla="val 666938"/>
              <a:gd name="f1074" fmla="val 80412"/>
              <a:gd name="f1075" fmla="val 668268"/>
              <a:gd name="f1076" fmla="val 79843"/>
              <a:gd name="f1077" fmla="val 667753"/>
              <a:gd name="f1078" fmla="val 80591"/>
              <a:gd name="f1079" fmla="val 667243"/>
              <a:gd name="f1080" fmla="val 81453"/>
              <a:gd name="f1081" fmla="val 666728"/>
              <a:gd name="f1082" fmla="val 681085"/>
              <a:gd name="f1083" fmla="val 682212"/>
              <a:gd name="f1084" fmla="val 80651"/>
              <a:gd name="f1085" fmla="val 683342"/>
              <a:gd name="f1086" fmla="val 78896"/>
              <a:gd name="f1087" fmla="val 684461"/>
              <a:gd name="f1088" fmla="val 791789"/>
              <a:gd name="f1089" fmla="val 790043"/>
              <a:gd name="f1090" fmla="val 78692"/>
              <a:gd name="f1091" fmla="val 788738"/>
              <a:gd name="f1092" fmla="val 80364"/>
              <a:gd name="f1093" fmla="val 787801"/>
              <a:gd name="f1094" fmla="val 811378"/>
              <a:gd name="f1095" fmla="val 811304"/>
              <a:gd name="f1096" fmla="val 82089"/>
              <a:gd name="f1097" fmla="val 811277"/>
              <a:gd name="f1098" fmla="val 81946"/>
              <a:gd name="f1099" fmla="val 811192"/>
              <a:gd name="f1100" fmla="val 81825"/>
              <a:gd name="f1101" fmla="val 810053"/>
              <a:gd name="f1102" fmla="val 80118"/>
              <a:gd name="f1103" fmla="val 808157"/>
              <a:gd name="f1104" fmla="val 79362"/>
              <a:gd name="f1105" fmla="val 805498"/>
              <a:gd name="f1106" fmla="val 804840"/>
              <a:gd name="f1107" fmla="val 78486"/>
              <a:gd name="f1108" fmla="val 804002"/>
              <a:gd name="f1109" fmla="val 77884"/>
              <a:gd name="f1110" fmla="val 803142"/>
              <a:gd name="f1111" fmla="val 823138"/>
              <a:gd name="f1112" fmla="val 823272"/>
              <a:gd name="f1113" fmla="val 77640"/>
              <a:gd name="f1114" fmla="val 823390"/>
              <a:gd name="f1115" fmla="val 77912"/>
              <a:gd name="f1116" fmla="val 823546"/>
              <a:gd name="f1117" fmla="val 78121"/>
              <a:gd name="f1118" fmla="val 823356"/>
              <a:gd name="f1119" fmla="val 79354"/>
              <a:gd name="f1120" fmla="val 80497"/>
              <a:gd name="f1121" fmla="val 81066"/>
              <a:gd name="f1122" fmla="val 823666"/>
              <a:gd name="f1123" fmla="val 81530"/>
              <a:gd name="f1124" fmla="val 823929"/>
              <a:gd name="f1125" fmla="val 81796"/>
              <a:gd name="f1126" fmla="val 824084"/>
              <a:gd name="f1127" fmla="val 875819"/>
              <a:gd name="f1128" fmla="val 876253"/>
              <a:gd name="f1129" fmla="val 81377"/>
              <a:gd name="f1130" fmla="val 876718"/>
              <a:gd name="f1131" fmla="val 80531"/>
              <a:gd name="f1132" fmla="val 876821"/>
              <a:gd name="f1133" fmla="val 79640"/>
              <a:gd name="f1134" fmla="val 877025"/>
              <a:gd name="f1135" fmla="val 878259"/>
              <a:gd name="f1136" fmla="val 80114"/>
              <a:gd name="f1137" fmla="val 879305"/>
              <a:gd name="f1138" fmla="val 80214"/>
              <a:gd name="f1139" fmla="val 880160"/>
              <a:gd name="f1140" fmla="val 880048"/>
              <a:gd name="f1141" fmla="val 880157"/>
              <a:gd name="f1142" fmla="val 80598"/>
              <a:gd name="f1143" fmla="val 880252"/>
              <a:gd name="f1144" fmla="val 879561"/>
              <a:gd name="f1145" fmla="val 81202"/>
              <a:gd name="f1146" fmla="val 879010"/>
              <a:gd name="f1147" fmla="val 81709"/>
              <a:gd name="f1148" fmla="val 878453"/>
              <a:gd name="f1149" fmla="val 1351115"/>
              <a:gd name="f1150" fmla="val 1349892"/>
              <a:gd name="f1151" fmla="val 81432"/>
              <a:gd name="f1152" fmla="val 1348632"/>
              <a:gd name="f1153" fmla="val 80668"/>
              <a:gd name="f1154" fmla="val 1347146"/>
              <a:gd name="f1155" fmla="val 80121"/>
              <a:gd name="f1156" fmla="val 1351041"/>
              <a:gd name="f1157" fmla="val 1350837"/>
              <a:gd name="f1158" fmla="val 80880"/>
              <a:gd name="f1159" fmla="val 1352006"/>
              <a:gd name="f1160" fmla="val 81464"/>
              <a:gd name="f1161" fmla="val 1353007"/>
              <a:gd name="f1162" fmla="val 81810"/>
              <a:gd name="f1163" fmla="val 1354046"/>
              <a:gd name="f1164" fmla="val 1380832"/>
              <a:gd name="f1165" fmla="val 1378158"/>
              <a:gd name="f1166" fmla="val 1375486"/>
              <a:gd name="f1167" fmla="val 78954"/>
              <a:gd name="f1168" fmla="val 1372818"/>
              <a:gd name="f1169" fmla="val 1446034"/>
              <a:gd name="f1170" fmla="val 1448852"/>
              <a:gd name="f1171" fmla="val 78960"/>
              <a:gd name="f1172" fmla="val 1451664"/>
              <a:gd name="f1173" fmla="val 80590"/>
              <a:gd name="f1174" fmla="val 1454492"/>
              <a:gd name="f1175" fmla="val 1475509"/>
              <a:gd name="f1176" fmla="val 1472884"/>
              <a:gd name="f1177" fmla="val 80615"/>
              <a:gd name="f1178" fmla="val 1470268"/>
              <a:gd name="f1179" fmla="val 78944"/>
              <a:gd name="f1180" fmla="val 1467644"/>
              <a:gd name="f1181" fmla="val 185236"/>
              <a:gd name="f1182" fmla="val 87011"/>
              <a:gd name="f1183" fmla="val 182739"/>
              <a:gd name="f1184" fmla="val 88586"/>
              <a:gd name="f1185" fmla="val 180253"/>
              <a:gd name="f1186" fmla="val 90202"/>
              <a:gd name="f1187" fmla="val 177761"/>
              <a:gd name="f1188" fmla="val 91826"/>
              <a:gd name="f1189" fmla="val 196904"/>
              <a:gd name="f1190" fmla="val 199600"/>
              <a:gd name="f1191" fmla="val 90173"/>
              <a:gd name="f1192" fmla="val 202296"/>
              <a:gd name="f1193" fmla="val 88607"/>
              <a:gd name="f1194" fmla="val 204992"/>
              <a:gd name="f1195" fmla="val 269952"/>
              <a:gd name="f1196" fmla="val 266759"/>
              <a:gd name="f1197" fmla="val 87752"/>
              <a:gd name="f1198" fmla="val 263668"/>
              <a:gd name="f1199" fmla="val 88696"/>
              <a:gd name="f1200" fmla="val 260733"/>
              <a:gd name="f1201" fmla="val 89696"/>
              <a:gd name="f1202" fmla="val 258514"/>
              <a:gd name="f1203" fmla="val 90463"/>
              <a:gd name="f1204" fmla="val 256369"/>
              <a:gd name="f1205" fmla="val 91197"/>
              <a:gd name="f1206" fmla="val 254167"/>
              <a:gd name="f1207" fmla="val 315714"/>
              <a:gd name="f1208" fmla="val 318394"/>
              <a:gd name="f1209" fmla="val 90206"/>
              <a:gd name="f1210" fmla="val 321064"/>
              <a:gd name="f1211" fmla="val 88584"/>
              <a:gd name="f1212" fmla="val 323728"/>
              <a:gd name="f1213" fmla="val 360548"/>
              <a:gd name="f1214" fmla="val 362224"/>
              <a:gd name="f1215" fmla="val 88087"/>
              <a:gd name="f1216" fmla="val 364128"/>
              <a:gd name="f1217" fmla="val 88636"/>
              <a:gd name="f1218" fmla="val 366058"/>
              <a:gd name="f1219" fmla="val 88844"/>
              <a:gd name="f1220" fmla="val 365483"/>
              <a:gd name="f1221" fmla="val 89789"/>
              <a:gd name="f1222" fmla="val 364852"/>
              <a:gd name="f1223" fmla="val 90516"/>
              <a:gd name="f1224" fmla="val 364399"/>
              <a:gd name="f1225" fmla="val 91185"/>
              <a:gd name="f1226" fmla="val 364091"/>
              <a:gd name="f1227" fmla="val 620261"/>
              <a:gd name="f1228" fmla="val 619108"/>
              <a:gd name="f1229" fmla="val 91191"/>
              <a:gd name="f1230" fmla="val 617877"/>
              <a:gd name="f1231" fmla="val 90628"/>
              <a:gd name="f1232" fmla="val 616496"/>
              <a:gd name="f1233" fmla="val 90271"/>
              <a:gd name="f1234" fmla="val 616116"/>
              <a:gd name="f1235" fmla="val 90176"/>
              <a:gd name="f1236" fmla="val 615832"/>
              <a:gd name="f1237" fmla="val 90069"/>
              <a:gd name="f1238" fmla="val 615642"/>
              <a:gd name="f1239" fmla="val 89974"/>
              <a:gd name="f1240" fmla="val 615737"/>
              <a:gd name="f1241" fmla="val 88908"/>
              <a:gd name="f1242" fmla="val 615548"/>
              <a:gd name="f1243" fmla="val 87975"/>
              <a:gd name="f1244" fmla="val 615420"/>
              <a:gd name="f1245" fmla="val 552629"/>
              <a:gd name="f1246" fmla="val 550073"/>
              <a:gd name="f1247" fmla="val 88934"/>
              <a:gd name="f1248" fmla="val 547254"/>
              <a:gd name="f1249" fmla="val 90316"/>
              <a:gd name="f1250" fmla="val 543280"/>
              <a:gd name="f1251" fmla="val 91308"/>
              <a:gd name="f1252" fmla="val 542891"/>
              <a:gd name="f1253" fmla="val 541388"/>
              <a:gd name="f1254" fmla="val 90734"/>
              <a:gd name="f1255" fmla="val 538634"/>
              <a:gd name="f1256" fmla="val 89596"/>
              <a:gd name="f1257" fmla="val 535972"/>
              <a:gd name="f1258" fmla="val 89516"/>
              <a:gd name="f1259" fmla="val 533598"/>
              <a:gd name="f1260" fmla="val 89326"/>
              <a:gd name="f1261" fmla="val 531223"/>
              <a:gd name="f1262" fmla="val 89136"/>
              <a:gd name="f1263" fmla="val 529311"/>
              <a:gd name="f1264" fmla="val 89033"/>
              <a:gd name="f1265" fmla="val 527792"/>
              <a:gd name="f1266" fmla="val 88085"/>
              <a:gd name="f1267" fmla="val 527286"/>
              <a:gd name="f1268" fmla="val 87770"/>
              <a:gd name="f1269" fmla="val 526748"/>
              <a:gd name="f1270" fmla="val 87382"/>
              <a:gd name="f1271" fmla="val 526215"/>
              <a:gd name="f1272" fmla="val 663612"/>
              <a:gd name="f1273" fmla="val 662566"/>
              <a:gd name="f1274" fmla="val 88615"/>
              <a:gd name="f1275" fmla="val 661521"/>
              <a:gd name="f1276" fmla="val 90166"/>
              <a:gd name="f1277" fmla="val 660477"/>
              <a:gd name="f1278" fmla="val 674389"/>
              <a:gd name="f1279" fmla="val 675512"/>
              <a:gd name="f1280" fmla="val 90140"/>
              <a:gd name="f1281" fmla="val 676626"/>
              <a:gd name="f1282" fmla="val 88627"/>
              <a:gd name="f1283" fmla="val 677746"/>
              <a:gd name="f1284" fmla="val 786336"/>
              <a:gd name="f1285" fmla="val 786220"/>
              <a:gd name="f1286" fmla="val 87989"/>
              <a:gd name="f1287" fmla="val 786147"/>
              <a:gd name="f1288" fmla="val 88973"/>
              <a:gd name="f1289" fmla="val 786224"/>
              <a:gd name="f1290" fmla="val 784558"/>
              <a:gd name="f1291" fmla="val 90366"/>
              <a:gd name="f1292" fmla="val 783119"/>
              <a:gd name="f1293" fmla="val 91045"/>
              <a:gd name="f1294" fmla="val 781828"/>
              <a:gd name="f1295" fmla="val 811600"/>
              <a:gd name="f1296" fmla="val 810497"/>
              <a:gd name="f1297" fmla="val 90506"/>
              <a:gd name="f1298" fmla="val 810798"/>
              <a:gd name="f1299" fmla="val 89633"/>
              <a:gd name="f1300" fmla="val 811100"/>
              <a:gd name="f1301" fmla="val 89030"/>
              <a:gd name="f1302" fmla="val 811463"/>
              <a:gd name="f1303" fmla="val 88304"/>
              <a:gd name="f1304" fmla="val 811477"/>
              <a:gd name="f1305" fmla="val 87683"/>
              <a:gd name="f1306" fmla="val 811656"/>
              <a:gd name="f1307" fmla="val 827442"/>
              <a:gd name="f1308" fmla="val 827742"/>
              <a:gd name="f1309" fmla="val 87248"/>
              <a:gd name="f1310" fmla="val 827980"/>
              <a:gd name="f1311" fmla="val 87607"/>
              <a:gd name="f1312" fmla="val 87807"/>
              <a:gd name="f1313" fmla="val 1290644"/>
              <a:gd name="f1314" fmla="val 1288314"/>
              <a:gd name="f1315" fmla="val 90195"/>
              <a:gd name="f1316" fmla="val 1285971"/>
              <a:gd name="f1317" fmla="val 88599"/>
              <a:gd name="f1318" fmla="val 1283632"/>
              <a:gd name="f1319" fmla="val 875578"/>
              <a:gd name="f1320" fmla="val 875238"/>
              <a:gd name="f1321" fmla="val 88366"/>
              <a:gd name="f1322" fmla="val 875071"/>
              <a:gd name="f1323" fmla="val 89799"/>
              <a:gd name="f1324" fmla="val 875300"/>
              <a:gd name="f1325" fmla="val 91400"/>
              <a:gd name="f1326" fmla="val 874920"/>
              <a:gd name="f1327" fmla="val 874452"/>
              <a:gd name="f1328" fmla="val 91312"/>
              <a:gd name="f1329" fmla="val 873408"/>
              <a:gd name="f1330" fmla="val 91123"/>
              <a:gd name="f1331" fmla="val 872743"/>
              <a:gd name="f1332" fmla="val 91028"/>
              <a:gd name="f1333" fmla="val 872180"/>
              <a:gd name="f1334" fmla="val 871516"/>
              <a:gd name="f1335" fmla="val 871705"/>
              <a:gd name="f1336" fmla="val 90174"/>
              <a:gd name="f1337" fmla="val 871792"/>
              <a:gd name="f1338" fmla="val 89230"/>
              <a:gd name="f1339" fmla="val 871887"/>
              <a:gd name="f1340" fmla="val 88567"/>
              <a:gd name="f1341" fmla="val 872072"/>
              <a:gd name="f1342" fmla="val 87141"/>
              <a:gd name="f1343" fmla="val 87100"/>
              <a:gd name="f1344" fmla="val 872106"/>
              <a:gd name="f1345" fmla="val 87055"/>
              <a:gd name="f1346" fmla="val 872109"/>
              <a:gd name="f1347" fmla="val 1301439"/>
              <a:gd name="f1348" fmla="val 1301765"/>
              <a:gd name="f1349" fmla="val 87048"/>
              <a:gd name="f1350" fmla="val 1302054"/>
              <a:gd name="f1351" fmla="val 1302404"/>
              <a:gd name="f1352" fmla="val 1302879"/>
              <a:gd name="f1353" fmla="val 1303357"/>
              <a:gd name="f1354" fmla="val 87143"/>
              <a:gd name="f1355" fmla="val 1303832"/>
              <a:gd name="f1356" fmla="val 1304074"/>
              <a:gd name="f1357" fmla="val 1318153"/>
              <a:gd name="f1358" fmla="val 1319182"/>
              <a:gd name="f1359" fmla="val 88688"/>
              <a:gd name="f1360" fmla="val 1320241"/>
              <a:gd name="f1361" fmla="val 90329"/>
              <a:gd name="f1362" fmla="val 1321399"/>
              <a:gd name="f1363" fmla="val 1361967"/>
              <a:gd name="f1364" fmla="val 1362338"/>
              <a:gd name="f1365" fmla="val 1359574"/>
              <a:gd name="f1366" fmla="val 89233"/>
              <a:gd name="f1367" fmla="val 1358624"/>
              <a:gd name="f1368" fmla="val 88601"/>
              <a:gd name="f1369" fmla="val 1357856"/>
              <a:gd name="f1370" fmla="val 87788"/>
              <a:gd name="f1371" fmla="val 1357051"/>
              <a:gd name="f1372" fmla="val 1365306"/>
              <a:gd name="f1373" fmla="val 1368009"/>
              <a:gd name="f1374" fmla="val 88574"/>
              <a:gd name="f1375" fmla="val 1370718"/>
              <a:gd name="f1376" fmla="val 90200"/>
              <a:gd name="f1377" fmla="val 1373430"/>
              <a:gd name="f1378" fmla="val 1396599"/>
              <a:gd name="f1379" fmla="val 1394000"/>
              <a:gd name="f1380" fmla="val 90151"/>
              <a:gd name="f1381" fmla="val 1391410"/>
              <a:gd name="f1382" fmla="val 88632"/>
              <a:gd name="f1383" fmla="val 1388808"/>
              <a:gd name="f1384" fmla="val 1462580"/>
              <a:gd name="f1385" fmla="val 1465295"/>
              <a:gd name="f1386" fmla="val 88625"/>
              <a:gd name="f1387" fmla="val 1468007"/>
              <a:gd name="f1388" fmla="val 90154"/>
              <a:gd name="f1389" fmla="val 1470723"/>
              <a:gd name="f1390" fmla="val 1491128"/>
              <a:gd name="f1391" fmla="val 1488537"/>
              <a:gd name="f1392" fmla="val 90136"/>
              <a:gd name="f1393" fmla="val 1485934"/>
              <a:gd name="f1394" fmla="val 88648"/>
              <a:gd name="f1395" fmla="val 1483337"/>
              <a:gd name="f1396" fmla="val 170341"/>
              <a:gd name="f1397" fmla="val 96623"/>
              <a:gd name="f1398" fmla="val 168057"/>
              <a:gd name="f1399" fmla="val 98163"/>
              <a:gd name="f1400" fmla="val 165807"/>
              <a:gd name="f1401" fmla="val 99838"/>
              <a:gd name="f1402" fmla="val 163533"/>
              <a:gd name="f1403" fmla="val 101420"/>
              <a:gd name="f1404" fmla="val 181879"/>
              <a:gd name="f1405" fmla="val 184304"/>
              <a:gd name="f1406" fmla="val 99830"/>
              <a:gd name="f1407" fmla="val 186719"/>
              <a:gd name="f1408" fmla="val 98165"/>
              <a:gd name="f1409" fmla="val 189150"/>
              <a:gd name="f1410" fmla="val 249047"/>
              <a:gd name="f1411" fmla="val 248830"/>
              <a:gd name="f1412" fmla="val 97554"/>
              <a:gd name="f1413" fmla="val 248710"/>
              <a:gd name="f1414" fmla="val 98603"/>
              <a:gd name="f1415" fmla="val 248861"/>
              <a:gd name="f1416" fmla="val 99938"/>
              <a:gd name="f1417" fmla="val 248943"/>
              <a:gd name="f1418" fmla="val 100562"/>
              <a:gd name="f1419" fmla="val 249178"/>
              <a:gd name="f1420" fmla="val 100945"/>
              <a:gd name="f1421" fmla="val 249362"/>
              <a:gd name="f1422" fmla="val 270806"/>
              <a:gd name="f1423" fmla="val 275634"/>
              <a:gd name="f1424" fmla="val 100343"/>
              <a:gd name="f1425" fmla="val 280495"/>
              <a:gd name="f1426" fmla="val 99180"/>
              <a:gd name="f1427" fmla="val 285237"/>
              <a:gd name="f1428" fmla="val 97753"/>
              <a:gd name="f1429" fmla="val 283444"/>
              <a:gd name="f1430" fmla="val 98937"/>
              <a:gd name="f1431" fmla="val 281650"/>
              <a:gd name="f1432" fmla="val 100214"/>
              <a:gd name="f1433" fmla="val 279858"/>
              <a:gd name="f1434" fmla="val 300318"/>
              <a:gd name="f1435" fmla="val 302801"/>
              <a:gd name="f1436" fmla="val 99835"/>
              <a:gd name="f1437" fmla="val 305299"/>
              <a:gd name="f1438" fmla="val 98161"/>
              <a:gd name="f1439" fmla="val 307775"/>
              <a:gd name="f1440" fmla="val 353314"/>
              <a:gd name="f1441" fmla="val 352959"/>
              <a:gd name="f1442" fmla="val 97202"/>
              <a:gd name="f1443" fmla="val 352640"/>
              <a:gd name="f1444" fmla="val 97799"/>
              <a:gd name="f1445" fmla="val 352479"/>
              <a:gd name="f1446" fmla="val 98420"/>
              <a:gd name="f1447" fmla="val 352230"/>
              <a:gd name="f1448" fmla="val 99416"/>
              <a:gd name="f1449" fmla="val 352131"/>
              <a:gd name="f1450" fmla="val 100425"/>
              <a:gd name="f1451" fmla="val 352071"/>
              <a:gd name="f1452" fmla="val 627310"/>
              <a:gd name="f1453" fmla="val 626982"/>
              <a:gd name="f1454" fmla="val 99690"/>
              <a:gd name="f1455" fmla="val 626364"/>
              <a:gd name="f1456" fmla="val 98072"/>
              <a:gd name="f1457" fmla="val 625455"/>
              <a:gd name="f1458" fmla="val 657509"/>
              <a:gd name="f1459" fmla="val 656568"/>
              <a:gd name="f1460" fmla="val 98172"/>
              <a:gd name="f1461" fmla="val 655628"/>
              <a:gd name="f1462" fmla="val 99827"/>
              <a:gd name="f1463" fmla="val 654689"/>
              <a:gd name="f1464" fmla="val 668676"/>
              <a:gd name="f1465" fmla="val 669657"/>
              <a:gd name="f1466" fmla="val 99826"/>
              <a:gd name="f1467" fmla="val 670633"/>
              <a:gd name="f1468" fmla="val 98129"/>
              <a:gd name="f1469" fmla="val 671607"/>
              <a:gd name="f1470" fmla="val 775169"/>
              <a:gd name="f1471" fmla="val 773319"/>
              <a:gd name="f1472" fmla="val 98058"/>
              <a:gd name="f1473" fmla="val 772639"/>
              <a:gd name="f1474" fmla="val 99821"/>
              <a:gd name="f1475" fmla="val 772906"/>
              <a:gd name="f1476" fmla="val 821840"/>
              <a:gd name="f1477" fmla="val 820729"/>
              <a:gd name="f1478" fmla="val 100427"/>
              <a:gd name="f1479" fmla="val 819313"/>
              <a:gd name="f1480" fmla="val 99696"/>
              <a:gd name="f1481" fmla="val 817555"/>
              <a:gd name="f1482" fmla="val 99457"/>
              <a:gd name="f1483" fmla="val 817175"/>
              <a:gd name="f1484" fmla="val 98888"/>
              <a:gd name="f1485" fmla="val 816517"/>
              <a:gd name="f1486" fmla="val 98322"/>
              <a:gd name="f1487" fmla="val 815663"/>
              <a:gd name="f1488" fmla="val 815597"/>
              <a:gd name="f1489" fmla="val 97380"/>
              <a:gd name="f1490" fmla="val 815380"/>
              <a:gd name="f1491" fmla="val 97003"/>
              <a:gd name="f1492" fmla="val 815255"/>
              <a:gd name="f1493" fmla="val 826419"/>
              <a:gd name="f1494" fmla="val 98519"/>
              <a:gd name="f1495" fmla="val 824595"/>
              <a:gd name="f1496" fmla="val 99697"/>
              <a:gd name="f1497" fmla="val 823064"/>
              <a:gd name="f1498" fmla="val 1306337"/>
              <a:gd name="f1499" fmla="val 1304427"/>
              <a:gd name="f1500" fmla="val 99812"/>
              <a:gd name="f1501" fmla="val 1302489"/>
              <a:gd name="f1502" fmla="val 98254"/>
              <a:gd name="f1503" fmla="val 1300586"/>
              <a:gd name="f1504" fmla="val 1325628"/>
              <a:gd name="f1505" fmla="val 1327246"/>
              <a:gd name="f1506" fmla="val 98305"/>
              <a:gd name="f1507" fmla="val 1328898"/>
              <a:gd name="f1508" fmla="val 99922"/>
              <a:gd name="f1509" fmla="val 1330637"/>
              <a:gd name="f1510" fmla="val 1362913"/>
              <a:gd name="f1511" fmla="val 1362628"/>
              <a:gd name="f1512" fmla="val 100971"/>
              <a:gd name="f1513" fmla="val 1362487"/>
              <a:gd name="f1514" fmla="val 100554"/>
              <a:gd name="f1515" fmla="val 1361948"/>
              <a:gd name="f1516" fmla="val 100124"/>
              <a:gd name="f1517" fmla="val 1365658"/>
              <a:gd name="f1518" fmla="val 1364619"/>
              <a:gd name="f1519" fmla="val 1381481"/>
              <a:gd name="f1520" fmla="val 1383947"/>
              <a:gd name="f1521" fmla="val 98157"/>
              <a:gd name="f1522" fmla="val 1386400"/>
              <a:gd name="f1523" fmla="val 99836"/>
              <a:gd name="f1524" fmla="val 1388864"/>
              <a:gd name="f1525" fmla="val 1410975"/>
              <a:gd name="f1526" fmla="val 1408611"/>
              <a:gd name="f1527" fmla="val 99793"/>
              <a:gd name="f1528" fmla="val 1406243"/>
              <a:gd name="f1529" fmla="val 98203"/>
              <a:gd name="f1530" fmla="val 1403870"/>
              <a:gd name="f1531" fmla="val 1478291"/>
              <a:gd name="f1532" fmla="val 1480728"/>
              <a:gd name="f1533" fmla="val 98175"/>
              <a:gd name="f1534" fmla="val 1483151"/>
              <a:gd name="f1535" fmla="val 1485581"/>
              <a:gd name="f1536" fmla="val 1505337"/>
              <a:gd name="f1537" fmla="val 1502990"/>
              <a:gd name="f1538" fmla="val 99785"/>
              <a:gd name="f1539" fmla="val 1500627"/>
              <a:gd name="f1540" fmla="val 98213"/>
              <a:gd name="f1541" fmla="val 1498269"/>
              <a:gd name="f1542" fmla="val 156744"/>
              <a:gd name="f1543" fmla="val 106217"/>
              <a:gd name="f1544" fmla="val 154562"/>
              <a:gd name="f1545" fmla="val 107784"/>
              <a:gd name="f1546" fmla="val 152345"/>
              <a:gd name="f1547" fmla="val 109239"/>
              <a:gd name="f1548" fmla="val 150178"/>
              <a:gd name="f1549" fmla="val 110847"/>
              <a:gd name="f1550" fmla="val 150079"/>
              <a:gd name="f1551" fmla="val 110891"/>
              <a:gd name="f1552" fmla="val 150030"/>
              <a:gd name="f1553" fmla="val 110984"/>
              <a:gd name="f1554" fmla="val 149936"/>
              <a:gd name="f1555" fmla="val 111032"/>
              <a:gd name="f1556" fmla="val 1520825"/>
              <a:gd name="f1557" fmla="val 1520038"/>
              <a:gd name="f1558" fmla="val 110593"/>
              <a:gd name="f1559" fmla="val 1519170"/>
              <a:gd name="f1560" fmla="val 110273"/>
              <a:gd name="f1561" fmla="val 1518191"/>
              <a:gd name="f1562" fmla="val 1517709"/>
              <a:gd name="f1563" fmla="val 1515830"/>
              <a:gd name="f1564" fmla="val 108883"/>
              <a:gd name="f1565" fmla="val 1513923"/>
              <a:gd name="f1566" fmla="val 107577"/>
              <a:gd name="f1567" fmla="val 1512033"/>
              <a:gd name="f1568" fmla="val 1492853"/>
              <a:gd name="f1569" fmla="val 1494424"/>
              <a:gd name="f1570" fmla="val 107286"/>
              <a:gd name="f1571" fmla="val 1496016"/>
              <a:gd name="f1572" fmla="val 108239"/>
              <a:gd name="f1573" fmla="val 1497583"/>
              <a:gd name="f1574" fmla="val 109328"/>
              <a:gd name="f1575" fmla="val 1422364"/>
              <a:gd name="f1576" fmla="val 109421"/>
              <a:gd name="f1577" fmla="val 1420852"/>
              <a:gd name="f1578" fmla="val 108322"/>
              <a:gd name="f1579" fmla="val 1419319"/>
              <a:gd name="f1580" fmla="val 107296"/>
              <a:gd name="f1581" fmla="val 1417801"/>
              <a:gd name="f1582" fmla="val 1396228"/>
              <a:gd name="f1583" fmla="val 1398067"/>
              <a:gd name="f1584" fmla="val 107440"/>
              <a:gd name="f1585" fmla="val 1399922"/>
              <a:gd name="f1586" fmla="val 108560"/>
              <a:gd name="f1587" fmla="val 1401756"/>
              <a:gd name="f1588" fmla="val 109810"/>
              <a:gd name="f1589" fmla="val 1362356"/>
              <a:gd name="f1590" fmla="val 1362358"/>
              <a:gd name="f1591" fmla="val 108644"/>
              <a:gd name="f1592" fmla="val 1362357"/>
              <a:gd name="f1593" fmla="val 108253"/>
              <a:gd name="f1594" fmla="val 1362616"/>
              <a:gd name="f1595" fmla="val 107995"/>
              <a:gd name="f1596" fmla="val 1364545"/>
              <a:gd name="f1597" fmla="val 1336554"/>
              <a:gd name="f1598" fmla="val 1338174"/>
              <a:gd name="f1599" fmla="val 107431"/>
              <a:gd name="f1600" fmla="val 1339795"/>
              <a:gd name="f1601" fmla="val 108647"/>
              <a:gd name="f1602" fmla="val 1316372"/>
              <a:gd name="f1603" fmla="val 1314922"/>
              <a:gd name="f1604" fmla="val 108637"/>
              <a:gd name="f1605" fmla="val 1313508"/>
              <a:gd name="f1606" fmla="val 107404"/>
              <a:gd name="f1607" fmla="val 1312068"/>
              <a:gd name="f1608" fmla="val 772609"/>
              <a:gd name="f1609" fmla="val 772298"/>
              <a:gd name="f1610" fmla="val 106688"/>
              <a:gd name="f1611" fmla="val 772226"/>
              <a:gd name="f1612" fmla="val 106903"/>
              <a:gd name="f1613" fmla="val 771700"/>
              <a:gd name="f1614" fmla="val 107625"/>
              <a:gd name="f1615" fmla="val 771035"/>
              <a:gd name="f1616" fmla="val 108573"/>
              <a:gd name="f1617" fmla="val 770738"/>
              <a:gd name="f1618" fmla="val 109422"/>
              <a:gd name="f1619" fmla="val 770643"/>
              <a:gd name="f1620" fmla="val 110180"/>
              <a:gd name="f1621" fmla="val 663333"/>
              <a:gd name="f1622" fmla="val 664131"/>
              <a:gd name="f1623" fmla="val 108781"/>
              <a:gd name="f1624" fmla="val 664938"/>
              <a:gd name="f1625" fmla="val 107587"/>
              <a:gd name="f1626" fmla="val 665745"/>
              <a:gd name="f1627" fmla="val 651870"/>
              <a:gd name="f1628" fmla="val 651098"/>
              <a:gd name="f1629" fmla="val 107568"/>
              <a:gd name="f1630" fmla="val 650320"/>
              <a:gd name="f1631" fmla="val 108799"/>
              <a:gd name="f1632" fmla="val 649551"/>
              <a:gd name="f1633" fmla="val 626661"/>
              <a:gd name="f1634" fmla="val 626851"/>
              <a:gd name="f1635" fmla="val 627046"/>
              <a:gd name="f1636" fmla="val 108668"/>
              <a:gd name="f1637" fmla="val 627236"/>
              <a:gd name="f1638" fmla="val 627337"/>
              <a:gd name="f1639" fmla="val 107149"/>
              <a:gd name="f1640" fmla="val 627344"/>
              <a:gd name="f1641" fmla="val 106686"/>
              <a:gd name="f1642" fmla="val 627403"/>
              <a:gd name="f1643" fmla="val 351997"/>
              <a:gd name="f1644" fmla="val 107328"/>
              <a:gd name="f1645" fmla="val 108182"/>
              <a:gd name="f1646" fmla="val 352102"/>
              <a:gd name="f1647" fmla="val 108848"/>
              <a:gd name="f1648" fmla="val 109606"/>
              <a:gd name="f1649" fmla="val 287611"/>
              <a:gd name="f1650" fmla="val 289370"/>
              <a:gd name="f1651" fmla="val 108424"/>
              <a:gd name="f1652" fmla="val 291122"/>
              <a:gd name="f1653" fmla="val 107373"/>
              <a:gd name="f1654" fmla="val 292880"/>
              <a:gd name="f1655" fmla="val 272846"/>
              <a:gd name="f1656" fmla="val 271091"/>
              <a:gd name="f1657" fmla="val 107432"/>
              <a:gd name="f1658" fmla="val 269334"/>
              <a:gd name="f1659" fmla="val 108566"/>
              <a:gd name="f1660" fmla="val 267578"/>
              <a:gd name="f1661" fmla="val 169172"/>
              <a:gd name="f1662" fmla="val 170978"/>
              <a:gd name="f1663" fmla="val 108555"/>
              <a:gd name="f1664" fmla="val 172814"/>
              <a:gd name="f1665" fmla="val 107445"/>
              <a:gd name="f1666" fmla="val 174626"/>
              <a:gd name="f1667" fmla="val 143759"/>
              <a:gd name="f1668" fmla="val 115829"/>
              <a:gd name="f1669" fmla="val 141697"/>
              <a:gd name="f1670" fmla="val 117409"/>
              <a:gd name="f1671" fmla="val 139646"/>
              <a:gd name="f1672" fmla="val 119009"/>
              <a:gd name="f1673" fmla="val 137601"/>
              <a:gd name="f1674" fmla="val 120626"/>
              <a:gd name="f1675" fmla="val 1530712"/>
              <a:gd name="f1676" fmla="val 1528689"/>
              <a:gd name="f1677" fmla="val 119029"/>
              <a:gd name="f1678" fmla="val 1526687"/>
              <a:gd name="f1679" fmla="val 117390"/>
              <a:gd name="f1680" fmla="val 1524647"/>
              <a:gd name="f1681" fmla="val 131554"/>
              <a:gd name="f1682" fmla="val 125442"/>
              <a:gd name="f1683" fmla="val 129637"/>
              <a:gd name="f1684" fmla="val 127007"/>
              <a:gd name="f1685" fmla="val 127756"/>
              <a:gd name="f1686" fmla="val 128639"/>
              <a:gd name="f1687" fmla="val 125859"/>
              <a:gd name="f1688" fmla="val 130239"/>
              <a:gd name="f1689" fmla="val 141830"/>
              <a:gd name="f1690" fmla="val 143865"/>
              <a:gd name="f1691" fmla="val 128606"/>
              <a:gd name="f1692" fmla="val 145934"/>
              <a:gd name="f1693" fmla="val 127037"/>
              <a:gd name="f1694" fmla="val 147989"/>
              <a:gd name="f1695" fmla="val 246264"/>
              <a:gd name="f1696" fmla="val 244178"/>
              <a:gd name="f1697" fmla="val 127033"/>
              <a:gd name="f1698" fmla="val 242087"/>
              <a:gd name="f1699" fmla="val 128616"/>
              <a:gd name="f1700" fmla="val 240013"/>
              <a:gd name="f1701" fmla="val 258544"/>
              <a:gd name="f1702" fmla="val 260726"/>
              <a:gd name="f1703" fmla="val 128613"/>
              <a:gd name="f1704" fmla="val 262919"/>
              <a:gd name="f1705" fmla="val 127032"/>
              <a:gd name="f1706" fmla="val 265111"/>
              <a:gd name="f1707" fmla="val 352980"/>
              <a:gd name="f1708" fmla="val 351040"/>
              <a:gd name="f1709" fmla="val 127030"/>
              <a:gd name="f1710" fmla="val 349102"/>
              <a:gd name="f1711" fmla="val 128619"/>
              <a:gd name="f1712" fmla="val 347174"/>
              <a:gd name="f1713" fmla="val 628998"/>
              <a:gd name="f1714" fmla="val 629485"/>
              <a:gd name="f1715" fmla="val 128572"/>
              <a:gd name="f1716" fmla="val 629578"/>
              <a:gd name="f1717" fmla="val 127006"/>
              <a:gd name="f1718" fmla="val 629629"/>
              <a:gd name="f1719" fmla="val 640740"/>
              <a:gd name="f1720" fmla="val 639968"/>
              <a:gd name="f1721" fmla="val 126991"/>
              <a:gd name="f1722" fmla="val 639223"/>
              <a:gd name="f1723" fmla="val 128654"/>
              <a:gd name="f1724" fmla="val 638458"/>
              <a:gd name="f1725" fmla="val 652909"/>
              <a:gd name="f1726" fmla="val 653703"/>
              <a:gd name="f1727" fmla="val 128659"/>
              <a:gd name="f1728" fmla="val 654486"/>
              <a:gd name="f1729" fmla="val 126976"/>
              <a:gd name="f1730" fmla="val 655283"/>
              <a:gd name="f1731" fmla="val 789767"/>
              <a:gd name="f1732" fmla="val 789814"/>
              <a:gd name="f1733" fmla="val 126961"/>
              <a:gd name="f1734" fmla="val 790116"/>
              <a:gd name="f1735" fmla="val 128683"/>
              <a:gd name="f1736" fmla="val 791103"/>
              <a:gd name="f1737" fmla="val 1338817"/>
              <a:gd name="f1738" fmla="val 1337036"/>
              <a:gd name="f1739" fmla="val 128637"/>
              <a:gd name="f1740" fmla="val 1335271"/>
              <a:gd name="f1741" fmla="val 1333475"/>
              <a:gd name="f1742" fmla="val 1423088"/>
              <a:gd name="f1743" fmla="val 1425175"/>
              <a:gd name="f1744" fmla="val 127029"/>
              <a:gd name="f1745" fmla="val 1427268"/>
              <a:gd name="f1746" fmla="val 128610"/>
              <a:gd name="f1747" fmla="val 1429339"/>
              <a:gd name="f1748" fmla="val 1448964"/>
              <a:gd name="f1749" fmla="val 1447015"/>
              <a:gd name="f1750" fmla="val 128604"/>
              <a:gd name="f1751" fmla="val 1445034"/>
              <a:gd name="f1752" fmla="val 127039"/>
              <a:gd name="f1753" fmla="val 1443066"/>
              <a:gd name="f1754" fmla="val 1519323"/>
              <a:gd name="f1755" fmla="val 1521375"/>
              <a:gd name="f1756" fmla="val 1523430"/>
              <a:gd name="f1757" fmla="val 1525463"/>
              <a:gd name="f1758" fmla="val 1542510"/>
              <a:gd name="f1759" fmla="val 1540606"/>
              <a:gd name="f1760" fmla="val 128636"/>
              <a:gd name="f1761" fmla="val 1538720"/>
              <a:gd name="f1762" fmla="val 127010"/>
              <a:gd name="f1763" fmla="val 1536797"/>
              <a:gd name="f1764" fmla="val 120127"/>
              <a:gd name="f1765" fmla="val 135054"/>
              <a:gd name="f1766" fmla="val 118330"/>
              <a:gd name="f1767" fmla="val 136619"/>
              <a:gd name="f1768" fmla="val 116580"/>
              <a:gd name="f1769" fmla="val 138254"/>
              <a:gd name="f1770" fmla="val 114803"/>
              <a:gd name="f1771" fmla="val 139851"/>
              <a:gd name="f1772" fmla="val 130292"/>
              <a:gd name="f1773" fmla="val 132180"/>
              <a:gd name="f1774" fmla="val 138235"/>
              <a:gd name="f1775" fmla="val 134078"/>
              <a:gd name="f1776" fmla="val 136636"/>
              <a:gd name="f1777" fmla="val 135987"/>
              <a:gd name="f1778" fmla="val 233966"/>
              <a:gd name="f1779" fmla="val 231990"/>
              <a:gd name="f1780" fmla="val 136639"/>
              <a:gd name="f1781" fmla="val 230027"/>
              <a:gd name="f1782" fmla="val 138237"/>
              <a:gd name="f1783" fmla="val 228067"/>
              <a:gd name="f1784" fmla="val 246023"/>
              <a:gd name="f1785" fmla="val 248077"/>
              <a:gd name="f1786" fmla="val 138239"/>
              <a:gd name="f1787" fmla="val 250133"/>
              <a:gd name="f1788" fmla="val 136634"/>
              <a:gd name="f1789" fmla="val 252200"/>
              <a:gd name="f1790" fmla="val 341517"/>
              <a:gd name="f1791" fmla="val 339688"/>
              <a:gd name="f1792" fmla="val 136630"/>
              <a:gd name="f1793" fmla="val 337877"/>
              <a:gd name="f1794" fmla="val 138246"/>
              <a:gd name="f1795" fmla="val 336063"/>
              <a:gd name="f1796" fmla="val 596685"/>
              <a:gd name="f1797" fmla="val 596701"/>
              <a:gd name="f1798" fmla="val 139813"/>
              <a:gd name="f1799" fmla="val 596725"/>
              <a:gd name="f1800" fmla="val 139797"/>
              <a:gd name="f1801" fmla="val 596740"/>
              <a:gd name="f1802" fmla="val 139758"/>
              <a:gd name="f1803" fmla="val 597798"/>
              <a:gd name="f1804" fmla="val 137295"/>
              <a:gd name="f1805" fmla="val 598138"/>
              <a:gd name="f1806" fmla="val 136548"/>
              <a:gd name="f1807" fmla="val 598442"/>
              <a:gd name="f1808" fmla="val 135801"/>
              <a:gd name="f1809" fmla="val 598744"/>
              <a:gd name="f1810" fmla="val 602175"/>
              <a:gd name="f1811" fmla="val 602383"/>
              <a:gd name="f1812" fmla="val 135389"/>
              <a:gd name="f1813" fmla="val 602521"/>
              <a:gd name="f1814" fmla="val 135769"/>
              <a:gd name="f1815" fmla="val 602825"/>
              <a:gd name="f1816" fmla="val 136073"/>
              <a:gd name="f1817" fmla="val 604819"/>
              <a:gd name="f1818" fmla="val 137969"/>
              <a:gd name="f1819" fmla="val 607287"/>
              <a:gd name="f1820" fmla="val 137489"/>
              <a:gd name="f1821" fmla="val 608427"/>
              <a:gd name="f1822" fmla="val 137110"/>
              <a:gd name="f1823" fmla="val 609756"/>
              <a:gd name="f1824" fmla="val 137299"/>
              <a:gd name="f1825" fmla="val 611085"/>
              <a:gd name="f1826" fmla="val 137404"/>
              <a:gd name="f1827" fmla="val 612415"/>
              <a:gd name="f1828" fmla="val 137499"/>
              <a:gd name="f1829" fmla="val 614124"/>
              <a:gd name="f1830" fmla="val 615558"/>
              <a:gd name="f1831" fmla="val 137578"/>
              <a:gd name="f1832" fmla="val 616793"/>
              <a:gd name="f1833" fmla="val 138147"/>
              <a:gd name="f1834" fmla="val 618217"/>
              <a:gd name="f1835" fmla="val 138716"/>
              <a:gd name="f1836" fmla="val 622006"/>
              <a:gd name="f1837" fmla="val 139761"/>
              <a:gd name="f1838" fmla="val 625900"/>
              <a:gd name="f1839" fmla="val 135684"/>
              <a:gd name="f1840" fmla="val 626098"/>
              <a:gd name="f1841" fmla="val 135481"/>
              <a:gd name="f1842" fmla="val 626186"/>
              <a:gd name="f1843" fmla="val 135260"/>
              <a:gd name="f1844" fmla="val 636177"/>
              <a:gd name="f1845" fmla="val 635420"/>
              <a:gd name="f1846" fmla="val 136674"/>
              <a:gd name="f1847" fmla="val 634643"/>
              <a:gd name="f1848" fmla="val 138194"/>
              <a:gd name="f1849" fmla="val 633895"/>
              <a:gd name="f1850" fmla="val 648160"/>
              <a:gd name="f1851" fmla="val 648944"/>
              <a:gd name="f1852" fmla="val 138179"/>
              <a:gd name="f1853" fmla="val 649745"/>
              <a:gd name="f1854" fmla="val 136679"/>
              <a:gd name="f1855" fmla="val 650534"/>
              <a:gd name="f1856" fmla="val 799766"/>
              <a:gd name="f1857" fmla="val 800574"/>
              <a:gd name="f1858" fmla="val 135733"/>
              <a:gd name="f1859" fmla="val 801131"/>
              <a:gd name="f1860" fmla="val 136588"/>
              <a:gd name="f1861" fmla="val 801231"/>
              <a:gd name="f1862" fmla="val 137591"/>
              <a:gd name="f1863" fmla="val 801304"/>
              <a:gd name="f1864" fmla="val 138542"/>
              <a:gd name="f1865" fmla="val 801648"/>
              <a:gd name="f1866" fmla="val 139181"/>
              <a:gd name="f1867" fmla="val 801954"/>
              <a:gd name="f1868" fmla="val 1316057"/>
              <a:gd name="f1869" fmla="val 1316614"/>
              <a:gd name="f1870" fmla="val 138695"/>
              <a:gd name="f1871" fmla="val 1317035"/>
              <a:gd name="f1872" fmla="val 137301"/>
              <a:gd name="f1873" fmla="val 1316836"/>
              <a:gd name="f1874" fmla="val 135313"/>
              <a:gd name="f1875" fmla="val 1317785"/>
              <a:gd name="f1876" fmla="val 136546"/>
              <a:gd name="f1877" fmla="val 1318652"/>
              <a:gd name="f1878" fmla="val 137785"/>
              <a:gd name="f1879" fmla="val 1319507"/>
              <a:gd name="f1880" fmla="val 139017"/>
              <a:gd name="f1881" fmla="val 1319727"/>
              <a:gd name="f1882" fmla="val 139337"/>
              <a:gd name="f1883" fmla="val 1319978"/>
              <a:gd name="f1884" fmla="val 139565"/>
              <a:gd name="f1885" fmla="val 1320212"/>
              <a:gd name="f1886" fmla="val 1349168"/>
              <a:gd name="f1887" fmla="val 1347502"/>
              <a:gd name="f1888" fmla="val 138255"/>
              <a:gd name="f1889" fmla="val 1345861"/>
              <a:gd name="f1890" fmla="val 136617"/>
              <a:gd name="f1891" fmla="val 1344178"/>
              <a:gd name="f1892" fmla="val 1435312"/>
              <a:gd name="f1893" fmla="val 1437252"/>
              <a:gd name="f1894" fmla="val 136633"/>
              <a:gd name="f1895" fmla="val 1439178"/>
              <a:gd name="f1896" fmla="val 1441099"/>
              <a:gd name="f1897" fmla="val 1460020"/>
              <a:gd name="f1898" fmla="val 1458210"/>
              <a:gd name="f1899" fmla="val 138232"/>
              <a:gd name="f1900" fmla="val 1456378"/>
              <a:gd name="f1901" fmla="val 136638"/>
              <a:gd name="f1902" fmla="val 1454548"/>
              <a:gd name="f1903" fmla="val 1531325"/>
              <a:gd name="f1904" fmla="val 1533237"/>
              <a:gd name="f1905" fmla="val 136637"/>
              <a:gd name="f1906" fmla="val 1535146"/>
              <a:gd name="f1907" fmla="val 1537038"/>
              <a:gd name="f1908" fmla="val 1553640"/>
              <a:gd name="f1909" fmla="val 1551827"/>
              <a:gd name="f1910" fmla="val 138223"/>
              <a:gd name="f1911" fmla="val 1549984"/>
              <a:gd name="f1912" fmla="val 136649"/>
              <a:gd name="f1913" fmla="val 1548149"/>
              <a:gd name="f1914" fmla="val 109535"/>
              <a:gd name="f1915" fmla="val 144666"/>
              <a:gd name="f1916" fmla="val 107807"/>
              <a:gd name="f1917" fmla="val 146270"/>
              <a:gd name="f1918" fmla="val 106047"/>
              <a:gd name="f1919" fmla="val 147828"/>
              <a:gd name="f1920" fmla="val 104341"/>
              <a:gd name="f1921" fmla="val 149463"/>
              <a:gd name="f1922" fmla="val 119459"/>
              <a:gd name="f1923" fmla="val 121214"/>
              <a:gd name="f1924" fmla="val 147860"/>
              <a:gd name="f1925" fmla="val 122951"/>
              <a:gd name="f1926" fmla="val 146237"/>
              <a:gd name="f1927" fmla="val 124727"/>
              <a:gd name="f1928" fmla="val 222243"/>
              <a:gd name="f1929" fmla="val 220383"/>
              <a:gd name="f1930" fmla="val 146238"/>
              <a:gd name="f1931" fmla="val 218557"/>
              <a:gd name="f1932" fmla="val 147865"/>
              <a:gd name="f1933" fmla="val 216715"/>
              <a:gd name="f1934" fmla="val 234133"/>
              <a:gd name="f1935" fmla="val 236064"/>
              <a:gd name="f1936" fmla="val 237973"/>
              <a:gd name="f1937" fmla="val 146236"/>
              <a:gd name="f1938" fmla="val 239920"/>
              <a:gd name="f1939" fmla="val 330609"/>
              <a:gd name="f1940" fmla="val 328883"/>
              <a:gd name="f1941" fmla="val 146235"/>
              <a:gd name="f1942" fmla="val 327200"/>
              <a:gd name="f1943" fmla="val 147868"/>
              <a:gd name="f1944" fmla="val 325490"/>
              <a:gd name="f1945" fmla="val 342277"/>
              <a:gd name="f1946" fmla="val 344050"/>
              <a:gd name="f1947" fmla="val 147877"/>
              <a:gd name="f1948" fmla="val 345804"/>
              <a:gd name="f1949" fmla="val 146217"/>
              <a:gd name="f1950" fmla="val 347582"/>
              <a:gd name="f1951" fmla="val 348436"/>
              <a:gd name="f1952" fmla="val 347250"/>
              <a:gd name="f1953" fmla="val 346158"/>
              <a:gd name="f1954" fmla="val 147840"/>
              <a:gd name="f1955" fmla="val 345152"/>
              <a:gd name="f1956" fmla="val 563166"/>
              <a:gd name="f1957" fmla="val 563184"/>
              <a:gd name="f1958" fmla="val 149456"/>
              <a:gd name="f1959" fmla="val 563203"/>
              <a:gd name="f1960" fmla="val 149452"/>
              <a:gd name="f1961" fmla="val 563221"/>
              <a:gd name="f1962" fmla="val 149445"/>
              <a:gd name="f1963" fmla="val 563226"/>
              <a:gd name="f1964" fmla="val 563235"/>
              <a:gd name="f1965" fmla="val 563240"/>
              <a:gd name="f1966" fmla="val 578988"/>
              <a:gd name="f1967" fmla="val 581084"/>
              <a:gd name="f1968" fmla="val 148369"/>
              <a:gd name="f1969" fmla="val 583103"/>
              <a:gd name="f1970" fmla="val 147224"/>
              <a:gd name="f1971" fmla="val 585351"/>
              <a:gd name="f1972" fmla="val 146129"/>
              <a:gd name="f1973" fmla="val 588337"/>
              <a:gd name="f1974" fmla="val 631725"/>
              <a:gd name="f1975" fmla="val 631056"/>
              <a:gd name="f1976" fmla="val 146199"/>
              <a:gd name="f1977" fmla="val 630438"/>
              <a:gd name="f1978" fmla="val 147900"/>
              <a:gd name="f1979" fmla="val 629777"/>
              <a:gd name="f1980" fmla="val 643875"/>
              <a:gd name="f1981" fmla="val 644558"/>
              <a:gd name="f1982" fmla="val 147907"/>
              <a:gd name="f1983" fmla="val 645208"/>
              <a:gd name="f1984" fmla="val 146185"/>
              <a:gd name="f1985" fmla="val 645897"/>
              <a:gd name="f1986" fmla="val 774612"/>
              <a:gd name="f1987" fmla="val 774210"/>
              <a:gd name="f1988" fmla="val 144947"/>
              <a:gd name="f1989" fmla="val 773830"/>
              <a:gd name="f1990" fmla="val 145252"/>
              <a:gd name="f1991" fmla="val 773407"/>
              <a:gd name="f1992" fmla="val 145463"/>
              <a:gd name="f1993" fmla="val 773121"/>
              <a:gd name="f1994" fmla="val 145605"/>
              <a:gd name="f1995" fmla="val 771019"/>
              <a:gd name="f1996" fmla="val 146817"/>
              <a:gd name="f1997" fmla="val 770995"/>
              <a:gd name="f1998" fmla="val 921915"/>
              <a:gd name="f1999" fmla="val 922236"/>
              <a:gd name="f2000" fmla="val 148520"/>
              <a:gd name="f2001" fmla="val 922484"/>
              <a:gd name="f2002" fmla="val 147617"/>
              <a:gd name="f2003" fmla="val 922694"/>
              <a:gd name="f2004" fmla="val 146778"/>
              <a:gd name="f2005" fmla="val 922881"/>
              <a:gd name="f2006" fmla="val 145907"/>
              <a:gd name="f2007" fmla="val 923184"/>
              <a:gd name="f2008" fmla="val 145319"/>
              <a:gd name="f2009" fmla="val 923454"/>
              <a:gd name="f2010" fmla="val 927591"/>
              <a:gd name="f2011" fmla="val 928057"/>
              <a:gd name="f2012" fmla="val 145757"/>
              <a:gd name="f2013" fmla="val 928852"/>
              <a:gd name="f2014" fmla="val 146740"/>
              <a:gd name="f2015" fmla="val 930485"/>
              <a:gd name="f2016" fmla="val 147630"/>
              <a:gd name="f2017" fmla="val 931149"/>
              <a:gd name="f2018" fmla="val 148009"/>
              <a:gd name="f2019" fmla="val 932000"/>
              <a:gd name="f2020" fmla="val 148584"/>
              <a:gd name="f2021" fmla="val 933045"/>
              <a:gd name="f2022" fmla="val 148963"/>
              <a:gd name="f2023" fmla="val 932647"/>
              <a:gd name="f2024" fmla="val 149088"/>
              <a:gd name="f2025" fmla="val 932405"/>
              <a:gd name="f2026" fmla="val 149307"/>
              <a:gd name="f2027" fmla="val 932043"/>
              <a:gd name="f2028" fmla="val 946382"/>
              <a:gd name="f2029" fmla="val 943974"/>
              <a:gd name="f2030" fmla="val 148567"/>
              <a:gd name="f2031" fmla="val 941566"/>
              <a:gd name="f2032" fmla="val 148389"/>
              <a:gd name="f2033" fmla="val 939314"/>
              <a:gd name="f2034" fmla="val 939789"/>
              <a:gd name="f2035" fmla="val 148104"/>
              <a:gd name="f2036" fmla="val 940270"/>
              <a:gd name="f2037" fmla="val 147821"/>
              <a:gd name="f2038" fmla="val 940650"/>
              <a:gd name="f2039" fmla="val 147537"/>
              <a:gd name="f2040" fmla="val 941030"/>
              <a:gd name="f2041" fmla="val 147347"/>
              <a:gd name="f2042" fmla="val 941418"/>
              <a:gd name="f2043" fmla="val 147062"/>
              <a:gd name="f2044" fmla="val 941893"/>
              <a:gd name="f2045" fmla="val 942557"/>
              <a:gd name="f2046" fmla="val 146493"/>
              <a:gd name="f2047" fmla="val 943593"/>
              <a:gd name="f2048" fmla="val 145940"/>
              <a:gd name="f2049" fmla="val 943877"/>
              <a:gd name="f2050" fmla="val 945951"/>
              <a:gd name="f2051" fmla="val 147035"/>
              <a:gd name="f2052" fmla="val 947939"/>
              <a:gd name="f2053" fmla="val 148209"/>
              <a:gd name="f2054" fmla="val 949925"/>
              <a:gd name="f2055" fmla="val 1314591"/>
              <a:gd name="f2056" fmla="val 1315349"/>
              <a:gd name="f2057" fmla="val 148029"/>
              <a:gd name="f2058" fmla="val 1315273"/>
              <a:gd name="f2059" fmla="val 146471"/>
              <a:gd name="f2060" fmla="val 1315129"/>
              <a:gd name="f2061" fmla="val 1315241"/>
              <a:gd name="f2062" fmla="val 145160"/>
              <a:gd name="f2063" fmla="val 1315225"/>
              <a:gd name="f2064" fmla="val 144944"/>
              <a:gd name="f2065" fmla="val 1315296"/>
              <a:gd name="f2066" fmla="val 1323476"/>
              <a:gd name="f2067" fmla="val 1323569"/>
              <a:gd name="f2068" fmla="val 144915"/>
              <a:gd name="f2069" fmla="val 1323581"/>
              <a:gd name="f2070" fmla="val 145239"/>
              <a:gd name="f2071" fmla="val 1323680"/>
              <a:gd name="f2072" fmla="val 1323007"/>
              <a:gd name="f2073" fmla="val 146867"/>
              <a:gd name="f2074" fmla="val 1322779"/>
              <a:gd name="f2075" fmla="val 148195"/>
              <a:gd name="f2076" fmla="val 1322753"/>
              <a:gd name="f2077" fmla="val 1358906"/>
              <a:gd name="f2078" fmla="val 1357334"/>
              <a:gd name="f2079" fmla="val 147856"/>
              <a:gd name="f2080" fmla="val 1355768"/>
              <a:gd name="f2081" fmla="val 146242"/>
              <a:gd name="f2082" fmla="val 1354176"/>
              <a:gd name="f2083" fmla="val 1446776"/>
              <a:gd name="f2084" fmla="val 1448580"/>
              <a:gd name="f2085" fmla="val 1450353"/>
              <a:gd name="f2086" fmla="val 147859"/>
              <a:gd name="f2087" fmla="val 1452136"/>
              <a:gd name="f2088" fmla="val 1470389"/>
              <a:gd name="f2089" fmla="val 1468709"/>
              <a:gd name="f2090" fmla="val 147861"/>
              <a:gd name="f2091" fmla="val 1467045"/>
              <a:gd name="f2092" fmla="val 1465344"/>
              <a:gd name="f2093" fmla="val 1542584"/>
              <a:gd name="f2094" fmla="val 1544365"/>
              <a:gd name="f2095" fmla="val 146241"/>
              <a:gd name="f2096" fmla="val 1546112"/>
              <a:gd name="f2097" fmla="val 1547871"/>
              <a:gd name="f2098" fmla="val 1563990"/>
              <a:gd name="f2099" fmla="val 1562292"/>
              <a:gd name="f2100" fmla="val 147836"/>
              <a:gd name="f2101" fmla="val 1560555"/>
              <a:gd name="f2102" fmla="val 146262"/>
              <a:gd name="f2103" fmla="val 1558834"/>
              <a:gd name="f2104" fmla="val 99519"/>
              <a:gd name="f2105" fmla="val 154279"/>
              <a:gd name="f2106" fmla="val 97913"/>
              <a:gd name="f2107" fmla="val 155868"/>
              <a:gd name="f2108" fmla="val 96315"/>
              <a:gd name="f2109" fmla="val 157457"/>
              <a:gd name="f2110" fmla="val 94733"/>
              <a:gd name="f2111" fmla="val 159075"/>
              <a:gd name="f2112" fmla="val 109276"/>
              <a:gd name="f2113" fmla="val 110907"/>
              <a:gd name="f2114" fmla="val 157483"/>
              <a:gd name="f2115" fmla="val 112500"/>
              <a:gd name="f2116" fmla="val 155842"/>
              <a:gd name="f2117" fmla="val 114154"/>
              <a:gd name="f2118" fmla="val 211169"/>
              <a:gd name="f2119" fmla="val 209399"/>
              <a:gd name="f2120" fmla="val 155855"/>
              <a:gd name="f2121" fmla="val 207669"/>
              <a:gd name="f2122" fmla="val 157475"/>
              <a:gd name="f2123" fmla="val 205919"/>
              <a:gd name="f2124" fmla="val 222818"/>
              <a:gd name="f2125" fmla="val 224649"/>
              <a:gd name="f2126" fmla="val 157476"/>
              <a:gd name="f2127" fmla="val 226458"/>
              <a:gd name="f2128" fmla="val 155852"/>
              <a:gd name="f2129" fmla="val 228308"/>
              <a:gd name="f2130" fmla="val 320333"/>
              <a:gd name="f2131" fmla="val 318683"/>
              <a:gd name="f2132" fmla="val 155859"/>
              <a:gd name="f2133" fmla="val 317067"/>
              <a:gd name="f2134" fmla="val 157470"/>
              <a:gd name="f2135" fmla="val 315436"/>
              <a:gd name="f2136" fmla="val 331630"/>
              <a:gd name="f2137" fmla="val 333385"/>
              <a:gd name="f2138" fmla="val 157417"/>
              <a:gd name="f2139" fmla="val 335169"/>
              <a:gd name="f2140" fmla="val 155901"/>
              <a:gd name="f2141" fmla="val 336935"/>
              <a:gd name="f2142" fmla="val 341273"/>
              <a:gd name="f2143" fmla="val 155936"/>
              <a:gd name="f2144" fmla="val 340276"/>
              <a:gd name="f2145" fmla="val 157640"/>
              <a:gd name="f2146" fmla="val 339161"/>
              <a:gd name="f2147" fmla="val 556525"/>
              <a:gd name="f2148" fmla="val 556833"/>
              <a:gd name="f2149" fmla="val 158665"/>
              <a:gd name="f2150" fmla="val 557128"/>
              <a:gd name="f2151" fmla="val 158242"/>
              <a:gd name="f2152" fmla="val 557341"/>
              <a:gd name="f2153" fmla="val 157779"/>
              <a:gd name="f2154" fmla="val 557872"/>
              <a:gd name="f2155" fmla="val 156661"/>
              <a:gd name="f2156" fmla="val 557913"/>
              <a:gd name="f2157" fmla="val 155457"/>
              <a:gd name="f2158" fmla="val 557731"/>
              <a:gd name="f2159" fmla="val 627811"/>
              <a:gd name="f2160" fmla="val 627159"/>
              <a:gd name="f2161" fmla="val 155872"/>
              <a:gd name="f2162" fmla="val 626505"/>
              <a:gd name="f2163" fmla="val 157451"/>
              <a:gd name="f2164" fmla="val 625863"/>
              <a:gd name="f2165" fmla="val 639813"/>
              <a:gd name="f2166" fmla="val 640482"/>
              <a:gd name="f2167" fmla="val 157444"/>
              <a:gd name="f2168" fmla="val 641158"/>
              <a:gd name="f2169" fmla="val 641834"/>
              <a:gd name="f2170" fmla="val 772090"/>
              <a:gd name="f2171" fmla="val 772481"/>
              <a:gd name="f2172" fmla="val 155999"/>
              <a:gd name="f2173" fmla="val 772912"/>
              <a:gd name="f2174" fmla="val 157702"/>
              <a:gd name="f2175" fmla="val 772943"/>
              <a:gd name="f2176" fmla="val 827701"/>
              <a:gd name="f2177" fmla="val 827734"/>
              <a:gd name="f2178" fmla="val 159022"/>
              <a:gd name="f2179" fmla="val 827781"/>
              <a:gd name="f2180" fmla="val 158982"/>
              <a:gd name="f2181" fmla="val 158927"/>
              <a:gd name="f2182" fmla="val 1303536"/>
              <a:gd name="f2183" fmla="val 1303562"/>
              <a:gd name="f2184" fmla="val 158458"/>
              <a:gd name="f2185" fmla="val 1303647"/>
              <a:gd name="f2186" fmla="val 157811"/>
              <a:gd name="f2187" fmla="val 157223"/>
              <a:gd name="f2188" fmla="val 1304692"/>
              <a:gd name="f2189" fmla="val 1305916"/>
              <a:gd name="f2190" fmla="val 157216"/>
              <a:gd name="f2191" fmla="val 1307245"/>
              <a:gd name="f2192" fmla="val 156742"/>
              <a:gd name="f2193" fmla="val 1308547"/>
              <a:gd name="f2194" fmla="val 156309"/>
              <a:gd name="f2195" fmla="val 1310403"/>
              <a:gd name="f2196" fmla="val 155711"/>
              <a:gd name="f2197" fmla="val 1311716"/>
              <a:gd name="f2198" fmla="val 1323829"/>
              <a:gd name="f2199" fmla="val 1324932"/>
              <a:gd name="f2200" fmla="val 156501"/>
              <a:gd name="f2201" fmla="val 1326507"/>
              <a:gd name="f2202" fmla="val 158116"/>
              <a:gd name="f2203" fmla="val 1327465"/>
              <a:gd name="f2204" fmla="val 1349409"/>
              <a:gd name="f2205" fmla="val 1349728"/>
              <a:gd name="f2206" fmla="val 158314"/>
              <a:gd name="f2207" fmla="val 1349714"/>
              <a:gd name="f2208" fmla="val 157272"/>
              <a:gd name="f2209" fmla="val 1349798"/>
              <a:gd name="f2210" fmla="val 156260"/>
              <a:gd name="f2211" fmla="val 1350697"/>
              <a:gd name="f2212" fmla="val 157170"/>
              <a:gd name="f2213" fmla="val 1351541"/>
              <a:gd name="f2214" fmla="val 158155"/>
              <a:gd name="f2215" fmla="val 1352432"/>
              <a:gd name="f2216" fmla="val 1368051"/>
              <a:gd name="f2217" fmla="val 1366564"/>
              <a:gd name="f2218" fmla="val 157453"/>
              <a:gd name="f2219" fmla="val 1365052"/>
              <a:gd name="f2220" fmla="val 155871"/>
              <a:gd name="f2221" fmla="val 1363544"/>
              <a:gd name="f2222" fmla="val 1457516"/>
              <a:gd name="f2223" fmla="val 1459198"/>
              <a:gd name="f2224" fmla="val 155844"/>
              <a:gd name="f2225" fmla="val 1460827"/>
              <a:gd name="f2226" fmla="val 157479"/>
              <a:gd name="f2227" fmla="val 1462487"/>
              <a:gd name="f2228" fmla="val 1480146"/>
              <a:gd name="f2229" fmla="val 1478580"/>
              <a:gd name="f2230" fmla="val 157481"/>
              <a:gd name="f2231" fmla="val 1477042"/>
              <a:gd name="f2232" fmla="val 1475453"/>
              <a:gd name="f2233" fmla="val 1553176"/>
              <a:gd name="f2234" fmla="val 1554829"/>
              <a:gd name="f2235" fmla="val 155841"/>
              <a:gd name="f2236" fmla="val 1556424"/>
              <a:gd name="f2237" fmla="val 1558055"/>
              <a:gd name="f2238" fmla="val 1573636"/>
              <a:gd name="f2239" fmla="val 1572065"/>
              <a:gd name="f2240" fmla="val 1570501"/>
              <a:gd name="f2241" fmla="val 155856"/>
              <a:gd name="f2242" fmla="val 1568906"/>
              <a:gd name="f2243" fmla="val 90058"/>
              <a:gd name="f2244" fmla="val 163872"/>
              <a:gd name="f2245" fmla="val 88577"/>
              <a:gd name="f2246" fmla="val 165439"/>
              <a:gd name="f2247" fmla="val 87157"/>
              <a:gd name="f2248" fmla="val 167076"/>
              <a:gd name="f2249" fmla="val 85699"/>
              <a:gd name="f2250" fmla="val 168669"/>
              <a:gd name="f2251" fmla="val 99704"/>
              <a:gd name="f2252" fmla="val 101257"/>
              <a:gd name="f2253" fmla="val 167048"/>
              <a:gd name="f2254" fmla="val 102839"/>
              <a:gd name="f2255" fmla="val 165465"/>
              <a:gd name="f2256" fmla="val 104416"/>
              <a:gd name="f2257" fmla="val 200744"/>
              <a:gd name="f2258" fmla="val 199039"/>
              <a:gd name="f2259" fmla="val 165475"/>
              <a:gd name="f2260" fmla="val 197307"/>
              <a:gd name="f2261" fmla="val 167042"/>
              <a:gd name="f2262" fmla="val 195624"/>
              <a:gd name="f2263" fmla="val 212040"/>
              <a:gd name="f2264" fmla="val 213804"/>
              <a:gd name="f2265" fmla="val 167041"/>
              <a:gd name="f2266" fmla="val 215616"/>
              <a:gd name="f2267" fmla="val 217401"/>
              <a:gd name="f2268" fmla="val 310631"/>
              <a:gd name="f2269" fmla="val 309044"/>
              <a:gd name="f2270" fmla="val 165478"/>
              <a:gd name="f2271" fmla="val 307431"/>
              <a:gd name="f2272" fmla="val 167040"/>
              <a:gd name="f2273" fmla="val 305864"/>
              <a:gd name="f2274" fmla="val 321965"/>
              <a:gd name="f2275" fmla="val 323563"/>
              <a:gd name="f2276" fmla="val 325141"/>
              <a:gd name="f2277" fmla="val 165435"/>
              <a:gd name="f2278" fmla="val 326751"/>
              <a:gd name="f2279" fmla="val 337677"/>
              <a:gd name="f2280" fmla="val 337435"/>
              <a:gd name="f2281" fmla="val 165437"/>
              <a:gd name="f2282" fmla="val 337222"/>
              <a:gd name="f2283" fmla="val 167020"/>
              <a:gd name="f2284" fmla="val 337083"/>
              <a:gd name="f2285" fmla="val 536306"/>
              <a:gd name="f2286" fmla="val 536971"/>
              <a:gd name="f2287" fmla="val 167871"/>
              <a:gd name="f2288" fmla="val 537632"/>
              <a:gd name="f2289" fmla="val 167232"/>
              <a:gd name="f2290" fmla="val 538254"/>
              <a:gd name="f2291" fmla="val 540533"/>
              <a:gd name="f2292" fmla="val 166413"/>
              <a:gd name="f2293" fmla="val 542619"/>
              <a:gd name="f2294" fmla="val 165561"/>
              <a:gd name="f2295" fmla="val 544709"/>
              <a:gd name="f2296" fmla="val 164613"/>
              <a:gd name="f2297" fmla="val 545422"/>
              <a:gd name="f2298" fmla="val 164317"/>
              <a:gd name="f2299" fmla="val 546090"/>
              <a:gd name="f2300" fmla="val 164154"/>
              <a:gd name="f2301" fmla="val 546786"/>
              <a:gd name="f2302" fmla="val 623916"/>
              <a:gd name="f2303" fmla="val 623300"/>
              <a:gd name="f2304" fmla="val 165485"/>
              <a:gd name="f2305" fmla="val 622666"/>
              <a:gd name="f2306" fmla="val 167027"/>
              <a:gd name="f2307" fmla="val 622061"/>
              <a:gd name="f2308" fmla="val 635899"/>
              <a:gd name="f2309" fmla="val 636526"/>
              <a:gd name="f2310" fmla="val 167031"/>
              <a:gd name="f2311" fmla="val 637156"/>
              <a:gd name="f2312" fmla="val 637791"/>
              <a:gd name="f2313" fmla="val 771663"/>
              <a:gd name="f2314" fmla="val 771629"/>
              <a:gd name="f2315" fmla="val 163927"/>
              <a:gd name="f2316" fmla="val 771625"/>
              <a:gd name="f2317" fmla="val 163984"/>
              <a:gd name="f2318" fmla="val 771589"/>
              <a:gd name="f2319" fmla="val 164039"/>
              <a:gd name="f2320" fmla="val 770616"/>
              <a:gd name="f2321" fmla="val 165537"/>
              <a:gd name="f2322" fmla="val 770114"/>
              <a:gd name="f2323" fmla="val 167118"/>
              <a:gd name="f2324" fmla="val 769919"/>
              <a:gd name="f2325" fmla="val 816275"/>
              <a:gd name="f2326" fmla="val 816330"/>
              <a:gd name="f2327" fmla="val 168595"/>
              <a:gd name="f2328" fmla="val 818420"/>
              <a:gd name="f2329" fmla="val 165656"/>
              <a:gd name="f2330" fmla="val 819365"/>
              <a:gd name="f2331" fmla="val 164421"/>
              <a:gd name="f2332" fmla="val 821265"/>
              <a:gd name="f2333" fmla="val 163946"/>
              <a:gd name="f2334" fmla="val 821314"/>
              <a:gd name="f2335" fmla="val 163933"/>
              <a:gd name="f2336" fmla="val 821364"/>
              <a:gd name="f2337" fmla="val 163887"/>
              <a:gd name="f2338" fmla="val 821413"/>
              <a:gd name="f2339" fmla="val 854561"/>
              <a:gd name="f2340" fmla="val 854919"/>
              <a:gd name="f2341" fmla="val 167233"/>
              <a:gd name="f2342" fmla="val 855083"/>
              <a:gd name="f2343" fmla="val 165633"/>
              <a:gd name="f2344" fmla="val 855025"/>
              <a:gd name="f2345" fmla="val 858271"/>
              <a:gd name="f2346" fmla="val 858314"/>
              <a:gd name="f2347" fmla="val 163897"/>
              <a:gd name="f2348" fmla="val 858358"/>
              <a:gd name="f2349" fmla="val 163921"/>
              <a:gd name="f2350" fmla="val 858401"/>
              <a:gd name="f2351" fmla="val 858308"/>
              <a:gd name="f2352" fmla="val 860303"/>
              <a:gd name="f2353" fmla="val 165084"/>
              <a:gd name="f2354" fmla="val 862015"/>
              <a:gd name="f2355" fmla="val 166230"/>
              <a:gd name="f2356" fmla="val 863725"/>
              <a:gd name="f2357" fmla="val 167558"/>
              <a:gd name="f2358" fmla="val 861165"/>
              <a:gd name="f2359" fmla="val 860683"/>
              <a:gd name="f2360" fmla="val 858973"/>
              <a:gd name="f2361" fmla="val 167084"/>
              <a:gd name="f2362" fmla="val 857171"/>
              <a:gd name="f2363" fmla="val 167369"/>
              <a:gd name="f2364" fmla="val 168317"/>
              <a:gd name="f2365" fmla="val 855718"/>
              <a:gd name="f2366" fmla="val 168405"/>
              <a:gd name="f2367" fmla="val 855660"/>
              <a:gd name="f2368" fmla="val 168569"/>
              <a:gd name="f2369" fmla="val 855544"/>
              <a:gd name="f2370" fmla="val 1004256"/>
              <a:gd name="f2371" fmla="val 1004259"/>
              <a:gd name="f2372" fmla="val 168662"/>
              <a:gd name="f2373" fmla="val 1004272"/>
              <a:gd name="f2374" fmla="val 168601"/>
              <a:gd name="f2375" fmla="val 1004275"/>
              <a:gd name="f2376" fmla="val 1004386"/>
              <a:gd name="f2377" fmla="val 1004751"/>
              <a:gd name="f2378" fmla="val 1005796"/>
              <a:gd name="f2379" fmla="val 1005812"/>
              <a:gd name="f2380" fmla="val 168623"/>
              <a:gd name="f2381" fmla="val 1005835"/>
              <a:gd name="f2382" fmla="val 168641"/>
              <a:gd name="f2383" fmla="val 1005852"/>
              <a:gd name="f2384" fmla="val 1305669"/>
              <a:gd name="f2385" fmla="val 1304434"/>
              <a:gd name="f2386" fmla="val 167657"/>
              <a:gd name="f2387" fmla="val 1303179"/>
              <a:gd name="f2388" fmla="val 166679"/>
              <a:gd name="f2389" fmla="val 1301922"/>
              <a:gd name="f2390" fmla="val 165743"/>
              <a:gd name="f2391" fmla="val 1302270"/>
              <a:gd name="f2392" fmla="val 165129"/>
              <a:gd name="f2393" fmla="val 1302330"/>
              <a:gd name="f2394" fmla="val 164497"/>
              <a:gd name="f2395" fmla="val 1302552"/>
              <a:gd name="f2396" fmla="val 1331008"/>
              <a:gd name="f2397" fmla="val 1331159"/>
              <a:gd name="f2398" fmla="val 164123"/>
              <a:gd name="f2399" fmla="val 1331320"/>
              <a:gd name="f2400" fmla="val 164362"/>
              <a:gd name="f2401" fmla="val 1331471"/>
              <a:gd name="f2402" fmla="val 1332251"/>
              <a:gd name="f2403" fmla="val 165975"/>
              <a:gd name="f2404" fmla="val 1333134"/>
              <a:gd name="f2405" fmla="val 167342"/>
              <a:gd name="f2406" fmla="val 1334124"/>
              <a:gd name="f2407" fmla="val 1354287"/>
              <a:gd name="f2408" fmla="val 1353920"/>
              <a:gd name="f2409" fmla="val 166976"/>
              <a:gd name="f2410" fmla="val 1353311"/>
              <a:gd name="f2411" fmla="val 165383"/>
              <a:gd name="f2412" fmla="val 1352506"/>
              <a:gd name="f2413" fmla="val 1356903"/>
              <a:gd name="f2414" fmla="val 1358399"/>
              <a:gd name="f2415" fmla="val 165471"/>
              <a:gd name="f2416" fmla="val 1359918"/>
              <a:gd name="f2417" fmla="val 1361392"/>
              <a:gd name="f2418" fmla="val 1376584"/>
              <a:gd name="f2419" fmla="val 1375186"/>
              <a:gd name="f2420" fmla="val 1373738"/>
              <a:gd name="f2421" fmla="val 165473"/>
              <a:gd name="f2422" fmla="val 1372317"/>
              <a:gd name="f2423" fmla="val 1467384"/>
              <a:gd name="f2424" fmla="val 1468989"/>
              <a:gd name="f2425" fmla="val 165469"/>
              <a:gd name="f2426" fmla="val 1470608"/>
              <a:gd name="f2427" fmla="val 1472188"/>
              <a:gd name="f2428" fmla="val 1489328"/>
              <a:gd name="f2429" fmla="val 1487835"/>
              <a:gd name="f2430" fmla="val 167045"/>
              <a:gd name="f2431" fmla="val 1486301"/>
              <a:gd name="f2432" fmla="val 1484784"/>
              <a:gd name="f2433" fmla="val 1562896"/>
              <a:gd name="f2434" fmla="val 1564472"/>
              <a:gd name="f2435" fmla="val 1566056"/>
              <a:gd name="f2436" fmla="val 1567608"/>
              <a:gd name="f2437" fmla="val 1582744"/>
              <a:gd name="f2438" fmla="val 1581282"/>
              <a:gd name="f2439" fmla="val 167073"/>
              <a:gd name="f2440" fmla="val 1579852"/>
              <a:gd name="f2441" fmla="val 165442"/>
              <a:gd name="f2442" fmla="val 1578366"/>
              <a:gd name="f2443" fmla="val 81321"/>
              <a:gd name="f2444" fmla="val 173485"/>
              <a:gd name="f2445" fmla="val 79912"/>
              <a:gd name="f2446" fmla="val 175078"/>
              <a:gd name="f2447" fmla="val 78496"/>
              <a:gd name="f2448" fmla="val 176662"/>
              <a:gd name="f2449" fmla="val 77111"/>
              <a:gd name="f2450" fmla="val 178282"/>
              <a:gd name="f2451" fmla="val 90800"/>
              <a:gd name="f2452" fmla="val 92256"/>
              <a:gd name="f2453" fmla="val 176653"/>
              <a:gd name="f2454" fmla="val 93770"/>
              <a:gd name="f2455" fmla="val 175085"/>
              <a:gd name="f2456" fmla="val 95252"/>
              <a:gd name="f2457" fmla="val 190801"/>
              <a:gd name="f2458" fmla="val 189200"/>
              <a:gd name="f2459" fmla="val 175077"/>
              <a:gd name="f2460" fmla="val 187594"/>
              <a:gd name="f2461" fmla="val 176667"/>
              <a:gd name="f2462" fmla="val 186015"/>
              <a:gd name="f2463" fmla="val 201968"/>
              <a:gd name="f2464" fmla="val 203626"/>
              <a:gd name="f2465" fmla="val 205314"/>
              <a:gd name="f2466" fmla="val 175080"/>
              <a:gd name="f2467" fmla="val 206995"/>
              <a:gd name="f2468" fmla="val 301412"/>
              <a:gd name="f2469" fmla="val 299923"/>
              <a:gd name="f2470" fmla="val 298429"/>
              <a:gd name="f2471" fmla="val 296960"/>
              <a:gd name="f2472" fmla="val 312412"/>
              <a:gd name="f2473" fmla="val 313975"/>
              <a:gd name="f2474" fmla="val 176631"/>
              <a:gd name="f2475" fmla="val 315600"/>
              <a:gd name="f2476" fmla="val 175105"/>
              <a:gd name="f2477" fmla="val 317179"/>
              <a:gd name="f2478" fmla="val 336898"/>
              <a:gd name="f2479" fmla="val 336876"/>
              <a:gd name="f2480" fmla="val 174546"/>
              <a:gd name="f2481" fmla="val 336784"/>
              <a:gd name="f2482" fmla="val 175549"/>
              <a:gd name="f2483" fmla="val 336805"/>
              <a:gd name="f2484" fmla="val 176652"/>
              <a:gd name="f2485" fmla="val 177194"/>
              <a:gd name="f2486" fmla="val 336855"/>
              <a:gd name="f2487" fmla="val 177738"/>
              <a:gd name="f2488" fmla="val 336861"/>
              <a:gd name="f2489" fmla="val 528051"/>
              <a:gd name="f2490" fmla="val 528126"/>
              <a:gd name="f2491" fmla="val 178051"/>
              <a:gd name="f2492" fmla="val 528199"/>
              <a:gd name="f2493" fmla="val 177829"/>
              <a:gd name="f2494" fmla="val 528274"/>
              <a:gd name="f2495" fmla="val 177596"/>
              <a:gd name="f2496" fmla="val 530363"/>
              <a:gd name="f2497" fmla="val 176932"/>
              <a:gd name="f2498" fmla="val 531305"/>
              <a:gd name="f2499" fmla="val 175320"/>
              <a:gd name="f2500" fmla="val 531780"/>
              <a:gd name="f2501" fmla="val 174466"/>
              <a:gd name="f2502" fmla="val 532065"/>
              <a:gd name="f2503" fmla="val 174181"/>
              <a:gd name="f2504" fmla="val 532287"/>
              <a:gd name="f2505" fmla="val 173803"/>
              <a:gd name="f2506" fmla="val 532559"/>
              <a:gd name="f2507" fmla="val 620428"/>
              <a:gd name="f2508" fmla="val 619872"/>
              <a:gd name="f2509" fmla="val 175044"/>
              <a:gd name="f2510" fmla="val 619343"/>
              <a:gd name="f2511" fmla="val 176696"/>
              <a:gd name="f2512" fmla="val 618796"/>
              <a:gd name="f2513" fmla="val 632504"/>
              <a:gd name="f2514" fmla="val 633071"/>
              <a:gd name="f2515" fmla="val 176697"/>
              <a:gd name="f2516" fmla="val 633617"/>
              <a:gd name="f2517" fmla="val 175038"/>
              <a:gd name="f2518" fmla="val 634192"/>
              <a:gd name="f2519" fmla="val 770736"/>
              <a:gd name="f2520" fmla="val 770904"/>
              <a:gd name="f2521" fmla="val 173810"/>
              <a:gd name="f2522" fmla="val 771001"/>
              <a:gd name="f2523" fmla="val 174161"/>
              <a:gd name="f2524" fmla="val 771218"/>
              <a:gd name="f2525" fmla="val 772304"/>
              <a:gd name="f2526" fmla="val 176058"/>
              <a:gd name="f2527" fmla="val 772377"/>
              <a:gd name="f2528" fmla="val 177190"/>
              <a:gd name="f2529" fmla="val 772201"/>
              <a:gd name="f2530" fmla="val 877526"/>
              <a:gd name="f2531" fmla="val 878019"/>
              <a:gd name="f2532" fmla="val 177364"/>
              <a:gd name="f2533" fmla="val 878466"/>
              <a:gd name="f2534" fmla="val 176401"/>
              <a:gd name="f2535" fmla="val 879102"/>
              <a:gd name="f2536" fmla="val 175615"/>
              <a:gd name="f2537" fmla="val 879659"/>
              <a:gd name="f2538" fmla="val 174920"/>
              <a:gd name="f2539" fmla="val 880503"/>
              <a:gd name="f2540" fmla="val 174192"/>
              <a:gd name="f2541" fmla="val 881198"/>
              <a:gd name="f2542" fmla="val 173911"/>
              <a:gd name="f2543" fmla="val 826103"/>
              <a:gd name="f2544" fmla="val 174195"/>
              <a:gd name="f2545" fmla="val 824403"/>
              <a:gd name="f2546" fmla="val 174376"/>
              <a:gd name="f2547" fmla="val 822693"/>
              <a:gd name="f2548" fmla="val 174281"/>
              <a:gd name="f2549" fmla="val 820319"/>
              <a:gd name="f2550" fmla="val 818140"/>
              <a:gd name="f2551" fmla="val 174751"/>
              <a:gd name="f2552" fmla="val 816145"/>
              <a:gd name="f2553" fmla="val 175226"/>
              <a:gd name="f2554" fmla="val 815180"/>
              <a:gd name="f2555" fmla="val 175429"/>
              <a:gd name="f2556" fmla="val 815477"/>
              <a:gd name="f2557" fmla="val 174665"/>
              <a:gd name="f2558" fmla="val 174096"/>
              <a:gd name="f2559" fmla="val 884890"/>
              <a:gd name="f2560" fmla="val 885931"/>
              <a:gd name="f2561" fmla="val 175031"/>
              <a:gd name="f2562" fmla="val 886803"/>
              <a:gd name="f2563" fmla="val 176628"/>
              <a:gd name="f2564" fmla="val 887487"/>
              <a:gd name="f2565" fmla="val 1313435"/>
              <a:gd name="f2566" fmla="val 176557"/>
              <a:gd name="f2567" fmla="val 1312185"/>
              <a:gd name="f2568" fmla="val 174951"/>
              <a:gd name="f2569" fmla="val 1310807"/>
              <a:gd name="f2570" fmla="val 1010007"/>
              <a:gd name="f2571" fmla="val 1010209"/>
              <a:gd name="f2572" fmla="val 173729"/>
              <a:gd name="f2573" fmla="val 1010491"/>
              <a:gd name="f2574" fmla="val 173973"/>
              <a:gd name="f2575" fmla="val 1010545"/>
              <a:gd name="f2576" fmla="val 174188"/>
              <a:gd name="f2577" fmla="val 1010260"/>
              <a:gd name="f2578" fmla="val 174094"/>
              <a:gd name="f2579" fmla="val 1009888"/>
              <a:gd name="f2580" fmla="val 173913"/>
              <a:gd name="f2581" fmla="val 1009413"/>
              <a:gd name="f2582" fmla="val 173818"/>
              <a:gd name="f2583" fmla="val 1009201"/>
              <a:gd name="f2584" fmla="val 173724"/>
              <a:gd name="f2585" fmla="val 1009012"/>
              <a:gd name="f2586" fmla="val 173590"/>
              <a:gd name="f2587" fmla="val 1008801"/>
              <a:gd name="f2588" fmla="val 1328800"/>
              <a:gd name="f2589" fmla="val 1328661"/>
              <a:gd name="f2590" fmla="val 175852"/>
              <a:gd name="f2591" fmla="val 1328864"/>
              <a:gd name="f2592" fmla="val 177069"/>
              <a:gd name="f2593" fmla="val 1329023"/>
              <a:gd name="f2594" fmla="val 1357496"/>
              <a:gd name="f2595" fmla="val 1356551"/>
              <a:gd name="f2596" fmla="val 176641"/>
              <a:gd name="f2597" fmla="val 1355858"/>
              <a:gd name="f2598" fmla="val 175040"/>
              <a:gd name="f2599" fmla="val 1355363"/>
              <a:gd name="f2600" fmla="val 1365714"/>
              <a:gd name="f2601" fmla="val 1367080"/>
              <a:gd name="f2602" fmla="val 175048"/>
              <a:gd name="f2603" fmla="val 1368377"/>
              <a:gd name="f2604" fmla="val 176691"/>
              <a:gd name="f2605" fmla="val 1369721"/>
              <a:gd name="f2606" fmla="val 1384486"/>
              <a:gd name="f2607" fmla="val 1383193"/>
              <a:gd name="f2608" fmla="val 176670"/>
              <a:gd name="f2609" fmla="val 1381888"/>
              <a:gd name="f2610" fmla="val 175070"/>
              <a:gd name="f2611" fmla="val 1380572"/>
              <a:gd name="f2612" fmla="val 1476696"/>
              <a:gd name="f2613" fmla="val 1478196"/>
              <a:gd name="f2614" fmla="val 175082"/>
              <a:gd name="f2615" fmla="val 1479710"/>
              <a:gd name="f2616" fmla="val 176656"/>
              <a:gd name="f2617" fmla="val 1481185"/>
              <a:gd name="f2618" fmla="val 1497843"/>
              <a:gd name="f2619" fmla="val 1496446"/>
              <a:gd name="f2620" fmla="val 176657"/>
              <a:gd name="f2621" fmla="val 1495016"/>
              <a:gd name="f2622" fmla="val 1493595"/>
              <a:gd name="f2623" fmla="val 1572041"/>
              <a:gd name="f2624" fmla="val 1573520"/>
              <a:gd name="f2625" fmla="val 175083"/>
              <a:gd name="f2626" fmla="val 1575021"/>
              <a:gd name="f2627" fmla="val 176655"/>
              <a:gd name="f2628" fmla="val 1576474"/>
              <a:gd name="f2629" fmla="val 1591351"/>
              <a:gd name="f2630" fmla="val 1589952"/>
              <a:gd name="f2631" fmla="val 176647"/>
              <a:gd name="f2632" fmla="val 1588472"/>
              <a:gd name="f2633" fmla="val 175093"/>
              <a:gd name="f2634" fmla="val 1587048"/>
              <a:gd name="f2635" fmla="val 73141"/>
              <a:gd name="f2636" fmla="val 183097"/>
              <a:gd name="f2637" fmla="val 71824"/>
              <a:gd name="f2638" fmla="val 184690"/>
              <a:gd name="f2639" fmla="val 70501"/>
              <a:gd name="f2640" fmla="val 186276"/>
              <a:gd name="f2641" fmla="val 69209"/>
              <a:gd name="f2642" fmla="val 187894"/>
              <a:gd name="f2643" fmla="val 82601"/>
              <a:gd name="f2644" fmla="val 83936"/>
              <a:gd name="f2645" fmla="val 186294"/>
              <a:gd name="f2646" fmla="val 85248"/>
              <a:gd name="f2647" fmla="val 184671"/>
              <a:gd name="f2648" fmla="val 86608"/>
              <a:gd name="f2649" fmla="val 181359"/>
              <a:gd name="f2650" fmla="val 179862"/>
              <a:gd name="f2651" fmla="val 184674"/>
              <a:gd name="f2652" fmla="val 178419"/>
              <a:gd name="f2653" fmla="val 186296"/>
              <a:gd name="f2654" fmla="val 176945"/>
              <a:gd name="f2655" fmla="val 192471"/>
              <a:gd name="f2656" fmla="val 194015"/>
              <a:gd name="f2657" fmla="val 186295"/>
              <a:gd name="f2658" fmla="val 184673"/>
              <a:gd name="f2659" fmla="val 197108"/>
              <a:gd name="f2660" fmla="val 292620"/>
              <a:gd name="f2661" fmla="val 291226"/>
              <a:gd name="f2662" fmla="val 184675"/>
              <a:gd name="f2663" fmla="val 289874"/>
              <a:gd name="f2664" fmla="val 288502"/>
              <a:gd name="f2665" fmla="val 303787"/>
              <a:gd name="f2666" fmla="val 305206"/>
              <a:gd name="f2667" fmla="val 186306"/>
              <a:gd name="f2668" fmla="val 306579"/>
              <a:gd name="f2669" fmla="val 184658"/>
              <a:gd name="f2670" fmla="val 308016"/>
              <a:gd name="f2671" fmla="val 336990"/>
              <a:gd name="f2672" fmla="val 337059"/>
              <a:gd name="f2673" fmla="val 184640"/>
              <a:gd name="f2674" fmla="val 337058"/>
              <a:gd name="f2675" fmla="val 186244"/>
              <a:gd name="f2676" fmla="val 524675"/>
              <a:gd name="f2677" fmla="val 525197"/>
              <a:gd name="f2678" fmla="val 186875"/>
              <a:gd name="f2679" fmla="val 525736"/>
              <a:gd name="f2680" fmla="val 185870"/>
              <a:gd name="f2681" fmla="val 526085"/>
              <a:gd name="f2682" fmla="val 184616"/>
              <a:gd name="f2683" fmla="val 526229"/>
              <a:gd name="f2684" fmla="val 184102"/>
              <a:gd name="f2685" fmla="val 526415"/>
              <a:gd name="f2686" fmla="val 183604"/>
              <a:gd name="f2687" fmla="val 526567"/>
              <a:gd name="f2688" fmla="val 617182"/>
              <a:gd name="f2689" fmla="val 616645"/>
              <a:gd name="f2690" fmla="val 184709"/>
              <a:gd name="f2691" fmla="val 616076"/>
              <a:gd name="f2692" fmla="val 186255"/>
              <a:gd name="f2693" fmla="val 615550"/>
              <a:gd name="f2694" fmla="val 629109"/>
              <a:gd name="f2695" fmla="val 629659"/>
              <a:gd name="f2696" fmla="val 186247"/>
              <a:gd name="f2697" fmla="val 630239"/>
              <a:gd name="f2698" fmla="val 184713"/>
              <a:gd name="f2699" fmla="val 630797"/>
              <a:gd name="f2700" fmla="val 771793"/>
              <a:gd name="f2701" fmla="val 771994"/>
              <a:gd name="f2702" fmla="val 183884"/>
              <a:gd name="f2703" fmla="val 772343"/>
              <a:gd name="f2704" fmla="val 184609"/>
              <a:gd name="f2705" fmla="val 772924"/>
              <a:gd name="f2706" fmla="val 185190"/>
              <a:gd name="f2707" fmla="val 773494"/>
              <a:gd name="f2708" fmla="val 185854"/>
              <a:gd name="f2709" fmla="val 775306"/>
              <a:gd name="f2710" fmla="val 187173"/>
              <a:gd name="f2711" fmla="val 778155"/>
              <a:gd name="f2712" fmla="val 186320"/>
              <a:gd name="f2713" fmla="val 778535"/>
              <a:gd name="f2714" fmla="val 186225"/>
              <a:gd name="f2715" fmla="val 779288"/>
              <a:gd name="f2716" fmla="val 780047"/>
              <a:gd name="f2717" fmla="val 780712"/>
              <a:gd name="f2718" fmla="val 781565"/>
              <a:gd name="f2719" fmla="val 186414"/>
              <a:gd name="f2720" fmla="val 782515"/>
              <a:gd name="f2721" fmla="val 782289"/>
              <a:gd name="f2722" fmla="val 186997"/>
              <a:gd name="f2723" fmla="val 782019"/>
              <a:gd name="f2724" fmla="val 187378"/>
              <a:gd name="f2725" fmla="val 781773"/>
              <a:gd name="f2726" fmla="val 859922"/>
              <a:gd name="f2727" fmla="val 859896"/>
              <a:gd name="f2728" fmla="val 187169"/>
              <a:gd name="f2729" fmla="val 859890"/>
              <a:gd name="f2730" fmla="val 186430"/>
              <a:gd name="f2731" fmla="val 859829"/>
              <a:gd name="f2732" fmla="val 185764"/>
              <a:gd name="f2733" fmla="val 859734"/>
              <a:gd name="f2734" fmla="val 184721"/>
              <a:gd name="f2735" fmla="val 183948"/>
              <a:gd name="f2736" fmla="val 183190"/>
              <a:gd name="f2737" fmla="val 861729"/>
              <a:gd name="f2738" fmla="val 184043"/>
              <a:gd name="f2739" fmla="val 863622"/>
              <a:gd name="f2740" fmla="val 184911"/>
              <a:gd name="f2741" fmla="val 865617"/>
              <a:gd name="f2742" fmla="val 866282"/>
              <a:gd name="f2743" fmla="val 186048"/>
              <a:gd name="f2744" fmla="val 866863"/>
              <a:gd name="f2745" fmla="val 186134"/>
              <a:gd name="f2746" fmla="val 867527"/>
              <a:gd name="f2747" fmla="val 867717"/>
              <a:gd name="f2748" fmla="val 186514"/>
              <a:gd name="f2749" fmla="val 867892"/>
              <a:gd name="f2750" fmla="val 186792"/>
              <a:gd name="f2751" fmla="val 868177"/>
              <a:gd name="f2752" fmla="val 187172"/>
              <a:gd name="f2753" fmla="val 868770"/>
              <a:gd name="f2754" fmla="val 874558"/>
              <a:gd name="f2755" fmla="val 875021"/>
              <a:gd name="f2756" fmla="val 185560"/>
              <a:gd name="f2757" fmla="val 875204"/>
              <a:gd name="f2758" fmla="val 184587"/>
              <a:gd name="f2759" fmla="val 875487"/>
              <a:gd name="f2760" fmla="val 183933"/>
              <a:gd name="f2761" fmla="val 875708"/>
              <a:gd name="f2762" fmla="val 889805"/>
              <a:gd name="f2763" fmla="val 891381"/>
              <a:gd name="f2764" fmla="val 185456"/>
              <a:gd name="f2765" fmla="val 893628"/>
              <a:gd name="f2766" fmla="val 187109"/>
              <a:gd name="f2767" fmla="val 896483"/>
              <a:gd name="f2768" fmla="val 187838"/>
              <a:gd name="f2769" fmla="val 896482"/>
              <a:gd name="f2770" fmla="val 187860"/>
              <a:gd name="f2771" fmla="val 896484"/>
              <a:gd name="f2772" fmla="val 187873"/>
              <a:gd name="f2773" fmla="val 919911"/>
              <a:gd name="f2774" fmla="val 919917"/>
              <a:gd name="f2775" fmla="val 187790"/>
              <a:gd name="f2776" fmla="val 919945"/>
              <a:gd name="f2777" fmla="val 187660"/>
              <a:gd name="f2778" fmla="val 919949"/>
              <a:gd name="f2779" fmla="val 187560"/>
              <a:gd name="f2780" fmla="val 920408"/>
              <a:gd name="f2781" fmla="val 187692"/>
              <a:gd name="f2782" fmla="val 920861"/>
              <a:gd name="f2783" fmla="val 187792"/>
              <a:gd name="f2784" fmla="val 921321"/>
              <a:gd name="f2785" fmla="val 1281443"/>
              <a:gd name="f2786" fmla="val 1280460"/>
              <a:gd name="f2787" fmla="val 186986"/>
              <a:gd name="f2788" fmla="val 1280745"/>
              <a:gd name="f2789" fmla="val 186323"/>
              <a:gd name="f2790" fmla="val 1281329"/>
              <a:gd name="f2791" fmla="val 186039"/>
              <a:gd name="f2792" fmla="val 1283038"/>
              <a:gd name="f2793" fmla="val 185375"/>
              <a:gd name="f2794" fmla="val 1284083"/>
              <a:gd name="f2795" fmla="val 184996"/>
              <a:gd name="f2796" fmla="val 1285400"/>
              <a:gd name="f2797" fmla="val 184432"/>
              <a:gd name="f2798" fmla="val 1286730"/>
              <a:gd name="f2799" fmla="val 183579"/>
              <a:gd name="f2800" fmla="val 1287397"/>
              <a:gd name="f2801" fmla="val 1289531"/>
              <a:gd name="f2802" fmla="val 1289795"/>
              <a:gd name="f2803" fmla="val 183410"/>
              <a:gd name="f2804" fmla="val 1290155"/>
              <a:gd name="f2805" fmla="val 183629"/>
              <a:gd name="f2806" fmla="val 1290347"/>
              <a:gd name="f2807" fmla="val 184060"/>
              <a:gd name="f2808" fmla="val 1291030"/>
              <a:gd name="f2809" fmla="val 185596"/>
              <a:gd name="f2810" fmla="val 1291947"/>
              <a:gd name="f2811" fmla="val 186766"/>
              <a:gd name="f2812" fmla="val 1292814"/>
              <a:gd name="f2813" fmla="val 1360538"/>
              <a:gd name="f2814" fmla="val 1360645"/>
              <a:gd name="f2815" fmla="val 186374"/>
              <a:gd name="f2816" fmla="val 1360499"/>
              <a:gd name="f2817" fmla="val 184781"/>
              <a:gd name="f2818" fmla="val 1359908"/>
              <a:gd name="f2819" fmla="val 1320805"/>
              <a:gd name="f2820" fmla="val 1319882"/>
              <a:gd name="f2821" fmla="val 183947"/>
              <a:gd name="f2822" fmla="val 1319134"/>
              <a:gd name="f2823" fmla="val 184920"/>
              <a:gd name="f2824" fmla="val 1318746"/>
              <a:gd name="f2825" fmla="val 186042"/>
              <a:gd name="f2826" fmla="val 1318581"/>
              <a:gd name="f2827" fmla="val 186455"/>
              <a:gd name="f2828" fmla="val 1318467"/>
              <a:gd name="f2829" fmla="val 186710"/>
              <a:gd name="f2830" fmla="val 1318320"/>
              <a:gd name="f2831" fmla="val 187023"/>
              <a:gd name="f2832" fmla="val 1318174"/>
              <a:gd name="f2833" fmla="val 185563"/>
              <a:gd name="f2834" fmla="val 1317768"/>
              <a:gd name="f2835" fmla="val 184265"/>
              <a:gd name="f2836" fmla="val 1317299"/>
              <a:gd name="f2837" fmla="val 1373746"/>
              <a:gd name="f2838" fmla="val 1375065"/>
              <a:gd name="f2839" fmla="val 184715"/>
              <a:gd name="f2840" fmla="val 1376457"/>
              <a:gd name="f2841" fmla="val 186248"/>
              <a:gd name="f2842" fmla="val 1377752"/>
              <a:gd name="f2843" fmla="val 1391906"/>
              <a:gd name="f2844" fmla="val 1390711"/>
              <a:gd name="f2845" fmla="val 186299"/>
              <a:gd name="f2846" fmla="val 1389561"/>
              <a:gd name="f2847" fmla="val 184667"/>
              <a:gd name="f2848" fmla="val 1388344"/>
              <a:gd name="f2849" fmla="val 1485451"/>
              <a:gd name="f2850" fmla="val 1486833"/>
              <a:gd name="f2851" fmla="val 1488175"/>
              <a:gd name="f2852" fmla="val 186291"/>
              <a:gd name="f2853" fmla="val 1489532"/>
              <a:gd name="f2854" fmla="val 1505763"/>
              <a:gd name="f2855" fmla="val 1504476"/>
              <a:gd name="f2856" fmla="val 1503198"/>
              <a:gd name="f2857" fmla="val 1501886"/>
              <a:gd name="f2858" fmla="val 1580666"/>
              <a:gd name="f2859" fmla="val 1582029"/>
              <a:gd name="f2860" fmla="val 184676"/>
              <a:gd name="f2861" fmla="val 1583355"/>
              <a:gd name="f2862" fmla="val 186289"/>
              <a:gd name="f2863" fmla="val 1584692"/>
              <a:gd name="f2864" fmla="val 1599160"/>
              <a:gd name="f2865" fmla="val 1597875"/>
              <a:gd name="f2866" fmla="val 186286"/>
              <a:gd name="f2867" fmla="val 1596594"/>
              <a:gd name="f2868" fmla="val 184681"/>
              <a:gd name="f2869" fmla="val 1595284"/>
              <a:gd name="f2870" fmla="val 65369"/>
              <a:gd name="f2871" fmla="val 192709"/>
              <a:gd name="f2872" fmla="val 64160"/>
              <a:gd name="f2873" fmla="val 194277"/>
              <a:gd name="f2874" fmla="val 63028"/>
              <a:gd name="f2875" fmla="val 195916"/>
              <a:gd name="f2876" fmla="val 61844"/>
              <a:gd name="f2877" fmla="val 197506"/>
              <a:gd name="f2878" fmla="val 74848"/>
              <a:gd name="f2879" fmla="val 76088"/>
              <a:gd name="f2880" fmla="val 195909"/>
              <a:gd name="f2881" fmla="val 77292"/>
              <a:gd name="f2882" fmla="val 194282"/>
              <a:gd name="f2883" fmla="val 78558"/>
              <a:gd name="f2884" fmla="val 172511"/>
              <a:gd name="f2885" fmla="val 171094"/>
              <a:gd name="f2886" fmla="val 194293"/>
              <a:gd name="f2887" fmla="val 169712"/>
              <a:gd name="f2888" fmla="val 195902"/>
              <a:gd name="f2889" fmla="val 168319"/>
              <a:gd name="f2890" fmla="val 183418"/>
              <a:gd name="f2891" fmla="val 184878"/>
              <a:gd name="f2892" fmla="val 186330"/>
              <a:gd name="f2893" fmla="val 187815"/>
              <a:gd name="f2894" fmla="val 284365"/>
              <a:gd name="f2895" fmla="val 283044"/>
              <a:gd name="f2896" fmla="val 194296"/>
              <a:gd name="f2897" fmla="val 281750"/>
              <a:gd name="f2898" fmla="val 195900"/>
              <a:gd name="f2899" fmla="val 280451"/>
              <a:gd name="f2900" fmla="val 295328"/>
              <a:gd name="f2901" fmla="val 296707"/>
              <a:gd name="f2902" fmla="val 195867"/>
              <a:gd name="f2903" fmla="val 298158"/>
              <a:gd name="f2904" fmla="val 194323"/>
              <a:gd name="f2905" fmla="val 299557"/>
              <a:gd name="f2906" fmla="val 337232"/>
              <a:gd name="f2907" fmla="val 337528"/>
              <a:gd name="f2908" fmla="val 194418"/>
              <a:gd name="f2909" fmla="val 338233"/>
              <a:gd name="f2910" fmla="val 196164"/>
              <a:gd name="f2911" fmla="val 340422"/>
              <a:gd name="f2912" fmla="val 197228"/>
              <a:gd name="f2913" fmla="val 340581"/>
              <a:gd name="f2914" fmla="val 197308"/>
              <a:gd name="f2915" fmla="val 341005"/>
              <a:gd name="f2916" fmla="val 197394"/>
              <a:gd name="f2917" fmla="val 341294"/>
              <a:gd name="f2918" fmla="val 513824"/>
              <a:gd name="f2919" fmla="val 514494"/>
              <a:gd name="f2920" fmla="val 197138"/>
              <a:gd name="f2921" fmla="val 515153"/>
              <a:gd name="f2922" fmla="val 196625"/>
              <a:gd name="f2923" fmla="val 515827"/>
              <a:gd name="f2924" fmla="val 196284"/>
              <a:gd name="f2925" fmla="val 517460"/>
              <a:gd name="f2926" fmla="val 195491"/>
              <a:gd name="f2927" fmla="val 519372"/>
              <a:gd name="f2928" fmla="val 194346"/>
              <a:gd name="f2929" fmla="val 521151"/>
              <a:gd name="f2930" fmla="val 613917"/>
              <a:gd name="f2931" fmla="val 613435"/>
              <a:gd name="f2932" fmla="val 194269"/>
              <a:gd name="f2933" fmla="val 612999"/>
              <a:gd name="f2934" fmla="val 195922"/>
              <a:gd name="f2935" fmla="val 612526"/>
              <a:gd name="f2936" fmla="val 625919"/>
              <a:gd name="f2937" fmla="val 626419"/>
              <a:gd name="f2938" fmla="val 195898"/>
              <a:gd name="f2939" fmla="val 626913"/>
              <a:gd name="f2940" fmla="val 194290"/>
              <a:gd name="f2941" fmla="val 627421"/>
              <a:gd name="f2942" fmla="val 776078"/>
              <a:gd name="f2943" fmla="val 774157"/>
              <a:gd name="f2944" fmla="val 194071"/>
              <a:gd name="f2945" fmla="val 772819"/>
              <a:gd name="f2946" fmla="val 195746"/>
              <a:gd name="f2947" fmla="val 873834"/>
              <a:gd name="f2948" fmla="val 873259"/>
              <a:gd name="f2949" fmla="val 197343"/>
              <a:gd name="f2950" fmla="val 872683"/>
              <a:gd name="f2951" fmla="val 197161"/>
              <a:gd name="f2952" fmla="val 870268"/>
              <a:gd name="f2953" fmla="val 195332"/>
              <a:gd name="f2954" fmla="val 867232"/>
              <a:gd name="f2955" fmla="val 194579"/>
              <a:gd name="f2956" fmla="val 861629"/>
              <a:gd name="f2957" fmla="val 193821"/>
              <a:gd name="f2958" fmla="val 861443"/>
              <a:gd name="f2959" fmla="val 193913"/>
              <a:gd name="f2960" fmla="val 193818"/>
              <a:gd name="f2961" fmla="val 859822"/>
              <a:gd name="f2962" fmla="val 193350"/>
              <a:gd name="f2963" fmla="val 859347"/>
              <a:gd name="f2964" fmla="val 192876"/>
              <a:gd name="f2965" fmla="val 859366"/>
              <a:gd name="f2966" fmla="val 192818"/>
              <a:gd name="f2967" fmla="val 859348"/>
              <a:gd name="f2968" fmla="val 192767"/>
              <a:gd name="f2969" fmla="val 872666"/>
              <a:gd name="f2970" fmla="val 193635"/>
              <a:gd name="f2971" fmla="val 873593"/>
              <a:gd name="f2972" fmla="val 898487"/>
              <a:gd name="f2973" fmla="val 898981"/>
              <a:gd name="f2974" fmla="val 193077"/>
              <a:gd name="f2975" fmla="val 899500"/>
              <a:gd name="f2976" fmla="val 193374"/>
              <a:gd name="f2977" fmla="val 900008"/>
              <a:gd name="f2978" fmla="val 193543"/>
              <a:gd name="f2979" fmla="val 904282"/>
              <a:gd name="f2980" fmla="val 195155"/>
              <a:gd name="f2981" fmla="val 909030"/>
              <a:gd name="f2982" fmla="val 196382"/>
              <a:gd name="f2983" fmla="val 914254"/>
              <a:gd name="f2984" fmla="val 195339"/>
              <a:gd name="f2985" fmla="val 916343"/>
              <a:gd name="f2986" fmla="val 194906"/>
              <a:gd name="f2987" fmla="val 917536"/>
              <a:gd name="f2988" fmla="val 193882"/>
              <a:gd name="f2989" fmla="val 918372"/>
              <a:gd name="f2990" fmla="val 931542"/>
              <a:gd name="f2991" fmla="val 932432"/>
              <a:gd name="f2992" fmla="val 193973"/>
              <a:gd name="f2993" fmla="val 933588"/>
              <a:gd name="f2994" fmla="val 195085"/>
              <a:gd name="f2995" fmla="val 934955"/>
              <a:gd name="f2996" fmla="val 195913"/>
              <a:gd name="f2997" fmla="val 937234"/>
              <a:gd name="f2998" fmla="val 197241"/>
              <a:gd name="f2999" fmla="val 939708"/>
              <a:gd name="f3000" fmla="val 197707"/>
              <a:gd name="f3001" fmla="val 197043"/>
              <a:gd name="f3002" fmla="val 942368"/>
              <a:gd name="f3003" fmla="val 196948"/>
              <a:gd name="f3004" fmla="val 942825"/>
              <a:gd name="f3005" fmla="val 196751"/>
              <a:gd name="f3006" fmla="val 943395"/>
              <a:gd name="f3007" fmla="val 196562"/>
              <a:gd name="f3008" fmla="val 943397"/>
              <a:gd name="f3009" fmla="val 943302"/>
              <a:gd name="f3010" fmla="val 943264"/>
              <a:gd name="f3011" fmla="val 197196"/>
              <a:gd name="f3012" fmla="val 943230"/>
              <a:gd name="f3013" fmla="val 197354"/>
              <a:gd name="f3014" fmla="val 943191"/>
              <a:gd name="f3015" fmla="val 1291311"/>
              <a:gd name="f3016" fmla="val 1289739"/>
              <a:gd name="f3017" fmla="val 195819"/>
              <a:gd name="f3018" fmla="val 1288092"/>
              <a:gd name="f3019" fmla="val 194281"/>
              <a:gd name="f3020" fmla="val 1286451"/>
              <a:gd name="f3021" fmla="val 1295689"/>
              <a:gd name="f3022" fmla="val 1296168"/>
              <a:gd name="f3023" fmla="val 194041"/>
              <a:gd name="f3024" fmla="val 1297153"/>
              <a:gd name="f3025" fmla="val 196047"/>
              <a:gd name="f3026" fmla="val 1299399"/>
              <a:gd name="f3027" fmla="val 1307283"/>
              <a:gd name="f3028" fmla="val 1308264"/>
              <a:gd name="f3029" fmla="val 1309230"/>
              <a:gd name="f3030" fmla="val 196978"/>
              <a:gd name="f3031" fmla="val 1310195"/>
              <a:gd name="f3032" fmla="val 196654"/>
              <a:gd name="f3033" fmla="val 1310127"/>
              <a:gd name="f3034" fmla="val 196961"/>
              <a:gd name="f3035" fmla="val 1310186"/>
              <a:gd name="f3036" fmla="val 197223"/>
              <a:gd name="f3037" fmla="val 1310176"/>
              <a:gd name="f3038" fmla="val 1345142"/>
              <a:gd name="f3039" fmla="val 1344382"/>
              <a:gd name="f3040" fmla="val 1348129"/>
              <a:gd name="f3041" fmla="val 1348481"/>
              <a:gd name="f3042" fmla="val 1348529"/>
              <a:gd name="f3043" fmla="val 197483"/>
              <a:gd name="f3044" fmla="val 1348833"/>
              <a:gd name="f3045" fmla="val 197317"/>
              <a:gd name="f3046" fmla="val 1350076"/>
              <a:gd name="f3047" fmla="val 1353870"/>
              <a:gd name="f3048" fmla="val 197056"/>
              <a:gd name="f3049" fmla="val 1356967"/>
              <a:gd name="f3050" fmla="val 195412"/>
              <a:gd name="f3051" fmla="val 1358869"/>
              <a:gd name="f3052" fmla="val 1381314"/>
              <a:gd name="f3053" fmla="val 1382514"/>
              <a:gd name="f3054" fmla="val 194287"/>
              <a:gd name="f3055" fmla="val 1383681"/>
              <a:gd name="f3056" fmla="val 195903"/>
              <a:gd name="f3057" fmla="val 1384857"/>
              <a:gd name="f3058" fmla="val 1398918"/>
              <a:gd name="f3059" fmla="val 1397792"/>
              <a:gd name="f3060" fmla="val 195893"/>
              <a:gd name="f3061" fmla="val 1396654"/>
              <a:gd name="f3062" fmla="val 194298"/>
              <a:gd name="f3063" fmla="val 1395504"/>
              <a:gd name="f3064" fmla="val 1493632"/>
              <a:gd name="f3065" fmla="val 1494919"/>
              <a:gd name="f3066" fmla="val 194285"/>
              <a:gd name="f3067" fmla="val 1496154"/>
              <a:gd name="f3068" fmla="val 195906"/>
              <a:gd name="f3069" fmla="val 1497416"/>
              <a:gd name="f3070" fmla="val 1513257"/>
              <a:gd name="f3071" fmla="val 1512059"/>
              <a:gd name="f3072" fmla="val 1510881"/>
              <a:gd name="f3073" fmla="val 194286"/>
              <a:gd name="f3074" fmla="val 1509659"/>
              <a:gd name="f3075" fmla="val 1588736"/>
              <a:gd name="f3076" fmla="val 1590000"/>
              <a:gd name="f3077" fmla="val 1591207"/>
              <a:gd name="f3078" fmla="val 1592445"/>
              <a:gd name="f3079" fmla="val 1606617"/>
              <a:gd name="f3080" fmla="val 1605427"/>
              <a:gd name="f3081" fmla="val 1604271"/>
              <a:gd name="f3082" fmla="val 194284"/>
              <a:gd name="f3083" fmla="val 1603056"/>
              <a:gd name="f3084" fmla="val 898338"/>
              <a:gd name="f3085" fmla="val 193895"/>
              <a:gd name="f3086" fmla="val 895680"/>
              <a:gd name="f3087" fmla="val 193691"/>
              <a:gd name="f3088" fmla="val 892977"/>
              <a:gd name="f3089" fmla="val 890603"/>
              <a:gd name="f3090" fmla="val 195710"/>
              <a:gd name="f3091" fmla="val 889630"/>
              <a:gd name="f3092" fmla="val 196285"/>
              <a:gd name="f3093" fmla="val 888861"/>
              <a:gd name="f3094" fmla="val 196896"/>
              <a:gd name="f3095" fmla="val 888136"/>
              <a:gd name="f3096" fmla="val 906982"/>
              <a:gd name="f3097" fmla="val 906595"/>
              <a:gd name="f3098" fmla="val 197281"/>
              <a:gd name="f3099" fmla="val 906148"/>
              <a:gd name="f3100" fmla="val 197136"/>
              <a:gd name="f3101" fmla="val 905795"/>
              <a:gd name="f3102" fmla="val 196858"/>
              <a:gd name="f3103" fmla="val 903611"/>
              <a:gd name="f3104" fmla="val 195104"/>
              <a:gd name="f3105" fmla="val 900997"/>
              <a:gd name="f3106" fmla="val 194099"/>
              <a:gd name="f3107" fmla="val 58320"/>
              <a:gd name="f3108" fmla="val 202303"/>
              <a:gd name="f3109" fmla="val 57159"/>
              <a:gd name="f3110" fmla="val 203921"/>
              <a:gd name="f3111" fmla="val 55931"/>
              <a:gd name="f3112" fmla="val 205478"/>
              <a:gd name="f3113" fmla="val 54795"/>
              <a:gd name="f3114" fmla="val 207118"/>
              <a:gd name="f3115" fmla="val 67558"/>
              <a:gd name="f3116" fmla="val 68739"/>
              <a:gd name="f3117" fmla="val 205479"/>
              <a:gd name="f3118" fmla="val 70003"/>
              <a:gd name="f3119" fmla="val 203918"/>
              <a:gd name="f3120" fmla="val 71212"/>
              <a:gd name="f3121" fmla="val 164257"/>
              <a:gd name="f3122" fmla="val 162902"/>
              <a:gd name="f3123" fmla="val 203912"/>
              <a:gd name="f3124" fmla="val 161504"/>
              <a:gd name="f3125" fmla="val 205489"/>
              <a:gd name="f3126" fmla="val 160176"/>
              <a:gd name="f3127" fmla="val 174886"/>
              <a:gd name="f3128" fmla="val 176281"/>
              <a:gd name="f3129" fmla="val 205487"/>
              <a:gd name="f3130" fmla="val 177749"/>
              <a:gd name="f3131" fmla="val 203914"/>
              <a:gd name="f3132" fmla="val 179171"/>
              <a:gd name="f3133" fmla="val 276667"/>
              <a:gd name="f3134" fmla="val 275406"/>
              <a:gd name="f3135" fmla="val 203911"/>
              <a:gd name="f3136" fmla="val 274120"/>
              <a:gd name="f3137" fmla="val 205491"/>
              <a:gd name="f3138" fmla="val 272883"/>
              <a:gd name="f3139" fmla="val 287407"/>
              <a:gd name="f3140" fmla="val 288681"/>
              <a:gd name="f3141" fmla="val 205506"/>
              <a:gd name="f3142" fmla="val 289952"/>
              <a:gd name="f3143" fmla="val 203892"/>
              <a:gd name="f3144" fmla="val 291247"/>
              <a:gd name="f3145" fmla="val 345226"/>
              <a:gd name="f3146" fmla="val 345219"/>
              <a:gd name="f3147" fmla="val 203028"/>
              <a:gd name="f3148" fmla="val 345281"/>
              <a:gd name="f3149" fmla="val 203487"/>
              <a:gd name="f3150" fmla="val 345171"/>
              <a:gd name="f3151" fmla="val 204729"/>
              <a:gd name="f3152" fmla="val 345123"/>
              <a:gd name="f3153" fmla="val 205542"/>
              <a:gd name="f3154" fmla="val 345170"/>
              <a:gd name="f3155" fmla="val 206330"/>
              <a:gd name="f3156" fmla="val 500078"/>
              <a:gd name="f3157" fmla="val 502049"/>
              <a:gd name="f3158" fmla="val 205467"/>
              <a:gd name="f3159" fmla="val 504019"/>
              <a:gd name="f3160" fmla="val 203705"/>
              <a:gd name="f3161" fmla="val 505977"/>
              <a:gd name="f3162" fmla="val 611209"/>
              <a:gd name="f3163" fmla="val 610755"/>
              <a:gd name="f3164" fmla="val 203878"/>
              <a:gd name="f3165" fmla="val 610336"/>
              <a:gd name="f3166" fmla="val 205520"/>
              <a:gd name="f3167" fmla="val 609892"/>
              <a:gd name="f3168" fmla="val 623007"/>
              <a:gd name="f3169" fmla="val 623481"/>
              <a:gd name="f3170" fmla="val 205477"/>
              <a:gd name="f3171" fmla="val 623988"/>
              <a:gd name="f3172" fmla="val 203917"/>
              <a:gd name="f3173" fmla="val 624472"/>
              <a:gd name="f3174" fmla="val 769344"/>
              <a:gd name="f3175" fmla="val 768768"/>
              <a:gd name="f3176" fmla="val 203944"/>
              <a:gd name="f3177" fmla="val 768295"/>
              <a:gd name="f3178" fmla="val 205555"/>
              <a:gd name="f3179" fmla="val 767916"/>
              <a:gd name="f3180" fmla="val 1298453"/>
              <a:gd name="f3181" fmla="val 1298329"/>
              <a:gd name="f3182" fmla="val 206825"/>
              <a:gd name="f3183" fmla="val 1298332"/>
              <a:gd name="f3184" fmla="val 206539"/>
              <a:gd name="f3185" fmla="val 1298138"/>
              <a:gd name="f3186" fmla="val 206248"/>
              <a:gd name="f3187" fmla="val 1297284"/>
              <a:gd name="f3188" fmla="val 204860"/>
              <a:gd name="f3189" fmla="val 1296325"/>
              <a:gd name="f3190" fmla="val 203572"/>
              <a:gd name="f3191" fmla="val 1295355"/>
              <a:gd name="f3192" fmla="val 942097"/>
              <a:gd name="f3193" fmla="val 942067"/>
              <a:gd name="f3194" fmla="val 202480"/>
              <a:gd name="f3195" fmla="val 942011"/>
              <a:gd name="f3196" fmla="val 202643"/>
              <a:gd name="f3197" fmla="val 941985"/>
              <a:gd name="f3198" fmla="val 202822"/>
              <a:gd name="f3199" fmla="val 941890"/>
              <a:gd name="f3200" fmla="val 941691"/>
              <a:gd name="f3201" fmla="val 202731"/>
              <a:gd name="f3202" fmla="val 941596"/>
              <a:gd name="f3203" fmla="val 202636"/>
              <a:gd name="f3204" fmla="val 941325"/>
              <a:gd name="f3205" fmla="val 202520"/>
              <a:gd name="f3206" fmla="val 941004"/>
              <a:gd name="f3207" fmla="val 202420"/>
              <a:gd name="f3208" fmla="val 940724"/>
              <a:gd name="f3209" fmla="val 927368"/>
              <a:gd name="f3210" fmla="val 926589"/>
              <a:gd name="f3211" fmla="val 203025"/>
              <a:gd name="f3212" fmla="val 926019"/>
              <a:gd name="f3213" fmla="val 203500"/>
              <a:gd name="f3214" fmla="val 925841"/>
              <a:gd name="f3215" fmla="val 203689"/>
              <a:gd name="f3216" fmla="val 924512"/>
              <a:gd name="f3217" fmla="val 923721"/>
              <a:gd name="f3218" fmla="val 202703"/>
              <a:gd name="f3219" fmla="val 922878"/>
              <a:gd name="f3220" fmla="val 202557"/>
              <a:gd name="f3221" fmla="val 922063"/>
              <a:gd name="f3222" fmla="val 884537"/>
              <a:gd name="f3223" fmla="val 884238"/>
              <a:gd name="f3224" fmla="val 203095"/>
              <a:gd name="f3225" fmla="val 884043"/>
              <a:gd name="f3226" fmla="val 203871"/>
              <a:gd name="f3227" fmla="val 883944"/>
              <a:gd name="f3228" fmla="val 204637"/>
              <a:gd name="f3229" fmla="val 883469"/>
              <a:gd name="f3230" fmla="val 204447"/>
              <a:gd name="f3231" fmla="val 882993"/>
              <a:gd name="f3232" fmla="val 204345"/>
              <a:gd name="f3233" fmla="val 882423"/>
              <a:gd name="f3234" fmla="val 204155"/>
              <a:gd name="f3235" fmla="val 880247"/>
              <a:gd name="f3236" fmla="val 203516"/>
              <a:gd name="f3237" fmla="val 879065"/>
              <a:gd name="f3238" fmla="val 203062"/>
              <a:gd name="f3239" fmla="val 878323"/>
              <a:gd name="f3240" fmla="val 1312532"/>
              <a:gd name="f3241" fmla="val 1312547"/>
              <a:gd name="f3242" fmla="val 202319"/>
              <a:gd name="f3243" fmla="val 1312555"/>
              <a:gd name="f3244" fmla="val 202343"/>
              <a:gd name="f3245" fmla="val 1312569"/>
              <a:gd name="f3246" fmla="val 202359"/>
              <a:gd name="f3247" fmla="val 1313709"/>
              <a:gd name="f3248" fmla="val 203781"/>
              <a:gd name="f3249" fmla="val 1314933"/>
              <a:gd name="f3250" fmla="val 204911"/>
              <a:gd name="f3251" fmla="val 1316168"/>
              <a:gd name="f3252" fmla="val 205859"/>
              <a:gd name="f3253" fmla="val 1316740"/>
              <a:gd name="f3254" fmla="val 206345"/>
              <a:gd name="f3255" fmla="val 1317095"/>
              <a:gd name="f3256" fmla="val 206718"/>
              <a:gd name="f3257" fmla="val 1317522"/>
              <a:gd name="f3258" fmla="val 1337574"/>
              <a:gd name="f3259" fmla="val 1338789"/>
              <a:gd name="f3260" fmla="val 206211"/>
              <a:gd name="f3261" fmla="val 1339712"/>
              <a:gd name="f3262" fmla="val 204972"/>
              <a:gd name="f3263" fmla="val 1340486"/>
              <a:gd name="f3264" fmla="val 203877"/>
              <a:gd name="f3265" fmla="val 1340672"/>
              <a:gd name="f3266" fmla="val 203674"/>
              <a:gd name="f3267" fmla="val 1341242"/>
              <a:gd name="f3268" fmla="val 203768"/>
              <a:gd name="f3269" fmla="val 1341637"/>
              <a:gd name="f3270" fmla="val 1342397"/>
              <a:gd name="f3271" fmla="val 1343621"/>
              <a:gd name="f3272" fmla="val 1344977"/>
              <a:gd name="f3273" fmla="val 203451"/>
              <a:gd name="f3274" fmla="val 1346107"/>
              <a:gd name="f3275" fmla="val 1388400"/>
              <a:gd name="f3276" fmla="val 1389532"/>
              <a:gd name="f3277" fmla="val 203903"/>
              <a:gd name="f3278" fmla="val 1390668"/>
              <a:gd name="f3279" fmla="val 205494"/>
              <a:gd name="f3280" fmla="val 1391776"/>
              <a:gd name="f3281" fmla="val 1405373"/>
              <a:gd name="f3282" fmla="val 1404318"/>
              <a:gd name="f3283" fmla="val 205493"/>
              <a:gd name="f3284" fmla="val 1403224"/>
              <a:gd name="f3285" fmla="val 203905"/>
              <a:gd name="f3286" fmla="val 1402145"/>
              <a:gd name="f3287" fmla="val 1501107"/>
              <a:gd name="f3288" fmla="val 1502330"/>
              <a:gd name="f3289" fmla="val 1503584"/>
              <a:gd name="f3290" fmla="val 205486"/>
              <a:gd name="f3291" fmla="val 1504780"/>
              <a:gd name="f3292" fmla="val 1520269"/>
              <a:gd name="f3293" fmla="val 1519129"/>
              <a:gd name="f3294" fmla="val 205482"/>
              <a:gd name="f3295" fmla="val 1517911"/>
              <a:gd name="f3296" fmla="val 1516745"/>
              <a:gd name="f3297" fmla="val 1596081"/>
              <a:gd name="f3298" fmla="val 1597286"/>
              <a:gd name="f3299" fmla="val 203915"/>
              <a:gd name="f3300" fmla="val 1598539"/>
              <a:gd name="f3301" fmla="val 205483"/>
              <a:gd name="f3302" fmla="val 1599717"/>
              <a:gd name="f3303" fmla="val 1613573"/>
              <a:gd name="f3304" fmla="val 1612443"/>
              <a:gd name="f3305" fmla="val 1611243"/>
              <a:gd name="f3306" fmla="val 203913"/>
              <a:gd name="f3307" fmla="val 1610086"/>
              <a:gd name="f3308" fmla="val 51679"/>
              <a:gd name="f3309" fmla="val 211915"/>
              <a:gd name="f3310" fmla="val 50620"/>
              <a:gd name="f3311" fmla="val 213503"/>
              <a:gd name="f3312" fmla="val 49597"/>
              <a:gd name="f3313" fmla="val 215122"/>
              <a:gd name="f3314" fmla="val 48563"/>
              <a:gd name="f3315" fmla="val 216731"/>
              <a:gd name="f3316" fmla="val 61010"/>
              <a:gd name="f3317" fmla="val 62086"/>
              <a:gd name="f3318" fmla="val 215121"/>
              <a:gd name="f3319" fmla="val 63154"/>
              <a:gd name="f3320" fmla="val 64256"/>
              <a:gd name="f3321" fmla="val 156373"/>
              <a:gd name="f3322" fmla="val 155119"/>
              <a:gd name="f3323" fmla="val 213504"/>
              <a:gd name="f3324" fmla="val 153910"/>
              <a:gd name="f3325" fmla="val 215124"/>
              <a:gd name="f3326" fmla="val 152682"/>
              <a:gd name="f3327" fmla="val 167021"/>
              <a:gd name="f3328" fmla="val 168312"/>
              <a:gd name="f3329" fmla="val 215120"/>
              <a:gd name="f3330" fmla="val 169597"/>
              <a:gd name="f3331" fmla="val 213507"/>
              <a:gd name="f3332" fmla="val 170916"/>
              <a:gd name="f3333" fmla="val 269340"/>
              <a:gd name="f3334" fmla="val 268170"/>
              <a:gd name="f3335" fmla="val 267035"/>
              <a:gd name="f3336" fmla="val 215123"/>
              <a:gd name="f3337" fmla="val 265890"/>
              <a:gd name="f3338" fmla="val 280062"/>
              <a:gd name="f3339" fmla="val 281246"/>
              <a:gd name="f3340" fmla="val 215130"/>
              <a:gd name="f3341" fmla="val 282398"/>
              <a:gd name="f3342" fmla="val 213494"/>
              <a:gd name="f3343" fmla="val 283605"/>
              <a:gd name="f3344" fmla="val 212027"/>
              <a:gd name="f3345" fmla="val 213259"/>
              <a:gd name="f3346" fmla="val 345345"/>
              <a:gd name="f3347" fmla="val 214208"/>
              <a:gd name="f3348" fmla="val 345820"/>
              <a:gd name="f3349" fmla="val 215157"/>
              <a:gd name="f3350" fmla="val 345576"/>
              <a:gd name="f3351" fmla="val 215705"/>
              <a:gd name="f3352" fmla="val 345487"/>
              <a:gd name="f3353" fmla="val 216221"/>
              <a:gd name="f3354" fmla="val 345431"/>
              <a:gd name="f3355" fmla="val 494718"/>
              <a:gd name="f3356" fmla="val 494571"/>
              <a:gd name="f3357" fmla="val 216198"/>
              <a:gd name="f3358" fmla="val 494491"/>
              <a:gd name="f3359" fmla="val 215593"/>
              <a:gd name="f3360" fmla="val 494272"/>
              <a:gd name="f3361" fmla="val 495002"/>
              <a:gd name="f3362" fmla="val 214296"/>
              <a:gd name="f3363" fmla="val 495516"/>
              <a:gd name="f3364" fmla="val 213216"/>
              <a:gd name="f3365" fmla="val 495905"/>
              <a:gd name="f3366" fmla="val 608575"/>
              <a:gd name="f3367" fmla="val 608141"/>
              <a:gd name="f3368" fmla="val 213538"/>
              <a:gd name="f3369" fmla="val 607662"/>
              <a:gd name="f3370" fmla="val 215085"/>
              <a:gd name="f3371" fmla="val 607239"/>
              <a:gd name="f3372" fmla="val 620373"/>
              <a:gd name="f3373" fmla="val 620804"/>
              <a:gd name="f3374" fmla="val 621230"/>
              <a:gd name="f3375" fmla="val 213498"/>
              <a:gd name="f3376" fmla="val 621671"/>
              <a:gd name="f3377" fmla="val 767452"/>
              <a:gd name="f3378" fmla="val 767560"/>
              <a:gd name="f3379" fmla="val 212770"/>
              <a:gd name="f3380" fmla="val 767741"/>
              <a:gd name="f3381" fmla="val 213549"/>
              <a:gd name="f3382" fmla="val 767990"/>
              <a:gd name="f3383" fmla="val 214212"/>
              <a:gd name="f3384" fmla="val 767610"/>
              <a:gd name="f3385" fmla="val 214496"/>
              <a:gd name="f3386" fmla="val 767331"/>
              <a:gd name="f3387" fmla="val 214594"/>
              <a:gd name="f3388" fmla="val 766951"/>
              <a:gd name="f3389" fmla="val 214879"/>
              <a:gd name="f3390" fmla="val 765987"/>
              <a:gd name="f3391" fmla="val 215731"/>
              <a:gd name="f3392" fmla="val 765579"/>
              <a:gd name="f3393" fmla="val 216101"/>
              <a:gd name="f3394" fmla="val 765205"/>
              <a:gd name="f3395" fmla="val 216386"/>
              <a:gd name="f3396" fmla="val 764818"/>
              <a:gd name="f3397" fmla="val 1308433"/>
              <a:gd name="f3398" fmla="val 1320694"/>
              <a:gd name="f3399" fmla="val 1321655"/>
              <a:gd name="f3400" fmla="val 213414"/>
              <a:gd name="f3401" fmla="val 1322981"/>
              <a:gd name="f3402" fmla="val 214819"/>
              <a:gd name="f3403" fmla="val 1324719"/>
              <a:gd name="f3404" fmla="val 215620"/>
              <a:gd name="f3405" fmla="val 1325669"/>
              <a:gd name="f3406" fmla="val 216094"/>
              <a:gd name="f3407" fmla="val 1326719"/>
              <a:gd name="f3408" fmla="val 216286"/>
              <a:gd name="f3409" fmla="val 1327669"/>
              <a:gd name="f3410" fmla="val 1328618"/>
              <a:gd name="f3411" fmla="val 1329559"/>
              <a:gd name="f3412" fmla="val 1330414"/>
              <a:gd name="f3413" fmla="val 1331978"/>
              <a:gd name="f3414" fmla="val 214839"/>
              <a:gd name="f3415" fmla="val 1333353"/>
              <a:gd name="f3416" fmla="val 213524"/>
              <a:gd name="f3417" fmla="val 1334328"/>
              <a:gd name="f3418" fmla="val 1394874"/>
              <a:gd name="f3419" fmla="val 1395921"/>
              <a:gd name="f3420" fmla="val 213508"/>
              <a:gd name="f3421" fmla="val 1396948"/>
              <a:gd name="f3422" fmla="val 215116"/>
              <a:gd name="f3423" fmla="val 1397972"/>
              <a:gd name="f3424" fmla="val 1411327"/>
              <a:gd name="f3425" fmla="val 1410359"/>
              <a:gd name="f3426" fmla="val 1409407"/>
              <a:gd name="f3427" fmla="val 213501"/>
              <a:gd name="f3428" fmla="val 1408415"/>
              <a:gd name="f3429" fmla="val 1508175"/>
              <a:gd name="f3430" fmla="val 1509295"/>
              <a:gd name="f3431" fmla="val 213502"/>
              <a:gd name="f3432" fmla="val 1510382"/>
              <a:gd name="f3433" fmla="val 1511476"/>
              <a:gd name="f3434" fmla="val 1526632"/>
              <a:gd name="f3435" fmla="val 1525588"/>
              <a:gd name="f3436" fmla="val 215119"/>
              <a:gd name="f3437" fmla="val 1524546"/>
              <a:gd name="f3438" fmla="val 213506"/>
              <a:gd name="f3439" fmla="val 1523478"/>
              <a:gd name="f3440" fmla="val 1603037"/>
              <a:gd name="f3441" fmla="val 1604140"/>
              <a:gd name="f3442" fmla="val 1605208"/>
              <a:gd name="f3443" fmla="val 1606283"/>
              <a:gd name="f3444" fmla="val 1619899"/>
              <a:gd name="f3445" fmla="val 1618869"/>
              <a:gd name="f3446" fmla="val 215129"/>
              <a:gd name="f3447" fmla="val 1617875"/>
              <a:gd name="f3448" fmla="val 213496"/>
              <a:gd name="f3449" fmla="val 1616820"/>
              <a:gd name="f3450" fmla="val 45447"/>
              <a:gd name="f3451" fmla="val 221509"/>
              <a:gd name="f3452" fmla="val 44465"/>
              <a:gd name="f3453" fmla="val 223098"/>
              <a:gd name="f3454" fmla="val 43527"/>
              <a:gd name="f3455" fmla="val 224716"/>
              <a:gd name="f3456" fmla="val 42571"/>
              <a:gd name="f3457" fmla="val 226325"/>
              <a:gd name="f3458" fmla="val 1625946"/>
              <a:gd name="f3459" fmla="val 1624977"/>
              <a:gd name="f3460" fmla="val 224694"/>
              <a:gd name="f3461" fmla="val 1623937"/>
              <a:gd name="f3462" fmla="val 223119"/>
              <a:gd name="f3463" fmla="val 1622941"/>
              <a:gd name="f3464" fmla="val 1609493"/>
              <a:gd name="f3465" fmla="val 1609784"/>
              <a:gd name="f3466" fmla="val 221963"/>
              <a:gd name="f3467" fmla="val 1610112"/>
              <a:gd name="f3468" fmla="val 222387"/>
              <a:gd name="f3469" fmla="val 1610401"/>
              <a:gd name="f3470" fmla="val 222843"/>
              <a:gd name="f3471" fmla="val 1530620"/>
              <a:gd name="f3472" fmla="val 1530340"/>
              <a:gd name="f3473" fmla="val 222389"/>
              <a:gd name="f3474" fmla="val 1530029"/>
              <a:gd name="f3475" fmla="val 221961"/>
              <a:gd name="f3476" fmla="val 1529748"/>
              <a:gd name="f3477" fmla="val 1514741"/>
              <a:gd name="f3478" fmla="val 1515180"/>
              <a:gd name="f3479" fmla="val 222180"/>
              <a:gd name="f3480" fmla="val 1515661"/>
              <a:gd name="f3481" fmla="val 222816"/>
              <a:gd name="f3482" fmla="val 1516095"/>
              <a:gd name="f3483" fmla="val 223491"/>
              <a:gd name="f3484" fmla="val 1415427"/>
              <a:gd name="f3485" fmla="val 1415042"/>
              <a:gd name="f3486" fmla="val 1414610"/>
              <a:gd name="f3487" fmla="val 222181"/>
              <a:gd name="f3488" fmla="val 1414221"/>
              <a:gd name="f3489" fmla="val 1401051"/>
              <a:gd name="f3490" fmla="val 1401486"/>
              <a:gd name="f3491" fmla="val 222222"/>
              <a:gd name="f3492" fmla="val 1401975"/>
              <a:gd name="f3493" fmla="val 222885"/>
              <a:gd name="f3494" fmla="val 1402405"/>
              <a:gd name="f3495" fmla="val 223602"/>
              <a:gd name="f3496" fmla="val 1304871"/>
              <a:gd name="f3497" fmla="val 1304296"/>
              <a:gd name="f3498" fmla="val 222787"/>
              <a:gd name="f3499" fmla="val 1304184"/>
              <a:gd name="f3500" fmla="val 222141"/>
              <a:gd name="f3501" fmla="val 757380"/>
              <a:gd name="f3502" fmla="val 756438"/>
              <a:gd name="f3503" fmla="val 222175"/>
              <a:gd name="f3504" fmla="val 755541"/>
              <a:gd name="f3505" fmla="val 222938"/>
              <a:gd name="f3506" fmla="val 754690"/>
              <a:gd name="f3507" fmla="val 223787"/>
              <a:gd name="f3508" fmla="val 753169"/>
              <a:gd name="f3509" fmla="val 223028"/>
              <a:gd name="f3510" fmla="val 752891"/>
              <a:gd name="f3511" fmla="val 222935"/>
              <a:gd name="f3512" fmla="val 752594"/>
              <a:gd name="f3513" fmla="val 223695"/>
              <a:gd name="f3514" fmla="val 618499"/>
              <a:gd name="f3515" fmla="val 618689"/>
              <a:gd name="f3516" fmla="val 222948"/>
              <a:gd name="f3517" fmla="val 618901"/>
              <a:gd name="f3518" fmla="val 222251"/>
              <a:gd name="f3519" fmla="val 619093"/>
              <a:gd name="f3520" fmla="val 605941"/>
              <a:gd name="f3521" fmla="val 605803"/>
              <a:gd name="f3522" fmla="val 222068"/>
              <a:gd name="f3523" fmla="val 605632"/>
              <a:gd name="f3524" fmla="val 222559"/>
              <a:gd name="f3525" fmla="val 605496"/>
              <a:gd name="f3526" fmla="val 223120"/>
              <a:gd name="f3527" fmla="val 498928"/>
              <a:gd name="f3528" fmla="val 498264"/>
              <a:gd name="f3529" fmla="val 222931"/>
              <a:gd name="f3530" fmla="val 497687"/>
              <a:gd name="f3531" fmla="val 222653"/>
              <a:gd name="f3532" fmla="val 496832"/>
              <a:gd name="f3533" fmla="val 496547"/>
              <a:gd name="f3534" fmla="val 496357"/>
              <a:gd name="f3535" fmla="val 223026"/>
              <a:gd name="f3536" fmla="val 496072"/>
              <a:gd name="f3537" fmla="val 495515"/>
              <a:gd name="f3538" fmla="val 222552"/>
              <a:gd name="f3539" fmla="val 495429"/>
              <a:gd name="f3540" fmla="val 222054"/>
              <a:gd name="f3541" fmla="val 495367"/>
              <a:gd name="f3542" fmla="val 469101"/>
              <a:gd name="f3543" fmla="val 469960"/>
              <a:gd name="f3544" fmla="val 222267"/>
              <a:gd name="f3545" fmla="val 471060"/>
              <a:gd name="f3546" fmla="val 222795"/>
              <a:gd name="f3547" fmla="val 472421"/>
              <a:gd name="f3548" fmla="val 473181"/>
              <a:gd name="f3549" fmla="val 223030"/>
              <a:gd name="f3550" fmla="val 473852"/>
              <a:gd name="f3551" fmla="val 474517"/>
              <a:gd name="f3552" fmla="val 223125"/>
              <a:gd name="f3553" fmla="val 474519"/>
              <a:gd name="f3554" fmla="val 223209"/>
              <a:gd name="f3555" fmla="val 474424"/>
              <a:gd name="f3556" fmla="val 223398"/>
              <a:gd name="f3557" fmla="val 460457"/>
              <a:gd name="f3558" fmla="val 461303"/>
              <a:gd name="f3559" fmla="val 222877"/>
              <a:gd name="f3560" fmla="val 461814"/>
              <a:gd name="f3561" fmla="val 222197"/>
              <a:gd name="f3562" fmla="val 462182"/>
              <a:gd name="f3563" fmla="val 346599"/>
              <a:gd name="f3564" fmla="val 345718"/>
              <a:gd name="f3565" fmla="val 222059"/>
              <a:gd name="f3566" fmla="val 345100"/>
              <a:gd name="f3567" fmla="val 222742"/>
              <a:gd name="f3568" fmla="val 344689"/>
              <a:gd name="f3569" fmla="val 275165"/>
              <a:gd name="f3570" fmla="val 275616"/>
              <a:gd name="f3571" fmla="val 222758"/>
              <a:gd name="f3572" fmla="val 276101"/>
              <a:gd name="f3573" fmla="val 222146"/>
              <a:gd name="f3574" fmla="val 276556"/>
              <a:gd name="f3575" fmla="val 262458"/>
              <a:gd name="f3576" fmla="val 262084"/>
              <a:gd name="f3577" fmla="val 222052"/>
              <a:gd name="f3578" fmla="val 261680"/>
              <a:gd name="f3579" fmla="val 222575"/>
              <a:gd name="f3580" fmla="val 261308"/>
              <a:gd name="f3581" fmla="val 161864"/>
              <a:gd name="f3582" fmla="val 162283"/>
              <a:gd name="f3583" fmla="val 222574"/>
              <a:gd name="f3584" fmla="val 162740"/>
              <a:gd name="f3585" fmla="val 163162"/>
              <a:gd name="f3586" fmla="val 148990"/>
              <a:gd name="f3587" fmla="val 148635"/>
              <a:gd name="f3588" fmla="val 221991"/>
              <a:gd name="f3589" fmla="val 148249"/>
              <a:gd name="f3590" fmla="val 222452"/>
              <a:gd name="f3591" fmla="val 147896"/>
              <a:gd name="f3592" fmla="val 56817"/>
              <a:gd name="f3593" fmla="val 57126"/>
              <a:gd name="f3594" fmla="val 222449"/>
              <a:gd name="f3595" fmla="val 57471"/>
              <a:gd name="f3596" fmla="val 221993"/>
              <a:gd name="f3597" fmla="val 57782"/>
              <a:gd name="f3598" fmla="val 441072"/>
              <a:gd name="f3599" fmla="val 222954"/>
              <a:gd name="f3600" fmla="val 442081"/>
              <a:gd name="f3601" fmla="val 443133"/>
              <a:gd name="f3602" fmla="val 223175"/>
              <a:gd name="f3603" fmla="val 444226"/>
              <a:gd name="f3604" fmla="val 438141"/>
              <a:gd name="f3605" fmla="val 439091"/>
              <a:gd name="f3606" fmla="val 440063"/>
              <a:gd name="f3607" fmla="val 39845"/>
              <a:gd name="f3608" fmla="val 231121"/>
              <a:gd name="f3609" fmla="val 38930"/>
              <a:gd name="f3610" fmla="val 232724"/>
              <a:gd name="f3611" fmla="val 38007"/>
              <a:gd name="f3612" fmla="val 234315"/>
              <a:gd name="f3613" fmla="val 37118"/>
              <a:gd name="f3614" fmla="val 235937"/>
              <a:gd name="f3615" fmla="val 49936"/>
              <a:gd name="f3616" fmla="val 50082"/>
              <a:gd name="f3617" fmla="val 235681"/>
              <a:gd name="f3618" fmla="val 50215"/>
              <a:gd name="f3619" fmla="val 235414"/>
              <a:gd name="f3620" fmla="val 50362"/>
              <a:gd name="f3621" fmla="val 235159"/>
              <a:gd name="f3622" fmla="val 140124"/>
              <a:gd name="f3623" fmla="val 139951"/>
              <a:gd name="f3624" fmla="val 235415"/>
              <a:gd name="f3625" fmla="val 139795"/>
              <a:gd name="f3626" fmla="val 235680"/>
              <a:gd name="f3627" fmla="val 139623"/>
              <a:gd name="f3628" fmla="val 153554"/>
              <a:gd name="f3629" fmla="val 153733"/>
              <a:gd name="f3630" fmla="val 153893"/>
              <a:gd name="f3631" fmla="val 154073"/>
              <a:gd name="f3632" fmla="val 254463"/>
              <a:gd name="f3633" fmla="val 254303"/>
              <a:gd name="f3634" fmla="val 254159"/>
              <a:gd name="f3635" fmla="val 254000"/>
              <a:gd name="f3636" fmla="val 267040"/>
              <a:gd name="f3637" fmla="val 267225"/>
              <a:gd name="f3638" fmla="val 235651"/>
              <a:gd name="f3639" fmla="val 267392"/>
              <a:gd name="f3640" fmla="val 235351"/>
              <a:gd name="f3641" fmla="val 235066"/>
              <a:gd name="f3642" fmla="val 346877"/>
              <a:gd name="f3643" fmla="val 234974"/>
              <a:gd name="f3644" fmla="val 347132"/>
              <a:gd name="f3645" fmla="val 235312"/>
              <a:gd name="f3646" fmla="val 347427"/>
              <a:gd name="f3647" fmla="val 235612"/>
              <a:gd name="f3648" fmla="val 347694"/>
              <a:gd name="f3649" fmla="val 425509"/>
              <a:gd name="f3650" fmla="val 425591"/>
              <a:gd name="f3651" fmla="val 235639"/>
              <a:gd name="f3652" fmla="val 425710"/>
              <a:gd name="f3653" fmla="val 235368"/>
              <a:gd name="f3654" fmla="val 425787"/>
              <a:gd name="f3655" fmla="val 474999"/>
              <a:gd name="f3656" fmla="val 475084"/>
              <a:gd name="f3657" fmla="val 235361"/>
              <a:gd name="f3658" fmla="val 475190"/>
              <a:gd name="f3659" fmla="val 235643"/>
              <a:gd name="f3660" fmla="val 475278"/>
              <a:gd name="f3661" fmla="val 506849"/>
              <a:gd name="f3662" fmla="val 506908"/>
              <a:gd name="f3663" fmla="val 235669"/>
              <a:gd name="f3664" fmla="val 507054"/>
              <a:gd name="f3665" fmla="val 235434"/>
              <a:gd name="f3666" fmla="val 507090"/>
              <a:gd name="f3667" fmla="val 603585"/>
              <a:gd name="f3668" fmla="val 603529"/>
              <a:gd name="f3669" fmla="val 235410"/>
              <a:gd name="f3670" fmla="val 603492"/>
              <a:gd name="f3671" fmla="val 235685"/>
              <a:gd name="f3672" fmla="val 603437"/>
              <a:gd name="f3673" fmla="val 614900"/>
              <a:gd name="f3674" fmla="val 615000"/>
              <a:gd name="f3675" fmla="val 235501"/>
              <a:gd name="f3676" fmla="val 615079"/>
              <a:gd name="f3677" fmla="val 235019"/>
              <a:gd name="f3678" fmla="val 615179"/>
              <a:gd name="f3679" fmla="val 234585"/>
              <a:gd name="f3680" fmla="val 746807"/>
              <a:gd name="f3681" fmla="val 746621"/>
              <a:gd name="f3682" fmla="val 746444"/>
              <a:gd name="f3683" fmla="val 235327"/>
              <a:gd name="f3684" fmla="val 746409"/>
              <a:gd name="f3685" fmla="val 235598"/>
              <a:gd name="f3686" fmla="val 746269"/>
              <a:gd name="f3687" fmla="val 1308544"/>
              <a:gd name="f3688" fmla="val 1308064"/>
              <a:gd name="f3689" fmla="val 235602"/>
              <a:gd name="f3690" fmla="val 1307531"/>
              <a:gd name="f3691" fmla="val 235103"/>
              <a:gd name="f3692" fmla="val 1307153"/>
              <a:gd name="f3693" fmla="val 234881"/>
              <a:gd name="f3694" fmla="val 1307062"/>
              <a:gd name="f3695" fmla="val 234883"/>
              <a:gd name="f3696" fmla="val 1306967"/>
              <a:gd name="f3697" fmla="val 234789"/>
              <a:gd name="f3698" fmla="val 1408582"/>
              <a:gd name="f3699" fmla="val 1408787"/>
              <a:gd name="f3700" fmla="val 235165"/>
              <a:gd name="f3701" fmla="val 1408972"/>
              <a:gd name="f3702" fmla="val 235560"/>
              <a:gd name="f3703" fmla="val 1409175"/>
              <a:gd name="f3704" fmla="val 1422683"/>
              <a:gd name="f3705" fmla="val 235401"/>
              <a:gd name="f3706" fmla="val 1422437"/>
              <a:gd name="f3707" fmla="val 234840"/>
              <a:gd name="f3708" fmla="val 1422160"/>
              <a:gd name="f3709" fmla="val 234307"/>
              <a:gd name="f3710" fmla="val 1523793"/>
              <a:gd name="f3711" fmla="val 1524105"/>
              <a:gd name="f3712" fmla="val 234839"/>
              <a:gd name="f3713" fmla="val 1524375"/>
              <a:gd name="f3714" fmla="val 235403"/>
              <a:gd name="f3715" fmla="val 1524684"/>
              <a:gd name="f3716" fmla="val 1538040"/>
              <a:gd name="f3717" fmla="val 1537744"/>
              <a:gd name="f3718" fmla="val 235402"/>
              <a:gd name="f3719" fmla="val 1537485"/>
              <a:gd name="f3720" fmla="val 1537186"/>
              <a:gd name="f3721" fmla="val 1617154"/>
              <a:gd name="f3722" fmla="val 1617462"/>
              <a:gd name="f3723" fmla="val 234841"/>
              <a:gd name="f3724" fmla="val 1617738"/>
              <a:gd name="f3725" fmla="val 1618044"/>
              <a:gd name="f3726" fmla="val 1631307"/>
              <a:gd name="f3727" fmla="val 1630423"/>
              <a:gd name="f3728" fmla="val 234326"/>
              <a:gd name="f3729" fmla="val 1629545"/>
              <a:gd name="f3730" fmla="val 232713"/>
              <a:gd name="f3731" fmla="val 1628636"/>
              <a:gd name="f3732" fmla="val 34409"/>
              <a:gd name="f3733" fmla="val 240734"/>
              <a:gd name="f3734" fmla="val 33584"/>
              <a:gd name="f3735" fmla="val 242305"/>
              <a:gd name="f3736" fmla="val 32873"/>
              <a:gd name="f3737" fmla="val 243960"/>
              <a:gd name="f3738" fmla="val 32072"/>
              <a:gd name="f3739" fmla="val 245549"/>
              <a:gd name="f3740" fmla="val 44723"/>
              <a:gd name="f3741" fmla="val 45576"/>
              <a:gd name="f3742" fmla="val 243930"/>
              <a:gd name="f3743" fmla="val 46459"/>
              <a:gd name="f3744" fmla="val 242334"/>
              <a:gd name="f3745" fmla="val 47339"/>
              <a:gd name="f3746" fmla="val 136581"/>
              <a:gd name="f3747" fmla="val 135547"/>
              <a:gd name="f3748" fmla="val 134507"/>
              <a:gd name="f3749" fmla="val 243932"/>
              <a:gd name="f3750" fmla="val 133501"/>
              <a:gd name="f3751" fmla="val 147135"/>
              <a:gd name="f3752" fmla="val 148189"/>
              <a:gd name="f3753" fmla="val 243931"/>
              <a:gd name="f3754" fmla="val 149280"/>
              <a:gd name="f3755" fmla="val 242335"/>
              <a:gd name="f3756" fmla="val 150363"/>
              <a:gd name="f3757" fmla="val 251161"/>
              <a:gd name="f3758" fmla="val 250201"/>
              <a:gd name="f3759" fmla="val 242333"/>
              <a:gd name="f3760" fmla="val 249239"/>
              <a:gd name="f3761" fmla="val 243934"/>
              <a:gd name="f3762" fmla="val 248305"/>
              <a:gd name="f3763" fmla="val 261104"/>
              <a:gd name="f3764" fmla="val 262078"/>
              <a:gd name="f3765" fmla="val 243933"/>
              <a:gd name="f3766" fmla="val 263072"/>
              <a:gd name="f3767" fmla="val 242331"/>
              <a:gd name="f3768" fmla="val 264072"/>
              <a:gd name="f3769" fmla="val 350439"/>
              <a:gd name="f3770" fmla="val 349992"/>
              <a:gd name="f3771" fmla="val 242636"/>
              <a:gd name="f3772" fmla="val 350091"/>
              <a:gd name="f3773" fmla="val 244310"/>
              <a:gd name="f3774" fmla="val 350699"/>
              <a:gd name="f3775" fmla="val 421929"/>
              <a:gd name="f3776" fmla="val 421954"/>
              <a:gd name="f3777" fmla="val 245499"/>
              <a:gd name="f3778" fmla="val 421979"/>
              <a:gd name="f3779" fmla="val 245452"/>
              <a:gd name="f3780" fmla="val 422003"/>
              <a:gd name="f3781" fmla="val 245401"/>
              <a:gd name="f3782" fmla="val 422715"/>
              <a:gd name="f3783" fmla="val 243890"/>
              <a:gd name="f3784" fmla="val 423382"/>
              <a:gd name="f3785" fmla="val 242337"/>
              <a:gd name="f3786" fmla="val 423988"/>
              <a:gd name="f3787" fmla="val 476817"/>
              <a:gd name="f3788" fmla="val 476842"/>
              <a:gd name="f3789" fmla="val 240806"/>
              <a:gd name="f3790" fmla="val 476866"/>
              <a:gd name="f3791" fmla="val 240884"/>
              <a:gd name="f3792" fmla="val 476891"/>
              <a:gd name="f3793" fmla="val 240956"/>
              <a:gd name="f3794" fmla="val 477745"/>
              <a:gd name="f3795" fmla="val 243419"/>
              <a:gd name="f3796" fmla="val 478092"/>
              <a:gd name="f3797" fmla="val 244461"/>
              <a:gd name="f3798" fmla="val 478777"/>
              <a:gd name="f3799" fmla="val 245084"/>
              <a:gd name="f3800" fmla="val 479544"/>
              <a:gd name="f3801" fmla="val 502972"/>
              <a:gd name="f3802" fmla="val 502959"/>
              <a:gd name="f3803" fmla="val 245101"/>
              <a:gd name="f3804" fmla="val 503028"/>
              <a:gd name="f3805" fmla="val 244531"/>
              <a:gd name="f3806" fmla="val 503009"/>
              <a:gd name="f3807" fmla="val 244179"/>
              <a:gd name="f3808" fmla="val 507554"/>
              <a:gd name="f3809" fmla="val 507925"/>
              <a:gd name="f3810" fmla="val 504438"/>
              <a:gd name="f3811" fmla="val 240845"/>
              <a:gd name="f3812" fmla="val 504466"/>
              <a:gd name="f3813" fmla="val 240812"/>
              <a:gd name="f3814" fmla="val 504484"/>
              <a:gd name="f3815" fmla="val 240767"/>
              <a:gd name="f3816" fmla="val 504512"/>
              <a:gd name="f3817" fmla="val 602472"/>
              <a:gd name="f3818" fmla="val 602138"/>
              <a:gd name="f3819" fmla="val 242311"/>
              <a:gd name="f3820" fmla="val 601850"/>
              <a:gd name="f3821" fmla="val 243953"/>
              <a:gd name="f3822" fmla="val 601526"/>
              <a:gd name="f3823" fmla="val 612934"/>
              <a:gd name="f3824" fmla="val 613269"/>
              <a:gd name="f3825" fmla="val 243955"/>
              <a:gd name="f3826" fmla="val 613573"/>
              <a:gd name="f3827" fmla="val 242307"/>
              <a:gd name="f3828" fmla="val 744432"/>
              <a:gd name="f3829" fmla="val 744429"/>
              <a:gd name="f3830" fmla="val 240739"/>
              <a:gd name="f3831" fmla="val 744435"/>
              <a:gd name="f3832" fmla="val 240747"/>
              <a:gd name="f3833" fmla="val 240752"/>
              <a:gd name="f3834" fmla="val 743577"/>
              <a:gd name="f3835" fmla="val 242270"/>
              <a:gd name="f3836" fmla="val 742620"/>
              <a:gd name="f3837" fmla="val 243791"/>
              <a:gd name="f3838" fmla="val 741576"/>
              <a:gd name="f3839" fmla="val 245308"/>
              <a:gd name="f3840" fmla="val 741526"/>
              <a:gd name="f3841" fmla="val 245384"/>
              <a:gd name="f3842" fmla="val 741477"/>
              <a:gd name="f3843" fmla="val 245474"/>
              <a:gd name="f3844" fmla="val 741427"/>
              <a:gd name="f3845" fmla="val 1076247"/>
              <a:gd name="f3846" fmla="val 1076483"/>
              <a:gd name="f3847" fmla="val 245525"/>
              <a:gd name="f3848" fmla="val 1076697"/>
              <a:gd name="f3849" fmla="val 245519"/>
              <a:gd name="f3850" fmla="val 1076934"/>
              <a:gd name="f3851" fmla="val 245494"/>
              <a:gd name="f3852" fmla="val 1077124"/>
              <a:gd name="f3853" fmla="val 1077409"/>
              <a:gd name="f3854" fmla="val 245496"/>
              <a:gd name="f3855" fmla="val 1077694"/>
              <a:gd name="f3856" fmla="val 1077721"/>
              <a:gd name="f3857" fmla="val 245456"/>
              <a:gd name="f3858" fmla="val 1077760"/>
              <a:gd name="f3859" fmla="val 245495"/>
              <a:gd name="f3860" fmla="val 1077787"/>
              <a:gd name="f3861" fmla="val 1312328"/>
              <a:gd name="f3862" fmla="val 1312311"/>
              <a:gd name="f3863" fmla="val 245313"/>
              <a:gd name="f3864" fmla="val 1312307"/>
              <a:gd name="f3865" fmla="val 245062"/>
              <a:gd name="f3866" fmla="val 1312291"/>
              <a:gd name="f3867" fmla="val 244827"/>
              <a:gd name="f3868" fmla="val 1312087"/>
              <a:gd name="f3869" fmla="val 241808"/>
              <a:gd name="f3870" fmla="val 1312059"/>
              <a:gd name="f3871" fmla="val 241394"/>
              <a:gd name="f3872" fmla="val 1311906"/>
              <a:gd name="f3873" fmla="val 241103"/>
              <a:gd name="f3874" fmla="val 1311827"/>
              <a:gd name="f3875" fmla="val 1411624"/>
              <a:gd name="f3876" fmla="val 1412454"/>
              <a:gd name="f3877" fmla="val 242336"/>
              <a:gd name="f3878" fmla="val 1413304"/>
              <a:gd name="f3879" fmla="val 243926"/>
              <a:gd name="f3880" fmla="val 1414110"/>
              <a:gd name="f3881" fmla="val 1427651"/>
              <a:gd name="f3882" fmla="val 1426886"/>
              <a:gd name="f3883" fmla="val 243928"/>
              <a:gd name="f3884" fmla="val 1426083"/>
              <a:gd name="f3885" fmla="val 1425295"/>
              <a:gd name="f3886" fmla="val 1527336"/>
              <a:gd name="f3887" fmla="val 1528226"/>
              <a:gd name="f3888" fmla="val 1529126"/>
              <a:gd name="f3889" fmla="val 1529989"/>
              <a:gd name="f3890" fmla="val 1543104"/>
              <a:gd name="f3891" fmla="val 1542279"/>
              <a:gd name="f3892" fmla="val 243927"/>
              <a:gd name="f3893" fmla="val 1541412"/>
              <a:gd name="f3894" fmla="val 1540562"/>
              <a:gd name="f3895" fmla="val 1620641"/>
              <a:gd name="f3896" fmla="val 1621516"/>
              <a:gd name="f3897" fmla="val 1622409"/>
              <a:gd name="f3898" fmla="val 1623256"/>
              <a:gd name="f3899" fmla="val 1636427"/>
              <a:gd name="f3900" fmla="val 1635617"/>
              <a:gd name="f3901" fmla="val 243943"/>
              <a:gd name="f3902" fmla="val 1634831"/>
              <a:gd name="f3903" fmla="val 242322"/>
              <a:gd name="f3904" fmla="val 1633997"/>
              <a:gd name="f3905" fmla="val 29754"/>
              <a:gd name="f3906" fmla="val 250346"/>
              <a:gd name="f3907" fmla="val 28979"/>
              <a:gd name="f3908" fmla="val 251954"/>
              <a:gd name="f3909" fmla="val 28165"/>
              <a:gd name="f3910" fmla="val 253535"/>
              <a:gd name="f3911" fmla="val 27416"/>
              <a:gd name="f3912" fmla="val 255162"/>
              <a:gd name="f3913" fmla="val 39919"/>
              <a:gd name="f3914" fmla="val 40687"/>
              <a:gd name="f3915" fmla="val 253564"/>
              <a:gd name="f3916" fmla="val 41387"/>
              <a:gd name="f3917" fmla="val 251925"/>
              <a:gd name="f3918" fmla="val 42182"/>
              <a:gd name="f3919" fmla="val 130496"/>
              <a:gd name="f3920" fmla="val 129548"/>
              <a:gd name="f3921" fmla="val 251932"/>
              <a:gd name="f3922" fmla="val 128690"/>
              <a:gd name="f3923" fmla="val 253560"/>
              <a:gd name="f3924" fmla="val 127770"/>
              <a:gd name="f3925" fmla="val 141144"/>
              <a:gd name="f3926" fmla="val 142107"/>
              <a:gd name="f3927" fmla="val 253562"/>
              <a:gd name="f3928" fmla="val 143008"/>
              <a:gd name="f3929" fmla="val 251930"/>
              <a:gd name="f3930" fmla="val 144000"/>
              <a:gd name="f3931" fmla="val 156392"/>
              <a:gd name="f3932" fmla="val 155390"/>
              <a:gd name="f3933" fmla="val 250628"/>
              <a:gd name="f3934" fmla="val 154402"/>
              <a:gd name="f3935" fmla="val 251072"/>
              <a:gd name="f3936" fmla="val 153498"/>
              <a:gd name="f3937" fmla="val 251846"/>
              <a:gd name="f3938" fmla="val 151859"/>
              <a:gd name="f3939" fmla="val 252982"/>
              <a:gd name="f3940" fmla="val 151156"/>
              <a:gd name="f3941" fmla="val 254097"/>
              <a:gd name="f3942" fmla="val 150753"/>
              <a:gd name="f3943" fmla="val 168449"/>
              <a:gd name="f3944" fmla="val 167958"/>
              <a:gd name="f3945" fmla="val 254120"/>
              <a:gd name="f3946" fmla="val 167099"/>
              <a:gd name="f3947" fmla="val 253096"/>
              <a:gd name="f3948" fmla="val 165184"/>
              <a:gd name="f3949" fmla="val 252698"/>
              <a:gd name="f3950" fmla="val 251939"/>
              <a:gd name="f3951" fmla="val 162903"/>
              <a:gd name="f3952" fmla="val 250809"/>
              <a:gd name="f3953" fmla="val 162587"/>
              <a:gd name="f3954" fmla="val 250651"/>
              <a:gd name="f3955" fmla="val 162070"/>
              <a:gd name="f3956" fmla="val 250492"/>
              <a:gd name="f3957" fmla="val 161530"/>
              <a:gd name="f3958" fmla="val 245504"/>
              <a:gd name="f3959" fmla="val 244623"/>
              <a:gd name="f3960" fmla="val 243836"/>
              <a:gd name="f3961" fmla="val 242981"/>
              <a:gd name="f3962" fmla="val 255558"/>
              <a:gd name="f3963" fmla="val 256447"/>
              <a:gd name="f3964" fmla="val 257276"/>
              <a:gd name="f3965" fmla="val 251926"/>
              <a:gd name="f3966" fmla="val 258192"/>
              <a:gd name="f3967" fmla="val 354668"/>
              <a:gd name="f3968" fmla="val 355298"/>
              <a:gd name="f3969" fmla="val 251287"/>
              <a:gd name="f3970" fmla="val 355646"/>
              <a:gd name="f3971" fmla="val 252136"/>
              <a:gd name="f3972" fmla="val 355707"/>
              <a:gd name="f3973" fmla="val 252809"/>
              <a:gd name="f3974" fmla="val 355730"/>
              <a:gd name="f3975" fmla="val 253713"/>
              <a:gd name="f3976" fmla="val 355886"/>
              <a:gd name="f3977" fmla="val 254491"/>
              <a:gd name="f3978" fmla="val 356097"/>
              <a:gd name="f3979" fmla="val 369712"/>
              <a:gd name="f3980" fmla="val 370313"/>
              <a:gd name="f3981" fmla="val 254330"/>
              <a:gd name="f3982" fmla="val 370786"/>
              <a:gd name="f3983" fmla="val 253469"/>
              <a:gd name="f3984" fmla="val 370992"/>
              <a:gd name="f3985" fmla="val 252606"/>
              <a:gd name="f3986" fmla="val 371473"/>
              <a:gd name="f3987" fmla="val 253523"/>
              <a:gd name="f3988" fmla="val 371861"/>
              <a:gd name="f3989" fmla="val 254354"/>
              <a:gd name="f3990" fmla="val 372160"/>
              <a:gd name="f3991" fmla="val 418349"/>
              <a:gd name="f3992" fmla="val 418377"/>
              <a:gd name="f3993" fmla="val 255007"/>
              <a:gd name="f3994" fmla="val 418354"/>
              <a:gd name="f3995" fmla="val 254853"/>
              <a:gd name="f3996" fmla="val 418386"/>
              <a:gd name="f3997" fmla="val 254699"/>
              <a:gd name="f3998" fmla="val 418697"/>
              <a:gd name="f3999" fmla="val 253233"/>
              <a:gd name="f4000" fmla="val 419199"/>
              <a:gd name="f4001" fmla="val 251790"/>
              <a:gd name="f4002" fmla="val 419777"/>
              <a:gd name="f4003" fmla="val 464148"/>
              <a:gd name="f4004" fmla="val 461985"/>
              <a:gd name="f4005" fmla="val 251764"/>
              <a:gd name="f4006" fmla="val 459926"/>
              <a:gd name="f4007" fmla="val 253322"/>
              <a:gd name="f4008" fmla="val 458082"/>
              <a:gd name="f4009" fmla="val 255069"/>
              <a:gd name="f4010" fmla="val 457227"/>
              <a:gd name="f4011" fmla="val 254595"/>
              <a:gd name="f4012" fmla="val 456189"/>
              <a:gd name="f4013" fmla="val 254217"/>
              <a:gd name="f4014" fmla="val 454669"/>
              <a:gd name="f4015" fmla="val 452865"/>
              <a:gd name="f4016" fmla="val 450872"/>
              <a:gd name="f4017" fmla="val 254418"/>
              <a:gd name="f4018" fmla="val 449067"/>
              <a:gd name="f4019" fmla="val 254513"/>
              <a:gd name="f4020" fmla="val 446878"/>
              <a:gd name="f4021" fmla="val 446171"/>
              <a:gd name="f4022" fmla="val 254736"/>
              <a:gd name="f4023" fmla="val 445446"/>
              <a:gd name="f4024" fmla="val 254937"/>
              <a:gd name="f4025" fmla="val 444726"/>
              <a:gd name="f4026" fmla="val 499874"/>
              <a:gd name="f4027" fmla="val 254032"/>
              <a:gd name="f4028" fmla="val 498636"/>
              <a:gd name="f4029" fmla="val 253647"/>
              <a:gd name="f4030" fmla="val 498446"/>
              <a:gd name="f4031" fmla="val 253458"/>
              <a:gd name="f4032" fmla="val 499782"/>
              <a:gd name="f4033" fmla="val 252143"/>
              <a:gd name="f4034" fmla="val 499972"/>
              <a:gd name="f4035" fmla="val 251858"/>
              <a:gd name="f4036" fmla="val 500260"/>
              <a:gd name="f4037" fmla="val 251573"/>
              <a:gd name="f4038" fmla="val 500449"/>
              <a:gd name="f4039" fmla="val 251383"/>
              <a:gd name="f4040" fmla="val 500899"/>
              <a:gd name="f4041" fmla="val 251075"/>
              <a:gd name="f4042" fmla="val 501139"/>
              <a:gd name="f4043" fmla="val 250699"/>
              <a:gd name="f4044" fmla="val 501451"/>
              <a:gd name="f4045" fmla="val 600562"/>
              <a:gd name="f4046" fmla="val 600248"/>
              <a:gd name="f4047" fmla="val 251962"/>
              <a:gd name="f4048" fmla="val 599900"/>
              <a:gd name="f4049" fmla="val 253526"/>
              <a:gd name="f4050" fmla="val 599597"/>
              <a:gd name="f4051" fmla="val 610949"/>
              <a:gd name="f4052" fmla="val 611265"/>
              <a:gd name="f4053" fmla="val 253525"/>
              <a:gd name="f4054" fmla="val 611626"/>
              <a:gd name="f4055" fmla="val 611951"/>
              <a:gd name="f4056" fmla="val 738459"/>
              <a:gd name="f4057" fmla="val 737624"/>
              <a:gd name="f4058" fmla="val 251871"/>
              <a:gd name="f4059" fmla="val 736943"/>
              <a:gd name="f4060" fmla="val 253489"/>
              <a:gd name="f4061" fmla="val 736419"/>
              <a:gd name="f4062" fmla="val 1067882"/>
              <a:gd name="f4063" fmla="val 1067590"/>
              <a:gd name="f4064" fmla="val 253573"/>
              <a:gd name="f4065" fmla="val 1067329"/>
              <a:gd name="f4066" fmla="val 251917"/>
              <a:gd name="f4067" fmla="val 1067028"/>
              <a:gd name="f4068" fmla="val 1081460"/>
              <a:gd name="f4069" fmla="val 1082916"/>
              <a:gd name="f4070" fmla="val 251684"/>
              <a:gd name="f4071" fmla="val 1084489"/>
              <a:gd name="f4072" fmla="val 252754"/>
              <a:gd name="f4073" fmla="val 1085967"/>
              <a:gd name="f4074" fmla="val 253754"/>
              <a:gd name="f4075" fmla="val 1086637"/>
              <a:gd name="f4076" fmla="val 254199"/>
              <a:gd name="f4077" fmla="val 1087303"/>
              <a:gd name="f4078" fmla="val 254672"/>
              <a:gd name="f4079" fmla="val 1087971"/>
              <a:gd name="f4080" fmla="val 1291441"/>
              <a:gd name="f4081" fmla="val 1291419"/>
              <a:gd name="f4082" fmla="val 255102"/>
              <a:gd name="f4083" fmla="val 1291408"/>
              <a:gd name="f4084" fmla="val 255036"/>
              <a:gd name="f4085" fmla="val 1291386"/>
              <a:gd name="f4086" fmla="val 254976"/>
              <a:gd name="f4087" fmla="val 1292905"/>
              <a:gd name="f4088" fmla="val 253744"/>
              <a:gd name="f4089" fmla="val 1294232"/>
              <a:gd name="f4090" fmla="val 252419"/>
              <a:gd name="f4091" fmla="val 1295466"/>
              <a:gd name="f4092" fmla="val 250902"/>
              <a:gd name="f4093" fmla="val 1295744"/>
              <a:gd name="f4094" fmla="val 252470"/>
              <a:gd name="f4095" fmla="val 1296130"/>
              <a:gd name="f4096" fmla="val 253947"/>
              <a:gd name="f4097" fmla="val 1297025"/>
              <a:gd name="f4098" fmla="val 1312421"/>
              <a:gd name="f4099" fmla="val 1312540"/>
              <a:gd name="f4100" fmla="val 253541"/>
              <a:gd name="f4101" fmla="val 1312661"/>
              <a:gd name="f4102" fmla="val 251931"/>
              <a:gd name="f4103" fmla="val 1312606"/>
              <a:gd name="f4104" fmla="val 1416484"/>
              <a:gd name="f4105" fmla="val 1417234"/>
              <a:gd name="f4106" fmla="val 251927"/>
              <a:gd name="f4107" fmla="val 1417910"/>
              <a:gd name="f4108" fmla="val 1418636"/>
              <a:gd name="f4109" fmla="val 1431954"/>
              <a:gd name="f4110" fmla="val 1431263"/>
              <a:gd name="f4111" fmla="val 253559"/>
              <a:gd name="f4112" fmla="val 1430610"/>
              <a:gd name="f4113" fmla="val 1429895"/>
              <a:gd name="f4114" fmla="val 1532512"/>
              <a:gd name="f4115" fmla="val 1533318"/>
              <a:gd name="f4116" fmla="val 1534069"/>
              <a:gd name="f4117" fmla="val 253558"/>
              <a:gd name="f4118" fmla="val 1534849"/>
              <a:gd name="f4119" fmla="val 1547741"/>
              <a:gd name="f4120" fmla="val 1546995"/>
              <a:gd name="f4121" fmla="val 1546286"/>
              <a:gd name="f4122" fmla="val 1545515"/>
              <a:gd name="f4123" fmla="val 1625742"/>
              <a:gd name="f4124" fmla="val 1626532"/>
              <a:gd name="f4125" fmla="val 251929"/>
              <a:gd name="f4126" fmla="val 1627241"/>
              <a:gd name="f4127" fmla="val 1628005"/>
              <a:gd name="f4128" fmla="val 1641008"/>
              <a:gd name="f4129" fmla="val 1640262"/>
              <a:gd name="f4130" fmla="val 1639481"/>
              <a:gd name="f4131" fmla="val 251948"/>
              <a:gd name="f4132" fmla="val 1638708"/>
              <a:gd name="f4133" fmla="val 25209"/>
              <a:gd name="f4134" fmla="val 259958"/>
              <a:gd name="f4135" fmla="val 24516"/>
              <a:gd name="f4136" fmla="val 261535"/>
              <a:gd name="f4137" fmla="val 23929"/>
              <a:gd name="f4138" fmla="val 263180"/>
              <a:gd name="f4139" fmla="val 23261"/>
              <a:gd name="f4140" fmla="val 264774"/>
              <a:gd name="f4141" fmla="val 35393"/>
              <a:gd name="f4142" fmla="val 36105"/>
              <a:gd name="f4143" fmla="val 263144"/>
              <a:gd name="f4144" fmla="val 36897"/>
              <a:gd name="f4145" fmla="val 261570"/>
              <a:gd name="f4146" fmla="val 37637"/>
              <a:gd name="f4147" fmla="val 125061"/>
              <a:gd name="f4148" fmla="val 124172"/>
              <a:gd name="f4149" fmla="val 261572"/>
              <a:gd name="f4150" fmla="val 123213"/>
              <a:gd name="f4151" fmla="val 263145"/>
              <a:gd name="f4152" fmla="val 122353"/>
              <a:gd name="f4153" fmla="val 135449"/>
              <a:gd name="f4154" fmla="val 136351"/>
              <a:gd name="f4155" fmla="val 137373"/>
              <a:gd name="f4156" fmla="val 261573"/>
              <a:gd name="f4157" fmla="val 138306"/>
              <a:gd name="f4158" fmla="val 151550"/>
              <a:gd name="f4159" fmla="val 152936"/>
              <a:gd name="f4160" fmla="val 261808"/>
              <a:gd name="f4161" fmla="val 154660"/>
              <a:gd name="f4162" fmla="val 263021"/>
              <a:gd name="f4163" fmla="val 156169"/>
              <a:gd name="f4164" fmla="val 263996"/>
              <a:gd name="f4165" fmla="val 156573"/>
              <a:gd name="f4166" fmla="val 264275"/>
              <a:gd name="f4167" fmla="val 156766"/>
              <a:gd name="f4168" fmla="val 264522"/>
              <a:gd name="f4169" fmla="val 157134"/>
              <a:gd name="f4170" fmla="val 177149"/>
              <a:gd name="f4171" fmla="val 176548"/>
              <a:gd name="f4172" fmla="val 263139"/>
              <a:gd name="f4173" fmla="val 175651"/>
              <a:gd name="f4174" fmla="val 261490"/>
              <a:gd name="f4175" fmla="val 174218"/>
              <a:gd name="f4176" fmla="val 240458"/>
              <a:gd name="f4177" fmla="val 239631"/>
              <a:gd name="f4178" fmla="val 238736"/>
              <a:gd name="f4179" fmla="val 237936"/>
              <a:gd name="f4180" fmla="val 250308"/>
              <a:gd name="f4181" fmla="val 251142"/>
              <a:gd name="f4182" fmla="val 252062"/>
              <a:gd name="f4183" fmla="val 252924"/>
              <a:gd name="f4184" fmla="val 372439"/>
              <a:gd name="f4185" fmla="val 372162"/>
              <a:gd name="f4186" fmla="val 260817"/>
              <a:gd name="f4187" fmla="val 371730"/>
              <a:gd name="f4188" fmla="val 261675"/>
              <a:gd name="f4189" fmla="val 262570"/>
              <a:gd name="f4190" fmla="val 370442"/>
              <a:gd name="f4191" fmla="val 263256"/>
              <a:gd name="f4192" fmla="val 370192"/>
              <a:gd name="f4193" fmla="val 264008"/>
              <a:gd name="f4194" fmla="val 370046"/>
              <a:gd name="f4195" fmla="val 419072"/>
              <a:gd name="f4196" fmla="val 418674"/>
              <a:gd name="f4197" fmla="val 263167"/>
              <a:gd name="f4198" fmla="val 418313"/>
              <a:gd name="f4199" fmla="val 261555"/>
              <a:gd name="f4200" fmla="val 418182"/>
              <a:gd name="f4201" fmla="val 435878"/>
              <a:gd name="f4202" fmla="val 434561"/>
              <a:gd name="f4203" fmla="val 261541"/>
              <a:gd name="f4204" fmla="val 433908"/>
              <a:gd name="f4205" fmla="val 263369"/>
              <a:gd name="f4206" fmla="val 433504"/>
              <a:gd name="f4207" fmla="val 460902"/>
              <a:gd name="f4208" fmla="val 460975"/>
              <a:gd name="f4209" fmla="val 264481"/>
              <a:gd name="f4210" fmla="val 461078"/>
              <a:gd name="f4211" fmla="val 264182"/>
              <a:gd name="f4212" fmla="val 461124"/>
              <a:gd name="f4213" fmla="val 263903"/>
              <a:gd name="f4214" fmla="val 465873"/>
              <a:gd name="f4215" fmla="val 265421"/>
              <a:gd name="f4216" fmla="val 467970"/>
              <a:gd name="f4217" fmla="val 264940"/>
              <a:gd name="f4218" fmla="val 473478"/>
              <a:gd name="f4219" fmla="val 261811"/>
              <a:gd name="f4220" fmla="val 475093"/>
              <a:gd name="f4221" fmla="val 262759"/>
              <a:gd name="f4222" fmla="val 476800"/>
              <a:gd name="f4223" fmla="val 263133"/>
              <a:gd name="f4224" fmla="val 478320"/>
              <a:gd name="f4225" fmla="val 263607"/>
              <a:gd name="f4226" fmla="val 479460"/>
              <a:gd name="f4227" fmla="val 263892"/>
              <a:gd name="f4228" fmla="val 480507"/>
              <a:gd name="f4229" fmla="val 264189"/>
              <a:gd name="f4230" fmla="val 481362"/>
              <a:gd name="f4231" fmla="val 264663"/>
              <a:gd name="f4232" fmla="val 481504"/>
              <a:gd name="f4233" fmla="val 264736"/>
              <a:gd name="f4234" fmla="val 481418"/>
              <a:gd name="f4235" fmla="val 264704"/>
              <a:gd name="f4236" fmla="val 481547"/>
              <a:gd name="f4237" fmla="val 525213"/>
              <a:gd name="f4238" fmla="val 522867"/>
              <a:gd name="f4239" fmla="val 263869"/>
              <a:gd name="f4240" fmla="val 520215"/>
              <a:gd name="f4241" fmla="val 263341"/>
              <a:gd name="f4242" fmla="val 517070"/>
              <a:gd name="f4243" fmla="val 263422"/>
              <a:gd name="f4244" fmla="val 512986"/>
              <a:gd name="f4245" fmla="val 263517"/>
              <a:gd name="f4246" fmla="val 510803"/>
              <a:gd name="f4247" fmla="val 263429"/>
              <a:gd name="f4248" fmla="val 509094"/>
              <a:gd name="f4249" fmla="val 261533"/>
              <a:gd name="f4250" fmla="val 508249"/>
              <a:gd name="f4251" fmla="val 260690"/>
              <a:gd name="f4252" fmla="val 507479"/>
              <a:gd name="f4253" fmla="val 260262"/>
              <a:gd name="f4254" fmla="val 506756"/>
              <a:gd name="f4255" fmla="val 598651"/>
              <a:gd name="f4256" fmla="val 598376"/>
              <a:gd name="f4257" fmla="val 261516"/>
              <a:gd name="f4258" fmla="val 598175"/>
              <a:gd name="f4259" fmla="val 263199"/>
              <a:gd name="f4260" fmla="val 597909"/>
              <a:gd name="f4261" fmla="val 609150"/>
              <a:gd name="f4262" fmla="val 609430"/>
              <a:gd name="f4263" fmla="val 263176"/>
              <a:gd name="f4264" fmla="val 609676"/>
              <a:gd name="f4265" fmla="val 261537"/>
              <a:gd name="f4266" fmla="val 609966"/>
              <a:gd name="f4267" fmla="val 735621"/>
              <a:gd name="f4268" fmla="val 735599"/>
              <a:gd name="f4269" fmla="val 735786"/>
              <a:gd name="f4270" fmla="val 263111"/>
              <a:gd name="f4271" fmla="val 736326"/>
              <a:gd name="f4272" fmla="val 1069570"/>
              <a:gd name="f4273" fmla="val 1069298"/>
              <a:gd name="f4274" fmla="val 263148"/>
              <a:gd name="f4275" fmla="val 1068998"/>
              <a:gd name="f4276" fmla="val 261566"/>
              <a:gd name="f4277" fmla="val 1068716"/>
              <a:gd name="f4278" fmla="val 1089455"/>
              <a:gd name="f4279" fmla="val 1089826"/>
              <a:gd name="f4280" fmla="val 260501"/>
              <a:gd name="f4281" fmla="val 1090308"/>
              <a:gd name="f4282" fmla="val 261056"/>
              <a:gd name="f4283" fmla="val 1090902"/>
              <a:gd name="f4284" fmla="val 261625"/>
              <a:gd name="f4285" fmla="val 1091940"/>
              <a:gd name="f4286" fmla="val 262662"/>
              <a:gd name="f4287" fmla="val 1092629"/>
              <a:gd name="f4288" fmla="val 263350"/>
              <a:gd name="f4289" fmla="val 1093354"/>
              <a:gd name="f4290" fmla="val 264062"/>
              <a:gd name="f4291" fmla="val 1094055"/>
              <a:gd name="f4292" fmla="val 1175989"/>
              <a:gd name="f4293" fmla="val 1177754"/>
              <a:gd name="f4294" fmla="val 264735"/>
              <a:gd name="f4295" fmla="val 1179277"/>
              <a:gd name="f4296" fmla="val 264603"/>
              <a:gd name="f4297" fmla="val 1180459"/>
              <a:gd name="f4298" fmla="val 264181"/>
              <a:gd name="f4299" fmla="val 1180554"/>
              <a:gd name="f4300" fmla="val 1180735"/>
              <a:gd name="f4301" fmla="val 264272"/>
              <a:gd name="f4302" fmla="val 1180830"/>
              <a:gd name="f4303" fmla="val 264366"/>
              <a:gd name="f4304" fmla="val 1182407"/>
              <a:gd name="f4305" fmla="val 1183872"/>
              <a:gd name="f4306" fmla="val 1184262"/>
              <a:gd name="f4307" fmla="val 264552"/>
              <a:gd name="f4308" fmla="val 1184306"/>
              <a:gd name="f4309" fmla="val 264631"/>
              <a:gd name="f4310" fmla="val 1184365"/>
              <a:gd name="f4311" fmla="val 264695"/>
              <a:gd name="f4312" fmla="val 1184410"/>
              <a:gd name="f4313" fmla="val 1273522"/>
              <a:gd name="f4314" fmla="val 1273449"/>
              <a:gd name="f4315" fmla="val 264670"/>
              <a:gd name="f4316" fmla="val 1273416"/>
              <a:gd name="f4317" fmla="val 264563"/>
              <a:gd name="f4318" fmla="val 1273337"/>
              <a:gd name="f4319" fmla="val 264459"/>
              <a:gd name="f4320" fmla="val 1275046"/>
              <a:gd name="f4321" fmla="val 263606"/>
              <a:gd name="f4322" fmla="val 1276858"/>
              <a:gd name="f4323" fmla="val 262849"/>
              <a:gd name="f4324" fmla="val 1278568"/>
              <a:gd name="f4325" fmla="val 261996"/>
              <a:gd name="f4326" fmla="val 1279423"/>
              <a:gd name="f4327" fmla="val 261616"/>
              <a:gd name="f4328" fmla="val 1280180"/>
              <a:gd name="f4329" fmla="val 261245"/>
              <a:gd name="f4330" fmla="val 1281035"/>
              <a:gd name="f4331" fmla="val 260866"/>
              <a:gd name="f4332" fmla="val 1281493"/>
              <a:gd name="f4333" fmla="val 262141"/>
              <a:gd name="f4334" fmla="val 1281869"/>
              <a:gd name="f4335" fmla="val 263487"/>
              <a:gd name="f4336" fmla="val 1282315"/>
              <a:gd name="f4337" fmla="val 1294762"/>
              <a:gd name="f4338" fmla="val 1294220"/>
              <a:gd name="f4339" fmla="val 263158"/>
              <a:gd name="f4340" fmla="val 1293653"/>
              <a:gd name="f4341" fmla="val 261556"/>
              <a:gd name="f4342" fmla="val 1293092"/>
              <a:gd name="f4343" fmla="val 1300308"/>
              <a:gd name="f4344" fmla="val 1301392"/>
              <a:gd name="f4345" fmla="val 1302712"/>
              <a:gd name="f4346" fmla="val 263187"/>
              <a:gd name="f4347" fmla="val 1304370"/>
              <a:gd name="f4348" fmla="val 1311586"/>
              <a:gd name="f4349" fmla="val 1311901"/>
              <a:gd name="f4350" fmla="val 261422"/>
              <a:gd name="f4351" fmla="val 1311937"/>
              <a:gd name="f4352" fmla="val 260884"/>
              <a:gd name="f4353" fmla="val 1312007"/>
              <a:gd name="f4354" fmla="val 260449"/>
              <a:gd name="f4355" fmla="val 1312050"/>
              <a:gd name="f4356" fmla="val 1420788"/>
              <a:gd name="f4357" fmla="val 1421484"/>
              <a:gd name="f4358" fmla="val 1422213"/>
              <a:gd name="f4359" fmla="val 263147"/>
              <a:gd name="f4360" fmla="val 1422884"/>
              <a:gd name="f4361" fmla="val 1435980"/>
              <a:gd name="f4362" fmla="val 1435342"/>
              <a:gd name="f4363" fmla="val 263152"/>
              <a:gd name="f4364" fmla="val 1434674"/>
              <a:gd name="f4365" fmla="val 261562"/>
              <a:gd name="f4366" fmla="val 1434013"/>
              <a:gd name="f4367" fmla="val 1537168"/>
              <a:gd name="f4368" fmla="val 1537912"/>
              <a:gd name="f4369" fmla="val 1538676"/>
              <a:gd name="f4370" fmla="val 1539394"/>
              <a:gd name="f4371" fmla="val 1552082"/>
              <a:gd name="f4372" fmla="val 1551395"/>
              <a:gd name="f4373" fmla="val 263150"/>
              <a:gd name="f4374" fmla="val 1550661"/>
              <a:gd name="f4375" fmla="val 261564"/>
              <a:gd name="f4376" fmla="val 1549948"/>
              <a:gd name="f4377" fmla="val 1630287"/>
              <a:gd name="f4378" fmla="val 1631016"/>
              <a:gd name="f4379" fmla="val 1631755"/>
              <a:gd name="f4380" fmla="val 1632457"/>
              <a:gd name="f4381" fmla="val 1645238"/>
              <a:gd name="f4382" fmla="val 1644572"/>
              <a:gd name="f4383" fmla="val 263185"/>
              <a:gd name="f4384" fmla="val 1643999"/>
              <a:gd name="f4385" fmla="val 261530"/>
              <a:gd name="f4386" fmla="val 1643308"/>
              <a:gd name="f4387" fmla="val 21295"/>
              <a:gd name="f4388" fmla="val 269571"/>
              <a:gd name="f4389" fmla="val 20653"/>
              <a:gd name="f4390" fmla="val 271182"/>
              <a:gd name="f4391" fmla="val 19964"/>
              <a:gd name="f4392" fmla="val 272758"/>
              <a:gd name="f4393" fmla="val 19347"/>
              <a:gd name="f4394" fmla="val 274386"/>
              <a:gd name="f4395" fmla="val 31497"/>
              <a:gd name="f4396" fmla="val 32135"/>
              <a:gd name="f4397" fmla="val 272771"/>
              <a:gd name="f4398" fmla="val 32799"/>
              <a:gd name="f4399" fmla="val 271168"/>
              <a:gd name="f4400" fmla="val 33463"/>
              <a:gd name="f4401" fmla="val 119997"/>
              <a:gd name="f4402" fmla="val 119192"/>
              <a:gd name="f4403" fmla="val 271165"/>
              <a:gd name="f4404" fmla="val 118418"/>
              <a:gd name="f4405" fmla="val 272777"/>
              <a:gd name="f4406" fmla="val 117642"/>
              <a:gd name="f4407" fmla="val 131312"/>
              <a:gd name="f4408" fmla="val 272774"/>
              <a:gd name="f4409" fmla="val 132136"/>
              <a:gd name="f4410" fmla="val 132982"/>
              <a:gd name="f4411" fmla="val 161437"/>
              <a:gd name="f4412" fmla="val 161010"/>
              <a:gd name="f4413" fmla="val 271775"/>
              <a:gd name="f4414" fmla="val 160757"/>
              <a:gd name="f4415" fmla="val 272643"/>
              <a:gd name="f4416" fmla="val 160759"/>
              <a:gd name="f4417" fmla="val 273527"/>
              <a:gd name="f4418" fmla="val 160899"/>
              <a:gd name="f4419" fmla="val 177594"/>
              <a:gd name="f4420" fmla="val 178253"/>
              <a:gd name="f4421" fmla="val 273291"/>
              <a:gd name="f4422" fmla="val 178717"/>
              <a:gd name="f4423" fmla="val 272040"/>
              <a:gd name="f4424" fmla="val 178484"/>
              <a:gd name="f4425" fmla="val 270349"/>
              <a:gd name="f4426" fmla="val 178453"/>
              <a:gd name="f4427" fmla="val 270130"/>
              <a:gd name="f4428" fmla="val 178390"/>
              <a:gd name="f4429" fmla="val 269814"/>
              <a:gd name="f4430" fmla="val 178354"/>
              <a:gd name="f4431" fmla="val 235747"/>
              <a:gd name="f4432" fmla="val 234997"/>
              <a:gd name="f4433" fmla="val 271167"/>
              <a:gd name="f4434" fmla="val 234262"/>
              <a:gd name="f4435" fmla="val 272775"/>
              <a:gd name="f4436" fmla="val 233539"/>
              <a:gd name="f4437" fmla="val 245708"/>
              <a:gd name="f4438" fmla="val 246463"/>
              <a:gd name="f4439" fmla="val 247244"/>
              <a:gd name="f4440" fmla="val 271170"/>
              <a:gd name="f4441" fmla="val 248027"/>
              <a:gd name="f4442" fmla="val 370380"/>
              <a:gd name="f4443" fmla="val 370398"/>
              <a:gd name="f4444" fmla="val 269639"/>
              <a:gd name="f4445" fmla="val 370435"/>
              <a:gd name="f4446" fmla="val 269700"/>
              <a:gd name="f4447" fmla="val 269774"/>
              <a:gd name="f4448" fmla="val 369956"/>
              <a:gd name="f4449" fmla="val 271276"/>
              <a:gd name="f4450" fmla="val 369580"/>
              <a:gd name="f4451" fmla="val 272870"/>
              <a:gd name="f4452" fmla="val 369118"/>
              <a:gd name="f4453" fmla="val 456023"/>
              <a:gd name="f4454" fmla="val 456681"/>
              <a:gd name="f4455" fmla="val 272667"/>
              <a:gd name="f4456" fmla="val 457527"/>
              <a:gd name="f4457" fmla="val 271082"/>
              <a:gd name="f4458" fmla="val 458435"/>
              <a:gd name="f4459" fmla="val 429423"/>
              <a:gd name="f4460" fmla="val 427226"/>
              <a:gd name="f4461" fmla="val 271095"/>
              <a:gd name="f4462" fmla="val 424686"/>
              <a:gd name="f4463" fmla="val 272072"/>
              <a:gd name="f4464" fmla="val 422949"/>
              <a:gd name="f4465" fmla="val 271664"/>
              <a:gd name="f4466" fmla="val 422094"/>
              <a:gd name="f4467" fmla="val 271474"/>
              <a:gd name="f4468" fmla="val 421143"/>
              <a:gd name="f4469" fmla="val 271096"/>
              <a:gd name="f4470" fmla="val 420668"/>
              <a:gd name="f4471" fmla="val 270812"/>
              <a:gd name="f4472" fmla="val 420389"/>
              <a:gd name="f4473" fmla="val 420368"/>
              <a:gd name="f4474" fmla="val 269705"/>
              <a:gd name="f4475" fmla="val 420355"/>
              <a:gd name="f4476" fmla="val 269640"/>
              <a:gd name="f4477" fmla="val 420334"/>
              <a:gd name="f4478" fmla="val 482178"/>
              <a:gd name="f4479" fmla="val 482068"/>
              <a:gd name="f4480" fmla="val 269695"/>
              <a:gd name="f4481" fmla="val 482151"/>
              <a:gd name="f4482" fmla="val 269641"/>
              <a:gd name="f4483" fmla="val 482030"/>
              <a:gd name="f4484" fmla="val 477652"/>
              <a:gd name="f4485" fmla="val 544839"/>
              <a:gd name="f4486" fmla="val 544667"/>
              <a:gd name="f4487" fmla="val 274039"/>
              <a:gd name="f4488" fmla="val 544512"/>
              <a:gd name="f4489" fmla="val 273634"/>
              <a:gd name="f4490" fmla="val 273386"/>
              <a:gd name="f4491" fmla="val 271395"/>
              <a:gd name="f4492" fmla="val 540331"/>
              <a:gd name="f4493" fmla="val 271094"/>
              <a:gd name="f4494" fmla="val 537957"/>
              <a:gd name="f4495" fmla="val 270904"/>
              <a:gd name="f4496" fmla="val 537482"/>
              <a:gd name="f4497" fmla="val 536913"/>
              <a:gd name="f4498" fmla="val 270719"/>
              <a:gd name="f4499" fmla="val 536343"/>
              <a:gd name="f4500" fmla="val 536566"/>
              <a:gd name="f4501" fmla="val 535731"/>
              <a:gd name="f4502" fmla="val 534358"/>
              <a:gd name="f4503" fmla="val 533788"/>
              <a:gd name="f4504" fmla="val 533314"/>
              <a:gd name="f4505" fmla="val 270826"/>
              <a:gd name="f4506" fmla="val 532744"/>
              <a:gd name="f4507" fmla="val 271015"/>
              <a:gd name="f4508" fmla="val 532413"/>
              <a:gd name="f4509" fmla="val 270464"/>
              <a:gd name="f4510" fmla="val 531971"/>
              <a:gd name="f4511" fmla="val 270063"/>
              <a:gd name="f4512" fmla="val 531594"/>
              <a:gd name="f4513" fmla="val 597167"/>
              <a:gd name="f4514" fmla="val 596911"/>
              <a:gd name="f4515" fmla="val 271164"/>
              <a:gd name="f4516" fmla="val 596652"/>
              <a:gd name="f4517" fmla="val 272776"/>
              <a:gd name="f4518" fmla="val 596407"/>
              <a:gd name="f4519" fmla="val 607629"/>
              <a:gd name="f4520" fmla="val 607883"/>
              <a:gd name="f4521" fmla="val 272787"/>
              <a:gd name="f4522" fmla="val 608125"/>
              <a:gd name="f4523" fmla="val 271151"/>
              <a:gd name="f4524" fmla="val 608390"/>
              <a:gd name="f4525" fmla="val 738127"/>
              <a:gd name="f4526" fmla="val 271213"/>
              <a:gd name="f4527" fmla="val 738205"/>
              <a:gd name="f4528" fmla="val 272829"/>
              <a:gd name="f4529" fmla="val 738200"/>
              <a:gd name="f4530" fmla="val 974744"/>
              <a:gd name="f4531" fmla="val 974518"/>
              <a:gd name="f4532" fmla="val 274177"/>
              <a:gd name="f4533" fmla="val 974321"/>
              <a:gd name="f4534" fmla="val 273966"/>
              <a:gd name="f4535" fmla="val 974076"/>
              <a:gd name="f4536" fmla="val 273756"/>
              <a:gd name="f4537" fmla="val 972937"/>
              <a:gd name="f4538" fmla="val 272903"/>
              <a:gd name="f4539" fmla="val 972179"/>
              <a:gd name="f4540" fmla="val 271954"/>
              <a:gd name="f4541" fmla="val 971609"/>
              <a:gd name="f4542" fmla="val 270626"/>
              <a:gd name="f4543" fmla="val 972369"/>
              <a:gd name="f4544" fmla="val 271385"/>
              <a:gd name="f4545" fmla="val 973221"/>
              <a:gd name="f4546" fmla="val 272056"/>
              <a:gd name="f4547" fmla="val 272719"/>
              <a:gd name="f4548" fmla="val 974595"/>
              <a:gd name="f4549" fmla="val 273043"/>
              <a:gd name="f4550" fmla="val 975018"/>
              <a:gd name="f4551" fmla="val 273654"/>
              <a:gd name="f4552" fmla="val 975393"/>
              <a:gd name="f4553" fmla="val 1056344"/>
              <a:gd name="f4554" fmla="val 1056715"/>
              <a:gd name="f4555" fmla="val 273182"/>
              <a:gd name="f4556" fmla="val 1055954"/>
              <a:gd name="f4557" fmla="val 1055682"/>
              <a:gd name="f4558" fmla="val 271120"/>
              <a:gd name="f4559" fmla="val 1055848"/>
              <a:gd name="f4560" fmla="val 270569"/>
              <a:gd name="f4561" fmla="val 1056418"/>
              <a:gd name="f4562" fmla="val 1058570"/>
              <a:gd name="f4563" fmla="val 1058830"/>
              <a:gd name="f4564" fmla="val 271142"/>
              <a:gd name="f4565" fmla="val 1059042"/>
              <a:gd name="f4566" fmla="val 272796"/>
              <a:gd name="f4567" fmla="val 1059293"/>
              <a:gd name="f4568" fmla="val 1071183"/>
              <a:gd name="f4569" fmla="val 1070937"/>
              <a:gd name="f4570" fmla="val 272755"/>
              <a:gd name="f4571" fmla="val 1070661"/>
              <a:gd name="f4572" fmla="val 271184"/>
              <a:gd name="f4573" fmla="val 1070404"/>
              <a:gd name="f4574" fmla="val 1100529"/>
              <a:gd name="f4575" fmla="val 1102211"/>
              <a:gd name="f4576" fmla="val 270132"/>
              <a:gd name="f4577" fmla="val 1103954"/>
              <a:gd name="f4578" fmla="val 270216"/>
              <a:gd name="f4579" fmla="val 1105723"/>
              <a:gd name="f4580" fmla="val 1105985"/>
              <a:gd name="f4581" fmla="val 271344"/>
              <a:gd name="f4582" fmla="val 1106392"/>
              <a:gd name="f4583" fmla="val 272861"/>
              <a:gd name="f4584" fmla="val 1106780"/>
              <a:gd name="f4585" fmla="val 1168847"/>
              <a:gd name="f4586" fmla="val 1169482"/>
              <a:gd name="f4587" fmla="val 273795"/>
              <a:gd name="f4588" fmla="val 1170075"/>
              <a:gd name="f4589" fmla="val 273158"/>
              <a:gd name="f4590" fmla="val 1170776"/>
              <a:gd name="f4591" fmla="val 272627"/>
              <a:gd name="f4592" fmla="val 1171936"/>
              <a:gd name="f4593" fmla="val 271758"/>
              <a:gd name="f4594" fmla="val 1172811"/>
              <a:gd name="f4595" fmla="val 270690"/>
              <a:gd name="f4596" fmla="val 1173559"/>
              <a:gd name="f4597" fmla="val 1187786"/>
              <a:gd name="f4598" fmla="val 1188731"/>
              <a:gd name="f4599" fmla="val 270727"/>
              <a:gd name="f4600" fmla="val 1189689"/>
              <a:gd name="f4601" fmla="val 271849"/>
              <a:gd name="f4602" fmla="val 1190624"/>
              <a:gd name="f4603" fmla="val 272904"/>
              <a:gd name="f4604" fmla="val 1191053"/>
              <a:gd name="f4605" fmla="val 273380"/>
              <a:gd name="f4606" fmla="val 1191476"/>
              <a:gd name="f4607" fmla="val 273897"/>
              <a:gd name="f4608" fmla="val 1191904"/>
              <a:gd name="f4609" fmla="val 1274190"/>
              <a:gd name="f4610" fmla="val 1274787"/>
              <a:gd name="f4611" fmla="val 272949"/>
              <a:gd name="f4612" fmla="val 1275118"/>
              <a:gd name="f4613" fmla="val 271309"/>
              <a:gd name="f4614" fmla="val 1275062"/>
              <a:gd name="f4615" fmla="val 1283892"/>
              <a:gd name="f4616" fmla="val 1284421"/>
              <a:gd name="f4617" fmla="val 271176"/>
              <a:gd name="f4618" fmla="val 1284977"/>
              <a:gd name="f4619" fmla="val 272763"/>
              <a:gd name="f4620" fmla="val 1285487"/>
              <a:gd name="f4621" fmla="val 1297822"/>
              <a:gd name="f4622" fmla="val 1297337"/>
              <a:gd name="f4623" fmla="val 272789"/>
              <a:gd name="f4624" fmla="val 1296898"/>
              <a:gd name="f4625" fmla="val 271150"/>
              <a:gd name="f4626" fmla="val 1296394"/>
              <a:gd name="f4627" fmla="val 1310065"/>
              <a:gd name="f4628" fmla="val 1311048"/>
              <a:gd name="f4629" fmla="val 1309339"/>
              <a:gd name="f4630" fmla="val 1308005"/>
              <a:gd name="f4631" fmla="val 270724"/>
              <a:gd name="f4632" fmla="val 271293"/>
              <a:gd name="f4633" fmla="val 1307338"/>
              <a:gd name="f4634" fmla="val 271386"/>
              <a:gd name="f4635" fmla="val 1306381"/>
              <a:gd name="f4636" fmla="val 272129"/>
              <a:gd name="f4637" fmla="val 1305757"/>
              <a:gd name="f4638" fmla="val 273166"/>
              <a:gd name="f4639" fmla="val 1305353"/>
              <a:gd name="f4640" fmla="val 1323235"/>
              <a:gd name="f4641" fmla="val 1322596"/>
              <a:gd name="f4642" fmla="val 272983"/>
              <a:gd name="f4643" fmla="val 1321778"/>
              <a:gd name="f4644" fmla="val 271552"/>
              <a:gd name="f4645" fmla="val 1320546"/>
              <a:gd name="f4646" fmla="val 270145"/>
              <a:gd name="f4647" fmla="val 1319785"/>
              <a:gd name="f4648" fmla="val 1314220"/>
              <a:gd name="f4649" fmla="val 1313330"/>
              <a:gd name="f4650" fmla="val 1312380"/>
              <a:gd name="f4651" fmla="val 270527"/>
              <a:gd name="f4652" fmla="val 1311808"/>
              <a:gd name="f4653" fmla="val 1311141"/>
              <a:gd name="f4654" fmla="val 1424739"/>
              <a:gd name="f4655" fmla="val 1425366"/>
              <a:gd name="f4656" fmla="val 271169"/>
              <a:gd name="f4657" fmla="val 1425990"/>
              <a:gd name="f4658" fmla="val 272770"/>
              <a:gd name="f4659" fmla="val 1426594"/>
              <a:gd name="f4660" fmla="val 1439541"/>
              <a:gd name="f4661" fmla="val 1438965"/>
              <a:gd name="f4662" fmla="val 272768"/>
              <a:gd name="f4663" fmla="val 1438360"/>
              <a:gd name="f4664" fmla="val 271172"/>
              <a:gd name="f4665" fmla="val 1437760"/>
              <a:gd name="f4666" fmla="val 1541378"/>
              <a:gd name="f4667" fmla="val 1542052"/>
              <a:gd name="f4668" fmla="val 1542716"/>
              <a:gd name="f4669" fmla="val 272769"/>
              <a:gd name="f4670" fmla="val 1543363"/>
              <a:gd name="f4671" fmla="val 1555884"/>
              <a:gd name="f4672" fmla="val 1555265"/>
              <a:gd name="f4673" fmla="val 1554618"/>
              <a:gd name="f4674" fmla="val 271171"/>
              <a:gd name="f4675" fmla="val 1553974"/>
              <a:gd name="f4676" fmla="val 1634405"/>
              <a:gd name="f4677" fmla="val 1635064"/>
              <a:gd name="f4678" fmla="val 1635739"/>
              <a:gd name="f4679" fmla="val 272767"/>
              <a:gd name="f4680" fmla="val 1636371"/>
              <a:gd name="f4681" fmla="val 1649096"/>
              <a:gd name="f4682" fmla="val 1648481"/>
              <a:gd name="f4683" fmla="val 1647807"/>
              <a:gd name="f4684" fmla="val 271177"/>
              <a:gd name="f4685" fmla="val 1647167"/>
              <a:gd name="f4686" fmla="val 17566"/>
              <a:gd name="f4687" fmla="val 279183"/>
              <a:gd name="f4688" fmla="val 17004"/>
              <a:gd name="f4689" fmla="val 280751"/>
              <a:gd name="f4690" fmla="val 16528"/>
              <a:gd name="f4691" fmla="val 282377"/>
              <a:gd name="f4692" fmla="val 15990"/>
              <a:gd name="f4693" fmla="val 283961"/>
              <a:gd name="f4694" fmla="val 27899"/>
              <a:gd name="f4695" fmla="val 28460"/>
              <a:gd name="f4696" fmla="val 28963"/>
              <a:gd name="f4697" fmla="val 29550"/>
              <a:gd name="f4698" fmla="val 115286"/>
              <a:gd name="f4699" fmla="val 114560"/>
              <a:gd name="f4700" fmla="val 280762"/>
              <a:gd name="f4701" fmla="val 113905"/>
              <a:gd name="f4702" fmla="val 282369"/>
              <a:gd name="f4703" fmla="val 113208"/>
              <a:gd name="f4704" fmla="val 125878"/>
              <a:gd name="f4705" fmla="val 126606"/>
              <a:gd name="f4706" fmla="val 282373"/>
              <a:gd name="f4707" fmla="val 127271"/>
              <a:gd name="f4708" fmla="val 280757"/>
              <a:gd name="f4709" fmla="val 128029"/>
              <a:gd name="f4710" fmla="val 164071"/>
              <a:gd name="f4711" fmla="val 164825"/>
              <a:gd name="f4712" fmla="val 279915"/>
              <a:gd name="f4713" fmla="val 165788"/>
              <a:gd name="f4714" fmla="val 280646"/>
              <a:gd name="f4715" fmla="val 167280"/>
              <a:gd name="f4716" fmla="val 280776"/>
              <a:gd name="f4717" fmla="val 169655"/>
              <a:gd name="f4718" fmla="val 280591"/>
              <a:gd name="f4719" fmla="val 170879"/>
              <a:gd name="f4720" fmla="val 279442"/>
              <a:gd name="f4721" fmla="val 171240"/>
              <a:gd name="f4722" fmla="val 279259"/>
              <a:gd name="f4723" fmla="val 171361"/>
              <a:gd name="f4724" fmla="val 231351"/>
              <a:gd name="f4725" fmla="val 230676"/>
              <a:gd name="f4726" fmla="val 280761"/>
              <a:gd name="f4727" fmla="val 230069"/>
              <a:gd name="f4728" fmla="val 282370"/>
              <a:gd name="f4729" fmla="val 229421"/>
              <a:gd name="f4730" fmla="val 241442"/>
              <a:gd name="f4731" fmla="val 242115"/>
              <a:gd name="f4732" fmla="val 282374"/>
              <a:gd name="f4733" fmla="val 242726"/>
              <a:gd name="f4734" fmla="val 280756"/>
              <a:gd name="f4735" fmla="val 243426"/>
              <a:gd name="f4736" fmla="val 367764"/>
              <a:gd name="f4737" fmla="val 367305"/>
              <a:gd name="f4738" fmla="val 280770"/>
              <a:gd name="f4739" fmla="val 366850"/>
              <a:gd name="f4740" fmla="val 282358"/>
              <a:gd name="f4741" fmla="val 366410"/>
              <a:gd name="f4742" fmla="val 377670"/>
              <a:gd name="f4743" fmla="val 377893"/>
              <a:gd name="f4744" fmla="val 283165"/>
              <a:gd name="f4745" fmla="val 378072"/>
              <a:gd name="f4746" fmla="val 282328"/>
              <a:gd name="f4747" fmla="val 378300"/>
              <a:gd name="f4748" fmla="val 281535"/>
              <a:gd name="f4749" fmla="val 378412"/>
              <a:gd name="f4750" fmla="val 281628"/>
              <a:gd name="f4751" fmla="val 378982"/>
              <a:gd name="f4752" fmla="val 282007"/>
              <a:gd name="f4753" fmla="val 379551"/>
              <a:gd name="f4754" fmla="val 282473"/>
              <a:gd name="f4755" fmla="val 380026"/>
              <a:gd name="f4756" fmla="val 282758"/>
              <a:gd name="f4757" fmla="val 380628"/>
              <a:gd name="f4758" fmla="val 283138"/>
              <a:gd name="f4759" fmla="val 381186"/>
              <a:gd name="f4760" fmla="val 283562"/>
              <a:gd name="f4761" fmla="val 381769"/>
              <a:gd name="f4762" fmla="val 452350"/>
              <a:gd name="f4763" fmla="val 453038"/>
              <a:gd name="f4764" fmla="val 282380"/>
              <a:gd name="f4765" fmla="val 453631"/>
              <a:gd name="f4766" fmla="val 454205"/>
              <a:gd name="f4767" fmla="val 480898"/>
              <a:gd name="f4768" fmla="val 481023"/>
              <a:gd name="f4769" fmla="val 280414"/>
              <a:gd name="f4770" fmla="val 481632"/>
              <a:gd name="f4771" fmla="val 281787"/>
              <a:gd name="f4772" fmla="val 483347"/>
              <a:gd name="f4773" fmla="val 283147"/>
              <a:gd name="f4774" fmla="val 483601"/>
              <a:gd name="f4775" fmla="val 283479"/>
              <a:gd name="f4776" fmla="val 483881"/>
              <a:gd name="f4777" fmla="val 283680"/>
              <a:gd name="f4778" fmla="val 484144"/>
              <a:gd name="f4779" fmla="val 522060"/>
              <a:gd name="f4780" fmla="val 522541"/>
              <a:gd name="f4781" fmla="val 283719"/>
              <a:gd name="f4782" fmla="val 523027"/>
              <a:gd name="f4783" fmla="val 283611"/>
              <a:gd name="f4784" fmla="val 523247"/>
              <a:gd name="f4785" fmla="val 283721"/>
              <a:gd name="f4786" fmla="val 523516"/>
              <a:gd name="f4787" fmla="val 283861"/>
              <a:gd name="f4788" fmla="val 523731"/>
              <a:gd name="f4789" fmla="val 283852"/>
              <a:gd name="f4790" fmla="val 523989"/>
              <a:gd name="f4791" fmla="val 543355"/>
              <a:gd name="f4792" fmla="val 282574"/>
              <a:gd name="f4793" fmla="val 544903"/>
              <a:gd name="f4794" fmla="val 280870"/>
              <a:gd name="f4795" fmla="val 545135"/>
              <a:gd name="f4796" fmla="val 595665"/>
              <a:gd name="f4797" fmla="val 595431"/>
              <a:gd name="f4798" fmla="val 280797"/>
              <a:gd name="f4799" fmla="val 595146"/>
              <a:gd name="f4800" fmla="val 282330"/>
              <a:gd name="f4801" fmla="val 594923"/>
              <a:gd name="f4802" fmla="val 606145"/>
              <a:gd name="f4803" fmla="val 606377"/>
              <a:gd name="f4804" fmla="val 282338"/>
              <a:gd name="f4805" fmla="val 606645"/>
              <a:gd name="f4806" fmla="val 280787"/>
              <a:gd name="f4807" fmla="val 606887"/>
              <a:gd name="f4808" fmla="val 737940"/>
              <a:gd name="f4809" fmla="val 737795"/>
              <a:gd name="f4810" fmla="val 280819"/>
              <a:gd name="f4811" fmla="val 737565"/>
              <a:gd name="f4812" fmla="val 282411"/>
              <a:gd name="f4813" fmla="val 737272"/>
              <a:gd name="f4814" fmla="val 979604"/>
              <a:gd name="f4815" fmla="val 979507"/>
              <a:gd name="f4816" fmla="val 283597"/>
              <a:gd name="f4817" fmla="val 979381"/>
              <a:gd name="f4818" fmla="val 283238"/>
              <a:gd name="f4819" fmla="val 979307"/>
              <a:gd name="f4820" fmla="val 282869"/>
              <a:gd name="f4821" fmla="val 979569"/>
              <a:gd name="f4822" fmla="val 283123"/>
              <a:gd name="f4823" fmla="val 979864"/>
              <a:gd name="f4824" fmla="val 283553"/>
              <a:gd name="f4825" fmla="val 980142"/>
              <a:gd name="f4826" fmla="val 1048609"/>
              <a:gd name="f4827" fmla="val 1050020"/>
              <a:gd name="f4828" fmla="val 282796"/>
              <a:gd name="f4829" fmla="val 1050986"/>
              <a:gd name="f4830" fmla="val 281415"/>
              <a:gd name="f4831" fmla="val 1051669"/>
              <a:gd name="f4832" fmla="val 280202"/>
              <a:gd name="f4833" fmla="val 1051924"/>
              <a:gd name="f4834" fmla="val 279757"/>
              <a:gd name="f4835" fmla="val 1052104"/>
              <a:gd name="f4836" fmla="val 279486"/>
              <a:gd name="f4837" fmla="val 1052300"/>
              <a:gd name="f4838" fmla="val 1060035"/>
              <a:gd name="f4839" fmla="val 1060274"/>
              <a:gd name="f4840" fmla="val 280781"/>
              <a:gd name="f4841" fmla="val 1060529"/>
              <a:gd name="f4842" fmla="val 282345"/>
              <a:gd name="f4843" fmla="val 1060759"/>
              <a:gd name="f4844" fmla="val 1072445"/>
              <a:gd name="f4845" fmla="val 1072229"/>
              <a:gd name="f4846" fmla="val 282379"/>
              <a:gd name="f4847" fmla="val 1072039"/>
              <a:gd name="f4848" fmla="val 280749"/>
              <a:gd name="f4849" fmla="val 1071814"/>
              <a:gd name="f4850" fmla="val 1108097"/>
              <a:gd name="f4851" fmla="val 1108476"/>
              <a:gd name="f4852" fmla="val 280415"/>
              <a:gd name="f4853" fmla="val 1108846"/>
              <a:gd name="f4854" fmla="val 281669"/>
              <a:gd name="f4855" fmla="val 1109229"/>
              <a:gd name="f4856" fmla="val 1109355"/>
              <a:gd name="f4857" fmla="val 283233"/>
              <a:gd name="f4858" fmla="val 1109440"/>
              <a:gd name="f4859" fmla="val 1109562"/>
              <a:gd name="f4860" fmla="val 1161705"/>
              <a:gd name="f4861" fmla="val 1162628"/>
              <a:gd name="f4862" fmla="val 282236"/>
              <a:gd name="f4863" fmla="val 1163600"/>
              <a:gd name="f4864" fmla="val 280665"/>
              <a:gd name="f4865" fmla="val 1164636"/>
              <a:gd name="f4866" fmla="val 1195614"/>
              <a:gd name="f4867" fmla="val 1196628"/>
              <a:gd name="f4868" fmla="val 280829"/>
              <a:gd name="f4869" fmla="val 1197181"/>
              <a:gd name="f4870" fmla="val 282394"/>
              <a:gd name="f4871" fmla="val 1197506"/>
              <a:gd name="f4872" fmla="val 1264934"/>
              <a:gd name="f4873" fmla="val 1264889"/>
              <a:gd name="f4874" fmla="val 283914"/>
              <a:gd name="f4875" fmla="val 1264849"/>
              <a:gd name="f4876" fmla="val 1264804"/>
              <a:gd name="f4877" fmla="val 283813"/>
              <a:gd name="f4878" fmla="val 1267938"/>
              <a:gd name="f4879" fmla="val 283624"/>
              <a:gd name="f4880" fmla="val 1270488"/>
              <a:gd name="f4881" fmla="val 281910"/>
              <a:gd name="f4882" fmla="val 1271723"/>
              <a:gd name="f4883" fmla="val 279350"/>
              <a:gd name="f4884" fmla="val 1271749"/>
              <a:gd name="f4885" fmla="val 279299"/>
              <a:gd name="f4886" fmla="val 1271789"/>
              <a:gd name="f4887" fmla="val 279236"/>
              <a:gd name="f4888" fmla="val 1287045"/>
              <a:gd name="f4889" fmla="val 1287510"/>
              <a:gd name="f4890" fmla="val 280743"/>
              <a:gd name="f4891" fmla="val 1287879"/>
              <a:gd name="f4892" fmla="val 282385"/>
              <a:gd name="f4893" fmla="val 1288325"/>
              <a:gd name="f4894" fmla="val 1300660"/>
              <a:gd name="f4895" fmla="val 1300218"/>
              <a:gd name="f4896" fmla="val 282342"/>
              <a:gd name="f4897" fmla="val 1299694"/>
              <a:gd name="f4898" fmla="val 280785"/>
              <a:gd name="f4899" fmla="val 1299232"/>
              <a:gd name="f4900" fmla="val 1301903"/>
              <a:gd name="f4901" fmla="val 1303035"/>
              <a:gd name="f4902" fmla="val 1326500"/>
              <a:gd name="f4903" fmla="val 1326363"/>
              <a:gd name="f4904" fmla="val 283407"/>
              <a:gd name="f4905" fmla="val 1326299"/>
              <a:gd name="f4906" fmla="val 282860"/>
              <a:gd name="f4907" fmla="val 1326055"/>
              <a:gd name="f4908" fmla="val 282295"/>
              <a:gd name="f4909" fmla="val 1325596"/>
              <a:gd name="f4910" fmla="val 281287"/>
              <a:gd name="f4911" fmla="val 1325321"/>
              <a:gd name="f4912" fmla="val 280196"/>
              <a:gd name="f4913" fmla="val 1324960"/>
              <a:gd name="f4914" fmla="val 1428430"/>
              <a:gd name="f4915" fmla="val 1428984"/>
              <a:gd name="f4916" fmla="val 280747"/>
              <a:gd name="f4917" fmla="val 1429439"/>
              <a:gd name="f4918" fmla="val 282381"/>
              <a:gd name="f4919" fmla="val 1429970"/>
              <a:gd name="f4920" fmla="val 1442750"/>
              <a:gd name="f4921" fmla="val 1442244"/>
              <a:gd name="f4922" fmla="val 282378"/>
              <a:gd name="f4923" fmla="val 1441795"/>
              <a:gd name="f4924" fmla="val 1441266"/>
              <a:gd name="f4925" fmla="val 1545311"/>
              <a:gd name="f4926" fmla="val 1545906"/>
              <a:gd name="f4927" fmla="val 1546411"/>
              <a:gd name="f4928" fmla="val 1546980"/>
              <a:gd name="f4929" fmla="val 1559353"/>
              <a:gd name="f4930" fmla="val 1558808"/>
              <a:gd name="f4931" fmla="val 1558327"/>
              <a:gd name="f4932" fmla="val 1557758"/>
              <a:gd name="f4933" fmla="val 1638263"/>
              <a:gd name="f4934" fmla="val 1638843"/>
              <a:gd name="f4935" fmla="val 1639341"/>
              <a:gd name="f4936" fmla="val 1639895"/>
              <a:gd name="f4937" fmla="val 1652491"/>
              <a:gd name="f4938" fmla="val 1651954"/>
              <a:gd name="f4939" fmla="val 282383"/>
              <a:gd name="f4940" fmla="val 1651512"/>
              <a:gd name="f4941" fmla="val 280746"/>
              <a:gd name="f4942" fmla="val 1650951"/>
              <a:gd name="f4943" fmla="val 14394"/>
              <a:gd name="f4944" fmla="val 288777"/>
              <a:gd name="f4945" fmla="val 13879"/>
              <a:gd name="f4946" fmla="val 290383"/>
              <a:gd name="f4947" fmla="val 13308"/>
              <a:gd name="f4948" fmla="val 291952"/>
              <a:gd name="f4949" fmla="val 12818"/>
              <a:gd name="f4950" fmla="val 293574"/>
              <a:gd name="f4951" fmla="val 24634"/>
              <a:gd name="f4952" fmla="val 25143"/>
              <a:gd name="f4953" fmla="val 291954"/>
              <a:gd name="f4954" fmla="val 25730"/>
              <a:gd name="f4955" fmla="val 290380"/>
              <a:gd name="f4956" fmla="val 26266"/>
              <a:gd name="f4957" fmla="val 111186"/>
              <a:gd name="f4958" fmla="val 110521"/>
              <a:gd name="f4959" fmla="val 290378"/>
              <a:gd name="f4960" fmla="val 109818"/>
              <a:gd name="f4961" fmla="val 291959"/>
              <a:gd name="f4962" fmla="val 109183"/>
              <a:gd name="f4963" fmla="val 121667"/>
              <a:gd name="f4964" fmla="val 122332"/>
              <a:gd name="f4965" fmla="val 291960"/>
              <a:gd name="f4966" fmla="val 123067"/>
              <a:gd name="f4967" fmla="val 290377"/>
              <a:gd name="f4968" fmla="val 123763"/>
              <a:gd name="f4969" fmla="val 227548"/>
              <a:gd name="f4970" fmla="val 226929"/>
              <a:gd name="f4971" fmla="val 290379"/>
              <a:gd name="f4972" fmla="val 226265"/>
              <a:gd name="f4973" fmla="val 291958"/>
              <a:gd name="f4974" fmla="val 225674"/>
              <a:gd name="f4975" fmla="val 237509"/>
              <a:gd name="f4976" fmla="val 238126"/>
              <a:gd name="f4977" fmla="val 238830"/>
              <a:gd name="f4978" fmla="val 290381"/>
              <a:gd name="f4979" fmla="val 239475"/>
              <a:gd name="f4980" fmla="val 365037"/>
              <a:gd name="f4981" fmla="val 364623"/>
              <a:gd name="f4982" fmla="val 290375"/>
              <a:gd name="f4983" fmla="val 364189"/>
              <a:gd name="f4984" fmla="val 363795"/>
              <a:gd name="f4985" fmla="val 375184"/>
              <a:gd name="f4986" fmla="val 375588"/>
              <a:gd name="f4987" fmla="val 291966"/>
              <a:gd name="f4988" fmla="val 376004"/>
              <a:gd name="f4989" fmla="val 290368"/>
              <a:gd name="f4990" fmla="val 376427"/>
              <a:gd name="f4991" fmla="val 388855"/>
              <a:gd name="f4992" fmla="val 391550"/>
              <a:gd name="f4993" fmla="val 290585"/>
              <a:gd name="f4994" fmla="val 394335"/>
              <a:gd name="f4995" fmla="val 292285"/>
              <a:gd name="f4996" fmla="val 397425"/>
              <a:gd name="f4997" fmla="val 469435"/>
              <a:gd name="f4998" fmla="val 469295"/>
              <a:gd name="f4999" fmla="val 292362"/>
              <a:gd name="f5000" fmla="val 468855"/>
              <a:gd name="f5001" fmla="val 291143"/>
              <a:gd name="f5002" fmla="val 467580"/>
              <a:gd name="f5003" fmla="val 289870"/>
              <a:gd name="f5004" fmla="val 467181"/>
              <a:gd name="f5005" fmla="val 289437"/>
              <a:gd name="f5006" fmla="val 466748"/>
              <a:gd name="f5007" fmla="val 289159"/>
              <a:gd name="f5008" fmla="val 466337"/>
              <a:gd name="f5009" fmla="val 594292"/>
              <a:gd name="f5010" fmla="val 594090"/>
              <a:gd name="f5011" fmla="val 290339"/>
              <a:gd name="f5012" fmla="val 593947"/>
              <a:gd name="f5013" fmla="val 291996"/>
              <a:gd name="f5014" fmla="val 593754"/>
              <a:gd name="f5015" fmla="val 604791"/>
              <a:gd name="f5016" fmla="val 604994"/>
              <a:gd name="f5017" fmla="val 291980"/>
              <a:gd name="f5018" fmla="val 605172"/>
              <a:gd name="f5019" fmla="val 290354"/>
              <a:gd name="f5020" fmla="val 605385"/>
              <a:gd name="f5021" fmla="val 736085"/>
              <a:gd name="f5022" fmla="val 735746"/>
              <a:gd name="f5023" fmla="val 289878"/>
              <a:gd name="f5024" fmla="val 735451"/>
              <a:gd name="f5025" fmla="val 290992"/>
              <a:gd name="f5026" fmla="val 735028"/>
              <a:gd name="f5027" fmla="val 292055"/>
              <a:gd name="f5028" fmla="val 733870"/>
              <a:gd name="f5029" fmla="val 292259"/>
              <a:gd name="f5030" fmla="val 732967"/>
              <a:gd name="f5031" fmla="val 292813"/>
              <a:gd name="f5032" fmla="val 732245"/>
              <a:gd name="f5033" fmla="val 1034808"/>
              <a:gd name="f5034" fmla="val 1037052"/>
              <a:gd name="f5035" fmla="val 291777"/>
              <a:gd name="f5036" fmla="val 1035809"/>
              <a:gd name="f5037" fmla="val 1035916"/>
              <a:gd name="f5038" fmla="val 291782"/>
              <a:gd name="f5039" fmla="val 1036106"/>
              <a:gd name="f5040" fmla="val 291592"/>
              <a:gd name="f5041" fmla="val 1036581"/>
              <a:gd name="f5042" fmla="val 291308"/>
              <a:gd name="f5043" fmla="val 1037419"/>
              <a:gd name="f5044" fmla="val 291207"/>
              <a:gd name="f5045" fmla="val 1038369"/>
              <a:gd name="f5046" fmla="val 291018"/>
              <a:gd name="f5047" fmla="val 1040021"/>
              <a:gd name="f5048" fmla="val 290743"/>
              <a:gd name="f5049" fmla="val 1042264"/>
              <a:gd name="f5050" fmla="val 290291"/>
              <a:gd name="f5051" fmla="val 1044138"/>
              <a:gd name="f5052" fmla="val 983444"/>
              <a:gd name="f5053" fmla="val 983502"/>
              <a:gd name="f5054" fmla="val 288944"/>
              <a:gd name="f5055" fmla="val 983701"/>
              <a:gd name="f5056" fmla="val 289210"/>
              <a:gd name="f5057" fmla="val 983666"/>
              <a:gd name="f5058" fmla="val 289314"/>
              <a:gd name="f5059" fmla="val 983571"/>
              <a:gd name="f5060" fmla="val 289598"/>
              <a:gd name="f5061" fmla="val 983483"/>
              <a:gd name="f5062" fmla="val 289879"/>
              <a:gd name="f5063" fmla="val 983388"/>
              <a:gd name="f5064" fmla="val 290259"/>
              <a:gd name="f5065" fmla="val 982902"/>
              <a:gd name="f5066" fmla="val 289798"/>
              <a:gd name="f5067" fmla="val 982578"/>
              <a:gd name="f5068" fmla="val 289271"/>
              <a:gd name="f5069" fmla="val 982182"/>
              <a:gd name="f5070" fmla="val 1061482"/>
              <a:gd name="f5071" fmla="val 1061691"/>
              <a:gd name="f5072" fmla="val 290337"/>
              <a:gd name="f5073" fmla="val 1061858"/>
              <a:gd name="f5074" fmla="val 291997"/>
              <a:gd name="f5075" fmla="val 1062057"/>
              <a:gd name="f5076" fmla="val 1073706"/>
              <a:gd name="f5077" fmla="val 1073509"/>
              <a:gd name="f5078" fmla="val 1073282"/>
              <a:gd name="f5079" fmla="val 290382"/>
              <a:gd name="f5080" fmla="val 1073075"/>
              <a:gd name="f5081" fmla="val 1111046"/>
              <a:gd name="f5082" fmla="val 1111188"/>
              <a:gd name="f5083" fmla="val 1111377"/>
              <a:gd name="f5084" fmla="val 289764"/>
              <a:gd name="f5085" fmla="val 1111510"/>
              <a:gd name="f5086" fmla="val 1111787"/>
              <a:gd name="f5087" fmla="val 291362"/>
              <a:gd name="f5088" fmla="val 1112424"/>
              <a:gd name="f5089" fmla="val 292451"/>
              <a:gd name="f5090" fmla="val 1113031"/>
              <a:gd name="f5091" fmla="val 1154286"/>
              <a:gd name="f5092" fmla="val 1155105"/>
              <a:gd name="f5093" fmla="val 292962"/>
              <a:gd name="f5094" fmla="val 1155918"/>
              <a:gd name="f5095" fmla="val 292314"/>
              <a:gd name="f5096" fmla="val 1156808"/>
              <a:gd name="f5097" fmla="val 291870"/>
              <a:gd name="f5098" fmla="val 1158233"/>
              <a:gd name="f5099" fmla="val 291111"/>
              <a:gd name="f5100" fmla="val 1158898"/>
              <a:gd name="f5101" fmla="val 289774"/>
              <a:gd name="f5102" fmla="val 1159183"/>
              <a:gd name="f5103" fmla="val 289110"/>
              <a:gd name="f5104" fmla="val 1159236"/>
              <a:gd name="f5105" fmla="val 288992"/>
              <a:gd name="f5106" fmla="val 1159296"/>
              <a:gd name="f5107" fmla="val 288894"/>
              <a:gd name="f5108" fmla="val 1159350"/>
              <a:gd name="f5109" fmla="val 1197636"/>
              <a:gd name="f5110" fmla="val 1197470"/>
              <a:gd name="f5111" fmla="val 290019"/>
              <a:gd name="f5112" fmla="val 1197611"/>
              <a:gd name="f5113" fmla="val 291863"/>
              <a:gd name="f5114" fmla="val 1198953"/>
              <a:gd name="f5115" fmla="val 1271352"/>
              <a:gd name="f5116" fmla="val 1271396"/>
              <a:gd name="f5117" fmla="val 291396"/>
              <a:gd name="f5118" fmla="val 1270045"/>
              <a:gd name="f5119" fmla="val 289634"/>
              <a:gd name="f5120" fmla="val 1269274"/>
              <a:gd name="f5121" fmla="val 1289623"/>
              <a:gd name="f5122" fmla="val 1290051"/>
              <a:gd name="f5123" fmla="val 290376"/>
              <a:gd name="f5124" fmla="val 1290496"/>
              <a:gd name="f5125" fmla="val 1290903"/>
              <a:gd name="f5126" fmla="val 1303053"/>
              <a:gd name="f5127" fmla="val 1302663"/>
              <a:gd name="f5128" fmla="val 291968"/>
              <a:gd name="f5129" fmla="val 1302276"/>
              <a:gd name="f5130" fmla="val 290366"/>
              <a:gd name="f5131" fmla="val 1301866"/>
              <a:gd name="f5132" fmla="val 1304185"/>
              <a:gd name="f5133" fmla="val 1304507"/>
              <a:gd name="f5134" fmla="val 290125"/>
              <a:gd name="f5135" fmla="val 1304818"/>
              <a:gd name="f5136" fmla="val 291451"/>
              <a:gd name="f5137" fmla="val 1305168"/>
              <a:gd name="f5138" fmla="val 292907"/>
              <a:gd name="f5139" fmla="val 293078"/>
              <a:gd name="f5140" fmla="val 1305260"/>
              <a:gd name="f5141" fmla="val 293363"/>
              <a:gd name="f5142" fmla="val 1305279"/>
              <a:gd name="f5143" fmla="val 1325350"/>
              <a:gd name="f5144" fmla="val 1325265"/>
              <a:gd name="f5145" fmla="val 293547"/>
              <a:gd name="f5146" fmla="val 1325194"/>
              <a:gd name="f5147" fmla="val 293508"/>
              <a:gd name="f5148" fmla="val 1325109"/>
              <a:gd name="f5149" fmla="val 293481"/>
              <a:gd name="f5150" fmla="val 1325752"/>
              <a:gd name="f5151" fmla="val 292067"/>
              <a:gd name="f5152" fmla="val 1326306"/>
              <a:gd name="f5153" fmla="val 290456"/>
              <a:gd name="f5154" fmla="val 1326630"/>
              <a:gd name="f5155" fmla="val 1431528"/>
              <a:gd name="f5156" fmla="val 1432036"/>
              <a:gd name="f5157" fmla="val 1432602"/>
              <a:gd name="f5158" fmla="val 1433086"/>
              <a:gd name="f5159" fmla="val 1445737"/>
              <a:gd name="f5160" fmla="val 1445275"/>
              <a:gd name="f5161" fmla="val 291951"/>
              <a:gd name="f5162" fmla="val 1444738"/>
              <a:gd name="f5163" fmla="val 1444253"/>
              <a:gd name="f5164" fmla="val 1548668"/>
              <a:gd name="f5165" fmla="val 1549214"/>
              <a:gd name="f5166" fmla="val 1549819"/>
              <a:gd name="f5167" fmla="val 1550338"/>
              <a:gd name="f5168" fmla="val 1562562"/>
              <a:gd name="f5169" fmla="val 1562066"/>
              <a:gd name="f5170" fmla="val 1561489"/>
              <a:gd name="f5171" fmla="val 1560967"/>
              <a:gd name="f5172" fmla="val 1641509"/>
              <a:gd name="f5173" fmla="val 1642039"/>
              <a:gd name="f5174" fmla="val 290384"/>
              <a:gd name="f5175" fmla="val 1642638"/>
              <a:gd name="f5176" fmla="val 291950"/>
              <a:gd name="f5177" fmla="val 1643142"/>
              <a:gd name="f5178" fmla="val 1655607"/>
              <a:gd name="f5179" fmla="val 1655118"/>
              <a:gd name="f5180" fmla="val 291955"/>
              <a:gd name="f5181" fmla="val 1654563"/>
              <a:gd name="f5182" fmla="val 1654049"/>
              <a:gd name="f5183" fmla="val 11389"/>
              <a:gd name="f5184" fmla="val 298389"/>
              <a:gd name="f5185" fmla="val 10943"/>
              <a:gd name="f5186" fmla="val 299964"/>
              <a:gd name="f5187" fmla="val 10587"/>
              <a:gd name="f5188" fmla="val 301596"/>
              <a:gd name="f5189" fmla="val 10165"/>
              <a:gd name="f5190" fmla="val 303186"/>
              <a:gd name="f5191" fmla="val 21889"/>
              <a:gd name="f5192" fmla="val 22330"/>
              <a:gd name="f5193" fmla="val 301589"/>
              <a:gd name="f5194" fmla="val 22720"/>
              <a:gd name="f5195" fmla="val 299970"/>
              <a:gd name="f5196" fmla="val 23187"/>
              <a:gd name="f5197" fmla="val 107346"/>
              <a:gd name="f5198" fmla="val 106760"/>
              <a:gd name="f5199" fmla="val 299971"/>
              <a:gd name="f5200" fmla="val 106253"/>
              <a:gd name="f5201" fmla="val 301592"/>
              <a:gd name="f5202" fmla="val 105696"/>
              <a:gd name="f5203" fmla="val 117994"/>
              <a:gd name="f5204" fmla="val 118579"/>
              <a:gd name="f5205" fmla="val 119122"/>
              <a:gd name="f5206" fmla="val 299973"/>
              <a:gd name="f5207" fmla="val 119738"/>
              <a:gd name="f5208" fmla="val 223968"/>
              <a:gd name="f5209" fmla="val 223422"/>
              <a:gd name="f5210" fmla="val 299972"/>
              <a:gd name="f5211" fmla="val 222947"/>
              <a:gd name="f5212" fmla="val 301591"/>
              <a:gd name="f5213" fmla="val 222428"/>
              <a:gd name="f5214" fmla="val 234152"/>
              <a:gd name="f5215" fmla="val 234692"/>
              <a:gd name="f5216" fmla="val 301590"/>
              <a:gd name="f5217" fmla="val 235178"/>
              <a:gd name="f5218" fmla="val 362756"/>
              <a:gd name="f5219" fmla="val 362391"/>
              <a:gd name="f5220" fmla="val 299974"/>
              <a:gd name="f5221" fmla="val 362062"/>
              <a:gd name="f5222" fmla="val 301586"/>
              <a:gd name="f5223" fmla="val 361717"/>
              <a:gd name="f5224" fmla="val 372847"/>
              <a:gd name="f5225" fmla="val 373202"/>
              <a:gd name="f5226" fmla="val 301580"/>
              <a:gd name="f5227" fmla="val 373566"/>
              <a:gd name="f5228" fmla="val 299979"/>
              <a:gd name="f5229" fmla="val 373941"/>
              <a:gd name="f5230" fmla="val 418813"/>
              <a:gd name="f5231" fmla="val 419614"/>
              <a:gd name="f5232" fmla="val 300250"/>
              <a:gd name="f5233" fmla="val 420644"/>
              <a:gd name="f5234" fmla="val 301819"/>
              <a:gd name="f5235" fmla="val 421762"/>
              <a:gd name="f5236" fmla="val 469026"/>
              <a:gd name="f5237" fmla="val 469135"/>
              <a:gd name="f5238" fmla="val 302963"/>
              <a:gd name="f5239" fmla="val 469157"/>
              <a:gd name="f5240" fmla="val 302697"/>
              <a:gd name="f5241" fmla="val 469286"/>
              <a:gd name="f5242" fmla="val 302482"/>
              <a:gd name="f5243" fmla="val 469767"/>
              <a:gd name="f5244" fmla="val 301702"/>
              <a:gd name="f5245" fmla="val 470510"/>
              <a:gd name="f5246" fmla="val 300135"/>
              <a:gd name="f5247" fmla="val 470640"/>
              <a:gd name="f5248" fmla="val 522449"/>
              <a:gd name="f5249" fmla="val 517830"/>
              <a:gd name="f5250" fmla="val 523340"/>
              <a:gd name="f5251" fmla="val 593216"/>
              <a:gd name="f5252" fmla="val 593033"/>
              <a:gd name="f5253" fmla="val 299982"/>
              <a:gd name="f5254" fmla="val 592852"/>
              <a:gd name="f5255" fmla="val 301577"/>
              <a:gd name="f5256" fmla="val 592678"/>
              <a:gd name="f5257" fmla="val 603752"/>
              <a:gd name="f5258" fmla="val 603931"/>
              <a:gd name="f5259" fmla="val 301597"/>
              <a:gd name="f5260" fmla="val 604083"/>
              <a:gd name="f5261" fmla="val 299962"/>
              <a:gd name="f5262" fmla="val 604272"/>
              <a:gd name="f5263" fmla="val 731318"/>
              <a:gd name="f5264" fmla="val 731676"/>
              <a:gd name="f5265" fmla="val 299305"/>
              <a:gd name="f5266" fmla="val 732265"/>
              <a:gd name="f5267" fmla="val 300261"/>
              <a:gd name="f5268" fmla="val 733507"/>
              <a:gd name="f5269" fmla="val 301260"/>
              <a:gd name="f5270" fmla="val 734434"/>
              <a:gd name="f5271" fmla="val 302186"/>
              <a:gd name="f5272" fmla="val 734767"/>
              <a:gd name="f5273" fmla="val 302747"/>
              <a:gd name="f5274" fmla="val 734935"/>
              <a:gd name="f5275" fmla="val 1021860"/>
              <a:gd name="f5276" fmla="val 1024133"/>
              <a:gd name="f5277" fmla="val 301733"/>
              <a:gd name="f5278" fmla="val 1026326"/>
              <a:gd name="f5279" fmla="val 300219"/>
              <a:gd name="f5280" fmla="val 1028408"/>
              <a:gd name="f5281" fmla="val 298593"/>
              <a:gd name="f5282" fmla="val 1028593"/>
              <a:gd name="f5283" fmla="val 298408"/>
              <a:gd name="f5284" fmla="val 1028632"/>
              <a:gd name="f5285" fmla="val 1028666"/>
              <a:gd name="f5286" fmla="val 298390"/>
              <a:gd name="f5287" fmla="val 1028705"/>
              <a:gd name="f5288" fmla="val 1062595"/>
              <a:gd name="f5289" fmla="val 1062784"/>
              <a:gd name="f5290" fmla="val 299980"/>
              <a:gd name="f5291" fmla="val 1062972"/>
              <a:gd name="f5292" fmla="val 301578"/>
              <a:gd name="f5293" fmla="val 1063151"/>
              <a:gd name="f5294" fmla="val 1074875"/>
              <a:gd name="f5295" fmla="val 1074702"/>
              <a:gd name="f5296" fmla="val 301570"/>
              <a:gd name="f5297" fmla="val 1074519"/>
              <a:gd name="f5298" fmla="val 299989"/>
              <a:gd name="f5299" fmla="val 1074337"/>
              <a:gd name="f5300" fmla="val 1116185"/>
              <a:gd name="f5301" fmla="val 1116365"/>
              <a:gd name="f5302" fmla="val 298863"/>
              <a:gd name="f5303" fmla="val 1116405"/>
              <a:gd name="f5304" fmla="val 299298"/>
              <a:gd name="f5305" fmla="val 1116834"/>
              <a:gd name="f5306" fmla="val 299834"/>
              <a:gd name="f5307" fmla="val 1117780"/>
              <a:gd name="f5308" fmla="val 1153729"/>
              <a:gd name="f5309" fmla="val 1153497"/>
              <a:gd name="f5310" fmla="val 301605"/>
              <a:gd name="f5311" fmla="val 1153164"/>
              <a:gd name="f5312" fmla="val 300079"/>
              <a:gd name="f5313" fmla="val 1152820"/>
              <a:gd name="f5314" fmla="val 298704"/>
              <a:gd name="f5315" fmla="val 1152746"/>
              <a:gd name="f5316" fmla="val 1213885"/>
              <a:gd name="f5317" fmla="val 1213953"/>
              <a:gd name="f5318" fmla="val 299839"/>
              <a:gd name="f5319" fmla="val 1214626"/>
              <a:gd name="f5320" fmla="val 301498"/>
              <a:gd name="f5321" fmla="val 1215425"/>
              <a:gd name="f5322" fmla="val 1275043"/>
              <a:gd name="f5323" fmla="val 1274722"/>
              <a:gd name="f5324" fmla="val 301583"/>
              <a:gd name="f5325" fmla="val 1274279"/>
              <a:gd name="f5326" fmla="val 1273726"/>
              <a:gd name="f5327" fmla="val 1292165"/>
              <a:gd name="f5328" fmla="val 1292536"/>
              <a:gd name="f5329" fmla="val 299957"/>
              <a:gd name="f5330" fmla="val 301603"/>
              <a:gd name="f5331" fmla="val 1293166"/>
              <a:gd name="f5332" fmla="val 1304938"/>
              <a:gd name="f5333" fmla="val 301588"/>
              <a:gd name="f5334" fmla="val 1304620"/>
              <a:gd name="f5335" fmla="val 1304259"/>
              <a:gd name="f5336" fmla="val 1309471"/>
              <a:gd name="f5337" fmla="val 1309711"/>
              <a:gd name="f5338" fmla="val 299442"/>
              <a:gd name="f5339" fmla="val 1309829"/>
              <a:gd name="f5340" fmla="val 300489"/>
              <a:gd name="f5341" fmla="val 1309917"/>
              <a:gd name="f5342" fmla="val 301630"/>
              <a:gd name="f5343" fmla="val 1309965"/>
              <a:gd name="f5344" fmla="val 302116"/>
              <a:gd name="f5345" fmla="val 1310148"/>
              <a:gd name="f5346" fmla="val 302678"/>
              <a:gd name="f5347" fmla="val 1310213"/>
              <a:gd name="f5348" fmla="val 1336814"/>
              <a:gd name="f5349" fmla="val 1336757"/>
              <a:gd name="f5350" fmla="val 303102"/>
              <a:gd name="f5351" fmla="val 1336651"/>
              <a:gd name="f5352" fmla="val 303029"/>
              <a:gd name="f5353" fmla="val 302112"/>
              <a:gd name="f5354" fmla="val 1336285"/>
              <a:gd name="f5355" fmla="val 301187"/>
              <a:gd name="f5356" fmla="val 1336012"/>
              <a:gd name="f5357" fmla="val 299686"/>
              <a:gd name="f5358" fmla="val 1334810"/>
              <a:gd name="f5359" fmla="val 1434421"/>
              <a:gd name="f5360" fmla="val 1434866"/>
              <a:gd name="f5361" fmla="val 1435262"/>
              <a:gd name="f5362" fmla="val 1435683"/>
              <a:gd name="f5363" fmla="val 1448222"/>
              <a:gd name="f5364" fmla="val 1447821"/>
              <a:gd name="f5365" fmla="val 1447441"/>
              <a:gd name="f5366" fmla="val 1447017"/>
              <a:gd name="f5367" fmla="val 1551766"/>
              <a:gd name="f5368" fmla="val 1552243"/>
              <a:gd name="f5369" fmla="val 299975"/>
              <a:gd name="f5370" fmla="val 1552687"/>
              <a:gd name="f5371" fmla="val 301584"/>
              <a:gd name="f5372" fmla="val 1553139"/>
              <a:gd name="f5373" fmla="val 1565233"/>
              <a:gd name="f5374" fmla="val 1564802"/>
              <a:gd name="f5375" fmla="val 1564391"/>
              <a:gd name="f5376" fmla="val 1563935"/>
              <a:gd name="f5377" fmla="val 1644514"/>
              <a:gd name="f5378" fmla="val 1644975"/>
              <a:gd name="f5379" fmla="val 1645395"/>
              <a:gd name="f5380" fmla="val 301585"/>
              <a:gd name="f5381" fmla="val 1645831"/>
              <a:gd name="f5382" fmla="val 1658297"/>
              <a:gd name="f5383" fmla="val 1657876"/>
              <a:gd name="f5384" fmla="val 301601"/>
              <a:gd name="f5385" fmla="val 1657555"/>
              <a:gd name="f5386" fmla="val 299959"/>
              <a:gd name="f5387" fmla="val 1657109"/>
              <a:gd name="f5388" fmla="val 736270"/>
              <a:gd name="f5389" fmla="val 736546"/>
              <a:gd name="f5390" fmla="val 299072"/>
              <a:gd name="f5391" fmla="val 736641"/>
              <a:gd name="f5392" fmla="val 299167"/>
              <a:gd name="f5393" fmla="val 736365"/>
              <a:gd name="f5394" fmla="val 299260"/>
              <a:gd name="f5395" fmla="val 8959"/>
              <a:gd name="f5396" fmla="val 308001"/>
              <a:gd name="f5397" fmla="val 8562"/>
              <a:gd name="f5398" fmla="val 309607"/>
              <a:gd name="f5399" fmla="val 8108"/>
              <a:gd name="f5400" fmla="val 311178"/>
              <a:gd name="f5401" fmla="val 7735"/>
              <a:gd name="f5402" fmla="val 312798"/>
              <a:gd name="f5403" fmla="val 19310"/>
              <a:gd name="f5404" fmla="val 19697"/>
              <a:gd name="f5405" fmla="val 311179"/>
              <a:gd name="f5406" fmla="val 20159"/>
              <a:gd name="f5407" fmla="val 309605"/>
              <a:gd name="f5408" fmla="val 20571"/>
              <a:gd name="f5409" fmla="val 104026"/>
              <a:gd name="f5410" fmla="val 103500"/>
              <a:gd name="f5411" fmla="val 309606"/>
              <a:gd name="f5412" fmla="val 102889"/>
              <a:gd name="f5413" fmla="val 311181"/>
              <a:gd name="f5414" fmla="val 102394"/>
              <a:gd name="f5415" fmla="val 114544"/>
              <a:gd name="f5416" fmla="val 115063"/>
              <a:gd name="f5417" fmla="val 311180"/>
              <a:gd name="f5418" fmla="val 115699"/>
              <a:gd name="f5419" fmla="val 116250"/>
              <a:gd name="f5420" fmla="val 220889"/>
              <a:gd name="f5421" fmla="val 220400"/>
              <a:gd name="f5422" fmla="val 219846"/>
              <a:gd name="f5423" fmla="val 311182"/>
              <a:gd name="f5424" fmla="val 219386"/>
              <a:gd name="f5425" fmla="val 230980"/>
              <a:gd name="f5426" fmla="val 231459"/>
              <a:gd name="f5427" fmla="val 311183"/>
              <a:gd name="f5428" fmla="val 232010"/>
              <a:gd name="f5429" fmla="val 309603"/>
              <a:gd name="f5430" fmla="val 232519"/>
              <a:gd name="f5431" fmla="val 360697"/>
              <a:gd name="f5432" fmla="val 360371"/>
              <a:gd name="f5433" fmla="val 309617"/>
              <a:gd name="f5434" fmla="val 359964"/>
              <a:gd name="f5435" fmla="val 311168"/>
              <a:gd name="f5436" fmla="val 359658"/>
              <a:gd name="f5437" fmla="val 370936"/>
              <a:gd name="f5438" fmla="val 371246"/>
              <a:gd name="f5439" fmla="val 311192"/>
              <a:gd name="f5440" fmla="val 371571"/>
              <a:gd name="f5441" fmla="val 309592"/>
              <a:gd name="f5442" fmla="val 371901"/>
              <a:gd name="f5443" fmla="val 429757"/>
              <a:gd name="f5444" fmla="val 430305"/>
              <a:gd name="f5445" fmla="val 308084"/>
              <a:gd name="f5446" fmla="val 430856"/>
              <a:gd name="f5447" fmla="val 308187"/>
              <a:gd name="f5448" fmla="val 431408"/>
              <a:gd name="f5449" fmla="val 431925"/>
              <a:gd name="f5450" fmla="val 432370"/>
              <a:gd name="f5451" fmla="val 308089"/>
              <a:gd name="f5452" fmla="val 432873"/>
              <a:gd name="f5453" fmla="val 433040"/>
              <a:gd name="f5454" fmla="val 434272"/>
              <a:gd name="f5455" fmla="val 309416"/>
              <a:gd name="f5456" fmla="val 435768"/>
              <a:gd name="f5457" fmla="val 310654"/>
              <a:gd name="f5458" fmla="val 437659"/>
              <a:gd name="f5459" fmla="val 311409"/>
              <a:gd name="f5460" fmla="val 438309"/>
              <a:gd name="f5461" fmla="val 311635"/>
              <a:gd name="f5462" fmla="val 438981"/>
              <a:gd name="f5463" fmla="val 312163"/>
              <a:gd name="f5464" fmla="val 439625"/>
              <a:gd name="f5465" fmla="val 467097"/>
              <a:gd name="f5466" fmla="val 467327"/>
              <a:gd name="f5467" fmla="val 311589"/>
              <a:gd name="f5468" fmla="val 467473"/>
              <a:gd name="f5469" fmla="val 310391"/>
              <a:gd name="f5470" fmla="val 309224"/>
              <a:gd name="f5471" fmla="val 467627"/>
              <a:gd name="f5472" fmla="val 308779"/>
              <a:gd name="f5473" fmla="val 467713"/>
              <a:gd name="f5474" fmla="val 308421"/>
              <a:gd name="f5475" fmla="val 467765"/>
              <a:gd name="f5476" fmla="val 504308"/>
              <a:gd name="f5477" fmla="val 503085"/>
              <a:gd name="f5478" fmla="val 309490"/>
              <a:gd name="f5479" fmla="val 502313"/>
              <a:gd name="f5480" fmla="val 310333"/>
              <a:gd name="f5481" fmla="val 501488"/>
              <a:gd name="f5482" fmla="val 310168"/>
              <a:gd name="f5483" fmla="val 499967"/>
              <a:gd name="f5484" fmla="val 309039"/>
              <a:gd name="f5485" fmla="val 494087"/>
              <a:gd name="f5486" fmla="val 312446"/>
              <a:gd name="f5487" fmla="val 493897"/>
              <a:gd name="f5488" fmla="val 312557"/>
              <a:gd name="f5489" fmla="val 493767"/>
              <a:gd name="f5490" fmla="val 312685"/>
              <a:gd name="f5491" fmla="val 493586"/>
              <a:gd name="f5492" fmla="val 527643"/>
              <a:gd name="f5493" fmla="val 527049"/>
              <a:gd name="f5494" fmla="val 312234"/>
              <a:gd name="f5495" fmla="val 526497"/>
              <a:gd name="f5496" fmla="val 311560"/>
              <a:gd name="f5497" fmla="val 525900"/>
              <a:gd name="f5498" fmla="val 311113"/>
              <a:gd name="f5499" fmla="val 524336"/>
              <a:gd name="f5500" fmla="val 309849"/>
              <a:gd name="f5501" fmla="val 523765"/>
              <a:gd name="f5502" fmla="val 309059"/>
              <a:gd name="f5503" fmla="val 523562"/>
              <a:gd name="f5504" fmla="val 592140"/>
              <a:gd name="f5505" fmla="val 591976"/>
              <a:gd name="f5506" fmla="val 309626"/>
              <a:gd name="f5507" fmla="val 591756"/>
              <a:gd name="f5508" fmla="val 311158"/>
              <a:gd name="f5509" fmla="val 591602"/>
              <a:gd name="f5510" fmla="val 602713"/>
              <a:gd name="f5511" fmla="val 602872"/>
              <a:gd name="f5512" fmla="val 311175"/>
              <a:gd name="f5513" fmla="val 603064"/>
              <a:gd name="f5514" fmla="val 309608"/>
              <a:gd name="f5515" fmla="val 603233"/>
              <a:gd name="f5516" fmla="val 735176"/>
              <a:gd name="f5517" fmla="val 735296"/>
              <a:gd name="f5518" fmla="val 309712"/>
              <a:gd name="f5519" fmla="val 735655"/>
              <a:gd name="f5520" fmla="val 311304"/>
              <a:gd name="f5521" fmla="val 736196"/>
              <a:gd name="f5522" fmla="val 1002847"/>
              <a:gd name="f5523" fmla="val 1006604"/>
              <a:gd name="f5524" fmla="val 311265"/>
              <a:gd name="f5525" fmla="val 1010048"/>
              <a:gd name="f5526" fmla="val 309660"/>
              <a:gd name="f5527" fmla="val 1013309"/>
              <a:gd name="f5528" fmla="val 1018577"/>
              <a:gd name="f5529" fmla="val 1015043"/>
              <a:gd name="f5530" fmla="val 309616"/>
              <a:gd name="f5531" fmla="val 1011321"/>
              <a:gd name="f5532" fmla="val 310821"/>
              <a:gd name="f5533" fmla="val 1007410"/>
              <a:gd name="f5534" fmla="val 311872"/>
              <a:gd name="f5535" fmla="val 1006302"/>
              <a:gd name="f5536" fmla="val 312179"/>
              <a:gd name="f5537" fmla="val 1005166"/>
              <a:gd name="f5538" fmla="val 312490"/>
              <a:gd name="f5539" fmla="val 1004034"/>
              <a:gd name="f5540" fmla="val 1032211"/>
              <a:gd name="f5541" fmla="val 1032044"/>
              <a:gd name="f5542" fmla="val 310485"/>
              <a:gd name="f5543" fmla="val 1031339"/>
              <a:gd name="f5544" fmla="val 309042"/>
              <a:gd name="f5545" fmla="val 1030486"/>
              <a:gd name="f5546" fmla="val 1063708"/>
              <a:gd name="f5547" fmla="val 1063877"/>
              <a:gd name="f5548" fmla="val 309621"/>
              <a:gd name="f5549" fmla="val 1064087"/>
              <a:gd name="f5550" fmla="val 311161"/>
              <a:gd name="f5551" fmla="val 1064246"/>
              <a:gd name="f5552" fmla="val 1075728"/>
              <a:gd name="f5553" fmla="val 1075580"/>
              <a:gd name="f5554" fmla="val 311210"/>
              <a:gd name="f5555" fmla="val 1075459"/>
              <a:gd name="f5556" fmla="val 309574"/>
              <a:gd name="f5557" fmla="val 1075301"/>
              <a:gd name="f5558" fmla="val 1119227"/>
              <a:gd name="f5559" fmla="val 1119594"/>
              <a:gd name="f5560" fmla="val 309434"/>
              <a:gd name="f5561" fmla="val 1120144"/>
              <a:gd name="f5562" fmla="val 311108"/>
              <a:gd name="f5563" fmla="val 1121267"/>
              <a:gd name="f5564" fmla="val 1153377"/>
              <a:gd name="f5565" fmla="val 1153454"/>
              <a:gd name="f5566" fmla="val 311670"/>
              <a:gd name="f5567" fmla="val 1153568"/>
              <a:gd name="f5568" fmla="val 310511"/>
              <a:gd name="f5569" fmla="val 1153766"/>
              <a:gd name="f5570" fmla="val 1153839"/>
              <a:gd name="f5571" fmla="val 308798"/>
              <a:gd name="f5572" fmla="val 1153746"/>
              <a:gd name="f5573" fmla="val 308420"/>
              <a:gd name="f5574" fmla="val 1153785"/>
              <a:gd name="f5575" fmla="val 1217707"/>
              <a:gd name="f5576" fmla="val 1218369"/>
              <a:gd name="f5577" fmla="val 309449"/>
              <a:gd name="f5578" fmla="val 1218834"/>
              <a:gd name="f5579" fmla="val 311047"/>
              <a:gd name="f5580" fmla="val 1219135"/>
              <a:gd name="f5581" fmla="val 1276268"/>
              <a:gd name="f5582" fmla="val 1276262"/>
              <a:gd name="f5583" fmla="val 312738"/>
              <a:gd name="f5584" fmla="val 1276293"/>
              <a:gd name="f5585" fmla="val 312693"/>
              <a:gd name="f5586" fmla="val 1276286"/>
              <a:gd name="f5587" fmla="val 312632"/>
              <a:gd name="f5588" fmla="val 1276150"/>
              <a:gd name="f5589" fmla="val 311109"/>
              <a:gd name="f5590" fmla="val 1275927"/>
              <a:gd name="f5591" fmla="val 309547"/>
              <a:gd name="f5592" fmla="val 1275748"/>
              <a:gd name="f5593" fmla="val 1294168"/>
              <a:gd name="f5594" fmla="val 1294500"/>
              <a:gd name="f5595" fmla="val 309601"/>
              <a:gd name="f5596" fmla="val 1294858"/>
              <a:gd name="f5597" fmla="val 1295170"/>
              <a:gd name="f5598" fmla="val 1307190"/>
              <a:gd name="f5599" fmla="val 1306892"/>
              <a:gd name="f5600" fmla="val 1306544"/>
              <a:gd name="f5601" fmla="val 1306225"/>
              <a:gd name="f5602" fmla="val 1310102"/>
              <a:gd name="f5603" fmla="val 1309629"/>
              <a:gd name="f5604" fmla="val 309738"/>
              <a:gd name="f5605" fmla="val 1309101"/>
              <a:gd name="f5606" fmla="val 311249"/>
              <a:gd name="f5607" fmla="val 1308581"/>
              <a:gd name="f5608" fmla="val 1345606"/>
              <a:gd name="f5609" fmla="val 1344716"/>
              <a:gd name="f5610" fmla="val 311140"/>
              <a:gd name="f5611" fmla="val 1343626"/>
              <a:gd name="f5612" fmla="val 309537"/>
              <a:gd name="f5613" fmla="val 1436963"/>
              <a:gd name="f5614" fmla="val 1437355"/>
              <a:gd name="f5615" fmla="val 309599"/>
              <a:gd name="f5616" fmla="val 1437763"/>
              <a:gd name="f5617" fmla="val 311185"/>
              <a:gd name="f5618" fmla="val 1438131"/>
              <a:gd name="f5619" fmla="val 1450541"/>
              <a:gd name="f5620" fmla="val 1450190"/>
              <a:gd name="f5621" fmla="val 311189"/>
              <a:gd name="f5622" fmla="val 1449821"/>
              <a:gd name="f5623" fmla="val 309595"/>
              <a:gd name="f5624" fmla="val 1449447"/>
              <a:gd name="f5625" fmla="val 1554512"/>
              <a:gd name="f5626" fmla="val 1554931"/>
              <a:gd name="f5627" fmla="val 309594"/>
              <a:gd name="f5628" fmla="val 1555342"/>
              <a:gd name="f5629" fmla="val 311190"/>
              <a:gd name="f5630" fmla="val 1555736"/>
              <a:gd name="f5631" fmla="val 1567719"/>
              <a:gd name="f5632" fmla="val 1567342"/>
              <a:gd name="f5633" fmla="val 1566951"/>
              <a:gd name="f5634" fmla="val 1566550"/>
              <a:gd name="f5635" fmla="val 1647148"/>
              <a:gd name="f5636" fmla="val 1647552"/>
              <a:gd name="f5637" fmla="val 309596"/>
              <a:gd name="f5638" fmla="val 1647957"/>
              <a:gd name="f5639" fmla="val 311188"/>
              <a:gd name="f5640" fmla="val 1648335"/>
              <a:gd name="f5641" fmla="val 1660708"/>
              <a:gd name="f5642" fmla="val 1660336"/>
              <a:gd name="f5643" fmla="val 1659899"/>
              <a:gd name="f5644" fmla="val 1659502"/>
              <a:gd name="f5645" fmla="val 554985"/>
              <a:gd name="f5646" fmla="val 312595"/>
              <a:gd name="f5647" fmla="val 554656"/>
              <a:gd name="f5648" fmla="val 312614"/>
              <a:gd name="f5649" fmla="val 554303"/>
              <a:gd name="f5650" fmla="val 312747"/>
              <a:gd name="f5651" fmla="val 553965"/>
              <a:gd name="f5652" fmla="val 557193"/>
              <a:gd name="f5653" fmla="val 556482"/>
              <a:gd name="f5654" fmla="val 312667"/>
              <a:gd name="f5655" fmla="val 555765"/>
              <a:gd name="f5656" fmla="val 312550"/>
              <a:gd name="f5657" fmla="val 6604"/>
              <a:gd name="f5658" fmla="val 317614"/>
              <a:gd name="f5659" fmla="val 6270"/>
              <a:gd name="f5660" fmla="val 319186"/>
              <a:gd name="f5661" fmla="val 6042"/>
              <a:gd name="f5662" fmla="val 320825"/>
              <a:gd name="f5663" fmla="val 5732"/>
              <a:gd name="f5664" fmla="val 322411"/>
              <a:gd name="f5665" fmla="val 17288"/>
              <a:gd name="f5666" fmla="val 17614"/>
              <a:gd name="f5667" fmla="val 320805"/>
              <a:gd name="f5668" fmla="val 17939"/>
              <a:gd name="f5669" fmla="val 319204"/>
              <a:gd name="f5670" fmla="val 18290"/>
              <a:gd name="f5671" fmla="val 101095"/>
              <a:gd name="f5672" fmla="val 100642"/>
              <a:gd name="f5673" fmla="val 319206"/>
              <a:gd name="f5674" fmla="val 100220"/>
              <a:gd name="f5675" fmla="val 320806"/>
              <a:gd name="f5676" fmla="val 99797"/>
              <a:gd name="f5677" fmla="val 111817"/>
              <a:gd name="f5678" fmla="val 112260"/>
              <a:gd name="f5679" fmla="val 112714"/>
              <a:gd name="f5680" fmla="val 319207"/>
              <a:gd name="f5681" fmla="val 113190"/>
              <a:gd name="f5682" fmla="val 218180"/>
              <a:gd name="f5683" fmla="val 217758"/>
              <a:gd name="f5684" fmla="val 217368"/>
              <a:gd name="f5685" fmla="val 216975"/>
              <a:gd name="f5686" fmla="val 228438"/>
              <a:gd name="f5687" fmla="val 228848"/>
              <a:gd name="f5688" fmla="val 229260"/>
              <a:gd name="f5689" fmla="val 319205"/>
              <a:gd name="f5690" fmla="val 229700"/>
              <a:gd name="f5691" fmla="val 358805"/>
              <a:gd name="f5692" fmla="val 358532"/>
              <a:gd name="f5693" fmla="val 319185"/>
              <a:gd name="f5694" fmla="val 358354"/>
              <a:gd name="f5695" fmla="val 358100"/>
              <a:gd name="f5696" fmla="val 369137"/>
              <a:gd name="f5697" fmla="val 369402"/>
              <a:gd name="f5698" fmla="val 320797"/>
              <a:gd name="f5699" fmla="val 369705"/>
              <a:gd name="f5700" fmla="val 319212"/>
              <a:gd name="f5701" fmla="val 369990"/>
              <a:gd name="f5702" fmla="val 442352"/>
              <a:gd name="f5703" fmla="val 442396"/>
              <a:gd name="f5704" fmla="val 317844"/>
              <a:gd name="f5705" fmla="val 442511"/>
              <a:gd name="f5706" fmla="val 318103"/>
              <a:gd name="f5707" fmla="val 442519"/>
              <a:gd name="f5708" fmla="val 318318"/>
              <a:gd name="f5709" fmla="val 442578"/>
              <a:gd name="f5710" fmla="val 319837"/>
              <a:gd name="f5711" fmla="val 442810"/>
              <a:gd name="f5712" fmla="val 321145"/>
              <a:gd name="f5713" fmla="val 443094"/>
              <a:gd name="f5714" fmla="val 468841"/>
              <a:gd name="f5715" fmla="val 467438"/>
              <a:gd name="f5716" fmla="val 321131"/>
              <a:gd name="f5717" fmla="val 466359"/>
              <a:gd name="f5718" fmla="val 319411"/>
              <a:gd name="f5719" fmla="val 466188"/>
              <a:gd name="f5720" fmla="val 488856"/>
              <a:gd name="f5721" fmla="val 488114"/>
              <a:gd name="f5722" fmla="val 318958"/>
              <a:gd name="f5723" fmla="val 487562"/>
              <a:gd name="f5724" fmla="val 320413"/>
              <a:gd name="f5725" fmla="val 487335"/>
              <a:gd name="f5726" fmla="val 322114"/>
              <a:gd name="f5727" fmla="val 322183"/>
              <a:gd name="f5728" fmla="val 487192"/>
              <a:gd name="f5729" fmla="val 322329"/>
              <a:gd name="f5730" fmla="val 487168"/>
              <a:gd name="f5731" fmla="val 561849"/>
              <a:gd name="f5732" fmla="val 562526"/>
              <a:gd name="f5733" fmla="val 321019"/>
              <a:gd name="f5734" fmla="val 562911"/>
              <a:gd name="f5735" fmla="val 319345"/>
              <a:gd name="f5736" fmla="val 562535"/>
              <a:gd name="f5737" fmla="val 591213"/>
              <a:gd name="f5738" fmla="val 591077"/>
              <a:gd name="f5739" fmla="val 319179"/>
              <a:gd name="f5740" fmla="val 590987"/>
              <a:gd name="f5741" fmla="val 320831"/>
              <a:gd name="f5742" fmla="val 590860"/>
              <a:gd name="f5743" fmla="val 601730"/>
              <a:gd name="f5744" fmla="val 601866"/>
              <a:gd name="f5745" fmla="val 320776"/>
              <a:gd name="f5746" fmla="val 602048"/>
              <a:gd name="f5747" fmla="val 319232"/>
              <a:gd name="f5748" fmla="val 602194"/>
              <a:gd name="f5749" fmla="val 738960"/>
              <a:gd name="f5750" fmla="val 740511"/>
              <a:gd name="f5751" fmla="val 319458"/>
              <a:gd name="f5752" fmla="val 742352"/>
              <a:gd name="f5753" fmla="val 321130"/>
              <a:gd name="f5754" fmla="val 744822"/>
              <a:gd name="f5755" fmla="val 1031728"/>
              <a:gd name="f5756" fmla="val 1031940"/>
              <a:gd name="f5757" fmla="val 320832"/>
              <a:gd name="f5758" fmla="val 1032033"/>
              <a:gd name="f5759" fmla="val 319227"/>
              <a:gd name="f5760" fmla="val 1032118"/>
              <a:gd name="f5761" fmla="val 1064635"/>
              <a:gd name="f5762" fmla="val 1064777"/>
              <a:gd name="f5763" fmla="val 319189"/>
              <a:gd name="f5764" fmla="val 1064874"/>
              <a:gd name="f5765" fmla="val 320820"/>
              <a:gd name="f5766" fmla="val 1065006"/>
              <a:gd name="f5767" fmla="val 1076563"/>
              <a:gd name="f5768" fmla="val 1076434"/>
              <a:gd name="f5769" fmla="val 320793"/>
              <a:gd name="f5770" fmla="val 1076293"/>
              <a:gd name="f5771" fmla="val 319216"/>
              <a:gd name="f5772" fmla="val 1076155"/>
              <a:gd name="f5773" fmla="val 1124254"/>
              <a:gd name="f5774" fmla="val 1124625"/>
              <a:gd name="f5775" fmla="val 319221"/>
              <a:gd name="f5776" fmla="val 1125056"/>
              <a:gd name="f5777" fmla="val 320815"/>
              <a:gd name="f5778" fmla="val 1125571"/>
              <a:gd name="f5779" fmla="val 1156029"/>
              <a:gd name="f5780" fmla="val 1154808"/>
              <a:gd name="f5781" fmla="val 320916"/>
              <a:gd name="f5782" fmla="val 1154001"/>
              <a:gd name="f5783" fmla="val 319354"/>
              <a:gd name="f5784" fmla="val 1219803"/>
              <a:gd name="f5785" fmla="val 1219963"/>
              <a:gd name="f5786" fmla="val 319217"/>
              <a:gd name="f5787" fmla="val 1220025"/>
              <a:gd name="f5788" fmla="val 320817"/>
              <a:gd name="f5789" fmla="val 1220062"/>
              <a:gd name="f5790" fmla="val 1235644"/>
              <a:gd name="f5791" fmla="val 321744"/>
              <a:gd name="f5792" fmla="val 320799"/>
              <a:gd name="f5793" fmla="val 1235772"/>
              <a:gd name="f5794" fmla="val 319716"/>
              <a:gd name="f5795" fmla="val 1236006"/>
              <a:gd name="f5796" fmla="val 318668"/>
              <a:gd name="f5797" fmla="val 1236219"/>
              <a:gd name="f5798" fmla="val 1238130"/>
              <a:gd name="f5799" fmla="val 1238681"/>
              <a:gd name="f5800" fmla="val 318874"/>
              <a:gd name="f5801" fmla="val 1239392"/>
              <a:gd name="f5802" fmla="val 320360"/>
              <a:gd name="f5803" fmla="val 1240764"/>
              <a:gd name="f5804" fmla="val 321559"/>
              <a:gd name="f5805" fmla="val 1241105"/>
              <a:gd name="f5806" fmla="val 321857"/>
              <a:gd name="f5807" fmla="val 1241443"/>
              <a:gd name="f5808" fmla="val 322123"/>
              <a:gd name="f5809" fmla="val 1241784"/>
              <a:gd name="f5810" fmla="val 1270684"/>
              <a:gd name="f5811" fmla="val 1271819"/>
              <a:gd name="f5812" fmla="val 321166"/>
              <a:gd name="f5813" fmla="val 1272944"/>
              <a:gd name="f5814" fmla="val 319930"/>
              <a:gd name="f5815" fmla="val 318799"/>
              <a:gd name="f5816" fmla="val 1274547"/>
              <a:gd name="f5817" fmla="val 318464"/>
              <a:gd name="f5818" fmla="val 1274698"/>
              <a:gd name="f5819" fmla="val 318004"/>
              <a:gd name="f5820" fmla="val 1274969"/>
              <a:gd name="f5821" fmla="val 1296171"/>
              <a:gd name="f5822" fmla="val 1296452"/>
              <a:gd name="f5823" fmla="val 319183"/>
              <a:gd name="f5824" fmla="val 1296634"/>
              <a:gd name="f5825" fmla="val 320827"/>
              <a:gd name="f5826" fmla="val 1296895"/>
              <a:gd name="f5827" fmla="val 1347238"/>
              <a:gd name="f5828" fmla="val 1347168"/>
              <a:gd name="f5829" fmla="val 322347"/>
              <a:gd name="f5830" fmla="val 1347105"/>
              <a:gd name="f5831" fmla="val 322269"/>
              <a:gd name="f5832" fmla="val 1347034"/>
              <a:gd name="f5833" fmla="val 322207"/>
              <a:gd name="f5834" fmla="val 1347682"/>
              <a:gd name="f5835" fmla="val 321191"/>
              <a:gd name="f5836" fmla="val 1348028"/>
              <a:gd name="f5837" fmla="val 319703"/>
              <a:gd name="f5838" fmla="val 1347609"/>
              <a:gd name="f5839" fmla="val 1439115"/>
              <a:gd name="f5840" fmla="val 1439452"/>
              <a:gd name="f5841" fmla="val 1439784"/>
              <a:gd name="f5842" fmla="val 320803"/>
              <a:gd name="f5843" fmla="val 1440098"/>
              <a:gd name="f5844" fmla="val 1452433"/>
              <a:gd name="f5845" fmla="val 1452133"/>
              <a:gd name="f5846" fmla="val 320801"/>
              <a:gd name="f5847" fmla="val 1451810"/>
              <a:gd name="f5848" fmla="val 319209"/>
              <a:gd name="f5849" fmla="val 1451487"/>
              <a:gd name="f5850" fmla="val 1556793"/>
              <a:gd name="f5851" fmla="val 1557154"/>
              <a:gd name="f5852" fmla="val 319208"/>
              <a:gd name="f5853" fmla="val 1557515"/>
              <a:gd name="f5854" fmla="val 320802"/>
              <a:gd name="f5855" fmla="val 1557850"/>
              <a:gd name="f5856" fmla="val 1569759"/>
              <a:gd name="f5857" fmla="val 1569438"/>
              <a:gd name="f5858" fmla="val 1569085"/>
              <a:gd name="f5859" fmla="val 1568739"/>
              <a:gd name="f5860" fmla="val 1649356"/>
              <a:gd name="f5861" fmla="val 1649702"/>
              <a:gd name="f5862" fmla="val 1650055"/>
              <a:gd name="f5863" fmla="val 1650376"/>
              <a:gd name="f5864" fmla="val 1662748"/>
              <a:gd name="f5865" fmla="val 1662439"/>
              <a:gd name="f5866" fmla="val 1662228"/>
              <a:gd name="f5867" fmla="val 1661895"/>
              <a:gd name="f5868" fmla="val 478950"/>
              <a:gd name="f5869" fmla="val 319947"/>
              <a:gd name="f5870" fmla="val 476621"/>
              <a:gd name="f5871" fmla="val 319695"/>
              <a:gd name="f5872" fmla="val 473942"/>
              <a:gd name="f5873" fmla="val 320261"/>
              <a:gd name="f5874" fmla="val 471030"/>
              <a:gd name="f5875" fmla="val 485424"/>
              <a:gd name="f5876" fmla="val 485316"/>
              <a:gd name="f5877" fmla="val 322348"/>
              <a:gd name="f5878" fmla="val 485266"/>
              <a:gd name="f5879" fmla="val 322258"/>
              <a:gd name="f5880" fmla="val 485146"/>
              <a:gd name="f5881" fmla="val 483579"/>
              <a:gd name="f5882" fmla="val 321354"/>
              <a:gd name="f5883" fmla="val 481464"/>
              <a:gd name="f5884" fmla="val 320219"/>
              <a:gd name="f5885" fmla="val 4879"/>
              <a:gd name="f5886" fmla="val 327226"/>
              <a:gd name="f5887" fmla="val 4593"/>
              <a:gd name="f5888" fmla="val 328825"/>
              <a:gd name="f5889" fmla="val 4286"/>
              <a:gd name="f5890" fmla="val 330410"/>
              <a:gd name="f5891" fmla="val 4025"/>
              <a:gd name="f5892" fmla="val 332023"/>
              <a:gd name="f5893" fmla="val 15470"/>
              <a:gd name="f5894" fmla="val 15738"/>
              <a:gd name="f5895" fmla="val 330424"/>
              <a:gd name="f5896" fmla="val 15975"/>
              <a:gd name="f5897" fmla="val 328810"/>
              <a:gd name="f5898" fmla="val 16268"/>
              <a:gd name="f5899" fmla="val 98480"/>
              <a:gd name="f5900" fmla="val 98094"/>
              <a:gd name="f5901" fmla="val 328816"/>
              <a:gd name="f5902" fmla="val 97759"/>
              <a:gd name="f5903" fmla="val 330422"/>
              <a:gd name="f5904" fmla="val 97404"/>
              <a:gd name="f5905" fmla="val 109313"/>
              <a:gd name="f5906" fmla="val 109684"/>
              <a:gd name="f5907" fmla="val 110041"/>
              <a:gd name="f5908" fmla="val 328815"/>
              <a:gd name="f5909" fmla="val 110444"/>
              <a:gd name="f5910" fmla="val 215750"/>
              <a:gd name="f5911" fmla="val 215392"/>
              <a:gd name="f5912" fmla="val 215079"/>
              <a:gd name="f5913" fmla="val 214749"/>
              <a:gd name="f5914" fmla="val 226138"/>
              <a:gd name="f5915" fmla="val 226482"/>
              <a:gd name="f5916" fmla="val 226786"/>
              <a:gd name="f5917" fmla="val 328812"/>
              <a:gd name="f5918" fmla="val 227158"/>
              <a:gd name="f5919" fmla="val 357376"/>
              <a:gd name="f5920" fmla="val 357141"/>
              <a:gd name="f5921" fmla="val 328826"/>
              <a:gd name="f5922" fmla="val 356888"/>
              <a:gd name="f5923" fmla="val 330409"/>
              <a:gd name="f5924" fmla="val 356672"/>
              <a:gd name="f5925" fmla="val 367801"/>
              <a:gd name="f5926" fmla="val 368021"/>
              <a:gd name="f5927" fmla="val 368230"/>
              <a:gd name="f5928" fmla="val 368469"/>
              <a:gd name="f5929" fmla="val 445023"/>
              <a:gd name="f5930" fmla="val 446516"/>
              <a:gd name="f5931" fmla="val 329406"/>
              <a:gd name="f5932" fmla="val 448667"/>
              <a:gd name="f5933" fmla="val 330892"/>
              <a:gd name="f5934" fmla="val 331690"/>
              <a:gd name="f5935" fmla="val 451560"/>
              <a:gd name="f5936" fmla="val 331821"/>
              <a:gd name="f5937" fmla="val 451651"/>
              <a:gd name="f5938" fmla="val 331896"/>
              <a:gd name="f5939" fmla="val 451683"/>
              <a:gd name="f5940" fmla="val 567785"/>
              <a:gd name="f5941" fmla="val 566972"/>
              <a:gd name="f5942" fmla="val 330971"/>
              <a:gd name="f5943" fmla="val 566082"/>
              <a:gd name="f5944" fmla="val 329921"/>
              <a:gd name="f5945" fmla="val 564742"/>
              <a:gd name="f5946" fmla="val 328949"/>
              <a:gd name="f5947" fmla="val 564314"/>
              <a:gd name="f5948" fmla="val 328521"/>
              <a:gd name="f5949" fmla="val 563459"/>
              <a:gd name="f5950" fmla="val 327731"/>
              <a:gd name="f5951" fmla="val 562331"/>
              <a:gd name="f5952" fmla="val 590526"/>
              <a:gd name="f5953" fmla="val 590409"/>
              <a:gd name="f5954" fmla="val 328820"/>
              <a:gd name="f5955" fmla="val 590282"/>
              <a:gd name="f5956" fmla="val 330415"/>
              <a:gd name="f5957" fmla="val 590174"/>
              <a:gd name="f5958" fmla="val 601137"/>
              <a:gd name="f5959" fmla="val 601246"/>
              <a:gd name="f5960" fmla="val 330443"/>
              <a:gd name="f5961" fmla="val 601314"/>
              <a:gd name="f5962" fmla="val 328791"/>
              <a:gd name="f5963" fmla="val 601433"/>
              <a:gd name="f5964" fmla="val 746974"/>
              <a:gd name="f5965" fmla="val 747333"/>
              <a:gd name="f5966" fmla="val 327869"/>
              <a:gd name="f5967" fmla="val 747704"/>
              <a:gd name="f5968" fmla="val 328529"/>
              <a:gd name="f5969" fmla="val 748049"/>
              <a:gd name="f5970" fmla="val 329134"/>
              <a:gd name="f5971" fmla="val 748602"/>
              <a:gd name="f5972" fmla="val 330127"/>
              <a:gd name="f5973" fmla="val 749098"/>
              <a:gd name="f5974" fmla="val 331077"/>
              <a:gd name="f5975" fmla="val 749571"/>
              <a:gd name="f5976" fmla="val 1029762"/>
              <a:gd name="f5977" fmla="val 1030186"/>
              <a:gd name="f5978" fmla="val 330441"/>
              <a:gd name="f5979" fmla="val 1030577"/>
              <a:gd name="f5980" fmla="val 328849"/>
              <a:gd name="f5981" fmla="val 1030912"/>
              <a:gd name="f5982" fmla="val 1065396"/>
              <a:gd name="f5983" fmla="val 1065518"/>
              <a:gd name="f5984" fmla="val 328832"/>
              <a:gd name="f5985" fmla="val 1065655"/>
              <a:gd name="f5986" fmla="val 330401"/>
              <a:gd name="f5987" fmla="val 1065767"/>
              <a:gd name="f5988" fmla="val 1077397"/>
              <a:gd name="f5989" fmla="val 1077289"/>
              <a:gd name="f5990" fmla="val 330386"/>
              <a:gd name="f5991" fmla="val 1077108"/>
              <a:gd name="f5992" fmla="val 328848"/>
              <a:gd name="f5993" fmla="val 1076989"/>
              <a:gd name="f5994" fmla="val 1127314"/>
              <a:gd name="f5995" fmla="val 1128074"/>
              <a:gd name="f5996" fmla="val 328925"/>
              <a:gd name="f5997" fmla="val 1128944"/>
              <a:gd name="f5998" fmla="val 330482"/>
              <a:gd name="f5999" fmla="val 1129837"/>
              <a:gd name="f6000" fmla="val 1162076"/>
              <a:gd name="f6001" fmla="val 1161513"/>
              <a:gd name="f6002" fmla="val 330359"/>
              <a:gd name="f6003" fmla="val 1160793"/>
              <a:gd name="f6004" fmla="val 328750"/>
              <a:gd name="f6005" fmla="val 1159813"/>
              <a:gd name="f6006" fmla="val 1219951"/>
              <a:gd name="f6007" fmla="val 1219892"/>
              <a:gd name="f6008" fmla="val 328276"/>
              <a:gd name="f6009" fmla="val 1219899"/>
              <a:gd name="f6010" fmla="val 329344"/>
              <a:gd name="f6011" fmla="val 1219784"/>
              <a:gd name="f6012" fmla="val 330375"/>
              <a:gd name="f6013" fmla="val 1219718"/>
              <a:gd name="f6014" fmla="val 330945"/>
              <a:gd name="f6015" fmla="val 1219763"/>
              <a:gd name="f6016" fmla="val 331478"/>
              <a:gd name="f6017" fmla="val 1219766"/>
              <a:gd name="f6018" fmla="val 1240986"/>
              <a:gd name="f6019" fmla="val 1240636"/>
              <a:gd name="f6020" fmla="val 330452"/>
              <a:gd name="f6021" fmla="val 1240250"/>
              <a:gd name="f6022" fmla="val 328800"/>
              <a:gd name="f6023" fmla="val 1239521"/>
              <a:gd name="f6024" fmla="val 1246922"/>
              <a:gd name="f6025" fmla="val 1248009"/>
              <a:gd name="f6026" fmla="val 328604"/>
              <a:gd name="f6027" fmla="val 1248669"/>
              <a:gd name="f6028" fmla="val 330108"/>
              <a:gd name="f6029" fmla="val 1248684"/>
              <a:gd name="f6030" fmla="val 1262430"/>
              <a:gd name="f6031" fmla="val 1263457"/>
              <a:gd name="f6032" fmla="val 330808"/>
              <a:gd name="f6033" fmla="val 1264612"/>
              <a:gd name="f6034" fmla="val 329563"/>
              <a:gd name="f6035" fmla="val 1265565"/>
              <a:gd name="f6036" fmla="val 328374"/>
              <a:gd name="f6037" fmla="val 1265890"/>
              <a:gd name="f6038" fmla="val 327974"/>
              <a:gd name="f6039" fmla="val 1266208"/>
              <a:gd name="f6040" fmla="val 327619"/>
              <a:gd name="f6041" fmla="val 1266529"/>
              <a:gd name="f6042" fmla="val 1297600"/>
              <a:gd name="f6043" fmla="val 1297840"/>
              <a:gd name="f6044" fmla="val 328821"/>
              <a:gd name="f6045" fmla="val 1298084"/>
              <a:gd name="f6046" fmla="val 330412"/>
              <a:gd name="f6047" fmla="val 1298305"/>
              <a:gd name="f6048" fmla="val 1314906"/>
              <a:gd name="f6049" fmla="val 1316079"/>
              <a:gd name="f6050" fmla="val 330497"/>
              <a:gd name="f6051" fmla="val 1317212"/>
              <a:gd name="f6052" fmla="val 328957"/>
              <a:gd name="f6053" fmla="val 1318097"/>
              <a:gd name="f6054" fmla="val 1321250"/>
              <a:gd name="f6055" fmla="val 1321976"/>
              <a:gd name="f6056" fmla="val 328556"/>
              <a:gd name="f6057" fmla="val 1322760"/>
              <a:gd name="f6058" fmla="val 329763"/>
              <a:gd name="f6059" fmla="val 1323588"/>
              <a:gd name="f6060" fmla="val 330745"/>
              <a:gd name="f6061" fmla="val 1323277"/>
              <a:gd name="f6062" fmla="val 331166"/>
              <a:gd name="f6063" fmla="val 1323160"/>
              <a:gd name="f6064" fmla="val 331598"/>
              <a:gd name="f6065" fmla="val 1322901"/>
              <a:gd name="f6066" fmla="val 1351282"/>
              <a:gd name="f6067" fmla="val 1350848"/>
              <a:gd name="f6068" fmla="val 330296"/>
              <a:gd name="f6069" fmla="val 1350301"/>
              <a:gd name="f6070" fmla="val 328775"/>
              <a:gd name="f6071" fmla="val 1349761"/>
              <a:gd name="f6072" fmla="val 1441081"/>
              <a:gd name="f6073" fmla="val 1441363"/>
              <a:gd name="f6074" fmla="val 328806"/>
              <a:gd name="f6075" fmla="val 1441582"/>
              <a:gd name="f6076" fmla="val 330428"/>
              <a:gd name="f6077" fmla="val 1441841"/>
              <a:gd name="f6078" fmla="val 1454066"/>
              <a:gd name="f6079" fmla="val 1453819"/>
              <a:gd name="f6080" fmla="val 330433"/>
              <a:gd name="f6081" fmla="val 1453648"/>
              <a:gd name="f6082" fmla="val 328802"/>
              <a:gd name="f6083" fmla="val 1453379"/>
              <a:gd name="f6084" fmla="val 1558908"/>
              <a:gd name="f6085" fmla="val 1559208"/>
              <a:gd name="f6086" fmla="val 1559411"/>
              <a:gd name="f6087" fmla="val 1559687"/>
              <a:gd name="f6088" fmla="val 1571522"/>
              <a:gd name="f6089" fmla="val 1571257"/>
              <a:gd name="f6090" fmla="val 330432"/>
              <a:gd name="f6091" fmla="val 1571049"/>
              <a:gd name="f6092" fmla="val 328803"/>
              <a:gd name="f6093" fmla="val 1570761"/>
              <a:gd name="f6094" fmla="val 1651378"/>
              <a:gd name="f6095" fmla="val 1651664"/>
              <a:gd name="f6096" fmla="val 328805"/>
              <a:gd name="f6097" fmla="val 1651876"/>
              <a:gd name="f6098" fmla="val 330430"/>
              <a:gd name="f6099" fmla="val 1652138"/>
              <a:gd name="f6100" fmla="val 1664436"/>
              <a:gd name="f6101" fmla="val 1664176"/>
              <a:gd name="f6102" fmla="val 330411"/>
              <a:gd name="f6103" fmla="val 1663868"/>
              <a:gd name="f6104" fmla="val 328824"/>
              <a:gd name="f6105" fmla="val 1663583"/>
              <a:gd name="f6106" fmla="val 3153"/>
              <a:gd name="f6107" fmla="val 336838"/>
              <a:gd name="f6108" fmla="val 2925"/>
              <a:gd name="f6109" fmla="val 338413"/>
              <a:gd name="f6110" fmla="val 2802"/>
              <a:gd name="f6111" fmla="val 340047"/>
              <a:gd name="f6112" fmla="val 2597"/>
              <a:gd name="f6113" fmla="val 341635"/>
              <a:gd name="f6114" fmla="val 14042"/>
              <a:gd name="f6115" fmla="val 14257"/>
              <a:gd name="f6116" fmla="val 340025"/>
              <a:gd name="f6117" fmla="val 14507"/>
              <a:gd name="f6118" fmla="val 338435"/>
              <a:gd name="f6119" fmla="val 14747"/>
              <a:gd name="f6120" fmla="val 96458"/>
              <a:gd name="f6121" fmla="val 96137"/>
              <a:gd name="f6122" fmla="val 95802"/>
              <a:gd name="f6123" fmla="val 340028"/>
              <a:gd name="f6124" fmla="val 95512"/>
              <a:gd name="f6125" fmla="val 107631"/>
              <a:gd name="f6126" fmla="val 340027"/>
              <a:gd name="f6127" fmla="val 107994"/>
              <a:gd name="f6128" fmla="val 108330"/>
              <a:gd name="f6129" fmla="val 213877"/>
              <a:gd name="f6130" fmla="val 213578"/>
              <a:gd name="f6131" fmla="val 213256"/>
              <a:gd name="f6132" fmla="val 212986"/>
              <a:gd name="f6133" fmla="val 224302"/>
              <a:gd name="f6134" fmla="val 224583"/>
              <a:gd name="f6135" fmla="val 340026"/>
              <a:gd name="f6136" fmla="val 224900"/>
              <a:gd name="f6137" fmla="val 225211"/>
              <a:gd name="f6138" fmla="val 355948"/>
              <a:gd name="f6139" fmla="val 355757"/>
              <a:gd name="f6140" fmla="val 338425"/>
              <a:gd name="f6141" fmla="val 355601"/>
              <a:gd name="f6142" fmla="val 340036"/>
              <a:gd name="f6143" fmla="val 355429"/>
              <a:gd name="f6144" fmla="val 366447"/>
              <a:gd name="f6145" fmla="val 366626"/>
              <a:gd name="f6146" fmla="val 340005"/>
              <a:gd name="f6147" fmla="val 366916"/>
              <a:gd name="f6148" fmla="val 338453"/>
              <a:gd name="f6149" fmla="val 367115"/>
              <a:gd name="f6150" fmla="val 454391"/>
              <a:gd name="f6151" fmla="val 454712"/>
              <a:gd name="f6152" fmla="val 337199"/>
              <a:gd name="f6153" fmla="val 455035"/>
              <a:gd name="f6154" fmla="val 337628"/>
              <a:gd name="f6155" fmla="val 455337"/>
              <a:gd name="f6156" fmla="val 337950"/>
              <a:gd name="f6157" fmla="val 456719"/>
              <a:gd name="f6158" fmla="val 339422"/>
              <a:gd name="f6159" fmla="val 457457"/>
              <a:gd name="f6160" fmla="val 340368"/>
              <a:gd name="f6161" fmla="val 457674"/>
              <a:gd name="f6162" fmla="val 585240"/>
              <a:gd name="f6163" fmla="val 582237"/>
              <a:gd name="f6164" fmla="val 340480"/>
              <a:gd name="f6165" fmla="val 578807"/>
              <a:gd name="f6166" fmla="val 339834"/>
              <a:gd name="f6167" fmla="val 574815"/>
              <a:gd name="f6168" fmla="val 340413"/>
              <a:gd name="f6169" fmla="val 573675"/>
              <a:gd name="f6170" fmla="val 340603"/>
              <a:gd name="f6171" fmla="val 573392"/>
              <a:gd name="f6172" fmla="val 340611"/>
              <a:gd name="f6173" fmla="val 572348"/>
              <a:gd name="f6174" fmla="val 339283"/>
              <a:gd name="f6175" fmla="val 571755"/>
              <a:gd name="f6176" fmla="val 338544"/>
              <a:gd name="f6177" fmla="val 571318"/>
              <a:gd name="f6178" fmla="val 337693"/>
              <a:gd name="f6179" fmla="val 570864"/>
              <a:gd name="f6180" fmla="val 589840"/>
              <a:gd name="f6181" fmla="val 589741"/>
              <a:gd name="f6182" fmla="val 338461"/>
              <a:gd name="f6183" fmla="val 589577"/>
              <a:gd name="f6184" fmla="val 339998"/>
              <a:gd name="f6185" fmla="val 589488"/>
              <a:gd name="f6186" fmla="val 600651"/>
              <a:gd name="f6187" fmla="val 600759"/>
              <a:gd name="f6188" fmla="val 338434"/>
              <a:gd name="f6189" fmla="val 600858"/>
              <a:gd name="f6190" fmla="val 751092"/>
              <a:gd name="f6191" fmla="val 751360"/>
              <a:gd name="f6192" fmla="val 338895"/>
              <a:gd name="f6193" fmla="val 752501"/>
              <a:gd name="f6194" fmla="val 340430"/>
              <a:gd name="f6195" fmla="val 753689"/>
              <a:gd name="f6196" fmla="val 1026794"/>
              <a:gd name="f6197" fmla="val 1027350"/>
              <a:gd name="f6198" fmla="val 340059"/>
              <a:gd name="f6199" fmla="val 1027892"/>
              <a:gd name="f6200" fmla="val 338465"/>
              <a:gd name="f6201" fmla="val 1066156"/>
              <a:gd name="f6202" fmla="val 1066254"/>
              <a:gd name="f6203" fmla="val 338406"/>
              <a:gd name="f6204" fmla="val 1066291"/>
              <a:gd name="f6205" fmla="val 340054"/>
              <a:gd name="f6206" fmla="val 1066379"/>
              <a:gd name="f6207" fmla="val 1077843"/>
              <a:gd name="f6208" fmla="val 1077757"/>
              <a:gd name="f6209" fmla="val 340053"/>
              <a:gd name="f6210" fmla="val 1077714"/>
              <a:gd name="f6211" fmla="val 338407"/>
              <a:gd name="f6212" fmla="val 1077620"/>
              <a:gd name="f6213" fmla="val 1133046"/>
              <a:gd name="f6214" fmla="val 1133481"/>
              <a:gd name="f6215" fmla="val 337422"/>
              <a:gd name="f6216" fmla="val 1133843"/>
              <a:gd name="f6217" fmla="val 338044"/>
              <a:gd name="f6218" fmla="val 1134308"/>
              <a:gd name="f6219" fmla="val 338616"/>
              <a:gd name="f6220" fmla="val 1137727"/>
              <a:gd name="f6221" fmla="val 342789"/>
              <a:gd name="f6222" fmla="val 1141228"/>
              <a:gd name="f6223" fmla="val 340808"/>
              <a:gd name="f6224" fmla="val 1142748"/>
              <a:gd name="f6225" fmla="val 339765"/>
              <a:gd name="f6226" fmla="val 1142867"/>
              <a:gd name="f6227" fmla="val 340398"/>
              <a:gd name="f6228" fmla="val 1143091"/>
              <a:gd name="f6229" fmla="val 341010"/>
              <a:gd name="f6230" fmla="val 1143249"/>
              <a:gd name="f6231" fmla="val 1162855"/>
              <a:gd name="f6232" fmla="val 1162934"/>
              <a:gd name="f6233" fmla="val 341182"/>
              <a:gd name="f6234" fmla="val 1163134"/>
              <a:gd name="f6235" fmla="val 340796"/>
              <a:gd name="f6236" fmla="val 1163171"/>
              <a:gd name="f6237" fmla="val 340320"/>
              <a:gd name="f6238" fmla="val 1163260"/>
              <a:gd name="f6239" fmla="val 339144"/>
              <a:gd name="f6240" fmla="val 1163162"/>
              <a:gd name="f6241" fmla="val 337988"/>
              <a:gd name="f6242" fmla="val 1163060"/>
              <a:gd name="f6243" fmla="val 1220545"/>
              <a:gd name="f6244" fmla="val 1220989"/>
              <a:gd name="f6245" fmla="val 338277"/>
              <a:gd name="f6246" fmla="val 1221508"/>
              <a:gd name="f6247" fmla="val 339675"/>
              <a:gd name="f6248" fmla="val 1222066"/>
              <a:gd name="f6249" fmla="val 340987"/>
              <a:gd name="f6250" fmla="val 1222162"/>
              <a:gd name="f6251" fmla="val 341203"/>
              <a:gd name="f6252" fmla="val 1222239"/>
              <a:gd name="f6253" fmla="val 341420"/>
              <a:gd name="f6254" fmla="val 1222325"/>
              <a:gd name="f6255" fmla="val 1249983"/>
              <a:gd name="f6256" fmla="val 1248187"/>
              <a:gd name="f6257" fmla="val 339716"/>
              <a:gd name="f6258" fmla="val 1246270"/>
              <a:gd name="f6259" fmla="val 338122"/>
              <a:gd name="f6260" fmla="val 1244437"/>
              <a:gd name="f6261" fmla="val 1248573"/>
              <a:gd name="f6262" fmla="val 1248462"/>
              <a:gd name="f6263" fmla="val 339857"/>
              <a:gd name="f6264" fmla="val 1251782"/>
              <a:gd name="f6265" fmla="val 337764"/>
              <a:gd name="f6266" fmla="val 1252283"/>
              <a:gd name="f6267" fmla="val 1253730"/>
              <a:gd name="f6268" fmla="val 1258052"/>
              <a:gd name="f6269" fmla="val 337098"/>
              <a:gd name="f6270" fmla="val 1258134"/>
              <a:gd name="f6271" fmla="val 337010"/>
              <a:gd name="f6272" fmla="val 1258193"/>
              <a:gd name="f6273" fmla="val 336926"/>
              <a:gd name="f6274" fmla="val 1258275"/>
              <a:gd name="f6275" fmla="val 1299028"/>
              <a:gd name="f6276" fmla="val 1299098"/>
              <a:gd name="f6277" fmla="val 337409"/>
              <a:gd name="f6278" fmla="val 1299201"/>
              <a:gd name="f6279" fmla="val 337951"/>
              <a:gd name="f6280" fmla="val 1299269"/>
              <a:gd name="f6281" fmla="val 338524"/>
              <a:gd name="f6282" fmla="val 1299079"/>
              <a:gd name="f6283" fmla="val 338903"/>
              <a:gd name="f6284" fmla="val 1298791"/>
              <a:gd name="f6285" fmla="val 339087"/>
              <a:gd name="f6286" fmla="val 1298601"/>
              <a:gd name="f6287" fmla="val 339561"/>
              <a:gd name="f6288" fmla="val 1298694"/>
              <a:gd name="f6289" fmla="val 339468"/>
              <a:gd name="f6290" fmla="val 1298383"/>
              <a:gd name="f6291" fmla="val 340222"/>
              <a:gd name="f6292" fmla="val 340960"/>
              <a:gd name="f6293" fmla="val 1297748"/>
              <a:gd name="f6294" fmla="val 1315315"/>
              <a:gd name="f6295" fmla="val 1314747"/>
              <a:gd name="f6296" fmla="val 341020"/>
              <a:gd name="f6297" fmla="val 1314194"/>
              <a:gd name="f6298" fmla="val 340411"/>
              <a:gd name="f6299" fmla="val 1313608"/>
              <a:gd name="f6300" fmla="val 339654"/>
              <a:gd name="f6301" fmla="val 1312943"/>
              <a:gd name="f6302" fmla="val 1312381"/>
              <a:gd name="f6303" fmla="val 338153"/>
              <a:gd name="f6304" fmla="val 337394"/>
              <a:gd name="f6305" fmla="val 1311480"/>
              <a:gd name="f6306" fmla="val 337159"/>
              <a:gd name="f6307" fmla="val 1311194"/>
              <a:gd name="f6308" fmla="val 337029"/>
              <a:gd name="f6309" fmla="val 1310937"/>
              <a:gd name="f6310" fmla="val 1321121"/>
              <a:gd name="f6311" fmla="val 1320876"/>
              <a:gd name="f6312" fmla="val 338441"/>
              <a:gd name="f6313" fmla="val 1320962"/>
              <a:gd name="f6314" fmla="val 340042"/>
              <a:gd name="f6315" fmla="val 1321417"/>
              <a:gd name="f6316" fmla="val 1352173"/>
              <a:gd name="f6317" fmla="val 1352333"/>
              <a:gd name="f6318" fmla="val 339996"/>
              <a:gd name="f6319" fmla="val 1352305"/>
              <a:gd name="f6320" fmla="val 338395"/>
              <a:gd name="f6321" fmla="val 1352154"/>
              <a:gd name="f6322" fmla="val 1442546"/>
              <a:gd name="f6323" fmla="val 1442781"/>
              <a:gd name="f6324" fmla="val 338437"/>
              <a:gd name="f6325" fmla="val 1443021"/>
              <a:gd name="f6326" fmla="val 340022"/>
              <a:gd name="f6327" fmla="val 1443233"/>
              <a:gd name="f6328" fmla="val 1455438"/>
              <a:gd name="f6329" fmla="val 1455236"/>
              <a:gd name="f6330" fmla="val 340021"/>
              <a:gd name="f6331" fmla="val 1454976"/>
              <a:gd name="f6332" fmla="val 338439"/>
              <a:gd name="f6333" fmla="val 1454752"/>
              <a:gd name="f6334" fmla="val 1560447"/>
              <a:gd name="f6335" fmla="val 1560698"/>
              <a:gd name="f6336" fmla="val 338440"/>
              <a:gd name="f6337" fmla="val 1560983"/>
              <a:gd name="f6338" fmla="val 340020"/>
              <a:gd name="f6339" fmla="val 1561208"/>
              <a:gd name="f6340" fmla="val 1572987"/>
              <a:gd name="f6341" fmla="val 1572771"/>
              <a:gd name="f6342" fmla="val 1572485"/>
              <a:gd name="f6343" fmla="val 1572245"/>
              <a:gd name="f6344" fmla="val 1652843"/>
              <a:gd name="f6345" fmla="val 1653079"/>
              <a:gd name="f6346" fmla="val 1653355"/>
              <a:gd name="f6347" fmla="val 1653566"/>
              <a:gd name="f6348" fmla="val 1665883"/>
              <a:gd name="f6349" fmla="val 1665678"/>
              <a:gd name="f6350" fmla="val 340039"/>
              <a:gd name="f6351" fmla="val 1665501"/>
              <a:gd name="f6352" fmla="val 338421"/>
              <a:gd name="f6353" fmla="val 1665271"/>
              <a:gd name="f6354" fmla="val 2096"/>
              <a:gd name="f6355" fmla="val 346451"/>
              <a:gd name="f6356" fmla="val 1917"/>
              <a:gd name="f6357" fmla="val 348038"/>
              <a:gd name="f6358" fmla="val 1732"/>
              <a:gd name="f6359" fmla="val 349629"/>
              <a:gd name="f6360" fmla="val 1577"/>
              <a:gd name="f6361" fmla="val 351229"/>
              <a:gd name="f6362" fmla="val 12929"/>
              <a:gd name="f6363" fmla="val 13087"/>
              <a:gd name="f6364" fmla="val 349648"/>
              <a:gd name="f6365" fmla="val 13155"/>
              <a:gd name="f6366" fmla="val 348018"/>
              <a:gd name="f6367" fmla="val 13337"/>
              <a:gd name="f6368" fmla="val 94584"/>
              <a:gd name="f6369" fmla="val 94333"/>
              <a:gd name="f6370" fmla="val 348024"/>
              <a:gd name="f6371" fmla="val 94212"/>
              <a:gd name="f6372" fmla="val 349645"/>
              <a:gd name="f6373" fmla="val 93991"/>
              <a:gd name="f6374" fmla="val 105751"/>
              <a:gd name="f6375" fmla="val 105982"/>
              <a:gd name="f6376" fmla="val 106101"/>
              <a:gd name="f6377" fmla="val 106363"/>
              <a:gd name="f6378" fmla="val 212115"/>
              <a:gd name="f6379" fmla="val 211881"/>
              <a:gd name="f6380" fmla="val 211782"/>
              <a:gd name="f6381" fmla="val 211577"/>
              <a:gd name="f6382" fmla="val 223031"/>
              <a:gd name="f6383" fmla="val 349646"/>
              <a:gd name="f6384" fmla="val 223150"/>
              <a:gd name="f6385" fmla="val 348023"/>
              <a:gd name="f6386" fmla="val 223393"/>
              <a:gd name="f6387" fmla="val 355039"/>
              <a:gd name="f6388" fmla="val 354889"/>
              <a:gd name="f6389" fmla="val 348030"/>
              <a:gd name="f6390" fmla="val 354781"/>
              <a:gd name="f6391" fmla="val 349637"/>
              <a:gd name="f6392" fmla="val 354650"/>
              <a:gd name="f6393" fmla="val 365687"/>
              <a:gd name="f6394" fmla="val 365820"/>
              <a:gd name="f6395" fmla="val 349639"/>
              <a:gd name="f6396" fmla="val 365924"/>
              <a:gd name="f6397" fmla="val 348027"/>
              <a:gd name="f6398" fmla="val 366076"/>
              <a:gd name="f6399" fmla="val 458156"/>
              <a:gd name="f6400" fmla="val 458602"/>
              <a:gd name="f6401" fmla="val 461199"/>
              <a:gd name="f6402" fmla="val 463462"/>
              <a:gd name="f6403" fmla="val 476929"/>
              <a:gd name="f6404" fmla="val 476815"/>
              <a:gd name="f6405" fmla="val 347569"/>
              <a:gd name="f6406" fmla="val 476799"/>
              <a:gd name="f6407" fmla="val 348636"/>
              <a:gd name="f6408" fmla="val 349525"/>
              <a:gd name="f6409" fmla="val 599987"/>
              <a:gd name="f6410" fmla="val 600055"/>
              <a:gd name="f6411" fmla="val 349594"/>
              <a:gd name="f6412" fmla="val 600186"/>
              <a:gd name="f6413" fmla="val 348070"/>
              <a:gd name="f6414" fmla="val 600265"/>
              <a:gd name="f6415" fmla="val 758808"/>
              <a:gd name="f6416" fmla="val 760533"/>
              <a:gd name="f6417" fmla="val 348029"/>
              <a:gd name="f6418" fmla="val 762291"/>
              <a:gd name="f6419" fmla="val 349521"/>
              <a:gd name="f6420" fmla="val 820059"/>
              <a:gd name="f6421" fmla="val 821668"/>
              <a:gd name="f6422" fmla="val 350733"/>
              <a:gd name="f6423" fmla="val 823425"/>
              <a:gd name="f6424" fmla="val 350335"/>
              <a:gd name="f6425" fmla="val 825550"/>
              <a:gd name="f6426" fmla="val 350099"/>
              <a:gd name="f6427" fmla="val 826552"/>
              <a:gd name="f6428" fmla="val 827017"/>
              <a:gd name="f6429" fmla="val 350288"/>
              <a:gd name="f6430" fmla="val 827553"/>
              <a:gd name="f6431" fmla="val 1022973"/>
              <a:gd name="f6432" fmla="val 1023677"/>
              <a:gd name="f6433" fmla="val 349708"/>
              <a:gd name="f6434" fmla="val 1024343"/>
              <a:gd name="f6435" fmla="val 348091"/>
              <a:gd name="f6436" fmla="val 1024995"/>
              <a:gd name="f6437" fmla="val 1066602"/>
              <a:gd name="f6438" fmla="val 1066680"/>
              <a:gd name="f6439" fmla="val 348032"/>
              <a:gd name="f6440" fmla="val 1066737"/>
              <a:gd name="f6441" fmla="val 349633"/>
              <a:gd name="f6442" fmla="val 1066806"/>
              <a:gd name="f6443" fmla="val 1078288"/>
              <a:gd name="f6444" fmla="val 1078221"/>
              <a:gd name="f6445" fmla="val 349626"/>
              <a:gd name="f6446" fmla="val 1078141"/>
              <a:gd name="f6447" fmla="val 348040"/>
              <a:gd name="f6448" fmla="val 1078065"/>
              <a:gd name="f6449" fmla="val 1145011"/>
              <a:gd name="f6450" fmla="val 1145365"/>
              <a:gd name="f6451" fmla="val 347190"/>
              <a:gd name="f6452" fmla="val 1145633"/>
              <a:gd name="f6453" fmla="val 347935"/>
              <a:gd name="f6454" fmla="val 1146087"/>
              <a:gd name="f6455" fmla="val 348673"/>
              <a:gd name="f6456" fmla="val 1146683"/>
              <a:gd name="f6457" fmla="val 349906"/>
              <a:gd name="f6458" fmla="val 1147417"/>
              <a:gd name="f6459" fmla="val 350687"/>
              <a:gd name="f6460" fmla="val 1148201"/>
              <a:gd name="f6461" fmla="val 1154786"/>
              <a:gd name="f6462" fmla="val 1157469"/>
              <a:gd name="f6463" fmla="val 350259"/>
              <a:gd name="f6464" fmla="val 1159553"/>
              <a:gd name="f6465" fmla="val 348630"/>
              <a:gd name="f6466" fmla="val 1160982"/>
              <a:gd name="f6467" fmla="val 1208803"/>
              <a:gd name="f6468" fmla="val 1208551"/>
              <a:gd name="f6469" fmla="val 347625"/>
              <a:gd name="f6470" fmla="val 1208618"/>
              <a:gd name="f6471" fmla="val 348739"/>
              <a:gd name="f6472" fmla="val 1208673"/>
              <a:gd name="f6473" fmla="val 349340"/>
              <a:gd name="f6474" fmla="val 1208752"/>
              <a:gd name="f6475" fmla="val 350023"/>
              <a:gd name="f6476" fmla="val 1208959"/>
              <a:gd name="f6477" fmla="val 350608"/>
              <a:gd name="f6478" fmla="val 1209118"/>
              <a:gd name="f6479" fmla="val 1255270"/>
              <a:gd name="f6480" fmla="val 1254892"/>
              <a:gd name="f6481" fmla="val 349456"/>
              <a:gd name="f6482" fmla="val 1254186"/>
              <a:gd name="f6483" fmla="val 347930"/>
              <a:gd name="f6484" fmla="val 1253396"/>
              <a:gd name="f6485" fmla="val 1293741"/>
              <a:gd name="f6486" fmla="val 1292386"/>
              <a:gd name="f6487" fmla="val 347924"/>
              <a:gd name="f6488" fmla="val 1291112"/>
              <a:gd name="f6489" fmla="val 349504"/>
              <a:gd name="f6490" fmla="val 1289939"/>
              <a:gd name="f6491" fmla="val 1322345"/>
              <a:gd name="f6492" fmla="val 1322464"/>
              <a:gd name="f6493" fmla="val 350366"/>
              <a:gd name="f6494" fmla="val 1322522"/>
              <a:gd name="f6495" fmla="val 349522"/>
              <a:gd name="f6496" fmla="val 1322438"/>
              <a:gd name="f6497" fmla="val 348766"/>
              <a:gd name="f6498" fmla="val 1322326"/>
              <a:gd name="f6499" fmla="val 347876"/>
              <a:gd name="f6500" fmla="val 1321915"/>
              <a:gd name="f6501" fmla="val 347151"/>
              <a:gd name="f6502" fmla="val 1321492"/>
              <a:gd name="f6503" fmla="val 1323847"/>
              <a:gd name="f6504" fmla="val 1324046"/>
              <a:gd name="f6505" fmla="val 346713"/>
              <a:gd name="f6506" fmla="val 1324129"/>
              <a:gd name="f6507" fmla="val 346987"/>
              <a:gd name="f6508" fmla="val 1324348"/>
              <a:gd name="f6509" fmla="val 347247"/>
              <a:gd name="f6510" fmla="val 1327094"/>
              <a:gd name="f6511" fmla="val 350470"/>
              <a:gd name="f6512" fmla="val 1330803"/>
              <a:gd name="f6513" fmla="val 346673"/>
              <a:gd name="f6514" fmla="val 1331921"/>
              <a:gd name="f6515" fmla="val 348728"/>
              <a:gd name="f6516" fmla="val 1333510"/>
              <a:gd name="f6517" fmla="val 1335144"/>
              <a:gd name="f6518" fmla="val 1349984"/>
              <a:gd name="f6519" fmla="val 1350344"/>
              <a:gd name="f6520" fmla="val 350409"/>
              <a:gd name="f6521" fmla="val 1350740"/>
              <a:gd name="f6522" fmla="val 349652"/>
              <a:gd name="f6523" fmla="val 1350930"/>
              <a:gd name="f6524" fmla="val 348581"/>
              <a:gd name="f6525" fmla="val 1351394"/>
              <a:gd name="f6526" fmla="val 1443900"/>
              <a:gd name="f6527" fmla="val 1444082"/>
              <a:gd name="f6528" fmla="val 348021"/>
              <a:gd name="f6529" fmla="val 1444168"/>
              <a:gd name="f6530" fmla="val 1444327"/>
              <a:gd name="f6531" fmla="val 1456458"/>
              <a:gd name="f6532" fmla="val 1456307"/>
              <a:gd name="f6533" fmla="val 349644"/>
              <a:gd name="f6534" fmla="val 1456205"/>
              <a:gd name="f6535" fmla="val 1456032"/>
              <a:gd name="f6536" fmla="val 1561876"/>
              <a:gd name="f6537" fmla="val 1562068"/>
              <a:gd name="f6538" fmla="val 1562171"/>
              <a:gd name="f6539" fmla="val 1562339"/>
              <a:gd name="f6540" fmla="val 1574081"/>
              <a:gd name="f6541" fmla="val 1573919"/>
              <a:gd name="f6542" fmla="val 1573821"/>
              <a:gd name="f6543" fmla="val 348022"/>
              <a:gd name="f6544" fmla="val 1654197"/>
              <a:gd name="f6545" fmla="val 1654377"/>
              <a:gd name="f6546" fmla="val 1654468"/>
              <a:gd name="f6547" fmla="val 1654624"/>
              <a:gd name="f6548" fmla="val 1666885"/>
              <a:gd name="f6549" fmla="val 1666729"/>
              <a:gd name="f6550" fmla="val 349630"/>
              <a:gd name="f6551" fmla="val 1666563"/>
              <a:gd name="f6552" fmla="val 348037"/>
              <a:gd name="f6553" fmla="val 1666384"/>
              <a:gd name="f6554" fmla="val 1076"/>
              <a:gd name="f6555" fmla="val 356045"/>
              <a:gd name="f6556" fmla="val 945"/>
              <a:gd name="f6557" fmla="val 357646"/>
              <a:gd name="f6558" fmla="val 774"/>
              <a:gd name="f6559" fmla="val 359227"/>
              <a:gd name="f6560" fmla="val 668"/>
              <a:gd name="f6561" fmla="val 360841"/>
              <a:gd name="f6562" fmla="val 12094"/>
              <a:gd name="f6563" fmla="val 12204"/>
              <a:gd name="f6564" fmla="val 12368"/>
              <a:gd name="f6565" fmla="val 357645"/>
              <a:gd name="f6566" fmla="val 12502"/>
              <a:gd name="f6567" fmla="val 93397"/>
              <a:gd name="f6568" fmla="val 93207"/>
              <a:gd name="f6569" fmla="val 92981"/>
              <a:gd name="f6570" fmla="val 359230"/>
              <a:gd name="f6571" fmla="val 92822"/>
              <a:gd name="f6572" fmla="val 104508"/>
              <a:gd name="f6573" fmla="val 104675"/>
              <a:gd name="f6574" fmla="val 359229"/>
              <a:gd name="f6575" fmla="val 104921"/>
              <a:gd name="f6576" fmla="val 105121"/>
              <a:gd name="f6577" fmla="val 211020"/>
              <a:gd name="f6578" fmla="val 210843"/>
              <a:gd name="f6579" fmla="val 210612"/>
              <a:gd name="f6580" fmla="val 210464"/>
              <a:gd name="f6581" fmla="val 221668"/>
              <a:gd name="f6582" fmla="val 221821"/>
              <a:gd name="f6583" fmla="val 222058"/>
              <a:gd name="f6584" fmla="val 354242"/>
              <a:gd name="f6585" fmla="val 354129"/>
              <a:gd name="f6586" fmla="val 357656"/>
              <a:gd name="f6587" fmla="val 353946"/>
              <a:gd name="f6588" fmla="val 359216"/>
              <a:gd name="f6589" fmla="val 353852"/>
              <a:gd name="f6590" fmla="val 364908"/>
              <a:gd name="f6591" fmla="val 365002"/>
              <a:gd name="f6592" fmla="val 365183"/>
              <a:gd name="f6593" fmla="val 357655"/>
              <a:gd name="f6594" fmla="val 365297"/>
              <a:gd name="f6595" fmla="val 476836"/>
              <a:gd name="f6596" fmla="val 476864"/>
              <a:gd name="f6597" fmla="val 356979"/>
              <a:gd name="f6598" fmla="val 476862"/>
              <a:gd name="f6599" fmla="val 357877"/>
              <a:gd name="f6600" fmla="val 476613"/>
              <a:gd name="f6601" fmla="val 358063"/>
              <a:gd name="f6602" fmla="val 475687"/>
              <a:gd name="f6603" fmla="val 358879"/>
              <a:gd name="f6604" fmla="val 474868"/>
              <a:gd name="f6605" fmla="val 359832"/>
              <a:gd name="f6606" fmla="val 474072"/>
              <a:gd name="f6607" fmla="val 601767"/>
              <a:gd name="f6608" fmla="val 601471"/>
              <a:gd name="f6609" fmla="val 359382"/>
              <a:gd name="f6610" fmla="val 600882"/>
              <a:gd name="f6611" fmla="val 357721"/>
              <a:gd name="f6612" fmla="val 600246"/>
              <a:gd name="f6613" fmla="val 768918"/>
              <a:gd name="f6614" fmla="val 768990"/>
              <a:gd name="f6615" fmla="val 356110"/>
              <a:gd name="f6616" fmla="val 769049"/>
              <a:gd name="f6617" fmla="val 356183"/>
              <a:gd name="f6618" fmla="val 769122"/>
              <a:gd name="f6619" fmla="val 356248"/>
              <a:gd name="f6620" fmla="val 770632"/>
              <a:gd name="f6621" fmla="val 357597"/>
              <a:gd name="f6622" fmla="val 773395"/>
              <a:gd name="f6623" fmla="val 360044"/>
              <a:gd name="f6624" fmla="val 776801"/>
              <a:gd name="f6625" fmla="val 781346"/>
              <a:gd name="f6626" fmla="val 782187"/>
              <a:gd name="f6627" fmla="val 360603"/>
              <a:gd name="f6628" fmla="val 783054"/>
              <a:gd name="f6629" fmla="val 360235"/>
              <a:gd name="f6630" fmla="val 783943"/>
              <a:gd name="f6631" fmla="val 359675"/>
              <a:gd name="f6632" fmla="val 789546"/>
              <a:gd name="f6633" fmla="val 356261"/>
              <a:gd name="f6634" fmla="val 794761"/>
              <a:gd name="f6635" fmla="val 355876"/>
              <a:gd name="f6636" fmla="val 800934"/>
              <a:gd name="f6637" fmla="val 358341"/>
              <a:gd name="f6638" fmla="val 803594"/>
              <a:gd name="f6639" fmla="val 359479"/>
              <a:gd name="f6640" fmla="val 806924"/>
              <a:gd name="f6641" fmla="val 358816"/>
              <a:gd name="f6642" fmla="val 810154"/>
              <a:gd name="f6643" fmla="val 356730"/>
              <a:gd name="f6644" fmla="val 810478"/>
              <a:gd name="f6645" fmla="val 356527"/>
              <a:gd name="f6646" fmla="val 810715"/>
              <a:gd name="f6647" fmla="val 356270"/>
              <a:gd name="f6648" fmla="val 811007"/>
              <a:gd name="f6649" fmla="val 827924"/>
              <a:gd name="f6650" fmla="val 843673"/>
              <a:gd name="f6651" fmla="val 843954"/>
              <a:gd name="f6652" fmla="val 360772"/>
              <a:gd name="f6653" fmla="val 844131"/>
              <a:gd name="f6654" fmla="val 360798"/>
              <a:gd name="f6655" fmla="val 844433"/>
              <a:gd name="f6656" fmla="val 360712"/>
              <a:gd name="f6657" fmla="val 844637"/>
              <a:gd name="f6658" fmla="val 844698"/>
              <a:gd name="f6659" fmla="val 360788"/>
              <a:gd name="f6660" fmla="val 844730"/>
              <a:gd name="f6661" fmla="val 1017742"/>
              <a:gd name="f6662" fmla="val 1018723"/>
              <a:gd name="f6663" fmla="val 359301"/>
              <a:gd name="f6664" fmla="val 1019675"/>
              <a:gd name="f6665" fmla="val 357715"/>
              <a:gd name="f6666" fmla="val 1020580"/>
              <a:gd name="f6667" fmla="val 1067087"/>
              <a:gd name="f6668" fmla="val 357661"/>
              <a:gd name="f6669" fmla="val 1067183"/>
              <a:gd name="f6670" fmla="val 359211"/>
              <a:gd name="f6671" fmla="val 1067232"/>
              <a:gd name="f6672" fmla="val 1078733"/>
              <a:gd name="f6673" fmla="val 1078685"/>
              <a:gd name="f6674" fmla="val 359204"/>
              <a:gd name="f6675" fmla="val 1078568"/>
              <a:gd name="f6676" fmla="val 357668"/>
              <a:gd name="f6677" fmla="val 1078510"/>
              <a:gd name="f6678" fmla="val 1211214"/>
              <a:gd name="f6679" fmla="val 1212246"/>
              <a:gd name="f6680" fmla="val 357644"/>
              <a:gd name="f6681" fmla="val 1213424"/>
              <a:gd name="f6682" fmla="val 359090"/>
              <a:gd name="f6683" fmla="val 1214553"/>
              <a:gd name="f6684" fmla="val 360434"/>
              <a:gd name="f6685" fmla="val 1214665"/>
              <a:gd name="f6686" fmla="val 360564"/>
              <a:gd name="f6687" fmla="val 1214775"/>
              <a:gd name="f6688" fmla="val 360711"/>
              <a:gd name="f6689" fmla="val 1214887"/>
              <a:gd name="f6690" fmla="val 1257032"/>
              <a:gd name="f6691" fmla="val 1256558"/>
              <a:gd name="f6692" fmla="val 359283"/>
              <a:gd name="f6693" fmla="val 1256217"/>
              <a:gd name="f6694" fmla="val 357679"/>
              <a:gd name="f6695" fmla="val 1255993"/>
              <a:gd name="f6696" fmla="val 1286952"/>
              <a:gd name="f6697" fmla="val 1286914"/>
              <a:gd name="f6698" fmla="val 356119"/>
              <a:gd name="f6699" fmla="val 1286860"/>
              <a:gd name="f6700" fmla="val 356173"/>
              <a:gd name="f6701" fmla="val 1286822"/>
              <a:gd name="f6702" fmla="val 356438"/>
              <a:gd name="f6703" fmla="val 1286638"/>
              <a:gd name="f6704" fmla="val 356540"/>
              <a:gd name="f6705" fmla="val 1285784"/>
              <a:gd name="f6706" fmla="val 1284353"/>
              <a:gd name="f6707" fmla="val 357066"/>
              <a:gd name="f6708" fmla="val 1280846"/>
              <a:gd name="f6709" fmla="val 357912"/>
              <a:gd name="f6710" fmla="val 1278790"/>
              <a:gd name="f6711" fmla="val 1316539"/>
              <a:gd name="f6712" fmla="val 1316714"/>
              <a:gd name="f6713" fmla="val 360370"/>
              <a:gd name="f6714" fmla="val 1316912"/>
              <a:gd name="f6715" fmla="val 359906"/>
              <a:gd name="f6716" fmla="val 1317411"/>
              <a:gd name="f6717" fmla="val 359582"/>
              <a:gd name="f6718" fmla="val 1318763"/>
              <a:gd name="f6719" fmla="val 358682"/>
              <a:gd name="f6720" fmla="val 1319749"/>
              <a:gd name="f6721" fmla="val 357409"/>
              <a:gd name="f6722" fmla="val 1320564"/>
              <a:gd name="f6723" fmla="val 1444754"/>
              <a:gd name="f6724" fmla="val 1444891"/>
              <a:gd name="f6725" fmla="val 357648"/>
              <a:gd name="f6726" fmla="val 1445085"/>
              <a:gd name="f6727" fmla="val 359224"/>
              <a:gd name="f6728" fmla="val 1445199"/>
              <a:gd name="f6729" fmla="val 1457293"/>
              <a:gd name="f6730" fmla="val 1457185"/>
              <a:gd name="f6731" fmla="val 359225"/>
              <a:gd name="f6732" fmla="val 1457016"/>
              <a:gd name="f6733" fmla="val 1456885"/>
              <a:gd name="f6734" fmla="val 1562803"/>
              <a:gd name="f6735" fmla="val 1562947"/>
              <a:gd name="f6736" fmla="val 357649"/>
              <a:gd name="f6737" fmla="val 1563148"/>
              <a:gd name="f6738" fmla="val 359223"/>
              <a:gd name="f6739" fmla="val 1563267"/>
              <a:gd name="f6740" fmla="val 1574972"/>
              <a:gd name="f6741" fmla="val 1574856"/>
              <a:gd name="f6742" fmla="val 1574666"/>
              <a:gd name="f6743" fmla="val 1574527"/>
              <a:gd name="f6744" fmla="val 1655050"/>
              <a:gd name="f6745" fmla="val 1655183"/>
              <a:gd name="f6746" fmla="val 1655369"/>
              <a:gd name="f6747" fmla="val 1655477"/>
              <a:gd name="f6748" fmla="val 1667812"/>
              <a:gd name="f6749" fmla="val 1667706"/>
              <a:gd name="f6750" fmla="val 1667517"/>
              <a:gd name="f6751" fmla="val 1667386"/>
              <a:gd name="f6752" fmla="val 1353026"/>
              <a:gd name="f6753" fmla="val 358619"/>
              <a:gd name="f6754" fmla="val 1352449"/>
              <a:gd name="f6755" fmla="val 359318"/>
              <a:gd name="f6756" fmla="val 1351937"/>
              <a:gd name="f6757" fmla="val 360105"/>
              <a:gd name="f6758" fmla="val 1351375"/>
              <a:gd name="f6759" fmla="val 1357571"/>
              <a:gd name="f6760" fmla="val 501"/>
              <a:gd name="f6761" fmla="val 365638"/>
              <a:gd name="f6762" fmla="val 420"/>
              <a:gd name="f6763" fmla="val 367230"/>
              <a:gd name="f6764" fmla="val 391"/>
              <a:gd name="f6765" fmla="val 368849"/>
              <a:gd name="f6766" fmla="val 334"/>
              <a:gd name="f6767" fmla="val 370454"/>
              <a:gd name="f6768" fmla="val 1668146"/>
              <a:gd name="f6769" fmla="val 1668089"/>
              <a:gd name="f6770" fmla="val 368850"/>
              <a:gd name="f6771" fmla="val 1668060"/>
              <a:gd name="f6772" fmla="val 367229"/>
              <a:gd name="f6773" fmla="val 1667979"/>
              <a:gd name="f6774" fmla="val 167"/>
              <a:gd name="f6775" fmla="val 375251"/>
              <a:gd name="f6776" fmla="val 134"/>
              <a:gd name="f6777" fmla="val 376831"/>
              <a:gd name="f6778" fmla="val 10"/>
              <a:gd name="f6779" fmla="val 378363"/>
              <a:gd name="f6780" fmla="val 379955"/>
              <a:gd name="f6781" fmla="val 11000"/>
              <a:gd name="f6782" fmla="val 11040"/>
              <a:gd name="f6783" fmla="val 378380"/>
              <a:gd name="f6784" fmla="val 11122"/>
              <a:gd name="f6785" fmla="val 376828"/>
              <a:gd name="f6786" fmla="val 11204"/>
              <a:gd name="f6787" fmla="val 91839"/>
              <a:gd name="f6788" fmla="val 91775"/>
              <a:gd name="f6789" fmla="val 376803"/>
              <a:gd name="f6790" fmla="val 91702"/>
              <a:gd name="f6791" fmla="val 378388"/>
              <a:gd name="f6792" fmla="val 91598"/>
              <a:gd name="f6793" fmla="val 103414"/>
              <a:gd name="f6794" fmla="val 103504"/>
              <a:gd name="f6795" fmla="val 378447"/>
              <a:gd name="f6796" fmla="val 103546"/>
              <a:gd name="f6797" fmla="val 376915"/>
              <a:gd name="f6798" fmla="val 103637"/>
              <a:gd name="f6799" fmla="val 375417"/>
              <a:gd name="f6800" fmla="val 209629"/>
              <a:gd name="f6801" fmla="val 209583"/>
              <a:gd name="f6802" fmla="val 209522"/>
              <a:gd name="f6803" fmla="val 209443"/>
              <a:gd name="f6804" fmla="val 221000"/>
              <a:gd name="f6805" fmla="val 221094"/>
              <a:gd name="f6806" fmla="val 221132"/>
              <a:gd name="f6807" fmla="val 221222"/>
              <a:gd name="f6808" fmla="val 353518"/>
              <a:gd name="f6809" fmla="val 376960"/>
              <a:gd name="f6810" fmla="val 353455"/>
              <a:gd name="f6811" fmla="val 378457"/>
              <a:gd name="f6812" fmla="val 353388"/>
              <a:gd name="f6813" fmla="val 364963"/>
              <a:gd name="f6814" fmla="val 365024"/>
              <a:gd name="f6815" fmla="val 365066"/>
              <a:gd name="f6816" fmla="val 365112"/>
              <a:gd name="f6817" fmla="val 365204"/>
              <a:gd name="f6818" fmla="val 465502"/>
              <a:gd name="f6819" fmla="val 465407"/>
              <a:gd name="f6820" fmla="val 376745"/>
              <a:gd name="f6821" fmla="val 465500"/>
              <a:gd name="f6822" fmla="val 377969"/>
              <a:gd name="f6823" fmla="val 465595"/>
              <a:gd name="f6824" fmla="val 378918"/>
              <a:gd name="f6825" fmla="val 465207"/>
              <a:gd name="f6826" fmla="val 379302"/>
              <a:gd name="f6827" fmla="val 465112"/>
              <a:gd name="f6828" fmla="val 379492"/>
              <a:gd name="f6829" fmla="val 465009"/>
              <a:gd name="f6830" fmla="val 379624"/>
              <a:gd name="f6831" fmla="val 464970"/>
              <a:gd name="f6832" fmla="val 379817"/>
              <a:gd name="f6833" fmla="val 464871"/>
              <a:gd name="f6834" fmla="val 618759"/>
              <a:gd name="f6835" fmla="val 616583"/>
              <a:gd name="f6836" fmla="val 378496"/>
              <a:gd name="f6837" fmla="val 613716"/>
              <a:gd name="f6838" fmla="val 377348"/>
              <a:gd name="f6839" fmla="val 609762"/>
              <a:gd name="f6840" fmla="val 376936"/>
              <a:gd name="f6841" fmla="val 610040"/>
              <a:gd name="f6842" fmla="val 376454"/>
              <a:gd name="f6843" fmla="val 605626"/>
              <a:gd name="f6844" fmla="val 839221"/>
              <a:gd name="f6845" fmla="val 376269"/>
              <a:gd name="f6846" fmla="val 844540"/>
              <a:gd name="f6847" fmla="val 377123"/>
              <a:gd name="f6848" fmla="val 844631"/>
              <a:gd name="f6849" fmla="val 378060"/>
              <a:gd name="f6850" fmla="val 844915"/>
              <a:gd name="f6851" fmla="val 379103"/>
              <a:gd name="f6852" fmla="val 844662"/>
              <a:gd name="f6853" fmla="val 379356"/>
              <a:gd name="f6854" fmla="val 844223"/>
              <a:gd name="f6855" fmla="val 379633"/>
              <a:gd name="f6856" fmla="val 843988"/>
              <a:gd name="f6857" fmla="val 1000955"/>
              <a:gd name="f6858" fmla="val 1001078"/>
              <a:gd name="f6859" fmla="val 379792"/>
              <a:gd name="f6860" fmla="val 1001231"/>
              <a:gd name="f6861" fmla="val 379667"/>
              <a:gd name="f6862" fmla="val 1001344"/>
              <a:gd name="f6863" fmla="val 1001439"/>
              <a:gd name="f6864" fmla="val 1001820"/>
              <a:gd name="f6865" fmla="val 379017"/>
              <a:gd name="f6866" fmla="val 1002105"/>
              <a:gd name="f6867" fmla="val 378733"/>
              <a:gd name="f6868" fmla="val 1002864"/>
              <a:gd name="f6869" fmla="val 378069"/>
              <a:gd name="f6870" fmla="val 1004092"/>
              <a:gd name="f6871" fmla="val 377027"/>
              <a:gd name="f6872" fmla="val 375510"/>
              <a:gd name="f6873" fmla="val 1004923"/>
              <a:gd name="f6874" fmla="val 1005091"/>
              <a:gd name="f6875" fmla="val 375353"/>
              <a:gd name="f6876" fmla="val 1005258"/>
              <a:gd name="f6877" fmla="val 1067158"/>
              <a:gd name="f6878" fmla="val 1067159"/>
              <a:gd name="f6879" fmla="val 376849"/>
              <a:gd name="f6880" fmla="val 1067205"/>
              <a:gd name="f6881" fmla="val 378402"/>
              <a:gd name="f6882" fmla="val 1067251"/>
              <a:gd name="f6883" fmla="val 1078937"/>
              <a:gd name="f6884" fmla="val 1078905"/>
              <a:gd name="f6885" fmla="val 378389"/>
              <a:gd name="f6886" fmla="val 1078891"/>
              <a:gd name="f6887" fmla="val 1078844"/>
              <a:gd name="f6888" fmla="val 1224978"/>
              <a:gd name="f6889" fmla="val 1225404"/>
              <a:gd name="f6890" fmla="val 376517"/>
              <a:gd name="f6891" fmla="val 1225831"/>
              <a:gd name="f6892" fmla="val 377793"/>
              <a:gd name="f6893" fmla="val 1226425"/>
              <a:gd name="f6894" fmla="val 378640"/>
              <a:gd name="f6895" fmla="val 1225089"/>
              <a:gd name="f6896" fmla="val 379010"/>
              <a:gd name="f6897" fmla="val 1225868"/>
              <a:gd name="f6898" fmla="val 1259091"/>
              <a:gd name="f6899" fmla="val 1260055"/>
              <a:gd name="f6900" fmla="val 377973"/>
              <a:gd name="f6901" fmla="val 1258905"/>
              <a:gd name="f6902" fmla="val 376732"/>
              <a:gd name="f6903" fmla="val 1259629"/>
              <a:gd name="f6904" fmla="val 375823"/>
              <a:gd name="f6905" fmla="val 1260018"/>
              <a:gd name="f6906" fmla="val 1268755"/>
              <a:gd name="f6907" fmla="val 1268588"/>
              <a:gd name="f6908" fmla="val 1268188"/>
              <a:gd name="f6909" fmla="val 377174"/>
              <a:gd name="f6910" fmla="val 1268485"/>
              <a:gd name="f6911" fmla="val 378661"/>
              <a:gd name="f6912" fmla="val 1269070"/>
              <a:gd name="f6913" fmla="val 1345368"/>
              <a:gd name="f6914" fmla="val 379242"/>
              <a:gd name="f6915" fmla="val 1345984"/>
              <a:gd name="f6916" fmla="val 378494"/>
              <a:gd name="f6917" fmla="val 1346478"/>
              <a:gd name="f6918" fmla="val 377584"/>
              <a:gd name="f6919" fmla="val 1346715"/>
              <a:gd name="f6920" fmla="val 378531"/>
              <a:gd name="f6921" fmla="val 1347057"/>
              <a:gd name="f6922" fmla="val 1347424"/>
              <a:gd name="f6923" fmla="val 1383818"/>
              <a:gd name="f6924" fmla="val 1381678"/>
              <a:gd name="f6925" fmla="val 377713"/>
              <a:gd name="f6926" fmla="val 1378372"/>
              <a:gd name="f6927" fmla="val 376551"/>
              <a:gd name="f6928" fmla="val 1373059"/>
              <a:gd name="f6929" fmla="val 377029"/>
              <a:gd name="f6930" fmla="val 1370020"/>
              <a:gd name="f6931" fmla="val 377313"/>
              <a:gd name="f6932" fmla="val 1367079"/>
              <a:gd name="f6933" fmla="val 378157"/>
              <a:gd name="f6934" fmla="val 1364230"/>
              <a:gd name="f6935" fmla="val 1363850"/>
              <a:gd name="f6936" fmla="val 379105"/>
              <a:gd name="f6937" fmla="val 1363478"/>
              <a:gd name="f6938" fmla="val 379210"/>
              <a:gd name="f6939" fmla="val 1363098"/>
              <a:gd name="f6940" fmla="val 379399"/>
              <a:gd name="f6941" fmla="val 1363383"/>
              <a:gd name="f6942" fmla="val 378451"/>
              <a:gd name="f6943" fmla="val 1363467"/>
              <a:gd name="f6944" fmla="val 377403"/>
              <a:gd name="f6945" fmla="val 1363562"/>
              <a:gd name="f6946" fmla="val 375980"/>
              <a:gd name="f6947" fmla="val 375704"/>
              <a:gd name="f6948" fmla="val 375325"/>
              <a:gd name="f6949" fmla="val 1445904"/>
              <a:gd name="f6950" fmla="val 376899"/>
              <a:gd name="f6951" fmla="val 1445994"/>
              <a:gd name="f6952" fmla="val 378427"/>
              <a:gd name="f6953" fmla="val 1446089"/>
              <a:gd name="f6954" fmla="val 1458721"/>
              <a:gd name="f6955" fmla="val 1458639"/>
              <a:gd name="f6956" fmla="val 1458581"/>
              <a:gd name="f6957" fmla="val 1458536"/>
              <a:gd name="f6958" fmla="val 1564621"/>
              <a:gd name="f6959" fmla="val 1564666"/>
              <a:gd name="f6960" fmla="val 1564724"/>
              <a:gd name="f6961" fmla="val 1564807"/>
              <a:gd name="f6962" fmla="val 1575955"/>
              <a:gd name="f6963" fmla="val 1575873"/>
              <a:gd name="f6964" fmla="val 1575808"/>
              <a:gd name="f6965" fmla="val 1575751"/>
              <a:gd name="f6966" fmla="val 1656219"/>
              <a:gd name="f6967" fmla="val 1656262"/>
              <a:gd name="f6968" fmla="val 376804"/>
              <a:gd name="f6969" fmla="val 1656348"/>
              <a:gd name="f6970" fmla="val 1656404"/>
              <a:gd name="f6971" fmla="val 1668462"/>
              <a:gd name="f6972" fmla="val 1668451"/>
              <a:gd name="f6973" fmla="val 378364"/>
              <a:gd name="f6974" fmla="val 1668346"/>
              <a:gd name="f6975" fmla="val 376829"/>
              <a:gd name="f6976" fmla="val 1668313"/>
              <a:gd name="f6977" fmla="val 37"/>
              <a:gd name="f6978" fmla="val 384863"/>
              <a:gd name="f6979" fmla="val 55"/>
              <a:gd name="f6980" fmla="val 386439"/>
              <a:gd name="f6981" fmla="val 174"/>
              <a:gd name="f6982" fmla="val 387982"/>
              <a:gd name="f6983" fmla="val 223"/>
              <a:gd name="f6984" fmla="val 389549"/>
              <a:gd name="f6985" fmla="val 11260"/>
              <a:gd name="f6986" fmla="val 11203"/>
              <a:gd name="f6987" fmla="val 387988"/>
              <a:gd name="f6988" fmla="val 11100"/>
              <a:gd name="f6989" fmla="val 386434"/>
              <a:gd name="f6990" fmla="val 11074"/>
              <a:gd name="f6991" fmla="val 91412"/>
              <a:gd name="f6992" fmla="val 91417"/>
              <a:gd name="f6993" fmla="val 386440"/>
              <a:gd name="f6994" fmla="val 91544"/>
              <a:gd name="f6995" fmla="val 387981"/>
              <a:gd name="f6996" fmla="val 91579"/>
              <a:gd name="f6997" fmla="val 103340"/>
              <a:gd name="f6998" fmla="val 103309"/>
              <a:gd name="f6999" fmla="val 387992"/>
              <a:gd name="f7000" fmla="val 103173"/>
              <a:gd name="f7001" fmla="val 386466"/>
              <a:gd name="f7002" fmla="val 384900"/>
              <a:gd name="f7003" fmla="val 384887"/>
              <a:gd name="f7004" fmla="val 384876"/>
              <a:gd name="f7005" fmla="val 209258"/>
              <a:gd name="f7006" fmla="val 209378"/>
              <a:gd name="f7007" fmla="val 209406"/>
              <a:gd name="f7008" fmla="val 220859"/>
              <a:gd name="f7009" fmla="val 220740"/>
              <a:gd name="f7010" fmla="val 386467"/>
              <a:gd name="f7011" fmla="val 353240"/>
              <a:gd name="f7012" fmla="val 386470"/>
              <a:gd name="f7013" fmla="val 353315"/>
              <a:gd name="f7014" fmla="val 387991"/>
              <a:gd name="f7015" fmla="val 353333"/>
              <a:gd name="f7016" fmla="val 364889"/>
              <a:gd name="f7017" fmla="val 387989"/>
              <a:gd name="f7018" fmla="val 364815"/>
              <a:gd name="f7019" fmla="val 386471"/>
              <a:gd name="f7020" fmla="val 462831"/>
              <a:gd name="f7021" fmla="val 462486"/>
              <a:gd name="f7022" fmla="val 386388"/>
              <a:gd name="f7023" fmla="val 462347"/>
              <a:gd name="f7024" fmla="val 387943"/>
              <a:gd name="f7025" fmla="val 462404"/>
              <a:gd name="f7026" fmla="val 638681"/>
              <a:gd name="f7027" fmla="val 637142"/>
              <a:gd name="f7028" fmla="val 389317"/>
              <a:gd name="f7029" fmla="val 635578"/>
              <a:gd name="f7030" fmla="val 388982"/>
              <a:gd name="f7031" fmla="val 633988"/>
              <a:gd name="f7032" fmla="val 388493"/>
              <a:gd name="f7033" fmla="val 631899"/>
              <a:gd name="f7034" fmla="val 387924"/>
              <a:gd name="f7035" fmla="val 629794"/>
              <a:gd name="f7036" fmla="val 387259"/>
              <a:gd name="f7037" fmla="val 627514"/>
              <a:gd name="f7038" fmla="val 386974"/>
              <a:gd name="f7039" fmla="val 386882"/>
              <a:gd name="f7040" fmla="val 627196"/>
              <a:gd name="f7041" fmla="val 386292"/>
              <a:gd name="f7042" fmla="val 626766"/>
              <a:gd name="f7043" fmla="val 385550"/>
              <a:gd name="f7044" fmla="val 626160"/>
              <a:gd name="f7045" fmla="val 842578"/>
              <a:gd name="f7046" fmla="val 842591"/>
              <a:gd name="f7047" fmla="val 386106"/>
              <a:gd name="f7048" fmla="val 842763"/>
              <a:gd name="f7049" fmla="val 387478"/>
              <a:gd name="f7050" fmla="val 843394"/>
              <a:gd name="f7051" fmla="val 389160"/>
              <a:gd name="f7052" fmla="val 843447"/>
              <a:gd name="f7053" fmla="val 389299"/>
              <a:gd name="f7054" fmla="val 843526"/>
              <a:gd name="f7055" fmla="val 389410"/>
              <a:gd name="f7056" fmla="val 843580"/>
              <a:gd name="f7057" fmla="val 994017"/>
              <a:gd name="f7058" fmla="val 994723"/>
              <a:gd name="f7059" fmla="val 388477"/>
              <a:gd name="f7060" fmla="val 995399"/>
              <a:gd name="f7061" fmla="val 387481"/>
              <a:gd name="f7062" fmla="val 996206"/>
              <a:gd name="f7063" fmla="val 386215"/>
              <a:gd name="f7064" fmla="val 996627"/>
              <a:gd name="f7065" fmla="val 385759"/>
              <a:gd name="f7066" fmla="val 996901"/>
              <a:gd name="f7067" fmla="val 385316"/>
              <a:gd name="f7068" fmla="val 997170"/>
              <a:gd name="f7069" fmla="val 1067344"/>
              <a:gd name="f7070" fmla="val 1067343"/>
              <a:gd name="f7071" fmla="val 1067261"/>
              <a:gd name="f7072" fmla="val 387954"/>
              <a:gd name="f7073" fmla="val 1078919"/>
              <a:gd name="f7074" fmla="val 1078929"/>
              <a:gd name="f7075" fmla="val 387958"/>
              <a:gd name="f7076" fmla="val 1079010"/>
              <a:gd name="f7077" fmla="val 1079011"/>
              <a:gd name="f7078" fmla="val 1229597"/>
              <a:gd name="f7079" fmla="val 1230587"/>
              <a:gd name="f7080" fmla="val 386352"/>
              <a:gd name="f7081" fmla="val 1231460"/>
              <a:gd name="f7082" fmla="val 387910"/>
              <a:gd name="f7083" fmla="val 1232175"/>
              <a:gd name="f7084" fmla="val 1264600"/>
              <a:gd name="f7085" fmla="val 1263571"/>
              <a:gd name="f7086" fmla="val 388558"/>
              <a:gd name="f7087" fmla="val 1262499"/>
              <a:gd name="f7088" fmla="val 387835"/>
              <a:gd name="f7089" fmla="val 1261465"/>
              <a:gd name="f7090" fmla="val 387548"/>
              <a:gd name="f7091" fmla="val 1261394"/>
              <a:gd name="f7092" fmla="val 386694"/>
              <a:gd name="f7093" fmla="val 1261166"/>
              <a:gd name="f7094" fmla="val 385775"/>
              <a:gd name="f7095" fmla="val 1260927"/>
              <a:gd name="f7096" fmla="val 1269423"/>
              <a:gd name="f7097" fmla="val 1269533"/>
              <a:gd name="f7098" fmla="val 385292"/>
              <a:gd name="f7099" fmla="val 1269640"/>
              <a:gd name="f7100" fmla="val 385802"/>
              <a:gd name="f7101" fmla="val 1269738"/>
              <a:gd name="f7102" fmla="val 386122"/>
              <a:gd name="f7103" fmla="val 1270217"/>
              <a:gd name="f7104" fmla="val 387477"/>
              <a:gd name="f7105" fmla="val 1270918"/>
              <a:gd name="f7106" fmla="val 388540"/>
              <a:gd name="f7107" fmla="val 1271575"/>
              <a:gd name="f7108" fmla="val 1339615"/>
              <a:gd name="f7109" fmla="val 1340089"/>
              <a:gd name="f7110" fmla="val 388791"/>
              <a:gd name="f7111" fmla="val 1340455"/>
              <a:gd name="f7112" fmla="val 387935"/>
              <a:gd name="f7113" fmla="val 1340579"/>
              <a:gd name="f7114" fmla="val 1340783"/>
              <a:gd name="f7115" fmla="val 385178"/>
              <a:gd name="f7116" fmla="val 1340794"/>
              <a:gd name="f7117" fmla="val 385069"/>
              <a:gd name="f7118" fmla="val 1340810"/>
              <a:gd name="f7119" fmla="val 384972"/>
              <a:gd name="f7120" fmla="val 1340820"/>
              <a:gd name="f7121" fmla="val 1348184"/>
              <a:gd name="f7122" fmla="val 1348680"/>
              <a:gd name="f7123" fmla="val 386448"/>
              <a:gd name="f7124" fmla="val 1349489"/>
              <a:gd name="f7125" fmla="val 388270"/>
              <a:gd name="f7126" fmla="val 1359444"/>
              <a:gd name="f7127" fmla="val 1359797"/>
              <a:gd name="f7128" fmla="val 389316"/>
              <a:gd name="f7129" fmla="val 1360204"/>
              <a:gd name="f7130" fmla="val 389132"/>
              <a:gd name="f7131" fmla="val 388882"/>
              <a:gd name="f7132" fmla="val 1360705"/>
              <a:gd name="f7133" fmla="val 1360800"/>
              <a:gd name="f7134" fmla="val 389363"/>
              <a:gd name="f7135" fmla="val 1360947"/>
              <a:gd name="f7136" fmla="val 1412552"/>
              <a:gd name="f7137" fmla="val 1409429"/>
              <a:gd name="f7138" fmla="val 388087"/>
              <a:gd name="f7139" fmla="val 1406279"/>
              <a:gd name="f7140" fmla="val 386732"/>
              <a:gd name="f7141" fmla="val 1403165"/>
              <a:gd name="f7142" fmla="val 385030"/>
              <a:gd name="f7143" fmla="val 1402513"/>
              <a:gd name="f7144" fmla="val 384986"/>
              <a:gd name="f7145" fmla="val 1402201"/>
              <a:gd name="f7146" fmla="val 1391479"/>
              <a:gd name="f7147" fmla="val 1390391"/>
              <a:gd name="f7148" fmla="val 385230"/>
              <a:gd name="f7149" fmla="val 1389307"/>
              <a:gd name="f7150" fmla="val 385638"/>
              <a:gd name="f7151" fmla="val 1388270"/>
              <a:gd name="f7152" fmla="val 1387795"/>
              <a:gd name="f7153" fmla="val 386499"/>
              <a:gd name="f7154" fmla="val 1387502"/>
              <a:gd name="f7155" fmla="val 386782"/>
              <a:gd name="f7156" fmla="val 1387027"/>
              <a:gd name="f7157" fmla="val 387067"/>
              <a:gd name="f7158" fmla="val 1386876"/>
              <a:gd name="f7159" fmla="val 386252"/>
              <a:gd name="f7160" fmla="val 1386579"/>
              <a:gd name="f7161" fmla="val 385601"/>
              <a:gd name="f7162" fmla="val 1386359"/>
              <a:gd name="f7163" fmla="val 1446015"/>
              <a:gd name="f7164" fmla="val 1446007"/>
              <a:gd name="f7165" fmla="val 386445"/>
              <a:gd name="f7166" fmla="val 1445870"/>
              <a:gd name="f7167" fmla="val 387987"/>
              <a:gd name="f7168" fmla="val 1445774"/>
              <a:gd name="f7169" fmla="val 1458703"/>
              <a:gd name="f7170" fmla="val 1458784"/>
              <a:gd name="f7171" fmla="val 388020"/>
              <a:gd name="f7172" fmla="val 1458926"/>
              <a:gd name="f7173" fmla="val 386501"/>
              <a:gd name="f7174" fmla="val 1565011"/>
              <a:gd name="f7175" fmla="val 1564918"/>
              <a:gd name="f7176" fmla="val 384993"/>
              <a:gd name="f7177" fmla="val 386524"/>
              <a:gd name="f7178" fmla="val 1564836"/>
              <a:gd name="f7179" fmla="val 388028"/>
              <a:gd name="f7180" fmla="val 1575899"/>
              <a:gd name="f7181" fmla="val 1575935"/>
              <a:gd name="f7182" fmla="val 387977"/>
              <a:gd name="f7183" fmla="val 1576099"/>
              <a:gd name="f7184" fmla="val 1576103"/>
              <a:gd name="f7185" fmla="val 1656330"/>
              <a:gd name="f7186" fmla="val 1656305"/>
              <a:gd name="f7187" fmla="val 386435"/>
              <a:gd name="f7188" fmla="val 1656220"/>
              <a:gd name="f7189" fmla="val 1656163"/>
              <a:gd name="f7190" fmla="val 1668350"/>
              <a:gd name="f7191" fmla="val 1668398"/>
              <a:gd name="f7192" fmla="val 1668444"/>
              <a:gd name="f7193" fmla="val 386432"/>
              <a:gd name="f7194" fmla="val 408"/>
              <a:gd name="f7195" fmla="val 394364"/>
              <a:gd name="f7196" fmla="val 489"/>
              <a:gd name="f7197" fmla="val 395958"/>
              <a:gd name="f7198" fmla="val 482"/>
              <a:gd name="f7199" fmla="val 397578"/>
              <a:gd name="f7200" fmla="val 594"/>
              <a:gd name="f7201" fmla="val 399161"/>
              <a:gd name="f7202" fmla="val 11686"/>
              <a:gd name="f7203" fmla="val 11562"/>
              <a:gd name="f7204" fmla="val 397574"/>
              <a:gd name="f7205" fmla="val 11518"/>
              <a:gd name="f7206" fmla="val 395962"/>
              <a:gd name="f7207" fmla="val 11427"/>
              <a:gd name="f7208" fmla="val 91728"/>
              <a:gd name="f7209" fmla="val 91795"/>
              <a:gd name="f7210" fmla="val 395959"/>
              <a:gd name="f7211" fmla="val 91796"/>
              <a:gd name="f7212" fmla="val 397577"/>
              <a:gd name="f7213" fmla="val 91895"/>
              <a:gd name="f7214" fmla="val 103655"/>
              <a:gd name="f7215" fmla="val 103558"/>
              <a:gd name="f7216" fmla="val 397576"/>
              <a:gd name="f7217" fmla="val 103571"/>
              <a:gd name="f7218" fmla="val 103507"/>
              <a:gd name="f7219" fmla="val 209555"/>
              <a:gd name="f7220" fmla="val 209613"/>
              <a:gd name="f7221" fmla="val 395960"/>
              <a:gd name="f7222" fmla="val 209616"/>
              <a:gd name="f7223" fmla="val 397575"/>
              <a:gd name="f7224" fmla="val 209703"/>
              <a:gd name="f7225" fmla="val 221204"/>
              <a:gd name="f7226" fmla="val 221113"/>
              <a:gd name="f7227" fmla="val 221116"/>
              <a:gd name="f7228" fmla="val 221056"/>
              <a:gd name="f7229" fmla="val 353425"/>
              <a:gd name="f7230" fmla="val 353462"/>
              <a:gd name="f7231" fmla="val 353482"/>
              <a:gd name="f7232" fmla="val 353537"/>
              <a:gd name="f7233" fmla="val 365055"/>
              <a:gd name="f7234" fmla="val 365038"/>
              <a:gd name="f7235" fmla="val 365000"/>
              <a:gd name="f7236" fmla="val 463258"/>
              <a:gd name="f7237" fmla="val 463579"/>
              <a:gd name="f7238" fmla="val 395350"/>
              <a:gd name="f7239" fmla="val 463848"/>
              <a:gd name="f7240" fmla="val 396367"/>
              <a:gd name="f7241" fmla="val 464352"/>
              <a:gd name="f7242" fmla="val 397216"/>
              <a:gd name="f7243" fmla="val 463704"/>
              <a:gd name="f7244" fmla="val 397834"/>
              <a:gd name="f7245" fmla="val 463371"/>
              <a:gd name="f7246" fmla="val 398507"/>
              <a:gd name="f7247" fmla="val 462942"/>
              <a:gd name="f7248" fmla="val 655394"/>
              <a:gd name="f7249" fmla="val 655266"/>
              <a:gd name="f7250" fmla="val 399019"/>
              <a:gd name="f7251" fmla="val 655196"/>
              <a:gd name="f7252" fmla="val 398979"/>
              <a:gd name="f7253" fmla="val 655060"/>
              <a:gd name="f7254" fmla="val 398828"/>
              <a:gd name="f7255" fmla="val 653447"/>
              <a:gd name="f7256" fmla="val 397124"/>
              <a:gd name="f7257" fmla="val 652610"/>
              <a:gd name="f7258" fmla="val 396210"/>
              <a:gd name="f7259" fmla="val 651717"/>
              <a:gd name="f7260" fmla="val 395273"/>
              <a:gd name="f7261" fmla="val 650757"/>
              <a:gd name="f7262" fmla="val 845843"/>
              <a:gd name="f7263" fmla="val 846713"/>
              <a:gd name="f7264" fmla="val 396056"/>
              <a:gd name="f7265" fmla="val 847682"/>
              <a:gd name="f7266" fmla="val 397647"/>
              <a:gd name="f7267" fmla="val 848718"/>
              <a:gd name="f7268" fmla="val 987951"/>
              <a:gd name="f7269" fmla="val 988911"/>
              <a:gd name="f7270" fmla="val 397564"/>
              <a:gd name="f7271" fmla="val 989917"/>
              <a:gd name="f7272" fmla="val 395963"/>
              <a:gd name="f7273" fmla="val 990956"/>
              <a:gd name="f7274" fmla="val 1067140"/>
              <a:gd name="f7275" fmla="val 1067120"/>
              <a:gd name="f7276" fmla="val 395982"/>
              <a:gd name="f7277" fmla="val 1067076"/>
              <a:gd name="f7278" fmla="val 397557"/>
              <a:gd name="f7279" fmla="val 1067047"/>
              <a:gd name="f7280" fmla="val 1078762"/>
              <a:gd name="f7281" fmla="val 397558"/>
              <a:gd name="f7282" fmla="val 1078806"/>
              <a:gd name="f7283" fmla="val 395980"/>
              <a:gd name="f7284" fmla="val 1078826"/>
              <a:gd name="f7285" fmla="val 1234271"/>
              <a:gd name="f7286" fmla="val 1234937"/>
              <a:gd name="f7287" fmla="val 1235587"/>
              <a:gd name="f7288" fmla="val 397599"/>
              <a:gd name="f7289" fmla="val 1236442"/>
              <a:gd name="f7290" fmla="val 1268217"/>
              <a:gd name="f7291" fmla="val 1268470"/>
              <a:gd name="f7292" fmla="val 397243"/>
              <a:gd name="f7293" fmla="val 1268135"/>
              <a:gd name="f7294" fmla="val 395722"/>
              <a:gd name="f7295" fmla="val 1267586"/>
              <a:gd name="f7296" fmla="val 1273151"/>
              <a:gd name="f7297" fmla="val 1273179"/>
              <a:gd name="f7298" fmla="val 396371"/>
              <a:gd name="f7299" fmla="val 1273665"/>
              <a:gd name="f7300" fmla="val 397948"/>
              <a:gd name="f7301" fmla="val 1274468"/>
              <a:gd name="f7302" fmla="val 1336925"/>
              <a:gd name="f7303" fmla="val 1336810"/>
              <a:gd name="f7304" fmla="val 398982"/>
              <a:gd name="f7305" fmla="val 1336811"/>
              <a:gd name="f7306" fmla="val 398827"/>
              <a:gd name="f7307" fmla="val 1336684"/>
              <a:gd name="f7308" fmla="val 398642"/>
              <a:gd name="f7309" fmla="val 1336966"/>
              <a:gd name="f7310" fmla="val 396810"/>
              <a:gd name="f7311" fmla="val 1336469"/>
              <a:gd name="f7312" fmla="val 395464"/>
              <a:gd name="f7313" fmla="val 1335960"/>
              <a:gd name="f7314" fmla="val 1339707"/>
              <a:gd name="f7315" fmla="val 1339169"/>
              <a:gd name="f7316" fmla="val 395327"/>
              <a:gd name="f7317" fmla="val 396939"/>
              <a:gd name="f7318" fmla="val 1339248"/>
              <a:gd name="f7319" fmla="val 397544"/>
              <a:gd name="f7320" fmla="val 1339483"/>
              <a:gd name="f7321" fmla="val 398393"/>
              <a:gd name="f7322" fmla="val 1339633"/>
              <a:gd name="f7323" fmla="val 1430433"/>
              <a:gd name="f7324" fmla="val 1428692"/>
              <a:gd name="f7325" fmla="val 397430"/>
              <a:gd name="f7326" fmla="val 1426686"/>
              <a:gd name="f7327" fmla="val 1424349"/>
              <a:gd name="f7328" fmla="val 395049"/>
              <a:gd name="f7329" fmla="val 1423856"/>
              <a:gd name="f7330" fmla="val 394833"/>
              <a:gd name="f7331" fmla="val 1423376"/>
              <a:gd name="f7332" fmla="val 394582"/>
              <a:gd name="f7333" fmla="val 1443956"/>
              <a:gd name="f7334" fmla="val 1443794"/>
              <a:gd name="f7335" fmla="val 395123"/>
              <a:gd name="f7336" fmla="val 1443746"/>
              <a:gd name="f7337" fmla="val 395883"/>
              <a:gd name="f7338" fmla="val 1443919"/>
              <a:gd name="f7339" fmla="val 396661"/>
              <a:gd name="f7340" fmla="val 1444096"/>
              <a:gd name="f7341" fmla="val 397724"/>
              <a:gd name="f7342" fmla="val 1444623"/>
              <a:gd name="f7343" fmla="val 398518"/>
              <a:gd name="f7344" fmla="val 1445310"/>
              <a:gd name="f7345" fmla="val 1465659"/>
              <a:gd name="f7346" fmla="val 1465234"/>
              <a:gd name="f7347" fmla="val 398359"/>
              <a:gd name="f7348" fmla="val 1464936"/>
              <a:gd name="f7349" fmla="val 397481"/>
              <a:gd name="f7350" fmla="val 1464435"/>
              <a:gd name="f7351" fmla="val 396753"/>
              <a:gd name="f7352" fmla="val 1463797"/>
              <a:gd name="f7353" fmla="val 395862"/>
              <a:gd name="f7354" fmla="val 1463086"/>
              <a:gd name="f7355" fmla="val 395091"/>
              <a:gd name="f7356" fmla="val 1462376"/>
              <a:gd name="f7357" fmla="val 1564695"/>
              <a:gd name="f7358" fmla="val 1564631"/>
              <a:gd name="f7359" fmla="val 395970"/>
              <a:gd name="f7360" fmla="val 1564533"/>
              <a:gd name="f7361" fmla="val 397567"/>
              <a:gd name="f7362" fmla="val 1564436"/>
              <a:gd name="f7363" fmla="val 1575491"/>
              <a:gd name="f7364" fmla="val 1575591"/>
              <a:gd name="f7365" fmla="val 397573"/>
              <a:gd name="f7366" fmla="val 1575627"/>
              <a:gd name="f7367" fmla="val 1575695"/>
              <a:gd name="f7368" fmla="val 1655978"/>
              <a:gd name="f7369" fmla="val 1655887"/>
              <a:gd name="f7370" fmla="val 1655842"/>
              <a:gd name="f7371" fmla="val 1655718"/>
              <a:gd name="f7372" fmla="val 1667868"/>
              <a:gd name="f7373" fmla="val 1667981"/>
              <a:gd name="f7374" fmla="val 397562"/>
              <a:gd name="f7375" fmla="val 1668121"/>
              <a:gd name="f7376" fmla="val 395973"/>
              <a:gd name="f7377" fmla="val 1668202"/>
              <a:gd name="f7378" fmla="val 1002"/>
              <a:gd name="f7379" fmla="val 403976"/>
              <a:gd name="f7380" fmla="val 1148"/>
              <a:gd name="f7381" fmla="val 405589"/>
              <a:gd name="f7382" fmla="val 1399"/>
              <a:gd name="f7383" fmla="val 407171"/>
              <a:gd name="f7384" fmla="val 408773"/>
              <a:gd name="f7385" fmla="val 12725"/>
              <a:gd name="f7386" fmla="val 12533"/>
              <a:gd name="f7387" fmla="val 407179"/>
              <a:gd name="f7388" fmla="val 12365"/>
              <a:gd name="f7389" fmla="val 405582"/>
              <a:gd name="f7390" fmla="val 12206"/>
              <a:gd name="f7391" fmla="val 92303"/>
              <a:gd name="f7392" fmla="val 92435"/>
              <a:gd name="f7393" fmla="val 405585"/>
              <a:gd name="f7394" fmla="val 92603"/>
              <a:gd name="f7395" fmla="val 407175"/>
              <a:gd name="f7396" fmla="val 92767"/>
              <a:gd name="f7397" fmla="val 104527"/>
              <a:gd name="f7398" fmla="val 104362"/>
              <a:gd name="f7399" fmla="val 407173"/>
              <a:gd name="f7400" fmla="val 104158"/>
              <a:gd name="f7401" fmla="val 405588"/>
              <a:gd name="f7402" fmla="val 210037"/>
              <a:gd name="f7403" fmla="val 210156"/>
              <a:gd name="f7404" fmla="val 405587"/>
              <a:gd name="f7405" fmla="val 210334"/>
              <a:gd name="f7406" fmla="val 210482"/>
              <a:gd name="f7407" fmla="val 222020"/>
              <a:gd name="f7408" fmla="val 221865"/>
              <a:gd name="f7409" fmla="val 221681"/>
              <a:gd name="f7410" fmla="val 221556"/>
              <a:gd name="f7411" fmla="val 353722"/>
              <a:gd name="f7412" fmla="val 353797"/>
              <a:gd name="f7413" fmla="val 405592"/>
              <a:gd name="f7414" fmla="val 353925"/>
              <a:gd name="f7415" fmla="val 354019"/>
              <a:gd name="f7416" fmla="val 365612"/>
              <a:gd name="f7417" fmla="val 365515"/>
              <a:gd name="f7418" fmla="val 365394"/>
              <a:gd name="f7419" fmla="val 405590"/>
              <a:gd name="f7420" fmla="val 365316"/>
              <a:gd name="f7421" fmla="val 461143"/>
              <a:gd name="f7422" fmla="val 460990"/>
              <a:gd name="f7423" fmla="val 405702"/>
              <a:gd name="f7424" fmla="val 461173"/>
              <a:gd name="f7425" fmla="val 407324"/>
              <a:gd name="f7426" fmla="val 461403"/>
              <a:gd name="f7427" fmla="val 667952"/>
              <a:gd name="f7428" fmla="val 667854"/>
              <a:gd name="f7429" fmla="val 408479"/>
              <a:gd name="f7430" fmla="val 667792"/>
              <a:gd name="f7431" fmla="val 408137"/>
              <a:gd name="f7432" fmla="val 667693"/>
              <a:gd name="f7433" fmla="val 407847"/>
              <a:gd name="f7434" fmla="val 667192"/>
              <a:gd name="f7435" fmla="val 406397"/>
              <a:gd name="f7436" fmla="val 666244"/>
              <a:gd name="f7437" fmla="val 404999"/>
              <a:gd name="f7438" fmla="val 664966"/>
              <a:gd name="f7439" fmla="val 852113"/>
              <a:gd name="f7440" fmla="val 853260"/>
              <a:gd name="f7441" fmla="val 405477"/>
              <a:gd name="f7442" fmla="val 854205"/>
              <a:gd name="f7443" fmla="val 407084"/>
              <a:gd name="f7444" fmla="val 854988"/>
              <a:gd name="f7445" fmla="val 983073"/>
              <a:gd name="f7446" fmla="val 983719"/>
              <a:gd name="f7447" fmla="val 407142"/>
              <a:gd name="f7448" fmla="val 984426"/>
              <a:gd name="f7449" fmla="val 405536"/>
              <a:gd name="f7450" fmla="val 985225"/>
              <a:gd name="f7451" fmla="val 1066954"/>
              <a:gd name="f7452" fmla="val 1066915"/>
              <a:gd name="f7453" fmla="val 405567"/>
              <a:gd name="f7454" fmla="val 1066891"/>
              <a:gd name="f7455" fmla="val 407197"/>
              <a:gd name="f7456" fmla="val 1066843"/>
              <a:gd name="f7457" fmla="val 1078548"/>
              <a:gd name="f7458" fmla="val 1078595"/>
              <a:gd name="f7459" fmla="val 407196"/>
              <a:gd name="f7460" fmla="val 1078602"/>
              <a:gd name="f7461" fmla="val 405566"/>
              <a:gd name="f7462" fmla="val 1078640"/>
              <a:gd name="f7463" fmla="val 1239595"/>
              <a:gd name="f7464" fmla="val 1240829"/>
              <a:gd name="f7465" fmla="val 405649"/>
              <a:gd name="f7466" fmla="val 1242110"/>
              <a:gd name="f7467" fmla="val 407250"/>
              <a:gd name="f7468" fmla="val 1243435"/>
              <a:gd name="f7469" fmla="val 1269979"/>
              <a:gd name="f7470" fmla="val 1268569"/>
              <a:gd name="f7471" fmla="val 407930"/>
              <a:gd name="f7472" fmla="val 1267069"/>
              <a:gd name="f7473" fmla="val 407089"/>
              <a:gd name="f7474" fmla="val 1266882"/>
              <a:gd name="f7475" fmla="val 406995"/>
              <a:gd name="f7476" fmla="val 1266811"/>
              <a:gd name="f7477" fmla="val 406575"/>
              <a:gd name="f7478" fmla="val 1267136"/>
              <a:gd name="f7479" fmla="val 405166"/>
              <a:gd name="f7480" fmla="val 1267382"/>
              <a:gd name="f7481" fmla="val 1283224"/>
              <a:gd name="f7482" fmla="val 1283799"/>
              <a:gd name="f7483" fmla="val 404143"/>
              <a:gd name="f7484" fmla="val 1286173"/>
              <a:gd name="f7485" fmla="val 404902"/>
              <a:gd name="f7486" fmla="val 1289110"/>
              <a:gd name="f7487" fmla="val 405950"/>
              <a:gd name="f7488" fmla="val 404717"/>
              <a:gd name="f7489" fmla="val 1292805"/>
              <a:gd name="f7490" fmla="val 404805"/>
              <a:gd name="f7491" fmla="val 1293185"/>
              <a:gd name="f7492" fmla="val 404995"/>
              <a:gd name="f7493" fmla="val 1293701"/>
              <a:gd name="f7494" fmla="val 407130"/>
              <a:gd name="f7495" fmla="val 1294777"/>
              <a:gd name="f7496" fmla="val 408136"/>
              <a:gd name="f7497" fmla="val 1295819"/>
              <a:gd name="f7498" fmla="val 1339077"/>
              <a:gd name="f7499" fmla="val 1339105"/>
              <a:gd name="f7500" fmla="val 408405"/>
              <a:gd name="f7501" fmla="val 1339274"/>
              <a:gd name="f7502" fmla="val 408155"/>
              <a:gd name="f7503" fmla="val 1339262"/>
              <a:gd name="f7504" fmla="val 407755"/>
              <a:gd name="f7505" fmla="val 1339225"/>
              <a:gd name="f7506" fmla="val 406247"/>
              <a:gd name="f7507" fmla="val 1339062"/>
              <a:gd name="f7508" fmla="val 405122"/>
              <a:gd name="f7509" fmla="val 1338854"/>
              <a:gd name="f7510" fmla="val 1342137"/>
              <a:gd name="f7511" fmla="val 1342524"/>
              <a:gd name="f7512" fmla="val 404353"/>
              <a:gd name="f7513" fmla="val 1342833"/>
              <a:gd name="f7514" fmla="val 404752"/>
              <a:gd name="f7515" fmla="val 1343343"/>
              <a:gd name="f7516" fmla="val 405088"/>
              <a:gd name="f7517" fmla="val 1344958"/>
              <a:gd name="f7518" fmla="val 406131"/>
              <a:gd name="f7519" fmla="val 1348754"/>
              <a:gd name="f7520" fmla="val 408692"/>
              <a:gd name="f7521" fmla="val 1352933"/>
              <a:gd name="f7522" fmla="val 405847"/>
              <a:gd name="f7523" fmla="val 1354738"/>
              <a:gd name="f7524" fmla="val 404614"/>
              <a:gd name="f7525" fmla="val 1357394"/>
              <a:gd name="f7526" fmla="val 403569"/>
              <a:gd name="f7527" fmla="val 1361763"/>
              <a:gd name="f7528" fmla="val 405940"/>
              <a:gd name="f7529" fmla="val 1362997"/>
              <a:gd name="f7530" fmla="val 406603"/>
              <a:gd name="f7531" fmla="val 1364143"/>
              <a:gd name="f7532" fmla="val 407362"/>
              <a:gd name="f7533" fmla="val 1365473"/>
              <a:gd name="f7534" fmla="val 408310"/>
              <a:gd name="f7535" fmla="val 1366178"/>
              <a:gd name="f7536" fmla="val 1474025"/>
              <a:gd name="f7537" fmla="val 1473486"/>
              <a:gd name="f7538" fmla="val 407654"/>
              <a:gd name="f7539" fmla="val 1473129"/>
              <a:gd name="f7540" fmla="val 406389"/>
              <a:gd name="f7541" fmla="val 1473172"/>
              <a:gd name="f7542" fmla="val 1442880"/>
              <a:gd name="f7543" fmla="val 1442708"/>
              <a:gd name="f7544" fmla="val 404198"/>
              <a:gd name="f7545" fmla="val 1442381"/>
              <a:gd name="f7546" fmla="val 404532"/>
              <a:gd name="f7547" fmla="val 1442491"/>
              <a:gd name="f7548" fmla="val 1442016"/>
              <a:gd name="f7549" fmla="val 404627"/>
              <a:gd name="f7550" fmla="val 1441441"/>
              <a:gd name="f7551" fmla="val 404518"/>
              <a:gd name="f7552" fmla="val 1440302"/>
              <a:gd name="f7553" fmla="val 404328"/>
              <a:gd name="f7554" fmla="val 1439447"/>
              <a:gd name="f7555" fmla="val 404233"/>
              <a:gd name="f7556" fmla="val 1437464"/>
              <a:gd name="f7557" fmla="val 403946"/>
              <a:gd name="f7558" fmla="val 1435089"/>
              <a:gd name="f7559" fmla="val 406032"/>
              <a:gd name="f7560" fmla="val 1434756"/>
              <a:gd name="f7561" fmla="val 405287"/>
              <a:gd name="f7562" fmla="val 1434337"/>
              <a:gd name="f7563" fmla="val 404655"/>
              <a:gd name="f7564" fmla="val 1433958"/>
              <a:gd name="f7565" fmla="val 1564083"/>
              <a:gd name="f7566" fmla="val 1563952"/>
              <a:gd name="f7567" fmla="val 405577"/>
              <a:gd name="f7568" fmla="val 1563839"/>
              <a:gd name="f7569" fmla="val 407184"/>
              <a:gd name="f7570" fmla="val 1563675"/>
              <a:gd name="f7571" fmla="val 1574712"/>
              <a:gd name="f7572" fmla="val 1574879"/>
              <a:gd name="f7573" fmla="val 407166"/>
              <a:gd name="f7574" fmla="val 1575152"/>
              <a:gd name="f7575" fmla="val 405595"/>
              <a:gd name="f7576" fmla="val 1575287"/>
              <a:gd name="f7577" fmla="val 1655199"/>
              <a:gd name="f7578" fmla="val 1655040"/>
              <a:gd name="f7579" fmla="val 405579"/>
              <a:gd name="f7580" fmla="val 1654871"/>
              <a:gd name="f7581" fmla="val 407181"/>
              <a:gd name="f7582" fmla="val 1654679"/>
              <a:gd name="f7583" fmla="val 1667015"/>
              <a:gd name="f7584" fmla="val 1667192"/>
              <a:gd name="f7585" fmla="val 407176"/>
              <a:gd name="f7586" fmla="val 1667388"/>
              <a:gd name="f7587" fmla="val 405584"/>
              <a:gd name="f7588" fmla="val 1667534"/>
              <a:gd name="f7589" fmla="val 2152"/>
              <a:gd name="f7590" fmla="val 413589"/>
              <a:gd name="f7591" fmla="val 2361"/>
              <a:gd name="f7592" fmla="val 415180"/>
              <a:gd name="f7593" fmla="val 2469"/>
              <a:gd name="f7594" fmla="val 416806"/>
              <a:gd name="f7595" fmla="val 2708"/>
              <a:gd name="f7596" fmla="val 14061"/>
              <a:gd name="f7597" fmla="val 13799"/>
              <a:gd name="f7598" fmla="val 416784"/>
              <a:gd name="f7599" fmla="val 13473"/>
              <a:gd name="f7600" fmla="val 415202"/>
              <a:gd name="f7601" fmla="val 13244"/>
              <a:gd name="f7602" fmla="val 93249"/>
              <a:gd name="f7603" fmla="val 93445"/>
              <a:gd name="f7604" fmla="val 415193"/>
              <a:gd name="f7605" fmla="val 93652"/>
              <a:gd name="f7606" fmla="val 416792"/>
              <a:gd name="f7607" fmla="val 93879"/>
              <a:gd name="f7608" fmla="val 105640"/>
              <a:gd name="f7609" fmla="val 105409"/>
              <a:gd name="f7610" fmla="val 416796"/>
              <a:gd name="f7611" fmla="val 105226"/>
              <a:gd name="f7612" fmla="val 415190"/>
              <a:gd name="f7613" fmla="val 105028"/>
              <a:gd name="f7614" fmla="val 210927"/>
              <a:gd name="f7615" fmla="val 211106"/>
              <a:gd name="f7616" fmla="val 415189"/>
              <a:gd name="f7617" fmla="val 211258"/>
              <a:gd name="f7618" fmla="val 211465"/>
              <a:gd name="f7619" fmla="val 223040"/>
              <a:gd name="f7620" fmla="val 222824"/>
              <a:gd name="f7621" fmla="val 416798"/>
              <a:gd name="f7622" fmla="val 222670"/>
              <a:gd name="f7623" fmla="val 415188"/>
              <a:gd name="f7624" fmla="val 222484"/>
              <a:gd name="f7625" fmla="val 354297"/>
              <a:gd name="f7626" fmla="val 354410"/>
              <a:gd name="f7627" fmla="val 415187"/>
              <a:gd name="f7628" fmla="val 354499"/>
              <a:gd name="f7629" fmla="val 416801"/>
              <a:gd name="f7630" fmla="val 354631"/>
              <a:gd name="f7631" fmla="val 366262"/>
              <a:gd name="f7632" fmla="val 366125"/>
              <a:gd name="f7633" fmla="val 416802"/>
              <a:gd name="f7634" fmla="val 366027"/>
              <a:gd name="f7635" fmla="val 415186"/>
              <a:gd name="f7636" fmla="val 365909"/>
              <a:gd name="f7637" fmla="val 461736"/>
              <a:gd name="f7638" fmla="val 461708"/>
              <a:gd name="f7639" fmla="val 413748"/>
              <a:gd name="f7640" fmla="val 461748"/>
              <a:gd name="f7641" fmla="val 413962"/>
              <a:gd name="f7642" fmla="val 461699"/>
              <a:gd name="f7643" fmla="val 414107"/>
              <a:gd name="f7644" fmla="val 461127"/>
              <a:gd name="f7645" fmla="val 415608"/>
              <a:gd name="f7646" fmla="val 461535"/>
              <a:gd name="f7647" fmla="val 417147"/>
              <a:gd name="f7648" fmla="val 462701"/>
              <a:gd name="f7649" fmla="val 670160"/>
              <a:gd name="f7650" fmla="val 669938"/>
              <a:gd name="f7651" fmla="val 416752"/>
              <a:gd name="f7652" fmla="val 669753"/>
              <a:gd name="f7653" fmla="val 415147"/>
              <a:gd name="f7654" fmla="val 669362"/>
              <a:gd name="f7655" fmla="val 856787"/>
              <a:gd name="f7656" fmla="val 857291"/>
              <a:gd name="f7657" fmla="val 415157"/>
              <a:gd name="f7658" fmla="val 857794"/>
              <a:gd name="f7659" fmla="val 416740"/>
              <a:gd name="f7660" fmla="val 858234"/>
              <a:gd name="f7661" fmla="val 983963"/>
              <a:gd name="f7662" fmla="val 983715"/>
              <a:gd name="f7663" fmla="val 415994"/>
              <a:gd name="f7664" fmla="val 982454"/>
              <a:gd name="f7665" fmla="val 414472"/>
              <a:gd name="f7666" fmla="val 981385"/>
              <a:gd name="f7667" fmla="val 413718"/>
              <a:gd name="f7668" fmla="val 413698"/>
              <a:gd name="f7669" fmla="val 981419"/>
              <a:gd name="f7670" fmla="val 413615"/>
              <a:gd name="f7671" fmla="val 981422"/>
              <a:gd name="f7672" fmla="val 1066750"/>
              <a:gd name="f7673" fmla="val 1066691"/>
              <a:gd name="f7674" fmla="val 415174"/>
              <a:gd name="f7675" fmla="val 1066670"/>
              <a:gd name="f7676" fmla="val 416815"/>
              <a:gd name="f7677" fmla="val 1078355"/>
              <a:gd name="f7678" fmla="val 416804"/>
              <a:gd name="f7679" fmla="val 1078378"/>
              <a:gd name="f7680" fmla="val 415183"/>
              <a:gd name="f7681" fmla="val 1078436"/>
              <a:gd name="f7682" fmla="val 1247442"/>
              <a:gd name="f7683" fmla="val 1247849"/>
              <a:gd name="f7684" fmla="val 414094"/>
              <a:gd name="f7685" fmla="val 1248225"/>
              <a:gd name="f7686" fmla="val 414490"/>
              <a:gd name="f7687" fmla="val 1248647"/>
              <a:gd name="f7688" fmla="val 415052"/>
              <a:gd name="f7689" fmla="val 1249748"/>
              <a:gd name="f7690" fmla="val 417066"/>
              <a:gd name="f7691" fmla="val 1251029"/>
              <a:gd name="f7692" fmla="val 417981"/>
              <a:gd name="f7693" fmla="val 1252227"/>
              <a:gd name="f7694" fmla="val 1297952"/>
              <a:gd name="f7695" fmla="val 1296867"/>
              <a:gd name="f7696" fmla="val 417865"/>
              <a:gd name="f7697" fmla="val 1295702"/>
              <a:gd name="f7698" fmla="val 417420"/>
              <a:gd name="f7699" fmla="val 1294428"/>
              <a:gd name="f7700" fmla="val 417126"/>
              <a:gd name="f7701" fmla="val 1293657"/>
              <a:gd name="f7702" fmla="val 415361"/>
              <a:gd name="f7703" fmla="val 1292461"/>
              <a:gd name="f7704" fmla="val 414302"/>
              <a:gd name="f7705" fmla="val 1291219"/>
              <a:gd name="f7706" fmla="val 1301495"/>
              <a:gd name="f7707" fmla="val 1301354"/>
              <a:gd name="f7708" fmla="val 415222"/>
              <a:gd name="f7709" fmla="val 1301151"/>
              <a:gd name="f7710" fmla="val 416805"/>
              <a:gd name="f7711" fmla="val 1300957"/>
              <a:gd name="f7712" fmla="val 1311493"/>
              <a:gd name="f7713" fmla="val 1311672"/>
              <a:gd name="f7714" fmla="val 416887"/>
              <a:gd name="f7715" fmla="val 1311854"/>
              <a:gd name="f7716" fmla="val 415373"/>
              <a:gd name="f7717" fmla="val 1311994"/>
              <a:gd name="f7718" fmla="val 413904"/>
              <a:gd name="f7719" fmla="val 1313229"/>
              <a:gd name="f7720" fmla="val 415516"/>
              <a:gd name="f7721" fmla="val 1314945"/>
              <a:gd name="f7722" fmla="val 416654"/>
              <a:gd name="f7723" fmla="val 1316465"/>
              <a:gd name="f7724" fmla="val 417034"/>
              <a:gd name="f7725" fmla="val 1316940"/>
              <a:gd name="f7726" fmla="val 417128"/>
              <a:gd name="f7727" fmla="val 1317418"/>
              <a:gd name="f7728" fmla="val 417237"/>
              <a:gd name="f7729" fmla="val 1317893"/>
              <a:gd name="f7730" fmla="val 1318653"/>
              <a:gd name="f7731" fmla="val 1319213"/>
              <a:gd name="f7732" fmla="val 416855"/>
              <a:gd name="f7733" fmla="val 1319878"/>
              <a:gd name="f7734" fmla="val 416571"/>
              <a:gd name="f7735" fmla="val 1322252"/>
              <a:gd name="f7736" fmla="val 417140"/>
              <a:gd name="f7737" fmla="val 1323862"/>
              <a:gd name="f7738" fmla="val 416475"/>
              <a:gd name="f7739" fmla="val 1324812"/>
              <a:gd name="f7740" fmla="val 415811"/>
              <a:gd name="f7741" fmla="val 1325097"/>
              <a:gd name="f7742" fmla="val 415622"/>
              <a:gd name="f7743" fmla="val 1325288"/>
              <a:gd name="f7744" fmla="val 415427"/>
              <a:gd name="f7745" fmla="val 1325572"/>
              <a:gd name="f7746" fmla="val 415237"/>
              <a:gd name="f7747" fmla="val 1326997"/>
              <a:gd name="f7748" fmla="val 417134"/>
              <a:gd name="f7749" fmla="val 1328621"/>
              <a:gd name="f7750" fmla="val 417700"/>
              <a:gd name="f7751" fmla="val 1329950"/>
              <a:gd name="f7752" fmla="val 1330995"/>
              <a:gd name="f7753" fmla="val 1331847"/>
              <a:gd name="f7754" fmla="val 417411"/>
              <a:gd name="f7755" fmla="val 1332417"/>
              <a:gd name="f7756" fmla="val 1333618"/>
              <a:gd name="f7757" fmla="val 416581"/>
              <a:gd name="f7758" fmla="val 1335688"/>
              <a:gd name="f7759" fmla="val 415492"/>
              <a:gd name="f7760" fmla="val 1337259"/>
              <a:gd name="f7761" fmla="val 1373041"/>
              <a:gd name="f7762" fmla="val 1372797"/>
              <a:gd name="f7763" fmla="val 1372714"/>
              <a:gd name="f7764" fmla="val 416787"/>
              <a:gd name="f7765" fmla="val 1372707"/>
              <a:gd name="f7766" fmla="val 1385247"/>
              <a:gd name="f7767" fmla="val 1385767"/>
              <a:gd name="f7768" fmla="val 416886"/>
              <a:gd name="f7769" fmla="val 1386160"/>
              <a:gd name="f7770" fmla="val 415315"/>
              <a:gd name="f7771" fmla="val 1386304"/>
              <a:gd name="f7772" fmla="val 1389439"/>
              <a:gd name="f7773" fmla="val 1390013"/>
              <a:gd name="f7774" fmla="val 413872"/>
              <a:gd name="f7775" fmla="val 1390559"/>
              <a:gd name="f7776" fmla="val 414221"/>
              <a:gd name="f7777" fmla="val 1390737"/>
              <a:gd name="f7778" fmla="val 414756"/>
              <a:gd name="f7779" fmla="val 1390979"/>
              <a:gd name="f7780" fmla="val 415400"/>
              <a:gd name="f7781" fmla="val 1390646"/>
              <a:gd name="f7782" fmla="val 416704"/>
              <a:gd name="f7783" fmla="val 1389717"/>
              <a:gd name="f7784" fmla="val 1456403"/>
              <a:gd name="f7785" fmla="val 1456420"/>
              <a:gd name="f7786" fmla="val 418255"/>
              <a:gd name="f7787" fmla="val 1456441"/>
              <a:gd name="f7788" fmla="val 418127"/>
              <a:gd name="f7789" fmla="val 417997"/>
              <a:gd name="f7790" fmla="val 1457883"/>
              <a:gd name="f7791" fmla="val 416954"/>
              <a:gd name="f7792" fmla="val 1459214"/>
              <a:gd name="f7793" fmla="val 415799"/>
              <a:gd name="f7794" fmla="val 1460354"/>
              <a:gd name="f7795" fmla="val 1460639"/>
              <a:gd name="f7796" fmla="val 414471"/>
              <a:gd name="f7797" fmla="val 1461015"/>
              <a:gd name="f7798" fmla="val 414204"/>
              <a:gd name="f7799" fmla="val 1461300"/>
              <a:gd name="f7800" fmla="val 414015"/>
              <a:gd name="f7801" fmla="val 1461395"/>
              <a:gd name="f7802" fmla="val 414489"/>
              <a:gd name="f7803" fmla="val 1461293"/>
              <a:gd name="f7804" fmla="val 414763"/>
              <a:gd name="f7805" fmla="val 1461578"/>
              <a:gd name="f7806" fmla="val 1461768"/>
              <a:gd name="f7807" fmla="val 415711"/>
              <a:gd name="f7808" fmla="val 1461965"/>
              <a:gd name="f7809" fmla="val 416370"/>
              <a:gd name="f7810" fmla="val 1462060"/>
              <a:gd name="f7811" fmla="val 1462155"/>
              <a:gd name="f7812" fmla="val 417385"/>
              <a:gd name="f7813" fmla="val 1462338"/>
              <a:gd name="f7814" fmla="val 417915"/>
              <a:gd name="f7815" fmla="val 1486861"/>
              <a:gd name="f7816" fmla="val 1486853"/>
              <a:gd name="f7817" fmla="val 418379"/>
              <a:gd name="f7818" fmla="val 1486851"/>
              <a:gd name="f7819" fmla="val 418374"/>
              <a:gd name="f7820" fmla="val 1486843"/>
              <a:gd name="f7821" fmla="val 418367"/>
              <a:gd name="f7822" fmla="val 1485228"/>
              <a:gd name="f7823" fmla="val 417040"/>
              <a:gd name="f7824" fmla="val 1480962"/>
              <a:gd name="f7825" fmla="val 414663"/>
              <a:gd name="f7826" fmla="val 1480704"/>
              <a:gd name="f7827" fmla="val 414577"/>
              <a:gd name="f7828" fmla="val 1479820"/>
              <a:gd name="f7829" fmla="val 414174"/>
              <a:gd name="f7830" fmla="val 1478792"/>
              <a:gd name="f7831" fmla="val 1563081"/>
              <a:gd name="f7832" fmla="val 1562883"/>
              <a:gd name="f7833" fmla="val 1562719"/>
              <a:gd name="f7834" fmla="val 1562488"/>
              <a:gd name="f7835" fmla="val 1573506"/>
              <a:gd name="f7836" fmla="val 1573736"/>
              <a:gd name="f7837" fmla="val 416797"/>
              <a:gd name="f7838" fmla="val 1573901"/>
              <a:gd name="f7839" fmla="val 1574100"/>
              <a:gd name="f7840" fmla="val 1654141"/>
              <a:gd name="f7841" fmla="val 1653913"/>
              <a:gd name="f7842" fmla="val 1653605"/>
              <a:gd name="f7843" fmla="val 416783"/>
              <a:gd name="f7844" fmla="val 1653344"/>
              <a:gd name="f7845" fmla="val 1665772"/>
              <a:gd name="f7846" fmla="val 1666013"/>
              <a:gd name="f7847" fmla="val 416794"/>
              <a:gd name="f7848" fmla="val 1666230"/>
              <a:gd name="f7849" fmla="val 415192"/>
              <a:gd name="f7850" fmla="val 1666440"/>
              <a:gd name="f7851" fmla="val 3562"/>
              <a:gd name="f7852" fmla="val 423201"/>
              <a:gd name="f7853" fmla="val 3839"/>
              <a:gd name="f7854" fmla="val 424812"/>
              <a:gd name="f7855" fmla="val 4180"/>
              <a:gd name="f7856" fmla="val 426398"/>
              <a:gd name="f7857" fmla="val 4489"/>
              <a:gd name="f7858" fmla="val 427998"/>
              <a:gd name="f7859" fmla="val 15804"/>
              <a:gd name="f7860" fmla="val 15477"/>
              <a:gd name="f7861" fmla="val 426413"/>
              <a:gd name="f7862" fmla="val 15228"/>
              <a:gd name="f7863" fmla="val 424797"/>
              <a:gd name="f7864" fmla="val 14932"/>
              <a:gd name="f7865" fmla="val 94677"/>
              <a:gd name="f7866" fmla="val 94939"/>
              <a:gd name="f7867" fmla="val 424801"/>
              <a:gd name="f7868" fmla="val 95182"/>
              <a:gd name="f7869" fmla="val 426409"/>
              <a:gd name="f7870" fmla="val 95475"/>
              <a:gd name="f7871" fmla="val 107291"/>
              <a:gd name="f7872" fmla="val 106992"/>
              <a:gd name="f7873" fmla="val 426408"/>
              <a:gd name="f7874" fmla="val 106723"/>
              <a:gd name="f7875" fmla="val 424803"/>
              <a:gd name="f7876" fmla="val 106456"/>
              <a:gd name="f7877" fmla="val 212226"/>
              <a:gd name="f7878" fmla="val 212466"/>
              <a:gd name="f7879" fmla="val 424802"/>
              <a:gd name="f7880" fmla="val 212699"/>
              <a:gd name="f7881" fmla="val 212968"/>
              <a:gd name="f7882" fmla="val 224617"/>
              <a:gd name="f7883" fmla="val 224337"/>
              <a:gd name="f7884" fmla="val 426407"/>
              <a:gd name="f7885" fmla="val 224070"/>
              <a:gd name="f7886" fmla="val 424804"/>
              <a:gd name="f7887" fmla="val 223819"/>
              <a:gd name="f7888" fmla="val 355113"/>
              <a:gd name="f7889" fmla="val 355267"/>
              <a:gd name="f7890" fmla="val 355423"/>
              <a:gd name="f7891" fmla="val 355596"/>
              <a:gd name="f7892" fmla="val 367263"/>
              <a:gd name="f7893" fmla="val 367085"/>
              <a:gd name="f7894" fmla="val 366922"/>
              <a:gd name="f7895" fmla="val 424806"/>
              <a:gd name="f7896" fmla="val 366763"/>
              <a:gd name="f7897" fmla="val 468210"/>
              <a:gd name="f7898" fmla="val 469412"/>
              <a:gd name="f7899" fmla="val 424646"/>
              <a:gd name="f7900" fmla="val 470438"/>
              <a:gd name="f7901" fmla="val 426254"/>
              <a:gd name="f7902" fmla="val 471327"/>
              <a:gd name="f7903" fmla="val 670086"/>
              <a:gd name="f7904" fmla="val 670407"/>
              <a:gd name="f7905" fmla="val 426392"/>
              <a:gd name="f7906" fmla="val 670601"/>
              <a:gd name="f7907" fmla="val 424796"/>
              <a:gd name="f7908" fmla="val 670623"/>
              <a:gd name="f7909" fmla="val 859607"/>
              <a:gd name="f7910" fmla="val 859904"/>
              <a:gd name="f7911" fmla="val 424281"/>
              <a:gd name="f7912" fmla="val 860199"/>
              <a:gd name="f7913" fmla="val 425383"/>
              <a:gd name="f7914" fmla="val 860497"/>
              <a:gd name="f7915" fmla="val 426424"/>
              <a:gd name="f7916" fmla="val 860257"/>
              <a:gd name="f7917" fmla="val 426966"/>
              <a:gd name="f7918" fmla="val 860237"/>
              <a:gd name="f7919" fmla="val 427470"/>
              <a:gd name="f7920" fmla="val 860089"/>
              <a:gd name="f7921" fmla="val 982731"/>
              <a:gd name="f7922" fmla="val 426368"/>
              <a:gd name="f7923" fmla="val 982798"/>
              <a:gd name="f7924" fmla="val 424798"/>
              <a:gd name="f7925" fmla="val 983295"/>
              <a:gd name="f7926" fmla="val 1066305"/>
              <a:gd name="f7927" fmla="val 1066223"/>
              <a:gd name="f7928" fmla="val 424830"/>
              <a:gd name="f7929" fmla="val 1066081"/>
              <a:gd name="f7930" fmla="val 426384"/>
              <a:gd name="f7931" fmla="val 1065989"/>
              <a:gd name="f7932" fmla="val 1077713"/>
              <a:gd name="f7933" fmla="val 1077802"/>
              <a:gd name="f7934" fmla="val 426388"/>
              <a:gd name="f7935" fmla="val 1077912"/>
              <a:gd name="f7936" fmla="val 424825"/>
              <a:gd name="f7937" fmla="val 1077991"/>
              <a:gd name="f7938" fmla="val 1254750"/>
              <a:gd name="f7939" fmla="val 1256268"/>
              <a:gd name="f7940" fmla="val 424924"/>
              <a:gd name="f7941" fmla="val 1258331"/>
              <a:gd name="f7942" fmla="val 426226"/>
              <a:gd name="f7943" fmla="val 1261001"/>
              <a:gd name="f7944" fmla="val 427368"/>
              <a:gd name="f7945" fmla="val 1261721"/>
              <a:gd name="f7946" fmla="val 427690"/>
              <a:gd name="f7947" fmla="val 1262421"/>
              <a:gd name="f7948" fmla="val 427800"/>
              <a:gd name="f7949" fmla="val 1263135"/>
              <a:gd name="f7950" fmla="val 1356754"/>
              <a:gd name="f7951" fmla="val 1358721"/>
              <a:gd name="f7952" fmla="val 426238"/>
              <a:gd name="f7953" fmla="val 1355215"/>
              <a:gd name="f7954" fmla="val 423386"/>
              <a:gd name="f7955" fmla="val 1355114"/>
              <a:gd name="f7956" fmla="val 423306"/>
              <a:gd name="f7957" fmla="val 1355018"/>
              <a:gd name="f7958" fmla="val 423277"/>
              <a:gd name="f7959" fmla="val 1354918"/>
              <a:gd name="f7960" fmla="val 1336313"/>
              <a:gd name="f7961" fmla="val 1335945"/>
              <a:gd name="f7962" fmla="val 423430"/>
              <a:gd name="f7963" fmla="val 1335509"/>
              <a:gd name="f7964" fmla="val 423642"/>
              <a:gd name="f7965" fmla="val 1335163"/>
              <a:gd name="f7966" fmla="val 423868"/>
              <a:gd name="f7967" fmla="val 423773"/>
              <a:gd name="f7968" fmla="val 1334979"/>
              <a:gd name="f7969" fmla="val 423592"/>
              <a:gd name="f7970" fmla="val 1334884"/>
              <a:gd name="f7971" fmla="val 423497"/>
              <a:gd name="f7972" fmla="val 1334847"/>
              <a:gd name="f7973" fmla="val 1372855"/>
              <a:gd name="f7974" fmla="val 1372867"/>
              <a:gd name="f7975" fmla="val 423423"/>
              <a:gd name="f7976" fmla="val 1372862"/>
              <a:gd name="f7977" fmla="val 423645"/>
              <a:gd name="f7978" fmla="val 1372874"/>
              <a:gd name="f7979" fmla="val 1373115"/>
              <a:gd name="f7980" fmla="val 1379366"/>
              <a:gd name="f7981" fmla="val 1379719"/>
              <a:gd name="f7982" fmla="val 427572"/>
              <a:gd name="f7983" fmla="val 1380933"/>
              <a:gd name="f7984" fmla="val 426111"/>
              <a:gd name="f7985" fmla="val 1381959"/>
              <a:gd name="f7986" fmla="val 424664"/>
              <a:gd name="f7987" fmla="val 1382891"/>
              <a:gd name="f7988" fmla="val 1387101"/>
              <a:gd name="f7989" fmla="val 1386835"/>
              <a:gd name="f7990" fmla="val 423723"/>
              <a:gd name="f7991" fmla="val 1386529"/>
              <a:gd name="f7992" fmla="val 424171"/>
              <a:gd name="f7993" fmla="val 1386267"/>
              <a:gd name="f7994" fmla="val 424720"/>
              <a:gd name="f7995" fmla="val 1384597"/>
              <a:gd name="f7996" fmla="val 1454826"/>
              <a:gd name="f7997" fmla="val 1455090"/>
              <a:gd name="f7998" fmla="val 426397"/>
              <a:gd name="f7999" fmla="val 1455365"/>
              <a:gd name="f8000" fmla="val 1455605"/>
              <a:gd name="f8001" fmla="val 1443121"/>
              <a:gd name="f8002" fmla="val 1443102"/>
              <a:gd name="f8003" fmla="val 423367"/>
              <a:gd name="f8004" fmla="val 1443081"/>
              <a:gd name="f8005" fmla="val 423512"/>
              <a:gd name="f8006" fmla="val 423683"/>
              <a:gd name="f8007" fmla="val 1443030"/>
              <a:gd name="f8008" fmla="val 423521"/>
              <a:gd name="f8009" fmla="val 1442901"/>
              <a:gd name="f8010" fmla="val 423362"/>
              <a:gd name="f8011" fmla="val 1442862"/>
              <a:gd name="f8012" fmla="val 1465622"/>
              <a:gd name="f8013" fmla="val 1466981"/>
              <a:gd name="f8014" fmla="val 424365"/>
              <a:gd name="f8015" fmla="val 1468707"/>
              <a:gd name="f8016" fmla="val 425253"/>
              <a:gd name="f8017" fmla="val 1471372"/>
              <a:gd name="f8018" fmla="val 424998"/>
              <a:gd name="f8019" fmla="val 1471657"/>
              <a:gd name="f8020" fmla="val 425282"/>
              <a:gd name="f8021" fmla="val 1472027"/>
              <a:gd name="f8022" fmla="val 425676"/>
              <a:gd name="f8023" fmla="val 1472597"/>
              <a:gd name="f8024" fmla="val 425961"/>
              <a:gd name="f8025" fmla="val 1473451"/>
              <a:gd name="f8026" fmla="val 426624"/>
              <a:gd name="f8027" fmla="val 1474885"/>
              <a:gd name="f8028" fmla="val 427753"/>
              <a:gd name="f8029" fmla="val 1476974"/>
              <a:gd name="f8030" fmla="val 427942"/>
              <a:gd name="f8031" fmla="val 1477043"/>
              <a:gd name="f8032" fmla="val 427949"/>
              <a:gd name="f8033" fmla="val 1477093"/>
              <a:gd name="f8034" fmla="val 427988"/>
              <a:gd name="f8035" fmla="val 1477160"/>
              <a:gd name="f8036" fmla="val 1498380"/>
              <a:gd name="f8037" fmla="val 1498228"/>
              <a:gd name="f8038" fmla="val 427471"/>
              <a:gd name="f8039" fmla="val 1498047"/>
              <a:gd name="f8040" fmla="val 426919"/>
              <a:gd name="f8041" fmla="val 426516"/>
              <a:gd name="f8042" fmla="val 425944"/>
              <a:gd name="f8043" fmla="val 1497943"/>
              <a:gd name="f8044" fmla="val 424519"/>
              <a:gd name="f8045" fmla="val 1497119"/>
              <a:gd name="f8046" fmla="val 1561690"/>
              <a:gd name="f8047" fmla="val 1561422"/>
              <a:gd name="f8048" fmla="val 1561156"/>
              <a:gd name="f8049" fmla="val 426406"/>
              <a:gd name="f8050" fmla="val 1560856"/>
              <a:gd name="f8051" fmla="val 1571948"/>
              <a:gd name="f8052" fmla="val 1572246"/>
              <a:gd name="f8053" fmla="val 426391"/>
              <a:gd name="f8054" fmla="val 1572627"/>
              <a:gd name="f8055" fmla="val 424819"/>
              <a:gd name="f8056" fmla="val 1572894"/>
              <a:gd name="f8057" fmla="val 1652472"/>
              <a:gd name="f8058" fmla="val 1652176"/>
              <a:gd name="f8059" fmla="val 424800"/>
              <a:gd name="f8060" fmla="val 1651928"/>
              <a:gd name="f8061" fmla="val 426410"/>
              <a:gd name="f8062" fmla="val 1651600"/>
              <a:gd name="f8063" fmla="val 1664140"/>
              <a:gd name="f8064" fmla="val 1664446"/>
              <a:gd name="f8065" fmla="val 426411"/>
              <a:gd name="f8066" fmla="val 1664699"/>
              <a:gd name="f8067" fmla="val 1664974"/>
              <a:gd name="f8068" fmla="val 5435"/>
              <a:gd name="f8069" fmla="val 432813"/>
              <a:gd name="f8070" fmla="val 5775"/>
              <a:gd name="f8071" fmla="val 434402"/>
              <a:gd name="f8072" fmla="val 5992"/>
              <a:gd name="f8073" fmla="val 436033"/>
              <a:gd name="f8074" fmla="val 6363"/>
              <a:gd name="f8075" fmla="val 437610"/>
              <a:gd name="f8076" fmla="val 18067"/>
              <a:gd name="f8077" fmla="val 17666"/>
              <a:gd name="f8078" fmla="val 436011"/>
              <a:gd name="f8079" fmla="val 17230"/>
              <a:gd name="f8080" fmla="val 434425"/>
              <a:gd name="f8081" fmla="val 16862"/>
              <a:gd name="f8082" fmla="val 96365"/>
              <a:gd name="f8083" fmla="val 96696"/>
              <a:gd name="f8084" fmla="val 434428"/>
              <a:gd name="f8085" fmla="val 97116"/>
              <a:gd name="f8086" fmla="val 436007"/>
              <a:gd name="f8087" fmla="val 97478"/>
              <a:gd name="f8088" fmla="val 108941"/>
              <a:gd name="f8089" fmla="val 436005"/>
              <a:gd name="f8090" fmla="val 108502"/>
              <a:gd name="f8091" fmla="val 434430"/>
              <a:gd name="f8092" fmla="val 108163"/>
              <a:gd name="f8093" fmla="val 213747"/>
              <a:gd name="f8094" fmla="val 214051"/>
              <a:gd name="f8095" fmla="val 214453"/>
              <a:gd name="f8096" fmla="val 214786"/>
              <a:gd name="f8097" fmla="val 226509"/>
              <a:gd name="f8098" fmla="val 226161"/>
              <a:gd name="f8099" fmla="val 436004"/>
              <a:gd name="f8100" fmla="val 225732"/>
              <a:gd name="f8101" fmla="val 434433"/>
              <a:gd name="f8102" fmla="val 225415"/>
              <a:gd name="f8103" fmla="val 356078"/>
              <a:gd name="f8104" fmla="val 356274"/>
              <a:gd name="f8105" fmla="val 434435"/>
              <a:gd name="f8106" fmla="val 356549"/>
              <a:gd name="f8107" fmla="val 436003"/>
              <a:gd name="f8108" fmla="val 356764"/>
              <a:gd name="f8109" fmla="val 368451"/>
              <a:gd name="f8110" fmla="val 368227"/>
              <a:gd name="f8111" fmla="val 367949"/>
              <a:gd name="f8112" fmla="val 434434"/>
              <a:gd name="f8113" fmla="val 367746"/>
              <a:gd name="f8114" fmla="val 473534"/>
              <a:gd name="f8115" fmla="val 473700"/>
              <a:gd name="f8116" fmla="val 433218"/>
              <a:gd name="f8117" fmla="val 473870"/>
              <a:gd name="f8118" fmla="val 433608"/>
              <a:gd name="f8119" fmla="val 474035"/>
              <a:gd name="f8120" fmla="val 434017"/>
              <a:gd name="f8121" fmla="val 475092"/>
              <a:gd name="f8122" fmla="val 436573"/>
              <a:gd name="f8123" fmla="val 475248"/>
              <a:gd name="f8124" fmla="val 436923"/>
              <a:gd name="f8125" fmla="val 475452"/>
              <a:gd name="f8126" fmla="val 437261"/>
              <a:gd name="f8127" fmla="val 475612"/>
              <a:gd name="f8128" fmla="val 665819"/>
              <a:gd name="f8129" fmla="val 666983"/>
              <a:gd name="f8130" fmla="val 436036"/>
              <a:gd name="f8131" fmla="val 667859"/>
              <a:gd name="f8132" fmla="val 668564"/>
              <a:gd name="f8133" fmla="val 859699"/>
              <a:gd name="f8134" fmla="val 859950"/>
              <a:gd name="f8135" fmla="val 434581"/>
              <a:gd name="f8136" fmla="val 860484"/>
              <a:gd name="f8137" fmla="val 436166"/>
              <a:gd name="f8138" fmla="val 861091"/>
              <a:gd name="f8139" fmla="val 986838"/>
              <a:gd name="f8140" fmla="val 986543"/>
              <a:gd name="f8141" fmla="val 436420"/>
              <a:gd name="f8142" fmla="val 986099"/>
              <a:gd name="f8143" fmla="val 435244"/>
              <a:gd name="f8144" fmla="val 985484"/>
              <a:gd name="f8145" fmla="val 985259"/>
              <a:gd name="f8146" fmla="val 433596"/>
              <a:gd name="f8147" fmla="val 985092"/>
              <a:gd name="f8148" fmla="val 433219"/>
              <a:gd name="f8149" fmla="val 984891"/>
              <a:gd name="f8150" fmla="val 1065693"/>
              <a:gd name="f8151" fmla="val 1065591"/>
              <a:gd name="f8152" fmla="val 434412"/>
              <a:gd name="f8153" fmla="val 1065507"/>
              <a:gd name="f8154" fmla="val 436027"/>
              <a:gd name="f8155" fmla="val 1077138"/>
              <a:gd name="f8156" fmla="val 1077245"/>
              <a:gd name="f8157" fmla="val 436028"/>
              <a:gd name="f8158" fmla="val 1077318"/>
              <a:gd name="f8159" fmla="val 434409"/>
              <a:gd name="f8160" fmla="val 1077416"/>
              <a:gd name="f8161" fmla="val 1284300"/>
              <a:gd name="f8162" fmla="val 1288331"/>
              <a:gd name="f8163" fmla="val 433722"/>
              <a:gd name="f8164" fmla="val 1292542"/>
              <a:gd name="f8165" fmla="val 434270"/>
              <a:gd name="f8166" fmla="val 1296988"/>
              <a:gd name="f8167" fmla="val 433925"/>
              <a:gd name="f8168" fmla="val 1297082"/>
              <a:gd name="f8169" fmla="val 434114"/>
              <a:gd name="f8170" fmla="val 1297187"/>
              <a:gd name="f8171" fmla="val 434291"/>
              <a:gd name="f8172" fmla="val 1297377"/>
              <a:gd name="f8173" fmla="val 434480"/>
              <a:gd name="f8174" fmla="val 434575"/>
              <a:gd name="f8175" fmla="val 1297560"/>
              <a:gd name="f8176" fmla="val 434589"/>
              <a:gd name="f8177" fmla="val 1297655"/>
              <a:gd name="f8178" fmla="val 434684"/>
              <a:gd name="f8179" fmla="val 1297485"/>
              <a:gd name="f8180" fmla="val 435670"/>
              <a:gd name="f8181" fmla="val 1297260"/>
              <a:gd name="f8182" fmla="val 436629"/>
              <a:gd name="f8183" fmla="val 1297080"/>
              <a:gd name="f8184" fmla="val 1343046"/>
              <a:gd name="f8185" fmla="val 1345294"/>
              <a:gd name="f8186" fmla="val 436159"/>
              <a:gd name="f8187" fmla="val 1347713"/>
              <a:gd name="f8188" fmla="val 434762"/>
              <a:gd name="f8189" fmla="val 1350466"/>
              <a:gd name="f8190" fmla="val 433258"/>
              <a:gd name="f8191" fmla="val 1350695"/>
              <a:gd name="f8192" fmla="val 433129"/>
              <a:gd name="f8193" fmla="val 1350810"/>
              <a:gd name="f8194" fmla="val 432954"/>
              <a:gd name="f8195" fmla="val 1351023"/>
              <a:gd name="f8196" fmla="val 1373412"/>
              <a:gd name="f8197" fmla="val 1373542"/>
              <a:gd name="f8198" fmla="val 434962"/>
              <a:gd name="f8199" fmla="val 1375341"/>
              <a:gd name="f8200" fmla="val 1388882"/>
              <a:gd name="f8201" fmla="val 1390533"/>
              <a:gd name="f8202" fmla="val 432869"/>
              <a:gd name="f8203" fmla="val 1392289"/>
              <a:gd name="f8204" fmla="val 432982"/>
              <a:gd name="f8205" fmla="val 1394104"/>
              <a:gd name="f8206" fmla="val 1395950"/>
              <a:gd name="f8207" fmla="val 1400513"/>
              <a:gd name="f8208" fmla="val 1402036"/>
              <a:gd name="f8209" fmla="val 434426"/>
              <a:gd name="f8210" fmla="val 1403878"/>
              <a:gd name="f8211" fmla="val 435569"/>
              <a:gd name="f8212" fmla="val 1405929"/>
              <a:gd name="f8213" fmla="val 436388"/>
              <a:gd name="f8214" fmla="val 1405639"/>
              <a:gd name="f8215" fmla="val 436785"/>
              <a:gd name="f8216" fmla="val 1405459"/>
              <a:gd name="f8217" fmla="val 437209"/>
              <a:gd name="f8218" fmla="val 1405187"/>
              <a:gd name="f8219" fmla="val 1416818"/>
              <a:gd name="f8220" fmla="val 1416748"/>
              <a:gd name="f8221" fmla="val 437396"/>
              <a:gd name="f8222" fmla="val 1416724"/>
              <a:gd name="f8223" fmla="val 437176"/>
              <a:gd name="f8224" fmla="val 1416651"/>
              <a:gd name="f8225" fmla="val 436962"/>
              <a:gd name="f8226" fmla="val 1417506"/>
              <a:gd name="f8227" fmla="val 436583"/>
              <a:gd name="f8228" fmla="val 1418467"/>
              <a:gd name="f8229" fmla="val 436381"/>
              <a:gd name="f8230" fmla="val 1419322"/>
              <a:gd name="f8231" fmla="val 435906"/>
              <a:gd name="f8232" fmla="val 1419999"/>
              <a:gd name="f8233" fmla="val 435476"/>
              <a:gd name="f8234" fmla="val 1421365"/>
              <a:gd name="f8235" fmla="val 434483"/>
              <a:gd name="f8236" fmla="val 1424423"/>
              <a:gd name="f8237" fmla="val 1425150"/>
              <a:gd name="f8238" fmla="val 1426048"/>
              <a:gd name="f8239" fmla="val 436032"/>
              <a:gd name="f8240" fmla="val 1427132"/>
              <a:gd name="f8241" fmla="val 1453305"/>
              <a:gd name="f8242" fmla="val 1453292"/>
              <a:gd name="f8243" fmla="val 437442"/>
              <a:gd name="f8244" fmla="val 1453344"/>
              <a:gd name="f8245" fmla="val 437322"/>
              <a:gd name="f8246" fmla="val 1453324"/>
              <a:gd name="f8247" fmla="val 437147"/>
              <a:gd name="f8248" fmla="val 1453603"/>
              <a:gd name="f8249" fmla="val 435731"/>
              <a:gd name="f8250" fmla="val 1453768"/>
              <a:gd name="f8251" fmla="val 434246"/>
              <a:gd name="f8252" fmla="val 1454028"/>
              <a:gd name="f8253" fmla="val 1479349"/>
              <a:gd name="f8254" fmla="val 1479047"/>
              <a:gd name="f8255" fmla="val 434594"/>
              <a:gd name="f8256" fmla="val 1479172"/>
              <a:gd name="f8257" fmla="val 436265"/>
              <a:gd name="f8258" fmla="val 1479961"/>
              <a:gd name="f8259" fmla="val 1501256"/>
              <a:gd name="f8260" fmla="val 1500715"/>
              <a:gd name="f8261" fmla="val 436721"/>
              <a:gd name="f8262" fmla="val 1500047"/>
              <a:gd name="f8263" fmla="val 435909"/>
              <a:gd name="f8264" fmla="val 1499104"/>
              <a:gd name="f8265" fmla="val 435351"/>
              <a:gd name="f8266" fmla="val 1499328"/>
              <a:gd name="f8267" fmla="val 434423"/>
              <a:gd name="f8268" fmla="val 1499240"/>
              <a:gd name="f8269" fmla="val 433631"/>
              <a:gd name="f8270" fmla="val 1499215"/>
              <a:gd name="f8271" fmla="val 1559872"/>
              <a:gd name="f8272" fmla="val 1559535"/>
              <a:gd name="f8273" fmla="val 434417"/>
              <a:gd name="f8274" fmla="val 1559185"/>
              <a:gd name="f8275" fmla="val 436018"/>
              <a:gd name="f8276" fmla="val 1558815"/>
              <a:gd name="f8277" fmla="val 1569945"/>
              <a:gd name="f8278" fmla="val 1570305"/>
              <a:gd name="f8279" fmla="val 436020"/>
              <a:gd name="f8280" fmla="val 1570616"/>
              <a:gd name="f8281" fmla="val 434415"/>
              <a:gd name="f8282" fmla="val 1570946"/>
              <a:gd name="f8283" fmla="val 1650561"/>
              <a:gd name="f8284" fmla="val 1650193"/>
              <a:gd name="f8285" fmla="val 1649738"/>
              <a:gd name="f8286" fmla="val 436010"/>
              <a:gd name="f8287" fmla="val 1649337"/>
              <a:gd name="f8288" fmla="val 1662081"/>
              <a:gd name="f8289" fmla="val 1662453"/>
              <a:gd name="f8290" fmla="val 436022"/>
              <a:gd name="f8291" fmla="val 1662777"/>
              <a:gd name="f8292" fmla="val 434413"/>
              <a:gd name="f8293" fmla="val 1663119"/>
              <a:gd name="f8294" fmla="val 1016629"/>
              <a:gd name="f8295" fmla="val 435721"/>
              <a:gd name="f8296" fmla="val 1015702"/>
              <a:gd name="f8297" fmla="val 1018169"/>
              <a:gd name="f8298" fmla="val 1366530"/>
              <a:gd name="f8299" fmla="val 436073"/>
              <a:gd name="f8300" fmla="val 1364579"/>
              <a:gd name="f8301" fmla="val 436275"/>
              <a:gd name="f8302" fmla="val 1362883"/>
              <a:gd name="f8303" fmla="val 436926"/>
              <a:gd name="f8304" fmla="val 1370866"/>
              <a:gd name="f8305" fmla="val 436248"/>
              <a:gd name="f8306" fmla="val 1368621"/>
              <a:gd name="f8307" fmla="val 435857"/>
              <a:gd name="f8308" fmla="val 7680"/>
              <a:gd name="f8309" fmla="val 442407"/>
              <a:gd name="f8310" fmla="val 8093"/>
              <a:gd name="f8311" fmla="val 444022"/>
              <a:gd name="f8312" fmla="val 8552"/>
              <a:gd name="f8313" fmla="val 445620"/>
              <a:gd name="f8314" fmla="val 8997"/>
              <a:gd name="f8315" fmla="val 447223"/>
              <a:gd name="f8316" fmla="val 20590"/>
              <a:gd name="f8317" fmla="val 20120"/>
              <a:gd name="f8318" fmla="val 445629"/>
              <a:gd name="f8319" fmla="val 19711"/>
              <a:gd name="f8320" fmla="val 444013"/>
              <a:gd name="f8321" fmla="val 19273"/>
              <a:gd name="f8322" fmla="val 98591"/>
              <a:gd name="f8323" fmla="val 98986"/>
              <a:gd name="f8324" fmla="val 444009"/>
              <a:gd name="f8325" fmla="val 99316"/>
              <a:gd name="f8326" fmla="val 445633"/>
              <a:gd name="f8327" fmla="val 99741"/>
              <a:gd name="f8328" fmla="val 111631"/>
              <a:gd name="f8329" fmla="val 111195"/>
              <a:gd name="f8330" fmla="val 445636"/>
              <a:gd name="f8331" fmla="val 110886"/>
              <a:gd name="f8332" fmla="val 444006"/>
              <a:gd name="f8333" fmla="val 110481"/>
              <a:gd name="f8334" fmla="val 215806"/>
              <a:gd name="f8335" fmla="val 216169"/>
              <a:gd name="f8336" fmla="val 216453"/>
              <a:gd name="f8337" fmla="val 445635"/>
              <a:gd name="f8338" fmla="val 216845"/>
              <a:gd name="f8339" fmla="val 228679"/>
              <a:gd name="f8340" fmla="val 228271"/>
              <a:gd name="f8341" fmla="val 227964"/>
              <a:gd name="f8342" fmla="val 444007"/>
              <a:gd name="f8343" fmla="val 227585"/>
              <a:gd name="f8344" fmla="val 357432"/>
              <a:gd name="f8345" fmla="val 357864"/>
              <a:gd name="f8346" fmla="val 445638"/>
              <a:gd name="f8347" fmla="val 358118"/>
              <a:gd name="f8348" fmla="val 369879"/>
              <a:gd name="f8349" fmla="val 369615"/>
              <a:gd name="f8350" fmla="val 445639"/>
              <a:gd name="f8351" fmla="val 369399"/>
              <a:gd name="f8352" fmla="val 369155"/>
              <a:gd name="f8353" fmla="val 477986"/>
              <a:gd name="f8354" fmla="val 478710"/>
              <a:gd name="f8355" fmla="val 443845"/>
              <a:gd name="f8356" fmla="val 479352"/>
              <a:gd name="f8357" fmla="val 445312"/>
              <a:gd name="f8358" fmla="val 480119"/>
              <a:gd name="f8359" fmla="val 446723"/>
              <a:gd name="f8360" fmla="val 480208"/>
              <a:gd name="f8361" fmla="val 446894"/>
              <a:gd name="f8362" fmla="val 480290"/>
              <a:gd name="f8363" fmla="val 447052"/>
              <a:gd name="f8364" fmla="val 480379"/>
              <a:gd name="f8365" fmla="val 660328"/>
              <a:gd name="f8366" fmla="val 661121"/>
              <a:gd name="f8367" fmla="val 445549"/>
              <a:gd name="f8368" fmla="val 661896"/>
              <a:gd name="f8369" fmla="val 443943"/>
              <a:gd name="f8370" fmla="val 662740"/>
              <a:gd name="f8371" fmla="val 862760"/>
              <a:gd name="f8372" fmla="val 862932"/>
              <a:gd name="f8373" fmla="val 443969"/>
              <a:gd name="f8374" fmla="val 862528"/>
              <a:gd name="f8375" fmla="val 445378"/>
              <a:gd name="f8376" fmla="val 446908"/>
              <a:gd name="f8377" fmla="val 861365"/>
              <a:gd name="f8378" fmla="val 447011"/>
              <a:gd name="f8379" fmla="val 861314"/>
              <a:gd name="f8380" fmla="val 447119"/>
              <a:gd name="f8381" fmla="val 861239"/>
              <a:gd name="f8382" fmla="val 987284"/>
              <a:gd name="f8383" fmla="val 1013197"/>
              <a:gd name="f8384" fmla="val 1013006"/>
              <a:gd name="f8385" fmla="val 442710"/>
              <a:gd name="f8386" fmla="val 1012838"/>
              <a:gd name="f8387" fmla="val 443039"/>
              <a:gd name="f8388" fmla="val 1012641"/>
              <a:gd name="f8389" fmla="val 443315"/>
              <a:gd name="f8390" fmla="val 1011908"/>
              <a:gd name="f8391" fmla="val 444379"/>
              <a:gd name="f8392" fmla="val 1011200"/>
              <a:gd name="f8393" fmla="val 445680"/>
              <a:gd name="f8394" fmla="val 1010600"/>
              <a:gd name="f8395" fmla="val 1024420"/>
              <a:gd name="f8396" fmla="val 1023701"/>
              <a:gd name="f8397" fmla="val 445543"/>
              <a:gd name="f8398" fmla="val 1022821"/>
              <a:gd name="f8399" fmla="val 443936"/>
              <a:gd name="f8400" fmla="val 1021786"/>
              <a:gd name="f8401" fmla="val 1065081"/>
              <a:gd name="f8402" fmla="val 1064959"/>
              <a:gd name="f8403" fmla="val 443981"/>
              <a:gd name="f8404" fmla="val 1064915"/>
              <a:gd name="f8405" fmla="val 445664"/>
              <a:gd name="f8406" fmla="val 1064784"/>
              <a:gd name="f8407" fmla="val 1076689"/>
              <a:gd name="f8408" fmla="val 445663"/>
              <a:gd name="f8409" fmla="val 1076724"/>
              <a:gd name="f8410" fmla="val 1076841"/>
              <a:gd name="f8411" fmla="val 1296153"/>
              <a:gd name="f8412" fmla="val 1295832"/>
              <a:gd name="f8413" fmla="val 444011"/>
              <a:gd name="f8414" fmla="val 1295552"/>
              <a:gd name="f8415" fmla="val 445631"/>
              <a:gd name="f8416" fmla="val 1295207"/>
              <a:gd name="f8417" fmla="val 1306745"/>
              <a:gd name="f8418" fmla="val 1307079"/>
              <a:gd name="f8419" fmla="val 445624"/>
              <a:gd name="f8420" fmla="val 1307397"/>
              <a:gd name="f8421" fmla="val 444016"/>
              <a:gd name="f8422" fmla="val 1307709"/>
              <a:gd name="f8423" fmla="val 1315444"/>
              <a:gd name="f8424" fmla="val 1316160"/>
              <a:gd name="f8425" fmla="val 442653"/>
              <a:gd name="f8426" fmla="val 1316932"/>
              <a:gd name="f8427" fmla="val 442833"/>
              <a:gd name="f8428" fmla="val 1317800"/>
              <a:gd name="f8429" fmla="val 1318503"/>
              <a:gd name="f8430" fmla="val 1319260"/>
              <a:gd name="f8431" fmla="val 442645"/>
              <a:gd name="f8432" fmla="val 1320026"/>
              <a:gd name="f8433" fmla="val 1327687"/>
              <a:gd name="f8434" fmla="val 1328939"/>
              <a:gd name="f8435" fmla="val 443455"/>
              <a:gd name="f8436" fmla="val 1330417"/>
              <a:gd name="f8437" fmla="val 444074"/>
              <a:gd name="f8438" fmla="val 1331935"/>
              <a:gd name="f8439" fmla="val 1333459"/>
              <a:gd name="f8440" fmla="val 1334976"/>
              <a:gd name="f8441" fmla="val 443408"/>
              <a:gd name="f8442" fmla="val 1336461"/>
              <a:gd name="f8443" fmla="val 1355270"/>
              <a:gd name="f8444" fmla="val 1357014"/>
              <a:gd name="f8445" fmla="val 443870"/>
              <a:gd name="f8446" fmla="val 1355557"/>
              <a:gd name="f8447" fmla="val 444827"/>
              <a:gd name="f8448" fmla="val 1354411"/>
              <a:gd name="f8449" fmla="val 445998"/>
              <a:gd name="f8450" fmla="val 1353415"/>
              <a:gd name="f8451" fmla="val 1391850"/>
              <a:gd name="f8452" fmla="val 1391469"/>
              <a:gd name="f8453" fmla="val 445343"/>
              <a:gd name="f8454" fmla="val 1390666"/>
              <a:gd name="f8455" fmla="val 443686"/>
              <a:gd name="f8456" fmla="val 1390255"/>
              <a:gd name="f8457" fmla="val 443018"/>
              <a:gd name="f8458" fmla="val 1390101"/>
              <a:gd name="f8459" fmla="val 442750"/>
              <a:gd name="f8460" fmla="val 1389898"/>
              <a:gd name="f8461" fmla="val 442650"/>
              <a:gd name="f8462" fmla="val 1389736"/>
              <a:gd name="f8463" fmla="val 1402312"/>
              <a:gd name="f8464" fmla="val 1401537"/>
              <a:gd name="f8465" fmla="val 443983"/>
              <a:gd name="f8466" fmla="val 1400898"/>
              <a:gd name="f8467" fmla="val 445603"/>
              <a:gd name="f8468" fmla="val 1400309"/>
              <a:gd name="f8469" fmla="val 1418784"/>
              <a:gd name="f8470" fmla="val 1418619"/>
              <a:gd name="f8471" fmla="val 445606"/>
              <a:gd name="f8472" fmla="val 1418392"/>
              <a:gd name="f8473" fmla="val 443996"/>
              <a:gd name="f8474" fmla="val 1418042"/>
              <a:gd name="f8475" fmla="val 1432196"/>
              <a:gd name="f8476" fmla="val 1433854"/>
              <a:gd name="f8477" fmla="val 443253"/>
              <a:gd name="f8478" fmla="val 1435826"/>
              <a:gd name="f8479" fmla="val 443796"/>
              <a:gd name="f8480" fmla="val 1438224"/>
              <a:gd name="f8481" fmla="val 1438319"/>
              <a:gd name="f8482" fmla="val 1438607"/>
              <a:gd name="f8483" fmla="val 444072"/>
              <a:gd name="f8484" fmla="val 1438892"/>
              <a:gd name="f8485" fmla="val 444167"/>
              <a:gd name="f8486" fmla="val 1438643"/>
              <a:gd name="f8487" fmla="val 445202"/>
              <a:gd name="f8488" fmla="val 1438282"/>
              <a:gd name="f8489" fmla="val 446192"/>
              <a:gd name="f8490" fmla="val 1438020"/>
              <a:gd name="f8491" fmla="val 1450968"/>
              <a:gd name="f8492" fmla="val 1451331"/>
              <a:gd name="f8493" fmla="val 445725"/>
              <a:gd name="f8494" fmla="val 1451739"/>
              <a:gd name="f8495" fmla="val 444249"/>
              <a:gd name="f8496" fmla="val 1452081"/>
              <a:gd name="f8497" fmla="val 442741"/>
              <a:gd name="f8498" fmla="val 1452152"/>
              <a:gd name="f8499" fmla="val 442644"/>
              <a:gd name="f8500" fmla="val 1452163"/>
              <a:gd name="f8501" fmla="val 442507"/>
              <a:gd name="f8502" fmla="val 1452229"/>
              <a:gd name="f8503" fmla="val 1486824"/>
              <a:gd name="f8504" fmla="val 1487372"/>
              <a:gd name="f8505" fmla="val 444907"/>
              <a:gd name="f8506" fmla="val 1489296"/>
              <a:gd name="f8507" fmla="val 447644"/>
              <a:gd name="f8508" fmla="val 1494633"/>
              <a:gd name="f8509" fmla="val 447000"/>
              <a:gd name="f8510" fmla="val 1495579"/>
              <a:gd name="f8511" fmla="val 1496730"/>
              <a:gd name="f8512" fmla="val 447204"/>
              <a:gd name="f8513" fmla="val 1497490"/>
              <a:gd name="f8514" fmla="val 1498440"/>
              <a:gd name="f8515" fmla="val 1499580"/>
              <a:gd name="f8516" fmla="val 1500625"/>
              <a:gd name="f8517" fmla="val 446241"/>
              <a:gd name="f8518" fmla="val 1502424"/>
              <a:gd name="f8519" fmla="val 444352"/>
              <a:gd name="f8520" fmla="val 442648"/>
              <a:gd name="f8521" fmla="val 1502433"/>
              <a:gd name="f8522" fmla="val 442570"/>
              <a:gd name="f8523" fmla="val 1502418"/>
              <a:gd name="f8524" fmla="val 442486"/>
              <a:gd name="f8525" fmla="val 1557665"/>
              <a:gd name="f8526" fmla="val 1557255"/>
              <a:gd name="f8527" fmla="val 1556809"/>
              <a:gd name="f8528" fmla="val 1556367"/>
              <a:gd name="f8529" fmla="val 1567589"/>
              <a:gd name="f8530" fmla="val 1568021"/>
              <a:gd name="f8531" fmla="val 445610"/>
              <a:gd name="f8532" fmla="val 1568542"/>
              <a:gd name="f8533" fmla="val 444032"/>
              <a:gd name="f8534" fmla="val 1568943"/>
              <a:gd name="f8535" fmla="val 1648131"/>
              <a:gd name="f8536" fmla="val 1647694"/>
              <a:gd name="f8537" fmla="val 444010"/>
              <a:gd name="f8538" fmla="val 1647302"/>
              <a:gd name="f8539" fmla="val 445632"/>
              <a:gd name="f8540" fmla="val 1646833"/>
              <a:gd name="f8541" fmla="val 1659595"/>
              <a:gd name="f8542" fmla="val 1660038"/>
              <a:gd name="f8543" fmla="val 445625"/>
              <a:gd name="f8544" fmla="val 1660445"/>
              <a:gd name="f8545" fmla="val 444017"/>
              <a:gd name="f8546" fmla="val 1660856"/>
              <a:gd name="f8547" fmla="val 10295"/>
              <a:gd name="f8548" fmla="val 452001"/>
              <a:gd name="f8549" fmla="val 10775"/>
              <a:gd name="f8550" fmla="val 453607"/>
              <a:gd name="f8551" fmla="val 11232"/>
              <a:gd name="f8552" fmla="val 455222"/>
              <a:gd name="f8553" fmla="val 11742"/>
              <a:gd name="f8554" fmla="val 456816"/>
              <a:gd name="f8555" fmla="val 23725"/>
              <a:gd name="f8556" fmla="val 23181"/>
              <a:gd name="f8557" fmla="val 455218"/>
              <a:gd name="f8558" fmla="val 22660"/>
              <a:gd name="f8559" fmla="val 453612"/>
              <a:gd name="f8560" fmla="val 22148"/>
              <a:gd name="f8561" fmla="val 101169"/>
              <a:gd name="f8562" fmla="val 101634"/>
              <a:gd name="f8563" fmla="val 453610"/>
              <a:gd name="f8564" fmla="val 102103"/>
              <a:gd name="f8565" fmla="val 455219"/>
              <a:gd name="f8566" fmla="val 102598"/>
              <a:gd name="f8567" fmla="val 114599"/>
              <a:gd name="f8568" fmla="val 114088"/>
              <a:gd name="f8569" fmla="val 113595"/>
              <a:gd name="f8570" fmla="val 453611"/>
              <a:gd name="f8571" fmla="val 113115"/>
              <a:gd name="f8572" fmla="val 218162"/>
              <a:gd name="f8573" fmla="val 218591"/>
              <a:gd name="f8574" fmla="val 219040"/>
              <a:gd name="f8575" fmla="val 455217"/>
              <a:gd name="f8576" fmla="val 219497"/>
              <a:gd name="f8577" fmla="val 231443"/>
              <a:gd name="f8578" fmla="val 230965"/>
              <a:gd name="f8579" fmla="val 455216"/>
              <a:gd name="f8580" fmla="val 230500"/>
              <a:gd name="f8581" fmla="val 453615"/>
              <a:gd name="f8582" fmla="val 230052"/>
              <a:gd name="f8583" fmla="val 358972"/>
              <a:gd name="f8584" fmla="val 359253"/>
              <a:gd name="f8585" fmla="val 453616"/>
              <a:gd name="f8586" fmla="val 359543"/>
              <a:gd name="f8587" fmla="val 359844"/>
              <a:gd name="f8588" fmla="val 371660"/>
              <a:gd name="f8589" fmla="val 371348"/>
              <a:gd name="f8590" fmla="val 455215"/>
              <a:gd name="f8591" fmla="val 371042"/>
              <a:gd name="f8592" fmla="val 453618"/>
              <a:gd name="f8593" fmla="val 370751"/>
              <a:gd name="f8594" fmla="val 482809"/>
              <a:gd name="f8595" fmla="val 483604"/>
              <a:gd name="f8596" fmla="val 453585"/>
              <a:gd name="f8597" fmla="val 484293"/>
              <a:gd name="f8598" fmla="val 455221"/>
              <a:gd name="f8599" fmla="val 484979"/>
              <a:gd name="f8600" fmla="val 654968"/>
              <a:gd name="f8601" fmla="val 656071"/>
              <a:gd name="f8602" fmla="val 455257"/>
              <a:gd name="f8603" fmla="val 657057"/>
              <a:gd name="f8604" fmla="val 453648"/>
              <a:gd name="f8605" fmla="val 657917"/>
              <a:gd name="f8606" fmla="val 858531"/>
              <a:gd name="f8607" fmla="val 857780"/>
              <a:gd name="f8608" fmla="val 453713"/>
              <a:gd name="f8609" fmla="val 857319"/>
              <a:gd name="f8610" fmla="val 455299"/>
              <a:gd name="f8611" fmla="val 856917"/>
              <a:gd name="f8612" fmla="val 987282"/>
              <a:gd name="f8613" fmla="val 455211"/>
              <a:gd name="f8614" fmla="val 987272"/>
              <a:gd name="f8615" fmla="val 453606"/>
              <a:gd name="f8616" fmla="val 1005332"/>
              <a:gd name="f8617" fmla="val 1004879"/>
              <a:gd name="f8618" fmla="val 453059"/>
              <a:gd name="f8619" fmla="val 1004675"/>
              <a:gd name="f8620" fmla="val 454251"/>
              <a:gd name="f8621" fmla="val 1005035"/>
              <a:gd name="f8622" fmla="val 455631"/>
              <a:gd name="f8623" fmla="val 1005137"/>
              <a:gd name="f8624" fmla="val 456010"/>
              <a:gd name="f8625" fmla="val 1005020"/>
              <a:gd name="f8626" fmla="val 456425"/>
              <a:gd name="f8627" fmla="val 1005017"/>
              <a:gd name="f8628" fmla="val 1026776"/>
              <a:gd name="f8629" fmla="val 1026635"/>
              <a:gd name="f8630" fmla="val 455144"/>
              <a:gd name="f8631" fmla="val 1026345"/>
              <a:gd name="f8632" fmla="val 453548"/>
              <a:gd name="f8633" fmla="val 1025978"/>
              <a:gd name="f8634" fmla="val 1064301"/>
              <a:gd name="f8635" fmla="val 1064151"/>
              <a:gd name="f8636" fmla="val 453643"/>
              <a:gd name="f8637" fmla="val 1063943"/>
              <a:gd name="f8638" fmla="val 455192"/>
              <a:gd name="f8639" fmla="val 1063782"/>
              <a:gd name="f8640" fmla="val 1075734"/>
              <a:gd name="f8641" fmla="val 455194"/>
              <a:gd name="f8642" fmla="val 1075936"/>
              <a:gd name="f8643" fmla="val 453639"/>
              <a:gd name="f8644" fmla="val 1076080"/>
              <a:gd name="f8645" fmla="val 1294075"/>
              <a:gd name="f8646" fmla="val 1293699"/>
              <a:gd name="f8647" fmla="val 453608"/>
              <a:gd name="f8648" fmla="val 1293326"/>
              <a:gd name="f8649" fmla="val 1292925"/>
              <a:gd name="f8650" fmla="val 1304556"/>
              <a:gd name="f8651" fmla="val 1304944"/>
              <a:gd name="f8652" fmla="val 455210"/>
              <a:gd name="f8653" fmla="val 1305360"/>
              <a:gd name="f8654" fmla="val 453619"/>
              <a:gd name="f8655" fmla="val 1305724"/>
              <a:gd name="f8656" fmla="val 1338186"/>
              <a:gd name="f8657" fmla="val 1335590"/>
              <a:gd name="f8658" fmla="val 452938"/>
              <a:gd name="f8659" fmla="val 1332777"/>
              <a:gd name="f8660" fmla="val 454260"/>
              <a:gd name="f8661" fmla="val 1330488"/>
              <a:gd name="f8662" fmla="val 1388122"/>
              <a:gd name="f8663" fmla="val 1389187"/>
              <a:gd name="f8664" fmla="val 455220"/>
              <a:gd name="f8665" fmla="val 1390299"/>
              <a:gd name="f8666" fmla="val 453646"/>
              <a:gd name="f8667" fmla="val 1391294"/>
              <a:gd name="f8668" fmla="val 452038"/>
              <a:gd name="f8669" fmla="val 1391301"/>
              <a:gd name="f8670" fmla="val 452026"/>
              <a:gd name="f8671" fmla="val 1391305"/>
              <a:gd name="f8672" fmla="val 452013"/>
              <a:gd name="f8673" fmla="val 1391312"/>
              <a:gd name="f8674" fmla="val 1350243"/>
              <a:gd name="f8675" fmla="val 1349869"/>
              <a:gd name="f8676" fmla="val 452650"/>
              <a:gd name="f8677" fmla="val 1349407"/>
              <a:gd name="f8678" fmla="val 453374"/>
              <a:gd name="f8679" fmla="val 1349038"/>
              <a:gd name="f8680" fmla="val 453927"/>
              <a:gd name="f8681" fmla="val 1348848"/>
              <a:gd name="f8682" fmla="val 453737"/>
              <a:gd name="f8683" fmla="val 1348653"/>
              <a:gd name="f8684" fmla="val 453545"/>
              <a:gd name="f8685" fmla="val 1348463"/>
              <a:gd name="f8686" fmla="val 453260"/>
              <a:gd name="f8687" fmla="val 1348229"/>
              <a:gd name="f8688" fmla="val 452969"/>
              <a:gd name="f8689" fmla="val 1347565"/>
              <a:gd name="f8690" fmla="val 452464"/>
              <a:gd name="f8691" fmla="val 1398806"/>
              <a:gd name="f8692" fmla="val 1398363"/>
              <a:gd name="f8693" fmla="val 453600"/>
              <a:gd name="f8694" fmla="val 1397946"/>
              <a:gd name="f8695" fmla="val 455201"/>
              <a:gd name="f8696" fmla="val 1397582"/>
              <a:gd name="f8697" fmla="val 1421771"/>
              <a:gd name="f8698" fmla="val 1421334"/>
              <a:gd name="f8699" fmla="val 456172"/>
              <a:gd name="f8700" fmla="val 1420871"/>
              <a:gd name="f8701" fmla="val 455549"/>
              <a:gd name="f8702" fmla="val 1420454"/>
              <a:gd name="f8703" fmla="val 455057"/>
              <a:gd name="f8704" fmla="val 1419314"/>
              <a:gd name="f8705" fmla="val 453729"/>
              <a:gd name="f8706" fmla="val 1419042"/>
              <a:gd name="f8707" fmla="val 453357"/>
              <a:gd name="f8708" fmla="val 1419137"/>
              <a:gd name="f8709" fmla="val 452408"/>
              <a:gd name="f8710" fmla="val 1419142"/>
              <a:gd name="f8711" fmla="val 452270"/>
              <a:gd name="f8712" fmla="val 1419096"/>
              <a:gd name="f8713" fmla="val 452139"/>
              <a:gd name="f8714" fmla="val 1419100"/>
              <a:gd name="f8715" fmla="val 1436647"/>
              <a:gd name="f8716" fmla="val 1436204"/>
              <a:gd name="f8717" fmla="val 1435749"/>
              <a:gd name="f8718" fmla="val 1435275"/>
              <a:gd name="f8719" fmla="val 1448501"/>
              <a:gd name="f8720" fmla="val 1448945"/>
              <a:gd name="f8721" fmla="val 1449363"/>
              <a:gd name="f8722" fmla="val 1449781"/>
              <a:gd name="f8723" fmla="val 1504910"/>
              <a:gd name="f8724" fmla="val 1503185"/>
              <a:gd name="f8725" fmla="val 456576"/>
              <a:gd name="f8726" fmla="val 1503157"/>
              <a:gd name="f8727" fmla="val 456636"/>
              <a:gd name="f8728" fmla="val 1503121"/>
              <a:gd name="f8729" fmla="val 456751"/>
              <a:gd name="f8730" fmla="val 1503092"/>
              <a:gd name="f8731" fmla="val 1512534"/>
              <a:gd name="f8732" fmla="val 1512088"/>
              <a:gd name="f8733" fmla="val 456339"/>
              <a:gd name="f8734" fmla="val 1511630"/>
              <a:gd name="f8735" fmla="val 455741"/>
              <a:gd name="f8736" fmla="val 1511254"/>
              <a:gd name="f8737" fmla="val 455446"/>
              <a:gd name="f8738" fmla="val 1510874"/>
              <a:gd name="f8739" fmla="val 455161"/>
              <a:gd name="f8740" fmla="val 1510500"/>
              <a:gd name="f8741" fmla="val 454881"/>
              <a:gd name="f8742" fmla="val 1510215"/>
              <a:gd name="f8743" fmla="val 454501"/>
              <a:gd name="f8744" fmla="val 1508156"/>
              <a:gd name="f8745" fmla="val 1555049"/>
              <a:gd name="f8746" fmla="val 1554567"/>
              <a:gd name="f8747" fmla="val 1554024"/>
              <a:gd name="f8748" fmla="val 455212"/>
              <a:gd name="f8749" fmla="val 1553510"/>
              <a:gd name="f8750" fmla="val 1564825"/>
              <a:gd name="f8751" fmla="val 1565317"/>
              <a:gd name="f8752" fmla="val 455224"/>
              <a:gd name="f8753" fmla="val 1565753"/>
              <a:gd name="f8754" fmla="val 1566216"/>
              <a:gd name="f8755" fmla="val 1645275"/>
              <a:gd name="f8756" fmla="val 1644763"/>
              <a:gd name="f8757" fmla="val 453613"/>
              <a:gd name="f8758" fmla="val 1644242"/>
              <a:gd name="f8759" fmla="val 1643698"/>
              <a:gd name="f8760" fmla="val 1656720"/>
              <a:gd name="f8761" fmla="val 1657231"/>
              <a:gd name="f8762" fmla="val 1657723"/>
              <a:gd name="f8763" fmla="val 1658204"/>
              <a:gd name="f8764" fmla="val 13430"/>
              <a:gd name="f8765" fmla="val 461613"/>
              <a:gd name="f8766" fmla="val 13981"/>
              <a:gd name="f8767" fmla="val 463224"/>
              <a:gd name="f8768" fmla="val 14537"/>
              <a:gd name="f8769" fmla="val 464831"/>
              <a:gd name="f8770" fmla="val 15118"/>
              <a:gd name="f8771" fmla="val 466429"/>
              <a:gd name="f8772" fmla="val 27231"/>
              <a:gd name="f8773" fmla="val 26608"/>
              <a:gd name="f8774" fmla="val 464817"/>
              <a:gd name="f8775" fmla="val 25910"/>
              <a:gd name="f8776" fmla="val 463238"/>
              <a:gd name="f8777" fmla="val 25320"/>
              <a:gd name="f8778" fmla="val 104045"/>
              <a:gd name="f8779" fmla="val 104583"/>
              <a:gd name="f8780" fmla="val 463237"/>
              <a:gd name="f8781" fmla="val 105219"/>
              <a:gd name="f8782" fmla="val 464818"/>
              <a:gd name="f8783" fmla="val 105788"/>
              <a:gd name="f8784" fmla="val 117883"/>
              <a:gd name="f8785" fmla="val 117295"/>
              <a:gd name="f8786" fmla="val 116639"/>
              <a:gd name="f8787" fmla="val 116083"/>
              <a:gd name="f8788" fmla="val 220833"/>
              <a:gd name="f8789" fmla="val 221329"/>
              <a:gd name="f8790" fmla="val 463235"/>
              <a:gd name="f8791" fmla="val 221904"/>
              <a:gd name="f8792" fmla="val 464819"/>
              <a:gd name="f8793" fmla="val 234504"/>
              <a:gd name="f8794" fmla="val 233957"/>
              <a:gd name="f8795" fmla="val 464822"/>
              <a:gd name="f8796" fmla="val 233370"/>
              <a:gd name="f8797" fmla="val 463234"/>
              <a:gd name="f8798" fmla="val 232853"/>
              <a:gd name="f8799" fmla="val 360734"/>
              <a:gd name="f8800" fmla="val 361061"/>
              <a:gd name="f8801" fmla="val 361426"/>
              <a:gd name="f8802" fmla="val 464823"/>
              <a:gd name="f8803" fmla="val 361773"/>
              <a:gd name="f8804" fmla="val 373663"/>
              <a:gd name="f8805" fmla="val 373304"/>
              <a:gd name="f8806" fmla="val 372926"/>
              <a:gd name="f8807" fmla="val 372587"/>
              <a:gd name="f8808" fmla="val 486890"/>
              <a:gd name="f8809" fmla="val 486910"/>
              <a:gd name="f8810" fmla="val 461677"/>
              <a:gd name="f8811" fmla="val 486944"/>
              <a:gd name="f8812" fmla="val 461735"/>
              <a:gd name="f8813" fmla="val 486964"/>
              <a:gd name="f8814" fmla="val 461798"/>
              <a:gd name="f8815" fmla="val 487605"/>
              <a:gd name="f8816" fmla="val 463931"/>
              <a:gd name="f8817" fmla="val 488799"/>
              <a:gd name="f8818" fmla="val 465445"/>
              <a:gd name="f8819" fmla="val 490340"/>
              <a:gd name="f8820" fmla="val 655339"/>
              <a:gd name="f8821" fmla="val 655202"/>
              <a:gd name="f8822" fmla="val 465176"/>
              <a:gd name="f8823" fmla="val 654891"/>
              <a:gd name="f8824" fmla="val 464051"/>
              <a:gd name="f8825" fmla="val 654300"/>
              <a:gd name="f8826" fmla="val 463132"/>
              <a:gd name="f8827" fmla="val 654466"/>
              <a:gd name="f8828" fmla="val 462633"/>
              <a:gd name="f8829" fmla="val 654536"/>
              <a:gd name="f8830" fmla="val 462121"/>
              <a:gd name="f8831" fmla="val 654615"/>
              <a:gd name="f8832" fmla="val 856305"/>
              <a:gd name="f8833" fmla="val 856360"/>
              <a:gd name="f8834" fmla="val 462125"/>
              <a:gd name="f8835" fmla="val 856310"/>
              <a:gd name="f8836" fmla="val 462612"/>
              <a:gd name="f8837" fmla="val 856509"/>
              <a:gd name="f8838" fmla="val 855739"/>
              <a:gd name="f8839" fmla="val 464120"/>
              <a:gd name="f8840" fmla="val 855227"/>
              <a:gd name="f8841" fmla="val 465244"/>
              <a:gd name="f8842" fmla="val 854821"/>
              <a:gd name="f8843" fmla="val 985892"/>
              <a:gd name="f8844" fmla="val 985958"/>
              <a:gd name="f8845" fmla="val 465927"/>
              <a:gd name="f8846" fmla="val 986117"/>
              <a:gd name="f8847" fmla="val 465463"/>
              <a:gd name="f8848" fmla="val 986041"/>
              <a:gd name="f8849" fmla="val 464928"/>
              <a:gd name="f8850" fmla="val 986924"/>
              <a:gd name="f8851" fmla="val 463680"/>
              <a:gd name="f8852" fmla="val 987155"/>
              <a:gd name="f8853" fmla="val 462472"/>
              <a:gd name="f8854" fmla="val 987209"/>
              <a:gd name="f8855" fmla="val 1001474"/>
              <a:gd name="f8856" fmla="val 999813"/>
              <a:gd name="f8857" fmla="val 462252"/>
              <a:gd name="f8858" fmla="val 998316"/>
              <a:gd name="f8859" fmla="val 463093"/>
              <a:gd name="f8860" fmla="val 997263"/>
              <a:gd name="f8861" fmla="val 464354"/>
              <a:gd name="f8862" fmla="val 997073"/>
              <a:gd name="f8863" fmla="val 996971"/>
              <a:gd name="f8864" fmla="val 464262"/>
              <a:gd name="f8865" fmla="val 996781"/>
              <a:gd name="f8866" fmla="val 993770"/>
              <a:gd name="f8867" fmla="val 464088"/>
              <a:gd name="f8868" fmla="val 992169"/>
              <a:gd name="f8869" fmla="val 465257"/>
              <a:gd name="f8870" fmla="val 991235"/>
              <a:gd name="f8871" fmla="val 1027703"/>
              <a:gd name="f8872" fmla="val 1027831"/>
              <a:gd name="f8873" fmla="val 465100"/>
              <a:gd name="f8874" fmla="val 1027617"/>
              <a:gd name="f8875" fmla="val 463878"/>
              <a:gd name="f8876" fmla="val 1026887"/>
              <a:gd name="f8877" fmla="val 462836"/>
              <a:gd name="f8878" fmla="val 1026704"/>
              <a:gd name="f8879" fmla="val 462745"/>
              <a:gd name="f8880" fmla="val 1026609"/>
              <a:gd name="f8881" fmla="val 462650"/>
              <a:gd name="f8882" fmla="val 1026724"/>
              <a:gd name="f8883" fmla="val 462304"/>
              <a:gd name="f8884" fmla="val 1026761"/>
              <a:gd name="f8885" fmla="val 461952"/>
              <a:gd name="f8886" fmla="val 1026831"/>
              <a:gd name="f8887" fmla="val 1063263"/>
              <a:gd name="f8888" fmla="val 1063092"/>
              <a:gd name="f8889" fmla="val 463221"/>
              <a:gd name="f8890" fmla="val 1062924"/>
              <a:gd name="f8891" fmla="val 464837"/>
              <a:gd name="f8892" fmla="val 1062743"/>
              <a:gd name="f8893" fmla="val 1074596"/>
              <a:gd name="f8894" fmla="val 1074770"/>
              <a:gd name="f8895" fmla="val 464839"/>
              <a:gd name="f8896" fmla="val 1074915"/>
              <a:gd name="f8897" fmla="val 463219"/>
              <a:gd name="f8898" fmla="val 1075079"/>
              <a:gd name="f8899" fmla="val 1291682"/>
              <a:gd name="f8900" fmla="val 1291249"/>
              <a:gd name="f8901" fmla="val 463227"/>
              <a:gd name="f8902" fmla="val 1290786"/>
              <a:gd name="f8903" fmla="val 464827"/>
              <a:gd name="f8904" fmla="val 1290328"/>
              <a:gd name="f8905" fmla="val 1302089"/>
              <a:gd name="f8906" fmla="val 1302529"/>
              <a:gd name="f8907" fmla="val 1302971"/>
              <a:gd name="f8908" fmla="val 1303387"/>
              <a:gd name="f8909" fmla="val 1326519"/>
              <a:gd name="f8910" fmla="val 1323914"/>
              <a:gd name="f8911" fmla="val 462779"/>
              <a:gd name="f8912" fmla="val 1321606"/>
              <a:gd name="f8913" fmla="val 465966"/>
              <a:gd name="f8914" fmla="val 1319321"/>
              <a:gd name="f8915" fmla="val 466110"/>
              <a:gd name="f8916" fmla="val 1319183"/>
              <a:gd name="f8917" fmla="val 466279"/>
              <a:gd name="f8918" fmla="val 1319006"/>
              <a:gd name="f8919" fmla="val 1388938"/>
              <a:gd name="f8920" fmla="val 1387451"/>
              <a:gd name="f8921" fmla="val 465071"/>
              <a:gd name="f8922" fmla="val 1385942"/>
              <a:gd name="f8923" fmla="val 463541"/>
              <a:gd name="f8924" fmla="val 1384467"/>
              <a:gd name="f8925" fmla="val 462373"/>
              <a:gd name="f8926" fmla="val 1384931"/>
              <a:gd name="f8927" fmla="val 1396803"/>
              <a:gd name="f8928" fmla="val 1396817"/>
              <a:gd name="f8929" fmla="val 462006"/>
              <a:gd name="f8930" fmla="val 1396757"/>
              <a:gd name="f8931" fmla="val 462473"/>
              <a:gd name="f8932" fmla="val 1395811"/>
              <a:gd name="f8933" fmla="val 463761"/>
              <a:gd name="f8934" fmla="val 1395043"/>
              <a:gd name="f8935" fmla="val 465011"/>
              <a:gd name="f8936" fmla="val 1394391"/>
              <a:gd name="f8937" fmla="val 1423607"/>
              <a:gd name="f8938" fmla="val 1423555"/>
              <a:gd name="f8939" fmla="val 465755"/>
              <a:gd name="f8940" fmla="val 1423439"/>
              <a:gd name="f8941" fmla="val 464976"/>
              <a:gd name="f8942" fmla="val 1423125"/>
              <a:gd name="f8943" fmla="val 464169"/>
              <a:gd name="f8944" fmla="val 1423380"/>
              <a:gd name="f8945" fmla="val 463341"/>
              <a:gd name="f8946" fmla="val 1423434"/>
              <a:gd name="f8947" fmla="val 462470"/>
              <a:gd name="f8948" fmla="val 1423403"/>
              <a:gd name="f8949" fmla="val 1433902"/>
              <a:gd name="f8950" fmla="val 1433394"/>
              <a:gd name="f8951" fmla="val 463216"/>
              <a:gd name="f8952" fmla="val 1432936"/>
              <a:gd name="f8953" fmla="val 464838"/>
              <a:gd name="f8954" fmla="val 1432400"/>
              <a:gd name="f8955" fmla="val 1445663"/>
              <a:gd name="f8956" fmla="val 1446167"/>
              <a:gd name="f8957" fmla="val 464836"/>
              <a:gd name="f8958" fmla="val 1446614"/>
              <a:gd name="f8959" fmla="val 1447091"/>
              <a:gd name="f8960" fmla="val 1502257"/>
              <a:gd name="f8961" fmla="val 1502280"/>
              <a:gd name="f8962" fmla="val 461845"/>
              <a:gd name="f8963" fmla="val 1502190"/>
              <a:gd name="f8964" fmla="val 462046"/>
              <a:gd name="f8965" fmla="val 1502239"/>
              <a:gd name="f8966" fmla="val 462280"/>
              <a:gd name="f8967" fmla="val 1502332"/>
              <a:gd name="f8968" fmla="val 1501313"/>
              <a:gd name="f8969" fmla="val 463604"/>
              <a:gd name="f8970" fmla="val 1501085"/>
              <a:gd name="f8971" fmla="val 465007"/>
              <a:gd name="f8972" fmla="val 1501126"/>
              <a:gd name="f8973" fmla="val 1515557"/>
              <a:gd name="f8974" fmla="val 1515700"/>
              <a:gd name="f8975" fmla="val 465188"/>
              <a:gd name="f8976" fmla="val 1515750"/>
              <a:gd name="f8977" fmla="val 463580"/>
              <a:gd name="f8978" fmla="val 1514482"/>
              <a:gd name="f8979" fmla="val 462076"/>
              <a:gd name="f8980" fmla="val 1514500"/>
              <a:gd name="f8981" fmla="val 461907"/>
              <a:gd name="f8982" fmla="val 1514438"/>
              <a:gd name="f8983" fmla="val 461777"/>
              <a:gd name="f8984" fmla="val 1514444"/>
              <a:gd name="f8985" fmla="val 1551970"/>
              <a:gd name="f8986" fmla="val 1551416"/>
              <a:gd name="f8987" fmla="val 463230"/>
              <a:gd name="f8988" fmla="val 1550795"/>
              <a:gd name="f8989" fmla="val 464824"/>
              <a:gd name="f8990" fmla="val 1550208"/>
              <a:gd name="f8991" fmla="val 1568646"/>
              <a:gd name="f8992" fmla="val 1568680"/>
              <a:gd name="f8993" fmla="val 466128"/>
              <a:gd name="f8994" fmla="val 1568783"/>
              <a:gd name="f8995" fmla="val 465796"/>
              <a:gd name="f8996" fmla="val 1568813"/>
              <a:gd name="f8997" fmla="val 465503"/>
              <a:gd name="f8998" fmla="val 1569258"/>
              <a:gd name="f8999" fmla="val 1642140"/>
              <a:gd name="f9000" fmla="val 1641550"/>
              <a:gd name="f9001" fmla="val 463240"/>
              <a:gd name="f9002" fmla="val 1640833"/>
              <a:gd name="f9003" fmla="val 464816"/>
              <a:gd name="f9004" fmla="val 1640211"/>
              <a:gd name="f9005" fmla="val 1653437"/>
              <a:gd name="f9006" fmla="val 1654019"/>
              <a:gd name="f9007" fmla="val 1654592"/>
              <a:gd name="f9008" fmla="val 1655143"/>
              <a:gd name="f9009" fmla="val 64144"/>
              <a:gd name="f9010" fmla="val 462743"/>
              <a:gd name="f9011" fmla="val 62340"/>
              <a:gd name="f9012" fmla="val 462553"/>
              <a:gd name="f9013" fmla="val 60628"/>
              <a:gd name="f9014" fmla="val 463214"/>
              <a:gd name="f9015" fmla="val 59489"/>
              <a:gd name="f9016" fmla="val 464447"/>
              <a:gd name="f9017" fmla="val 59014"/>
              <a:gd name="f9018" fmla="val 58442"/>
              <a:gd name="f9019" fmla="val 464350"/>
              <a:gd name="f9020" fmla="val 57967"/>
              <a:gd name="f9021" fmla="val 464540"/>
              <a:gd name="f9022" fmla="val 57168"/>
              <a:gd name="f9023" fmla="val 464918"/>
              <a:gd name="f9024" fmla="val 56448"/>
              <a:gd name="f9025" fmla="val 465581"/>
              <a:gd name="f9026" fmla="val 55946"/>
              <a:gd name="f9027" fmla="val 68374"/>
              <a:gd name="f9028" fmla="val 67606"/>
              <a:gd name="f9029" fmla="val 463502"/>
              <a:gd name="f9030" fmla="val 65088"/>
              <a:gd name="f9031" fmla="val 462822"/>
              <a:gd name="f9032" fmla="val 16806"/>
              <a:gd name="f9033" fmla="val 471226"/>
              <a:gd name="f9034" fmla="val 17431"/>
              <a:gd name="f9035" fmla="val 472847"/>
              <a:gd name="f9036" fmla="val 18135"/>
              <a:gd name="f9037" fmla="val 474433"/>
              <a:gd name="f9038" fmla="val 18791"/>
              <a:gd name="f9039" fmla="val 476041"/>
              <a:gd name="f9040" fmla="val 31033"/>
              <a:gd name="f9041" fmla="val 30348"/>
              <a:gd name="f9042" fmla="val 474456"/>
              <a:gd name="f9043" fmla="val 29777"/>
              <a:gd name="f9044" fmla="val 472824"/>
              <a:gd name="f9045" fmla="val 29123"/>
              <a:gd name="f9046" fmla="val 55890"/>
              <a:gd name="f9047" fmla="val 56261"/>
              <a:gd name="f9048" fmla="val 472318"/>
              <a:gd name="f9049" fmla="val 56150"/>
              <a:gd name="f9050" fmla="val 472133"/>
              <a:gd name="f9051" fmla="val 56504"/>
              <a:gd name="f9052" fmla="val 473254"/>
              <a:gd name="f9053" fmla="val 56997"/>
              <a:gd name="f9054" fmla="val 474618"/>
              <a:gd name="f9055" fmla="val 57634"/>
              <a:gd name="f9056" fmla="val 66296"/>
              <a:gd name="f9057" fmla="val 66346"/>
              <a:gd name="f9058" fmla="val 475758"/>
              <a:gd name="f9059" fmla="val 66491"/>
              <a:gd name="f9060" fmla="val 475451"/>
              <a:gd name="f9061" fmla="val 66519"/>
              <a:gd name="f9062" fmla="val 475171"/>
              <a:gd name="f9063" fmla="val 474022"/>
              <a:gd name="f9064" fmla="val 68464"/>
              <a:gd name="f9065" fmla="val 473118"/>
              <a:gd name="f9066" fmla="val 68712"/>
              <a:gd name="f9067" fmla="val 472123"/>
              <a:gd name="f9068" fmla="val 68782"/>
              <a:gd name="f9069" fmla="val 107532"/>
              <a:gd name="f9070" fmla="val 108132"/>
              <a:gd name="f9071" fmla="val 472826"/>
              <a:gd name="f9072" fmla="val 108665"/>
              <a:gd name="f9073" fmla="val 474453"/>
              <a:gd name="f9074" fmla="val 109294"/>
              <a:gd name="f9075" fmla="val 121518"/>
              <a:gd name="f9076" fmla="val 120867"/>
              <a:gd name="f9077" fmla="val 474454"/>
              <a:gd name="f9078" fmla="val 120321"/>
              <a:gd name="f9079" fmla="val 119701"/>
              <a:gd name="f9080" fmla="val 224061"/>
              <a:gd name="f9081" fmla="val 224614"/>
              <a:gd name="f9082" fmla="val 472825"/>
              <a:gd name="f9083" fmla="val 225094"/>
              <a:gd name="f9084" fmla="val 237899"/>
              <a:gd name="f9085" fmla="val 237293"/>
              <a:gd name="f9086" fmla="val 236770"/>
              <a:gd name="f9087" fmla="val 236192"/>
              <a:gd name="f9088" fmla="val 362867"/>
              <a:gd name="f9089" fmla="val 363235"/>
              <a:gd name="f9090" fmla="val 363556"/>
              <a:gd name="f9091" fmla="val 474457"/>
              <a:gd name="f9092" fmla="val 363943"/>
              <a:gd name="f9093" fmla="val 375889"/>
              <a:gd name="f9094" fmla="val 375488"/>
              <a:gd name="f9095" fmla="val 474458"/>
              <a:gd name="f9096" fmla="val 375157"/>
              <a:gd name="f9097" fmla="val 374776"/>
              <a:gd name="f9098" fmla="val 496313"/>
              <a:gd name="f9099" fmla="val 497098"/>
              <a:gd name="f9100" fmla="val 472768"/>
              <a:gd name="f9101" fmla="val 498227"/>
              <a:gd name="f9102" fmla="val 473836"/>
              <a:gd name="f9103" fmla="val 499207"/>
              <a:gd name="f9104" fmla="val 474411"/>
              <a:gd name="f9105" fmla="val 500635"/>
              <a:gd name="f9106" fmla="val 475263"/>
              <a:gd name="f9107" fmla="val 501078"/>
              <a:gd name="f9108" fmla="val 475526"/>
              <a:gd name="f9109" fmla="val 501497"/>
              <a:gd name="f9110" fmla="val 475782"/>
              <a:gd name="f9111" fmla="val 501933"/>
              <a:gd name="f9112" fmla="val 654764"/>
              <a:gd name="f9113" fmla="val 654788"/>
              <a:gd name="f9114" fmla="val 475663"/>
              <a:gd name="f9115" fmla="val 654851"/>
              <a:gd name="f9116" fmla="val 475269"/>
              <a:gd name="f9117" fmla="val 654875"/>
              <a:gd name="f9118" fmla="val 474893"/>
              <a:gd name="f9119" fmla="val 654978"/>
              <a:gd name="f9120" fmla="val 473655"/>
              <a:gd name="f9121" fmla="val 655096"/>
              <a:gd name="f9122" fmla="val 472451"/>
              <a:gd name="f9123" fmla="val 655190"/>
              <a:gd name="f9124" fmla="val 854060"/>
              <a:gd name="f9125" fmla="val 853962"/>
              <a:gd name="f9126" fmla="val 472789"/>
              <a:gd name="f9127" fmla="val 853832"/>
              <a:gd name="f9128" fmla="val 474363"/>
              <a:gd name="f9129" fmla="val 853931"/>
              <a:gd name="f9130" fmla="val 475930"/>
              <a:gd name="f9131" fmla="val 853933"/>
              <a:gd name="f9132" fmla="val 475968"/>
              <a:gd name="f9133" fmla="val 853946"/>
              <a:gd name="f9134" fmla="val 476003"/>
              <a:gd name="f9135" fmla="val 853949"/>
              <a:gd name="f9136" fmla="val 980754"/>
              <a:gd name="f9137" fmla="val 982180"/>
              <a:gd name="f9138" fmla="val 474475"/>
              <a:gd name="f9139" fmla="val 983264"/>
              <a:gd name="f9140" fmla="val 472834"/>
              <a:gd name="f9141" fmla="val 984149"/>
              <a:gd name="f9142" fmla="val 989157"/>
              <a:gd name="f9143" fmla="val 988627"/>
              <a:gd name="f9144" fmla="val 472713"/>
              <a:gd name="f9145" fmla="val 988210"/>
              <a:gd name="f9146" fmla="val 474391"/>
              <a:gd name="f9147" fmla="val 987784"/>
              <a:gd name="f9148" fmla="val 1023900"/>
              <a:gd name="f9149" fmla="val 1024578"/>
              <a:gd name="f9150" fmla="val 1025248"/>
              <a:gd name="f9151" fmla="val 472798"/>
              <a:gd name="f9152" fmla="val 1026034"/>
              <a:gd name="f9153" fmla="val 1062242"/>
              <a:gd name="f9154" fmla="val 1062051"/>
              <a:gd name="f9155" fmla="val 472801"/>
              <a:gd name="f9156" fmla="val 1061924"/>
              <a:gd name="f9157" fmla="val 474483"/>
              <a:gd name="f9158" fmla="val 1061723"/>
              <a:gd name="f9159" fmla="val 1073613"/>
              <a:gd name="f9160" fmla="val 1073805"/>
              <a:gd name="f9161" fmla="val 474482"/>
              <a:gd name="f9162" fmla="val 1073913"/>
              <a:gd name="f9163" fmla="val 472800"/>
              <a:gd name="f9164" fmla="val 1074096"/>
              <a:gd name="f9165" fmla="val 1288956"/>
              <a:gd name="f9166" fmla="val 1288466"/>
              <a:gd name="f9167" fmla="val 472844"/>
              <a:gd name="f9168" fmla="val 1287930"/>
              <a:gd name="f9169" fmla="val 474435"/>
              <a:gd name="f9170" fmla="val 1287416"/>
              <a:gd name="f9171" fmla="val 1299306"/>
              <a:gd name="f9172" fmla="val 1299800"/>
              <a:gd name="f9173" fmla="val 474449"/>
              <a:gd name="f9174" fmla="val 1300247"/>
              <a:gd name="f9175" fmla="val 472831"/>
              <a:gd name="f9176" fmla="val 1300716"/>
              <a:gd name="f9177" fmla="val 1314981"/>
              <a:gd name="f9178" fmla="val 1314119"/>
              <a:gd name="f9179" fmla="val 472613"/>
              <a:gd name="f9180" fmla="val 1313346"/>
              <a:gd name="f9181" fmla="val 474030"/>
              <a:gd name="f9182" fmla="val 1312662"/>
              <a:gd name="f9183" fmla="val 475356"/>
              <a:gd name="f9184" fmla="val 1312542"/>
              <a:gd name="f9185" fmla="val 475595"/>
              <a:gd name="f9186" fmla="val 1312411"/>
              <a:gd name="f9187" fmla="val 475806"/>
              <a:gd name="f9188" fmla="val 1423718"/>
              <a:gd name="f9189" fmla="val 1423667"/>
              <a:gd name="f9190" fmla="val 475273"/>
              <a:gd name="f9191" fmla="val 1423662"/>
              <a:gd name="f9192" fmla="val 474476"/>
              <a:gd name="f9193" fmla="val 1423589"/>
              <a:gd name="f9194" fmla="val 473744"/>
              <a:gd name="f9195" fmla="val 1423507"/>
              <a:gd name="f9196" fmla="val 472893"/>
              <a:gd name="f9197" fmla="val 1423440"/>
              <a:gd name="f9198" fmla="val 472047"/>
              <a:gd name="f9199" fmla="val 1430619"/>
              <a:gd name="f9200" fmla="val 1430040"/>
              <a:gd name="f9201" fmla="val 472842"/>
              <a:gd name="f9202" fmla="val 1429425"/>
              <a:gd name="f9203" fmla="val 474438"/>
              <a:gd name="f9204" fmla="val 1428820"/>
              <a:gd name="f9205" fmla="val 1442361"/>
              <a:gd name="f9206" fmla="val 1442934"/>
              <a:gd name="f9207" fmla="val 474442"/>
              <a:gd name="f9208" fmla="val 1443505"/>
              <a:gd name="f9209" fmla="val 472838"/>
              <a:gd name="f9210" fmla="val 1444049"/>
              <a:gd name="f9211" fmla="val 1502072"/>
              <a:gd name="f9212" fmla="val 1502382"/>
              <a:gd name="f9213" fmla="val 472283"/>
              <a:gd name="f9214" fmla="val 1502690"/>
              <a:gd name="f9215" fmla="val 473454"/>
              <a:gd name="f9216" fmla="val 1502999"/>
              <a:gd name="f9217" fmla="val 474133"/>
              <a:gd name="f9218" fmla="val 1503048"/>
              <a:gd name="f9219" fmla="val 474574"/>
              <a:gd name="f9220" fmla="val 1503152"/>
              <a:gd name="f9221" fmla="val 475292"/>
              <a:gd name="f9222" fmla="val 1503482"/>
              <a:gd name="f9223" fmla="val 1513851"/>
              <a:gd name="f9224" fmla="val 1514669"/>
              <a:gd name="f9225" fmla="val 474979"/>
              <a:gd name="f9226" fmla="val 1514960"/>
              <a:gd name="f9227" fmla="val 473766"/>
              <a:gd name="f9228" fmla="val 1515057"/>
              <a:gd name="f9229" fmla="val 472615"/>
              <a:gd name="f9230" fmla="val 1515206"/>
              <a:gd name="f9231" fmla="val 472316"/>
              <a:gd name="f9232" fmla="val 1515371"/>
              <a:gd name="f9233" fmla="val 471734"/>
              <a:gd name="f9234" fmla="val 1515539"/>
              <a:gd name="f9235" fmla="val 1548446"/>
              <a:gd name="f9236" fmla="val 1548391"/>
              <a:gd name="f9237" fmla="val 471366"/>
              <a:gd name="f9238" fmla="val 1548352"/>
              <a:gd name="f9239" fmla="val 471512"/>
              <a:gd name="f9240" fmla="val 1548297"/>
              <a:gd name="f9241" fmla="val 471652"/>
              <a:gd name="f9242" fmla="val 1545852"/>
              <a:gd name="f9243" fmla="val 472262"/>
              <a:gd name="f9244" fmla="val 1543915"/>
              <a:gd name="f9245" fmla="val 473850"/>
              <a:gd name="f9246" fmla="val 1542640"/>
              <a:gd name="f9247" fmla="val 1564714"/>
              <a:gd name="f9248" fmla="val 1566172"/>
              <a:gd name="f9249" fmla="val 474546"/>
              <a:gd name="f9250" fmla="val 1567169"/>
              <a:gd name="f9251" fmla="val 472920"/>
              <a:gd name="f9252" fmla="val 1567737"/>
              <a:gd name="f9253" fmla="val 1638300"/>
              <a:gd name="f9254" fmla="val 1637647"/>
              <a:gd name="f9255" fmla="val 472823"/>
              <a:gd name="f9256" fmla="val 1637073"/>
              <a:gd name="f9257" fmla="val 1636389"/>
              <a:gd name="f9258" fmla="val 1649597"/>
              <a:gd name="f9259" fmla="val 1650257"/>
              <a:gd name="f9260" fmla="val 474425"/>
              <a:gd name="f9261" fmla="val 1651027"/>
              <a:gd name="f9262" fmla="val 472855"/>
              <a:gd name="f9263" fmla="val 1651656"/>
              <a:gd name="f9264" fmla="val 20868"/>
              <a:gd name="f9265" fmla="val 480838"/>
              <a:gd name="f9266" fmla="val 21559"/>
              <a:gd name="f9267" fmla="val 482441"/>
              <a:gd name="f9268" fmla="val 22207"/>
              <a:gd name="f9269" fmla="val 484063"/>
              <a:gd name="f9270" fmla="val 22927"/>
              <a:gd name="f9271" fmla="val 485653"/>
              <a:gd name="f9272" fmla="val 35522"/>
              <a:gd name="f9273" fmla="val 34756"/>
              <a:gd name="f9274" fmla="val 484056"/>
              <a:gd name="f9275" fmla="val 34013"/>
              <a:gd name="f9276" fmla="val 482449"/>
              <a:gd name="f9277" fmla="val 33278"/>
              <a:gd name="f9278" fmla="val 60472"/>
              <a:gd name="f9279" fmla="val 62994"/>
              <a:gd name="f9280" fmla="val 484561"/>
              <a:gd name="f9281" fmla="val 64590"/>
              <a:gd name="f9282" fmla="val 111353"/>
              <a:gd name="f9283" fmla="val 112027"/>
              <a:gd name="f9284" fmla="val 482448"/>
              <a:gd name="f9285" fmla="val 112709"/>
              <a:gd name="f9286" fmla="val 113412"/>
              <a:gd name="f9287" fmla="val 125785"/>
              <a:gd name="f9288" fmla="val 125054"/>
              <a:gd name="f9289" fmla="val 484055"/>
              <a:gd name="f9290" fmla="val 124332"/>
              <a:gd name="f9291" fmla="val 482450"/>
              <a:gd name="f9292" fmla="val 123633"/>
              <a:gd name="f9293" fmla="val 227566"/>
              <a:gd name="f9294" fmla="val 228189"/>
              <a:gd name="f9295" fmla="val 228827"/>
              <a:gd name="f9296" fmla="val 229477"/>
              <a:gd name="f9297" fmla="val 241850"/>
              <a:gd name="f9298" fmla="val 241171"/>
              <a:gd name="f9299" fmla="val 484054"/>
              <a:gd name="f9300" fmla="val 240497"/>
              <a:gd name="f9301" fmla="val 482452"/>
              <a:gd name="f9302" fmla="val 239846"/>
              <a:gd name="f9303" fmla="val 365623"/>
              <a:gd name="f9304" fmla="val 366046"/>
              <a:gd name="f9305" fmla="val 366484"/>
              <a:gd name="f9306" fmla="val 378542"/>
              <a:gd name="f9307" fmla="val 378087"/>
              <a:gd name="f9308" fmla="val 484053"/>
              <a:gd name="f9309" fmla="val 377622"/>
              <a:gd name="f9310" fmla="val 482456"/>
              <a:gd name="f9311" fmla="val 377187"/>
              <a:gd name="f9312" fmla="val 508723"/>
              <a:gd name="f9313" fmla="val 509186"/>
              <a:gd name="f9314" fmla="val 481245"/>
              <a:gd name="f9315" fmla="val 510912"/>
              <a:gd name="f9316" fmla="val 482722"/>
              <a:gd name="f9317" fmla="val 512511"/>
              <a:gd name="f9318" fmla="val 484107"/>
              <a:gd name="f9319" fmla="val 513750"/>
              <a:gd name="f9320" fmla="val 653780"/>
              <a:gd name="f9321" fmla="val 654052"/>
              <a:gd name="f9322" fmla="val 484035"/>
              <a:gd name="f9323" fmla="val 654110"/>
              <a:gd name="f9324" fmla="val 482447"/>
              <a:gd name="f9325" fmla="val 654263"/>
              <a:gd name="f9326" fmla="val 854635"/>
              <a:gd name="f9327" fmla="val 854992"/>
              <a:gd name="f9328" fmla="val 482481"/>
              <a:gd name="f9329" fmla="val 855466"/>
              <a:gd name="f9330" fmla="val 484087"/>
              <a:gd name="f9331" fmla="val 855990"/>
              <a:gd name="f9332" fmla="val 967584"/>
              <a:gd name="f9333" fmla="val 969557"/>
              <a:gd name="f9334" fmla="val 483696"/>
              <a:gd name="f9335" fmla="val 971636"/>
              <a:gd name="f9336" fmla="val 481959"/>
              <a:gd name="f9337" fmla="val 987024"/>
              <a:gd name="f9338" fmla="val 987006"/>
              <a:gd name="f9339" fmla="val 482388"/>
              <a:gd name="f9340" fmla="val 987167"/>
              <a:gd name="f9341" fmla="val 483984"/>
              <a:gd name="f9342" fmla="val 987692"/>
              <a:gd name="f9343" fmla="val 1020283"/>
              <a:gd name="f9344" fmla="val 1020825"/>
              <a:gd name="f9345" fmla="val 484027"/>
              <a:gd name="f9346" fmla="val 1021377"/>
              <a:gd name="f9347" fmla="val 482418"/>
              <a:gd name="f9348" fmla="val 1021953"/>
              <a:gd name="f9349" fmla="val 1061018"/>
              <a:gd name="f9350" fmla="val 1060794"/>
              <a:gd name="f9351" fmla="val 482479"/>
              <a:gd name="f9352" fmla="val 1060512"/>
              <a:gd name="f9353" fmla="val 484030"/>
              <a:gd name="f9354" fmla="val 1060276"/>
              <a:gd name="f9355" fmla="val 1072222"/>
              <a:gd name="f9356" fmla="val 1072446"/>
              <a:gd name="f9357" fmla="val 484033"/>
              <a:gd name="f9358" fmla="val 1072713"/>
              <a:gd name="f9359" fmla="val 482476"/>
              <a:gd name="f9360" fmla="val 1072927"/>
              <a:gd name="f9361" fmla="val 1284392"/>
              <a:gd name="f9362" fmla="val 1281629"/>
              <a:gd name="f9363" fmla="val 1296706"/>
              <a:gd name="f9364" fmla="val 484061"/>
              <a:gd name="f9365" fmla="val 1297202"/>
              <a:gd name="f9366" fmla="val 482443"/>
              <a:gd name="f9367" fmla="val 1297730"/>
              <a:gd name="f9368" fmla="val 1285876"/>
              <a:gd name="f9369" fmla="val 1285715"/>
              <a:gd name="f9370" fmla="val 481316"/>
              <a:gd name="f9371" fmla="val 1285576"/>
              <a:gd name="f9372" fmla="val 481805"/>
              <a:gd name="f9373" fmla="val 1285413"/>
              <a:gd name="f9374" fmla="val 482283"/>
              <a:gd name="f9375" fmla="val 1285116"/>
              <a:gd name="f9376" fmla="val 1309286"/>
              <a:gd name="f9377" fmla="val 1309134"/>
              <a:gd name="f9378" fmla="val 481025"/>
              <a:gd name="f9379" fmla="val 1309019"/>
              <a:gd name="f9380" fmla="val 481251"/>
              <a:gd name="f9381" fmla="val 1308859"/>
              <a:gd name="f9382" fmla="val 481431"/>
              <a:gd name="f9383" fmla="val 1308384"/>
              <a:gd name="f9384" fmla="val 481905"/>
              <a:gd name="f9385" fmla="val 1307729"/>
              <a:gd name="f9386" fmla="val 482380"/>
              <a:gd name="f9387" fmla="val 1306874"/>
              <a:gd name="f9388" fmla="val 482949"/>
              <a:gd name="f9389" fmla="val 1306305"/>
              <a:gd name="f9390" fmla="val 483329"/>
              <a:gd name="f9391" fmla="val 1305629"/>
              <a:gd name="f9392" fmla="val 483806"/>
              <a:gd name="f9393" fmla="val 1304964"/>
              <a:gd name="f9394" fmla="val 484375"/>
              <a:gd name="f9395" fmla="val 1303558"/>
              <a:gd name="f9396" fmla="val 484001"/>
              <a:gd name="f9397" fmla="val 1301507"/>
              <a:gd name="f9398" fmla="val 484102"/>
              <a:gd name="f9399" fmla="val 1298898"/>
              <a:gd name="f9400" fmla="val 1438706"/>
              <a:gd name="f9401" fmla="val 1439352"/>
              <a:gd name="f9402" fmla="val 484052"/>
              <a:gd name="f9403" fmla="val 1440003"/>
              <a:gd name="f9404" fmla="val 482453"/>
              <a:gd name="f9405" fmla="val 1440617"/>
              <a:gd name="f9406" fmla="val 1427020"/>
              <a:gd name="f9407" fmla="val 1426430"/>
              <a:gd name="f9408" fmla="val 482324"/>
              <a:gd name="f9409" fmla="val 1425944"/>
              <a:gd name="f9410" fmla="val 483864"/>
              <a:gd name="f9411" fmla="val 1425332"/>
              <a:gd name="f9412" fmla="val 485338"/>
              <a:gd name="f9413" fmla="val 1424891"/>
              <a:gd name="f9414" fmla="val 484793"/>
              <a:gd name="f9415" fmla="val 1424615"/>
              <a:gd name="f9416" fmla="val 484254"/>
              <a:gd name="f9417" fmla="val 1423978"/>
              <a:gd name="f9418" fmla="val 483709"/>
              <a:gd name="f9419" fmla="val 483042"/>
              <a:gd name="f9420" fmla="val 1423363"/>
              <a:gd name="f9421" fmla="val 482285"/>
              <a:gd name="f9422" fmla="val 1423344"/>
              <a:gd name="f9423" fmla="val 481574"/>
              <a:gd name="f9424" fmla="val 1423459"/>
              <a:gd name="f9425" fmla="val 1541156"/>
              <a:gd name="f9426" fmla="val 1540796"/>
              <a:gd name="f9427" fmla="val 483069"/>
              <a:gd name="f9428" fmla="val 1541363"/>
              <a:gd name="f9429" fmla="val 484657"/>
              <a:gd name="f9430" fmla="val 1542306"/>
              <a:gd name="f9431" fmla="val 485598"/>
              <a:gd name="f9432" fmla="val 1542298"/>
              <a:gd name="f9433" fmla="val 485615"/>
              <a:gd name="f9434" fmla="val 1542295"/>
              <a:gd name="f9435" fmla="val 485636"/>
              <a:gd name="f9436" fmla="val 1542287"/>
              <a:gd name="f9437" fmla="val 1555309"/>
              <a:gd name="f9438" fmla="val 1555340"/>
              <a:gd name="f9439" fmla="val 485627"/>
              <a:gd name="f9440" fmla="val 1555391"/>
              <a:gd name="f9441" fmla="val 1555420"/>
              <a:gd name="f9442" fmla="val 1556845"/>
              <a:gd name="f9443" fmla="val 484555"/>
              <a:gd name="f9444" fmla="val 1557793"/>
              <a:gd name="f9445" fmla="val 483045"/>
              <a:gd name="f9446" fmla="val 1558648"/>
              <a:gd name="f9447" fmla="val 481338"/>
              <a:gd name="f9448" fmla="val 1559242"/>
              <a:gd name="f9449" fmla="val 1634164"/>
              <a:gd name="f9450" fmla="val 1633429"/>
              <a:gd name="f9451" fmla="val 1632667"/>
              <a:gd name="f9452" fmla="val 1631900"/>
              <a:gd name="f9453" fmla="val 1645479"/>
              <a:gd name="f9454" fmla="val 1646199"/>
              <a:gd name="f9455" fmla="val 484064"/>
              <a:gd name="f9456" fmla="val 1646847"/>
              <a:gd name="f9457" fmla="val 1647538"/>
              <a:gd name="f9458" fmla="val 25116"/>
              <a:gd name="f9459" fmla="val 490450"/>
              <a:gd name="f9460" fmla="val 25889"/>
              <a:gd name="f9461" fmla="val 492074"/>
              <a:gd name="f9462" fmla="val 26743"/>
              <a:gd name="f9463" fmla="val 493656"/>
              <a:gd name="f9464" fmla="val 27546"/>
              <a:gd name="f9465" fmla="val 495266"/>
              <a:gd name="f9466" fmla="val 40364"/>
              <a:gd name="f9467" fmla="val 39514"/>
              <a:gd name="f9468" fmla="val 493654"/>
              <a:gd name="f9469" fmla="val 38586"/>
              <a:gd name="f9470" fmla="val 492076"/>
              <a:gd name="f9471" fmla="val 37767"/>
              <a:gd name="f9472" fmla="val 115508"/>
              <a:gd name="f9473" fmla="val 116258"/>
              <a:gd name="f9474" fmla="val 492071"/>
              <a:gd name="f9475" fmla="val 117084"/>
              <a:gd name="f9476" fmla="val 493658"/>
              <a:gd name="f9477" fmla="val 117864"/>
              <a:gd name="f9478" fmla="val 130404"/>
              <a:gd name="f9479" fmla="val 129592"/>
              <a:gd name="f9480" fmla="val 493655"/>
              <a:gd name="f9481" fmla="val 128717"/>
              <a:gd name="f9482" fmla="val 492075"/>
              <a:gd name="f9483" fmla="val 127937"/>
              <a:gd name="f9484" fmla="val 231388"/>
              <a:gd name="f9485" fmla="val 232081"/>
              <a:gd name="f9486" fmla="val 492073"/>
              <a:gd name="f9487" fmla="val 232856"/>
              <a:gd name="f9488" fmla="val 493657"/>
              <a:gd name="f9489" fmla="val 233576"/>
              <a:gd name="f9490" fmla="val 246135"/>
              <a:gd name="f9491" fmla="val 245382"/>
              <a:gd name="f9492" fmla="val 244578"/>
              <a:gd name="f9493" fmla="val 243853"/>
              <a:gd name="f9494" fmla="val 368236"/>
              <a:gd name="f9495" fmla="val 492080"/>
              <a:gd name="f9496" fmla="val 368776"/>
              <a:gd name="f9497" fmla="val 369267"/>
              <a:gd name="f9498" fmla="val 381417"/>
              <a:gd name="f9499" fmla="val 380909"/>
              <a:gd name="f9500" fmla="val 380364"/>
              <a:gd name="f9501" fmla="val 492078"/>
              <a:gd name="f9502" fmla="val 379877"/>
              <a:gd name="f9503" fmla="val 515957"/>
              <a:gd name="f9504" fmla="val 515967"/>
              <a:gd name="f9505" fmla="val 490511"/>
              <a:gd name="f9506" fmla="val 516004"/>
              <a:gd name="f9507" fmla="val 490555"/>
              <a:gd name="f9508" fmla="val 516013"/>
              <a:gd name="f9509" fmla="val 490617"/>
              <a:gd name="f9510" fmla="val 516273"/>
              <a:gd name="f9511" fmla="val 492240"/>
              <a:gd name="f9512" fmla="val 516437"/>
              <a:gd name="f9513" fmla="val 493688"/>
              <a:gd name="f9514" fmla="val 516662"/>
              <a:gd name="f9515" fmla="val 650868"/>
              <a:gd name="f9516" fmla="val 651582"/>
              <a:gd name="f9517" fmla="val 493670"/>
              <a:gd name="f9518" fmla="val 652210"/>
              <a:gd name="f9519" fmla="val 492066"/>
              <a:gd name="f9520" fmla="val 652667"/>
              <a:gd name="f9521" fmla="val 857900"/>
              <a:gd name="f9522" fmla="val 858429"/>
              <a:gd name="f9523" fmla="val 491734"/>
              <a:gd name="f9524" fmla="val 858897"/>
              <a:gd name="f9525" fmla="val 493070"/>
              <a:gd name="f9526" fmla="val 859440"/>
              <a:gd name="f9527" fmla="val 494321"/>
              <a:gd name="f9528" fmla="val 859577"/>
              <a:gd name="f9529" fmla="val 494632"/>
              <a:gd name="f9530" fmla="val 859692"/>
              <a:gd name="f9531" fmla="val 494954"/>
              <a:gd name="f9532" fmla="val 960813"/>
              <a:gd name="f9533" fmla="val 960799"/>
              <a:gd name="f9534" fmla="val 495233"/>
              <a:gd name="f9535" fmla="val 960790"/>
              <a:gd name="f9536" fmla="val 495206"/>
              <a:gd name="f9537" fmla="val 960776"/>
              <a:gd name="f9538" fmla="val 495173"/>
              <a:gd name="f9539" fmla="val 960491"/>
              <a:gd name="f9540" fmla="val 494699"/>
              <a:gd name="f9541" fmla="val 960113"/>
              <a:gd name="f9542" fmla="val 493761"/>
              <a:gd name="f9543" fmla="val 959923"/>
              <a:gd name="f9544" fmla="val 493951"/>
              <a:gd name="f9545" fmla="val 960975"/>
              <a:gd name="f9546" fmla="val 492813"/>
              <a:gd name="f9547" fmla="val 962041"/>
              <a:gd name="f9548" fmla="val 491601"/>
              <a:gd name="f9549" fmla="val 963095"/>
              <a:gd name="f9550" fmla="val 987525"/>
              <a:gd name="f9551" fmla="val 987204"/>
              <a:gd name="f9552" fmla="val 491187"/>
              <a:gd name="f9553" fmla="val 986771"/>
              <a:gd name="f9554" fmla="val 491966"/>
              <a:gd name="f9555" fmla="val 492802"/>
              <a:gd name="f9556" fmla="val 985343"/>
              <a:gd name="f9557" fmla="val 493608"/>
              <a:gd name="f9558" fmla="val 984782"/>
              <a:gd name="f9559" fmla="val 494433"/>
              <a:gd name="f9560" fmla="val 984297"/>
              <a:gd name="f9561" fmla="val 1016870"/>
              <a:gd name="f9562" fmla="val 1017433"/>
              <a:gd name="f9563" fmla="val 493652"/>
              <a:gd name="f9564" fmla="val 1018055"/>
              <a:gd name="f9565" fmla="val 1018595"/>
              <a:gd name="f9566" fmla="val 1059553"/>
              <a:gd name="f9567" fmla="val 1059307"/>
              <a:gd name="f9568" fmla="val 492055"/>
              <a:gd name="f9569" fmla="val 1059067"/>
              <a:gd name="f9570" fmla="val 493679"/>
              <a:gd name="f9571" fmla="val 1058811"/>
              <a:gd name="f9572" fmla="val 1070831"/>
              <a:gd name="f9573" fmla="val 1071075"/>
              <a:gd name="f9574" fmla="val 1071302"/>
              <a:gd name="f9575" fmla="val 492054"/>
              <a:gd name="f9576" fmla="val 1071536"/>
              <a:gd name="f9577" fmla="val 1278698"/>
              <a:gd name="f9578" fmla="val 1277801"/>
              <a:gd name="f9579" fmla="val 491838"/>
              <a:gd name="f9580" fmla="val 1276891"/>
              <a:gd name="f9581" fmla="val 493231"/>
              <a:gd name="f9582" fmla="val 1275915"/>
              <a:gd name="f9583" fmla="val 494414"/>
              <a:gd name="f9584" fmla="val 1275709"/>
              <a:gd name="f9585" fmla="val 494685"/>
              <a:gd name="f9586" fmla="val 1275542"/>
              <a:gd name="f9587" fmla="val 494991"/>
              <a:gd name="f9588" fmla="val 1275340"/>
              <a:gd name="f9589" fmla="val 1437297"/>
              <a:gd name="f9590" fmla="val 1438206"/>
              <a:gd name="f9591" fmla="val 1437241"/>
              <a:gd name="f9592" fmla="val 1436518"/>
              <a:gd name="f9593" fmla="val 491098"/>
              <a:gd name="f9594" fmla="val 1436609"/>
              <a:gd name="f9595" fmla="val 490885"/>
              <a:gd name="f9596" fmla="val 1436686"/>
              <a:gd name="f9597" fmla="val 490664"/>
              <a:gd name="f9598" fmla="val 1436777"/>
              <a:gd name="f9599" fmla="val 1482298"/>
              <a:gd name="f9600" fmla="val 1482112"/>
              <a:gd name="f9601" fmla="val 491285"/>
              <a:gd name="f9602" fmla="val 1481957"/>
              <a:gd name="f9603" fmla="val 492167"/>
              <a:gd name="f9604" fmla="val 1482094"/>
              <a:gd name="f9605" fmla="val 493376"/>
              <a:gd name="f9606" fmla="val 1482141"/>
              <a:gd name="f9607" fmla="val 494031"/>
              <a:gd name="f9608" fmla="val 1482381"/>
              <a:gd name="f9609" fmla="val 494627"/>
              <a:gd name="f9610" fmla="val 1482483"/>
              <a:gd name="f9611" fmla="val 1499308"/>
              <a:gd name="f9612" fmla="val 1499000"/>
              <a:gd name="f9613" fmla="val 494797"/>
              <a:gd name="f9614" fmla="val 1498686"/>
              <a:gd name="f9615" fmla="val 494328"/>
              <a:gd name="f9616" fmla="val 1498529"/>
              <a:gd name="f9617" fmla="val 493858"/>
              <a:gd name="f9618" fmla="val 1498217"/>
              <a:gd name="f9619" fmla="val 493081"/>
              <a:gd name="f9620" fmla="val 1497389"/>
              <a:gd name="f9621" fmla="val 491611"/>
              <a:gd name="f9622" fmla="val 1496155"/>
              <a:gd name="f9623" fmla="val 1539894"/>
              <a:gd name="f9624" fmla="val 1539123"/>
              <a:gd name="f9625" fmla="val 492068"/>
              <a:gd name="f9626" fmla="val 1538288"/>
              <a:gd name="f9627" fmla="val 493663"/>
              <a:gd name="f9628" fmla="val 1537483"/>
              <a:gd name="f9629" fmla="val 1549652"/>
              <a:gd name="f9630" fmla="val 1550440"/>
              <a:gd name="f9631" fmla="val 493664"/>
              <a:gd name="f9632" fmla="val 1551234"/>
              <a:gd name="f9633" fmla="val 492061"/>
              <a:gd name="f9634" fmla="val 1551989"/>
              <a:gd name="f9635" fmla="val 1629656"/>
              <a:gd name="f9636" fmla="val 1628841"/>
              <a:gd name="f9637" fmla="val 1627942"/>
              <a:gd name="f9638" fmla="val 1627096"/>
              <a:gd name="f9639" fmla="val 1640916"/>
              <a:gd name="f9640" fmla="val 1641723"/>
              <a:gd name="f9641" fmla="val 493648"/>
              <a:gd name="f9642" fmla="val 1642643"/>
              <a:gd name="f9643" fmla="val 492083"/>
              <a:gd name="f9644" fmla="val 1643420"/>
              <a:gd name="f9645" fmla="val 29995"/>
              <a:gd name="f9646" fmla="val 500063"/>
              <a:gd name="f9647" fmla="val 30827"/>
              <a:gd name="f9648" fmla="val 501658"/>
              <a:gd name="f9649" fmla="val 31563"/>
              <a:gd name="f9650" fmla="val 503297"/>
              <a:gd name="f9651" fmla="val 32425"/>
              <a:gd name="f9652" fmla="val 504878"/>
              <a:gd name="f9653" fmla="val 1621272"/>
              <a:gd name="f9654" fmla="val 1620288"/>
              <a:gd name="f9655" fmla="val 504083"/>
              <a:gd name="f9656" fmla="val 1619089"/>
              <a:gd name="f9657" fmla="val 503526"/>
              <a:gd name="f9658" fmla="val 1617710"/>
              <a:gd name="f9659" fmla="val 1545626"/>
              <a:gd name="f9660" fmla="val 1546220"/>
              <a:gd name="f9661" fmla="val 502378"/>
              <a:gd name="f9662" fmla="val 1546729"/>
              <a:gd name="f9663" fmla="val 501211"/>
              <a:gd name="f9664" fmla="val 1547314"/>
              <a:gd name="f9665" fmla="val 1535090"/>
              <a:gd name="f9666" fmla="val 1534360"/>
              <a:gd name="f9667" fmla="val 501457"/>
              <a:gd name="f9668" fmla="val 1533745"/>
              <a:gd name="f9669" fmla="val 502894"/>
              <a:gd name="f9670" fmla="val 1532994"/>
              <a:gd name="f9671" fmla="val 504285"/>
              <a:gd name="f9672" fmla="val 1501367"/>
              <a:gd name="f9673" fmla="val 1501795"/>
              <a:gd name="f9674" fmla="val 502730"/>
              <a:gd name="f9675" fmla="val 1501697"/>
              <a:gd name="f9676" fmla="val 501337"/>
              <a:gd name="f9677" fmla="val 1501423"/>
              <a:gd name="f9678" fmla="val 1483782"/>
              <a:gd name="f9679" fmla="val 1484391"/>
              <a:gd name="f9680" fmla="val 501545"/>
              <a:gd name="f9681" fmla="val 1485054"/>
              <a:gd name="f9682" fmla="val 503016"/>
              <a:gd name="f9683" fmla="val 1485989"/>
              <a:gd name="f9684" fmla="val 504378"/>
              <a:gd name="f9685" fmla="val 1435460"/>
              <a:gd name="f9686" fmla="val 1435650"/>
              <a:gd name="f9687" fmla="val 503714"/>
              <a:gd name="f9688" fmla="val 1435848"/>
              <a:gd name="f9689" fmla="val 503041"/>
              <a:gd name="f9690" fmla="val 1435943"/>
              <a:gd name="f9691" fmla="val 1436388"/>
              <a:gd name="f9692" fmla="val 1272354"/>
              <a:gd name="f9693" fmla="val 1271751"/>
              <a:gd name="f9694" fmla="val 501207"/>
              <a:gd name="f9695" fmla="val 1271133"/>
              <a:gd name="f9696" fmla="val 502343"/>
              <a:gd name="f9697" fmla="val 503619"/>
              <a:gd name="f9698" fmla="val 1069625"/>
              <a:gd name="f9699" fmla="val 1069817"/>
              <a:gd name="f9700" fmla="val 502469"/>
              <a:gd name="f9701" fmla="val 1069958"/>
              <a:gd name="f9702" fmla="val 501222"/>
              <a:gd name="f9703" fmla="val 1070145"/>
              <a:gd name="f9704" fmla="val 1058069"/>
              <a:gd name="f9705" fmla="val 1057852"/>
              <a:gd name="f9706" fmla="val 501341"/>
              <a:gd name="f9707" fmla="val 1057699"/>
              <a:gd name="f9708" fmla="val 502723"/>
              <a:gd name="f9709" fmla="val 1057475"/>
              <a:gd name="f9710" fmla="val 503989"/>
              <a:gd name="f9711" fmla="val 1013772"/>
              <a:gd name="f9712" fmla="val 1013884"/>
              <a:gd name="f9713" fmla="val 1014264"/>
              <a:gd name="f9714" fmla="val 502670"/>
              <a:gd name="f9715" fmla="val 1014542"/>
              <a:gd name="f9716" fmla="val 501715"/>
              <a:gd name="f9717" fmla="val 1014922"/>
              <a:gd name="f9718" fmla="val 500766"/>
              <a:gd name="f9719" fmla="val 1015018"/>
              <a:gd name="f9720" fmla="val 500538"/>
              <a:gd name="f9721" fmla="val 1015070"/>
              <a:gd name="f9722" fmla="val 500292"/>
              <a:gd name="f9723" fmla="val 1015164"/>
              <a:gd name="f9724" fmla="val 982665"/>
              <a:gd name="f9725" fmla="val 982402"/>
              <a:gd name="f9726" fmla="val 501339"/>
              <a:gd name="f9727" fmla="val 982085"/>
              <a:gd name="f9728" fmla="val 502609"/>
              <a:gd name="f9729" fmla="val 982053"/>
              <a:gd name="f9730" fmla="val 503896"/>
              <a:gd name="f9731" fmla="val 502601"/>
              <a:gd name="f9732" fmla="val 962830"/>
              <a:gd name="f9733" fmla="val 501323"/>
              <a:gd name="f9734" fmla="val 962575"/>
              <a:gd name="f9735" fmla="val 861796"/>
              <a:gd name="f9736" fmla="val 861983"/>
              <a:gd name="f9737" fmla="val 500555"/>
              <a:gd name="f9738" fmla="val 862216"/>
              <a:gd name="f9739" fmla="val 501026"/>
              <a:gd name="f9740" fmla="val 862389"/>
              <a:gd name="f9741" fmla="val 501526"/>
              <a:gd name="f9742" fmla="val 862674"/>
              <a:gd name="f9743" fmla="val 502284"/>
              <a:gd name="f9744" fmla="val 862774"/>
              <a:gd name="f9745" fmla="val 502862"/>
              <a:gd name="f9746" fmla="val 862964"/>
              <a:gd name="f9747" fmla="val 649273"/>
              <a:gd name="f9748" fmla="val 649769"/>
              <a:gd name="f9749" fmla="val 502627"/>
              <a:gd name="f9750" fmla="val 649994"/>
              <a:gd name="f9751" fmla="val 501409"/>
              <a:gd name="f9752" fmla="val 650015"/>
              <a:gd name="f9753" fmla="val 517348"/>
              <a:gd name="f9754" fmla="val 517528"/>
              <a:gd name="f9755" fmla="val 501412"/>
              <a:gd name="f9756" fmla="val 517750"/>
              <a:gd name="f9757" fmla="val 502895"/>
              <a:gd name="f9758" fmla="val 517923"/>
              <a:gd name="f9759" fmla="val 504193"/>
              <a:gd name="f9760" fmla="val 384292"/>
              <a:gd name="f9761" fmla="val 383824"/>
              <a:gd name="f9762" fmla="val 502838"/>
              <a:gd name="f9763" fmla="val 383410"/>
              <a:gd name="f9764" fmla="val 501431"/>
              <a:gd name="f9765" fmla="val 382956"/>
              <a:gd name="f9766" fmla="val 371190"/>
              <a:gd name="f9767" fmla="val 501433"/>
              <a:gd name="f9768" fmla="val 371596"/>
              <a:gd name="f9769" fmla="val 502836"/>
              <a:gd name="f9770" fmla="val 372049"/>
              <a:gd name="f9771" fmla="val 250382"/>
              <a:gd name="f9772" fmla="val 249694"/>
              <a:gd name="f9773" fmla="val 502835"/>
              <a:gd name="f9774" fmla="val 249086"/>
              <a:gd name="f9775" fmla="val 501432"/>
              <a:gd name="f9776" fmla="val 248416"/>
              <a:gd name="f9777" fmla="val 235765"/>
              <a:gd name="f9778" fmla="val 236407"/>
              <a:gd name="f9779" fmla="val 236996"/>
              <a:gd name="f9780" fmla="val 502833"/>
              <a:gd name="f9781" fmla="val 237657"/>
              <a:gd name="f9782" fmla="val 134985"/>
              <a:gd name="f9783" fmla="val 134241"/>
              <a:gd name="f9784" fmla="val 502834"/>
              <a:gd name="f9785" fmla="val 133593"/>
              <a:gd name="f9786" fmla="val 132871"/>
              <a:gd name="f9787" fmla="val 120220"/>
              <a:gd name="f9788" fmla="val 120786"/>
              <a:gd name="f9789" fmla="val 501178"/>
              <a:gd name="f9790" fmla="val 121291"/>
              <a:gd name="f9791" fmla="val 502324"/>
              <a:gd name="f9792" fmla="val 121871"/>
              <a:gd name="f9793" fmla="val 503433"/>
              <a:gd name="f9794" fmla="val 48841"/>
              <a:gd name="f9795" fmla="val 47511"/>
              <a:gd name="f9796" fmla="val 46378"/>
              <a:gd name="f9797" fmla="val 503897"/>
              <a:gd name="f9798" fmla="val 45428"/>
              <a:gd name="f9799" fmla="val 504656"/>
              <a:gd name="f9800" fmla="val 44559"/>
              <a:gd name="f9801" fmla="val 503144"/>
              <a:gd name="f9802" fmla="val 43784"/>
              <a:gd name="f9803" fmla="val 501587"/>
              <a:gd name="f9804" fmla="val 42942"/>
              <a:gd name="f9805" fmla="val 1624499"/>
              <a:gd name="f9806" fmla="val 1623620"/>
              <a:gd name="f9807" fmla="val 501661"/>
              <a:gd name="f9808" fmla="val 1622812"/>
              <a:gd name="f9809" fmla="val 503294"/>
              <a:gd name="f9810" fmla="val 1621902"/>
              <a:gd name="f9811" fmla="val 1635870"/>
              <a:gd name="f9812" fmla="val 1636738"/>
              <a:gd name="f9813" fmla="val 503286"/>
              <a:gd name="f9814" fmla="val 1637554"/>
              <a:gd name="f9815" fmla="val 501669"/>
              <a:gd name="f9816" fmla="val 1638393"/>
              <a:gd name="f9817" fmla="val 35207"/>
              <a:gd name="f9818" fmla="val 509675"/>
              <a:gd name="f9819" fmla="val 36126"/>
              <a:gd name="f9820" fmla="val 511290"/>
              <a:gd name="f9821" fmla="val 37078"/>
              <a:gd name="f9822" fmla="val 512890"/>
              <a:gd name="f9823" fmla="val 38027"/>
              <a:gd name="f9824" fmla="val 514490"/>
              <a:gd name="f9825" fmla="val 1630435"/>
              <a:gd name="f9826" fmla="val 1631393"/>
              <a:gd name="f9827" fmla="val 512874"/>
              <a:gd name="f9828" fmla="val 1632438"/>
              <a:gd name="f9829" fmla="val 511307"/>
              <a:gd name="f9830" fmla="val 1633366"/>
              <a:gd name="f9831" fmla="val 40809"/>
              <a:gd name="f9832" fmla="val 519269"/>
              <a:gd name="f9833" fmla="val 41804"/>
              <a:gd name="f9834" fmla="val 520882"/>
              <a:gd name="f9835" fmla="val 42846"/>
              <a:gd name="f9836" fmla="val 522468"/>
              <a:gd name="f9837" fmla="val 43870"/>
              <a:gd name="f9838" fmla="val 524066"/>
              <a:gd name="f9839" fmla="val 57893"/>
              <a:gd name="f9840" fmla="val 56818"/>
              <a:gd name="f9841" fmla="val 522473"/>
              <a:gd name="f9842" fmla="val 55748"/>
              <a:gd name="f9843" fmla="val 520877"/>
              <a:gd name="f9844" fmla="val 54703"/>
              <a:gd name="f9845" fmla="val 130775"/>
              <a:gd name="f9846" fmla="val 131738"/>
              <a:gd name="f9847" fmla="val 520874"/>
              <a:gd name="f9848" fmla="val 132714"/>
              <a:gd name="f9849" fmla="val 522476"/>
              <a:gd name="f9850" fmla="val 133705"/>
              <a:gd name="f9851" fmla="val 146857"/>
              <a:gd name="f9852" fmla="val 145815"/>
              <a:gd name="f9853" fmla="val 522472"/>
              <a:gd name="f9854" fmla="val 144772"/>
              <a:gd name="f9855" fmla="val 520879"/>
              <a:gd name="f9856" fmla="val 245263"/>
              <a:gd name="f9857" fmla="val 246159"/>
              <a:gd name="f9858" fmla="val 520875"/>
              <a:gd name="f9859" fmla="val 247067"/>
              <a:gd name="f9860" fmla="val 522475"/>
              <a:gd name="f9861" fmla="val 247990"/>
              <a:gd name="f9862" fmla="val 261197"/>
              <a:gd name="f9863" fmla="val 260237"/>
              <a:gd name="f9864" fmla="val 259275"/>
              <a:gd name="f9865" fmla="val 258340"/>
              <a:gd name="f9866" fmla="val 377354"/>
              <a:gd name="f9867" fmla="val 377978"/>
              <a:gd name="f9868" fmla="val 520880"/>
              <a:gd name="f9869" fmla="val 378622"/>
              <a:gd name="f9870" fmla="val 379265"/>
              <a:gd name="f9871" fmla="val 391767"/>
              <a:gd name="f9872" fmla="val 391096"/>
              <a:gd name="f9873" fmla="val 522474"/>
              <a:gd name="f9874" fmla="val 390433"/>
              <a:gd name="f9875" fmla="val 389783"/>
              <a:gd name="f9876" fmla="val 518776"/>
              <a:gd name="f9877" fmla="val 518893"/>
              <a:gd name="f9878" fmla="val 520878"/>
              <a:gd name="f9879" fmla="val 519022"/>
              <a:gd name="f9880" fmla="val 522494"/>
              <a:gd name="f9881" fmla="val 519110"/>
              <a:gd name="f9882" fmla="val 621764"/>
              <a:gd name="f9883" fmla="val 621915"/>
              <a:gd name="f9884" fmla="val 521949"/>
              <a:gd name="f9885" fmla="val 622929"/>
              <a:gd name="f9886" fmla="val 520262"/>
              <a:gd name="f9887" fmla="val 624862"/>
              <a:gd name="f9888" fmla="val 519361"/>
              <a:gd name="f9889" fmla="val 624925"/>
              <a:gd name="f9890" fmla="val 519333"/>
              <a:gd name="f9891" fmla="val 624966"/>
              <a:gd name="f9892" fmla="val 519298"/>
              <a:gd name="f9893" fmla="val 625029"/>
              <a:gd name="f9894" fmla="val 827627"/>
              <a:gd name="f9895" fmla="val 838738"/>
              <a:gd name="f9896" fmla="val 864689"/>
              <a:gd name="f9897" fmla="val 864973"/>
              <a:gd name="f9898" fmla="val 520881"/>
              <a:gd name="f9899" fmla="val 865217"/>
              <a:gd name="f9900" fmla="val 522548"/>
              <a:gd name="f9901" fmla="val 865580"/>
              <a:gd name="f9902" fmla="val 950370"/>
              <a:gd name="f9903" fmla="val 950841"/>
              <a:gd name="f9904" fmla="val 951467"/>
              <a:gd name="f9905" fmla="val 523087"/>
              <a:gd name="f9906" fmla="val 952429"/>
              <a:gd name="f9907" fmla="val 522584"/>
              <a:gd name="f9908" fmla="val 954003"/>
              <a:gd name="f9909" fmla="val 521749"/>
              <a:gd name="f9910" fmla="val 955354"/>
              <a:gd name="f9911" fmla="val 520593"/>
              <a:gd name="f9912" fmla="val 956547"/>
              <a:gd name="f9913" fmla="val 983427"/>
              <a:gd name="f9914" fmla="val 519647"/>
              <a:gd name="f9915" fmla="val 983486"/>
              <a:gd name="f9916" fmla="val 520017"/>
              <a:gd name="f9917" fmla="val 520398"/>
              <a:gd name="f9918" fmla="val 984536"/>
              <a:gd name="f9919" fmla="val 522135"/>
              <a:gd name="f9920" fmla="val 985937"/>
              <a:gd name="f9921" fmla="val 523248"/>
              <a:gd name="f9922" fmla="val 987488"/>
              <a:gd name="f9923" fmla="val 1002068"/>
              <a:gd name="f9924" fmla="val 1004526"/>
              <a:gd name="f9925" fmla="val 522434"/>
              <a:gd name="f9926" fmla="val 1006508"/>
              <a:gd name="f9927" fmla="val 520661"/>
              <a:gd name="f9928" fmla="val 1007484"/>
              <a:gd name="f9929" fmla="val 1054192"/>
              <a:gd name="f9930" fmla="val 1053857"/>
              <a:gd name="f9931" fmla="val 520915"/>
              <a:gd name="f9932" fmla="val 1053479"/>
              <a:gd name="f9933" fmla="val 522441"/>
              <a:gd name="f9934" fmla="val 1053135"/>
              <a:gd name="f9935" fmla="val 1065730"/>
              <a:gd name="f9936" fmla="val 1066060"/>
              <a:gd name="f9937" fmla="val 522444"/>
              <a:gd name="f9938" fmla="val 1066430"/>
              <a:gd name="f9939" fmla="val 520910"/>
              <a:gd name="f9940" fmla="val 1262393"/>
              <a:gd name="f9941" fmla="val 1262266"/>
              <a:gd name="f9942" fmla="val 520754"/>
              <a:gd name="f9943" fmla="val 1262493"/>
              <a:gd name="f9944" fmla="val 522178"/>
              <a:gd name="f9945" fmla="val 1262708"/>
              <a:gd name="f9946" fmla="val 523251"/>
              <a:gd name="f9947" fmla="val 523505"/>
              <a:gd name="f9948" fmla="val 1262741"/>
              <a:gd name="f9949" fmla="val 523754"/>
              <a:gd name="f9950" fmla="val 1262801"/>
              <a:gd name="f9951" fmla="val 1436221"/>
              <a:gd name="f9952" fmla="val 1436763"/>
              <a:gd name="f9953" fmla="val 1436873"/>
              <a:gd name="f9954" fmla="val 520929"/>
              <a:gd name="f9955" fmla="val 1436722"/>
              <a:gd name="f9956" fmla="val 1523144"/>
              <a:gd name="f9957" fmla="val 1522137"/>
              <a:gd name="f9958" fmla="val 1521120"/>
              <a:gd name="f9959" fmla="val 1520084"/>
              <a:gd name="f9960" fmla="val 1533717"/>
              <a:gd name="f9961" fmla="val 1534711"/>
              <a:gd name="f9962" fmla="val 1535720"/>
              <a:gd name="f9963" fmla="val 520883"/>
              <a:gd name="f9964" fmla="val 1536685"/>
              <a:gd name="f9965" fmla="val 1612850"/>
              <a:gd name="f9966" fmla="val 1611802"/>
              <a:gd name="f9967" fmla="val 1610718"/>
              <a:gd name="f9968" fmla="val 522470"/>
              <a:gd name="f9969" fmla="val 1609641"/>
              <a:gd name="f9970" fmla="val 1624518"/>
              <a:gd name="f9971" fmla="val 1625534"/>
              <a:gd name="f9972" fmla="val 522480"/>
              <a:gd name="f9973" fmla="val 1626498"/>
              <a:gd name="f9974" fmla="val 520870"/>
              <a:gd name="f9975" fmla="val 1627486"/>
              <a:gd name="f9976" fmla="val 47060"/>
              <a:gd name="f9977" fmla="val 528881"/>
              <a:gd name="f9978" fmla="val 48124"/>
              <a:gd name="f9979" fmla="val 530480"/>
              <a:gd name="f9980" fmla="val 49159"/>
              <a:gd name="f9981" fmla="val 532094"/>
              <a:gd name="f9982" fmla="val 50251"/>
              <a:gd name="f9983" fmla="val 533678"/>
              <a:gd name="f9984" fmla="val 64608"/>
              <a:gd name="f9985" fmla="val 63444"/>
              <a:gd name="f9986" fmla="val 532076"/>
              <a:gd name="f9987" fmla="val 62236"/>
              <a:gd name="f9988" fmla="val 530500"/>
              <a:gd name="f9989" fmla="val 61102"/>
              <a:gd name="f9990" fmla="val 136673"/>
              <a:gd name="f9991" fmla="val 137722"/>
              <a:gd name="f9992" fmla="val 530501"/>
              <a:gd name="f9993" fmla="val 138843"/>
              <a:gd name="f9994" fmla="val 532075"/>
              <a:gd name="f9995" fmla="val 139920"/>
              <a:gd name="f9996" fmla="val 153349"/>
              <a:gd name="f9997" fmla="val 152223"/>
              <a:gd name="f9998" fmla="val 151053"/>
              <a:gd name="f9999" fmla="val 149955"/>
              <a:gd name="f10000" fmla="val 250735"/>
              <a:gd name="f10001" fmla="val 251712"/>
              <a:gd name="f10002" fmla="val 530504"/>
              <a:gd name="f10003" fmla="val 252774"/>
              <a:gd name="f10004" fmla="val 532071"/>
              <a:gd name="f10005" fmla="val 253777"/>
              <a:gd name="f10006" fmla="val 267188"/>
              <a:gd name="f10007" fmla="val 266149"/>
              <a:gd name="f10008" fmla="val 532077"/>
              <a:gd name="f10009" fmla="val 265086"/>
              <a:gd name="f10010" fmla="val 381176"/>
              <a:gd name="f10011" fmla="val 381858"/>
              <a:gd name="f10012" fmla="val 530502"/>
              <a:gd name="f10013" fmla="val 382589"/>
              <a:gd name="f10014" fmla="val 383290"/>
              <a:gd name="f10015" fmla="val 395978"/>
              <a:gd name="f10016" fmla="val 395243"/>
              <a:gd name="f10017" fmla="val 532074"/>
              <a:gd name="f10018" fmla="val 394467"/>
              <a:gd name="f10019" fmla="val 530506"/>
              <a:gd name="f10020" fmla="val 393752"/>
              <a:gd name="f10021" fmla="val 519394"/>
              <a:gd name="f10022" fmla="val 530499"/>
              <a:gd name="f10023" fmla="val 519418"/>
              <a:gd name="f10024" fmla="val 532093"/>
              <a:gd name="f10025" fmla="val 519444"/>
              <a:gd name="f10026" fmla="val 622747"/>
              <a:gd name="f10027" fmla="val 622843"/>
              <a:gd name="f10028" fmla="val 622734"/>
              <a:gd name="f10029" fmla="val 530462"/>
              <a:gd name="f10030" fmla="val 622395"/>
              <a:gd name="f10031" fmla="val 866693"/>
              <a:gd name="f10032" fmla="val 866805"/>
              <a:gd name="f10033" fmla="val 529385"/>
              <a:gd name="f10034" fmla="val 866945"/>
              <a:gd name="f10035" fmla="val 529835"/>
              <a:gd name="f10036" fmla="val 867045"/>
              <a:gd name="f10037" fmla="val 867334"/>
              <a:gd name="f10038" fmla="val 531613"/>
              <a:gd name="f10039" fmla="val 867828"/>
              <a:gd name="f10040" fmla="val 532575"/>
              <a:gd name="f10041" fmla="val 868251"/>
              <a:gd name="f10042" fmla="val 947773"/>
              <a:gd name="f10043" fmla="val 948217"/>
              <a:gd name="f10044" fmla="val 532027"/>
              <a:gd name="f10045" fmla="val 948569"/>
              <a:gd name="f10046" fmla="val 530423"/>
              <a:gd name="f10047" fmla="val 948849"/>
              <a:gd name="f10048" fmla="val 1052059"/>
              <a:gd name="f10049" fmla="val 1051704"/>
              <a:gd name="f10050" fmla="val 530484"/>
              <a:gd name="f10051" fmla="val 1051347"/>
              <a:gd name="f10052" fmla="val 532096"/>
              <a:gd name="f10053" fmla="val 1050983"/>
              <a:gd name="f10054" fmla="val 1063671"/>
              <a:gd name="f10055" fmla="val 1064021"/>
              <a:gd name="f10056" fmla="val 532095"/>
              <a:gd name="f10057" fmla="val 1064369"/>
              <a:gd name="f10058" fmla="val 1064710"/>
              <a:gd name="f10059" fmla="val 1262772"/>
              <a:gd name="f10060" fmla="val 530382"/>
              <a:gd name="f10061" fmla="val 1262658"/>
              <a:gd name="f10062" fmla="val 531861"/>
              <a:gd name="f10063" fmla="val 533400"/>
              <a:gd name="f10064" fmla="val 1262655"/>
              <a:gd name="f10065" fmla="val 533495"/>
              <a:gd name="f10066" fmla="val 1262594"/>
              <a:gd name="f10067" fmla="val 533583"/>
              <a:gd name="f10068" fmla="val 1262541"/>
              <a:gd name="f10069" fmla="val 1433012"/>
              <a:gd name="f10070" fmla="val 1433183"/>
              <a:gd name="f10071" fmla="val 533081"/>
              <a:gd name="f10072" fmla="val 1433403"/>
              <a:gd name="f10073" fmla="val 532473"/>
              <a:gd name="f10074" fmla="val 1433568"/>
              <a:gd name="f10075" fmla="val 531881"/>
              <a:gd name="f10076" fmla="val 1433856"/>
              <a:gd name="f10077" fmla="val 530814"/>
              <a:gd name="f10078" fmla="val 1434270"/>
              <a:gd name="f10079" fmla="val 529898"/>
              <a:gd name="f10080" fmla="val 1434588"/>
              <a:gd name="f10081" fmla="val 1516949"/>
              <a:gd name="f10082" fmla="val 1515855"/>
              <a:gd name="f10083" fmla="val 1514695"/>
              <a:gd name="f10084" fmla="val 1513573"/>
              <a:gd name="f10085" fmla="val 1527596"/>
              <a:gd name="f10086" fmla="val 1528660"/>
              <a:gd name="f10087" fmla="val 532090"/>
              <a:gd name="f10088" fmla="val 1529694"/>
              <a:gd name="f10089" fmla="val 530486"/>
              <a:gd name="f10090" fmla="val 1530731"/>
              <a:gd name="f10091" fmla="val 1606432"/>
              <a:gd name="f10092" fmla="val 1605298"/>
              <a:gd name="f10093" fmla="val 1604090"/>
              <a:gd name="f10094" fmla="val 1602926"/>
              <a:gd name="f10095" fmla="val 1618137"/>
              <a:gd name="f10096" fmla="val 1619249"/>
              <a:gd name="f10097" fmla="val 532064"/>
              <a:gd name="f10098" fmla="val 1620466"/>
              <a:gd name="f10099" fmla="val 530511"/>
              <a:gd name="f10100" fmla="val 1621550"/>
              <a:gd name="f10101" fmla="val 53627"/>
              <a:gd name="f10102" fmla="val 538493"/>
              <a:gd name="f10103" fmla="val 54781"/>
              <a:gd name="f10104" fmla="val 540109"/>
              <a:gd name="f10105" fmla="val 55987"/>
              <a:gd name="f10106" fmla="val 541692"/>
              <a:gd name="f10107" fmla="val 57170"/>
              <a:gd name="f10108" fmla="val 543290"/>
              <a:gd name="f10109" fmla="val 71731"/>
              <a:gd name="f10110" fmla="val 70505"/>
              <a:gd name="f10111" fmla="val 541715"/>
              <a:gd name="f10112" fmla="val 69368"/>
              <a:gd name="f10113" fmla="val 540085"/>
              <a:gd name="f10114" fmla="val 68170"/>
              <a:gd name="f10115" fmla="val 143221"/>
              <a:gd name="f10116" fmla="val 144332"/>
              <a:gd name="f10117" fmla="val 540088"/>
              <a:gd name="f10118" fmla="val 145386"/>
              <a:gd name="f10119" fmla="val 541712"/>
              <a:gd name="f10120" fmla="val 146523"/>
              <a:gd name="f10121" fmla="val 160250"/>
              <a:gd name="f10122" fmla="val 159062"/>
              <a:gd name="f10123" fmla="val 157960"/>
              <a:gd name="f10124" fmla="val 540086"/>
              <a:gd name="f10125" fmla="val 156800"/>
              <a:gd name="f10126" fmla="val 256838"/>
              <a:gd name="f10127" fmla="val 257869"/>
              <a:gd name="f10128" fmla="val 258843"/>
              <a:gd name="f10129" fmla="val 541714"/>
              <a:gd name="f10130" fmla="val 259898"/>
              <a:gd name="f10131" fmla="val 273588"/>
              <a:gd name="f10132" fmla="val 272492"/>
              <a:gd name="f10133" fmla="val 271470"/>
              <a:gd name="f10134" fmla="val 270397"/>
              <a:gd name="f10135" fmla="val 385461"/>
              <a:gd name="f10136" fmla="val 386188"/>
              <a:gd name="f10137" fmla="val 540087"/>
              <a:gd name="f10138" fmla="val 386885"/>
              <a:gd name="f10139" fmla="val 541716"/>
              <a:gd name="f10140" fmla="val 387631"/>
              <a:gd name="f10141" fmla="val 400486"/>
              <a:gd name="f10142" fmla="val 399707"/>
              <a:gd name="f10143" fmla="val 541721"/>
              <a:gd name="f10144" fmla="val 399000"/>
              <a:gd name="f10145" fmla="val 540083"/>
              <a:gd name="f10146" fmla="val 398241"/>
              <a:gd name="f10147" fmla="val 519685"/>
              <a:gd name="f10148" fmla="val 519787"/>
              <a:gd name="f10149" fmla="val 540295"/>
              <a:gd name="f10150" fmla="val 520016"/>
              <a:gd name="f10151" fmla="val 541969"/>
              <a:gd name="f10152" fmla="val 520631"/>
              <a:gd name="f10153" fmla="val 619612"/>
              <a:gd name="f10154" fmla="val 620553"/>
              <a:gd name="f10155" fmla="val 541685"/>
              <a:gd name="f10156" fmla="val 621282"/>
              <a:gd name="f10157" fmla="val 540089"/>
              <a:gd name="f10158" fmla="val 621801"/>
              <a:gd name="f10159" fmla="val 870013"/>
              <a:gd name="f10160" fmla="val 870441"/>
              <a:gd name="f10161" fmla="val 539480"/>
              <a:gd name="f10162" fmla="val 870941"/>
              <a:gd name="f10163" fmla="val 540469"/>
              <a:gd name="f10164" fmla="val 871126"/>
              <a:gd name="f10165" fmla="val 541457"/>
              <a:gd name="f10166" fmla="val 871293"/>
              <a:gd name="f10167" fmla="val 542190"/>
              <a:gd name="f10168" fmla="val 871560"/>
              <a:gd name="f10169" fmla="val 542725"/>
              <a:gd name="f10170" fmla="val 871812"/>
              <a:gd name="f10171" fmla="val 942894"/>
              <a:gd name="f10172" fmla="val 944224"/>
              <a:gd name="f10173" fmla="val 541798"/>
              <a:gd name="f10174" fmla="val 945179"/>
              <a:gd name="f10175" fmla="val 540164"/>
              <a:gd name="f10176" fmla="val 945974"/>
              <a:gd name="f10177" fmla="val 1049907"/>
              <a:gd name="f10178" fmla="val 1049534"/>
              <a:gd name="f10179" fmla="val 540051"/>
              <a:gd name="f10180" fmla="val 1049232"/>
              <a:gd name="f10181" fmla="val 541754"/>
              <a:gd name="f10182" fmla="val 1048850"/>
              <a:gd name="f10183" fmla="val 1061630"/>
              <a:gd name="f10184" fmla="val 1061999"/>
              <a:gd name="f10185" fmla="val 541748"/>
              <a:gd name="f10186" fmla="val 1062291"/>
              <a:gd name="f10187" fmla="val 540055"/>
              <a:gd name="f10188" fmla="val 1062651"/>
              <a:gd name="f10189" fmla="val 1259666"/>
              <a:gd name="f10190" fmla="val 1258739"/>
              <a:gd name="f10191" fmla="val 540114"/>
              <a:gd name="f10192" fmla="val 1257758"/>
              <a:gd name="f10193" fmla="val 541687"/>
              <a:gd name="f10194" fmla="val 1256809"/>
              <a:gd name="f10195" fmla="val 1428782"/>
              <a:gd name="f10196" fmla="val 1429888"/>
              <a:gd name="f10197" fmla="val 541730"/>
              <a:gd name="f10198" fmla="val 1430748"/>
              <a:gd name="f10199" fmla="val 540124"/>
              <a:gd name="f10200" fmla="val 1431416"/>
              <a:gd name="f10201" fmla="val 1510178"/>
              <a:gd name="f10202" fmla="val 1509009"/>
              <a:gd name="f10203" fmla="val 540101"/>
              <a:gd name="f10204" fmla="val 1507814"/>
              <a:gd name="f10205" fmla="val 541699"/>
              <a:gd name="f10206" fmla="val 1506617"/>
              <a:gd name="f10207" fmla="val 1520881"/>
              <a:gd name="f10208" fmla="val 1522022"/>
              <a:gd name="f10209" fmla="val 541705"/>
              <a:gd name="f10210" fmla="val 1523125"/>
              <a:gd name="f10211" fmla="val 540096"/>
              <a:gd name="f10212" fmla="val 1524239"/>
              <a:gd name="f10213" fmla="val 1599364"/>
              <a:gd name="f10214" fmla="val 1598167"/>
              <a:gd name="f10215" fmla="val 1597029"/>
              <a:gd name="f10216" fmla="val 1595803"/>
              <a:gd name="f10217" fmla="val 1611292"/>
              <a:gd name="f10218" fmla="val 1612460"/>
              <a:gd name="f10219" fmla="val 541711"/>
              <a:gd name="f10220" fmla="val 1613564"/>
              <a:gd name="f10221" fmla="val 540090"/>
              <a:gd name="f10222" fmla="val 1614705"/>
              <a:gd name="f10223" fmla="val 60750"/>
              <a:gd name="f10224" fmla="val 548106"/>
              <a:gd name="f10225" fmla="val 61978"/>
              <a:gd name="f10226" fmla="val 549711"/>
              <a:gd name="f10227" fmla="val 63204"/>
              <a:gd name="f10228" fmla="val 551315"/>
              <a:gd name="f10229" fmla="val 64460"/>
              <a:gd name="f10230" fmla="val 552902"/>
              <a:gd name="f10231" fmla="val 79578"/>
              <a:gd name="f10232" fmla="val 78253"/>
              <a:gd name="f10233" fmla="val 551311"/>
              <a:gd name="f10234" fmla="val 76942"/>
              <a:gd name="f10235" fmla="val 549716"/>
              <a:gd name="f10236" fmla="val 75645"/>
              <a:gd name="f10237" fmla="val 150159"/>
              <a:gd name="f10238" fmla="val 151356"/>
              <a:gd name="f10239" fmla="val 549710"/>
              <a:gd name="f10240" fmla="val 152552"/>
              <a:gd name="f10241" fmla="val 551316"/>
              <a:gd name="f10242" fmla="val 153776"/>
              <a:gd name="f10243" fmla="val 167855"/>
              <a:gd name="f10244" fmla="val 166573"/>
              <a:gd name="f10245" fmla="val 551313"/>
              <a:gd name="f10246" fmla="val 165307"/>
              <a:gd name="f10247" fmla="val 549714"/>
              <a:gd name="f10248" fmla="val 164053"/>
              <a:gd name="f10249" fmla="val 263293"/>
              <a:gd name="f10250" fmla="val 264405"/>
              <a:gd name="f10251" fmla="val 549709"/>
              <a:gd name="f10252" fmla="val 265514"/>
              <a:gd name="f10253" fmla="val 551317"/>
              <a:gd name="f10254" fmla="val 266650"/>
              <a:gd name="f10255" fmla="val 280581"/>
              <a:gd name="f10256" fmla="val 279398"/>
              <a:gd name="f10257" fmla="val 551312"/>
              <a:gd name="f10258" fmla="val 278217"/>
              <a:gd name="f10259" fmla="val 549717"/>
              <a:gd name="f10260" fmla="val 277057"/>
              <a:gd name="f10261" fmla="val 390005"/>
              <a:gd name="f10262" fmla="val 390799"/>
              <a:gd name="f10263" fmla="val 391604"/>
              <a:gd name="f10264" fmla="val 392417"/>
              <a:gd name="f10265" fmla="val 405531"/>
              <a:gd name="f10266" fmla="val 404680"/>
              <a:gd name="f10267" fmla="val 403839"/>
              <a:gd name="f10268" fmla="val 549715"/>
              <a:gd name="f10269" fmla="val 403008"/>
              <a:gd name="f10270" fmla="val 521411"/>
              <a:gd name="f10271" fmla="val 521398"/>
              <a:gd name="f10272" fmla="val 549215"/>
              <a:gd name="f10273" fmla="val 521557"/>
              <a:gd name="f10274" fmla="val 550350"/>
              <a:gd name="f10275" fmla="val 521911"/>
              <a:gd name="f10276" fmla="val 551513"/>
              <a:gd name="f10277" fmla="val 522025"/>
              <a:gd name="f10278" fmla="val 551928"/>
              <a:gd name="f10279" fmla="val 522293"/>
              <a:gd name="f10280" fmla="val 552478"/>
              <a:gd name="f10281" fmla="val 619779"/>
              <a:gd name="f10282" fmla="val 619340"/>
              <a:gd name="f10283" fmla="val 551287"/>
              <a:gd name="f10284" fmla="val 618872"/>
              <a:gd name="f10285" fmla="val 549745"/>
              <a:gd name="f10286" fmla="val 618443"/>
              <a:gd name="f10287" fmla="val 873853"/>
              <a:gd name="f10288" fmla="val 873920"/>
              <a:gd name="f10289" fmla="val 548370"/>
              <a:gd name="f10290" fmla="val 873863"/>
              <a:gd name="f10291" fmla="val 548560"/>
              <a:gd name="f10292" fmla="val 873983"/>
              <a:gd name="f10293" fmla="val 548846"/>
              <a:gd name="f10294" fmla="val 874535"/>
              <a:gd name="f10295" fmla="val 550203"/>
              <a:gd name="f10296" fmla="val 874884"/>
              <a:gd name="f10297" fmla="val 551529"/>
              <a:gd name="f10298" fmla="val 875133"/>
              <a:gd name="f10299" fmla="val 935475"/>
              <a:gd name="f10300" fmla="val 935896"/>
              <a:gd name="f10301" fmla="val 552321"/>
              <a:gd name="f10302" fmla="val 936343"/>
              <a:gd name="f10303" fmla="val 551726"/>
              <a:gd name="f10304" fmla="val 936662"/>
              <a:gd name="f10305" fmla="val 551217"/>
              <a:gd name="f10306" fmla="val 937329"/>
              <a:gd name="f10307" fmla="val 550180"/>
              <a:gd name="f10308" fmla="val 937658"/>
              <a:gd name="f10309" fmla="val 549786"/>
              <a:gd name="f10310" fmla="val 937979"/>
              <a:gd name="f10311" fmla="val 549009"/>
              <a:gd name="f10312" fmla="val 938238"/>
              <a:gd name="f10313" fmla="val 1047551"/>
              <a:gd name="f10314" fmla="val 1047126"/>
              <a:gd name="f10315" fmla="val 549752"/>
              <a:gd name="f10316" fmla="val 1046670"/>
              <a:gd name="f10317" fmla="val 551281"/>
              <a:gd name="f10318" fmla="val 1046234"/>
              <a:gd name="f10319" fmla="val 1059089"/>
              <a:gd name="f10320" fmla="val 1059507"/>
              <a:gd name="f10321" fmla="val 551285"/>
              <a:gd name="f10322" fmla="val 1059961"/>
              <a:gd name="f10323" fmla="val 1060369"/>
              <a:gd name="f10324" fmla="val 1253934"/>
              <a:gd name="f10325" fmla="val 1252963"/>
              <a:gd name="f10326" fmla="val 549693"/>
              <a:gd name="f10327" fmla="val 1252050"/>
              <a:gd name="f10328" fmla="val 551333"/>
              <a:gd name="f10329" fmla="val 1251059"/>
              <a:gd name="f10330" fmla="val 1423082"/>
              <a:gd name="f10331" fmla="val 551405"/>
              <a:gd name="f10332" fmla="val 1423917"/>
              <a:gd name="f10333" fmla="val 549802"/>
              <a:gd name="f10334" fmla="val 1424683"/>
              <a:gd name="f10335" fmla="val 1502907"/>
              <a:gd name="f10336" fmla="val 1501662"/>
              <a:gd name="f10337" fmla="val 549702"/>
              <a:gd name="f10338" fmla="val 1500451"/>
              <a:gd name="f10339" fmla="val 551325"/>
              <a:gd name="f10340" fmla="val 1499178"/>
              <a:gd name="f10341" fmla="val 1513702"/>
              <a:gd name="f10342" fmla="val 1514939"/>
              <a:gd name="f10343" fmla="val 551296"/>
              <a:gd name="f10344" fmla="val 1516240"/>
              <a:gd name="f10345" fmla="val 549730"/>
              <a:gd name="f10346" fmla="val 1517449"/>
              <a:gd name="f10347" fmla="val 1591889"/>
              <a:gd name="f10348" fmla="val 1590593"/>
              <a:gd name="f10349" fmla="val 1589280"/>
              <a:gd name="f10350" fmla="val 1587956"/>
              <a:gd name="f10351" fmla="val 1603909"/>
              <a:gd name="f10352" fmla="val 1605182"/>
              <a:gd name="f10353" fmla="val 551293"/>
              <a:gd name="f10354" fmla="val 1606523"/>
              <a:gd name="f10355" fmla="val 549733"/>
              <a:gd name="f10356" fmla="val 1607767"/>
              <a:gd name="f10357" fmla="val 68392"/>
              <a:gd name="f10358" fmla="val 557718"/>
              <a:gd name="f10359" fmla="val 69700"/>
              <a:gd name="f10360" fmla="val 559319"/>
              <a:gd name="f10361" fmla="val 70991"/>
              <a:gd name="f10362" fmla="val 560932"/>
              <a:gd name="f10363" fmla="val 72325"/>
              <a:gd name="f10364" fmla="val 562515"/>
              <a:gd name="f10365" fmla="val 87832"/>
              <a:gd name="f10366" fmla="val 86408"/>
              <a:gd name="f10367" fmla="val 560909"/>
              <a:gd name="f10368" fmla="val 84926"/>
              <a:gd name="f10369" fmla="val 559343"/>
              <a:gd name="f10370" fmla="val 83529"/>
              <a:gd name="f10371" fmla="val 157505"/>
              <a:gd name="f10372" fmla="val 158795"/>
              <a:gd name="f10373" fmla="val 559337"/>
              <a:gd name="f10374" fmla="val 160138"/>
              <a:gd name="f10375" fmla="val 560915"/>
              <a:gd name="f10376" fmla="val 161456"/>
              <a:gd name="f10377" fmla="val 175887"/>
              <a:gd name="f10378" fmla="val 174508"/>
              <a:gd name="f10379" fmla="val 560911"/>
              <a:gd name="f10380" fmla="val 173084"/>
              <a:gd name="f10381" fmla="val 559342"/>
              <a:gd name="f10382" fmla="val 171732"/>
              <a:gd name="f10383" fmla="val 270119"/>
              <a:gd name="f10384" fmla="val 271319"/>
              <a:gd name="f10385" fmla="val 559338"/>
              <a:gd name="f10386" fmla="val 272568"/>
              <a:gd name="f10387" fmla="val 560914"/>
              <a:gd name="f10388" fmla="val 273792"/>
              <a:gd name="f10389" fmla="val 287945"/>
              <a:gd name="f10390" fmla="val 286675"/>
              <a:gd name="f10391" fmla="val 560912"/>
              <a:gd name="f10392" fmla="val 285373"/>
              <a:gd name="f10393" fmla="val 559344"/>
              <a:gd name="f10394" fmla="val 284124"/>
              <a:gd name="f10395" fmla="val 394847"/>
              <a:gd name="f10396" fmla="val 395711"/>
              <a:gd name="f10397" fmla="val 559347"/>
              <a:gd name="f10398" fmla="val 396633"/>
              <a:gd name="f10399" fmla="val 397518"/>
              <a:gd name="f10400" fmla="val 410892"/>
              <a:gd name="f10401" fmla="val 409964"/>
              <a:gd name="f10402" fmla="val 560910"/>
              <a:gd name="f10403" fmla="val 408998"/>
              <a:gd name="f10404" fmla="val 408091"/>
              <a:gd name="f10405" fmla="val 524063"/>
              <a:gd name="f10406" fmla="val 524430"/>
              <a:gd name="f10407" fmla="val 559267"/>
              <a:gd name="f10408" fmla="val 524619"/>
              <a:gd name="f10409" fmla="val 560880"/>
              <a:gd name="f10410" fmla="val 524694"/>
              <a:gd name="f10411" fmla="val 622469"/>
              <a:gd name="f10412" fmla="val 622010"/>
              <a:gd name="f10413" fmla="val 560947"/>
              <a:gd name="f10414" fmla="val 621582"/>
              <a:gd name="f10415" fmla="val 559309"/>
              <a:gd name="f10416" fmla="val 621133"/>
              <a:gd name="f10417" fmla="val 875392"/>
              <a:gd name="f10418" fmla="val 875380"/>
              <a:gd name="f10419" fmla="val 557968"/>
              <a:gd name="f10420" fmla="val 875431"/>
              <a:gd name="f10421" fmla="val 558163"/>
              <a:gd name="f10422" fmla="val 875411"/>
              <a:gd name="f10423" fmla="val 558422"/>
              <a:gd name="f10424" fmla="val 875325"/>
              <a:gd name="f10425" fmla="val 559618"/>
              <a:gd name="f10426" fmla="val 875329"/>
              <a:gd name="f10427" fmla="val 561022"/>
              <a:gd name="f10428" fmla="val 926738"/>
              <a:gd name="f10429" fmla="val 928207"/>
              <a:gd name="f10430" fmla="val 561197"/>
              <a:gd name="f10431" fmla="val 929551"/>
              <a:gd name="f10432" fmla="val 559589"/>
              <a:gd name="f10433" fmla="val 930670"/>
              <a:gd name="f10434" fmla="val 1044880"/>
              <a:gd name="f10435" fmla="val 1044435"/>
              <a:gd name="f10436" fmla="val 559313"/>
              <a:gd name="f10437" fmla="val 1044017"/>
              <a:gd name="f10438" fmla="val 560945"/>
              <a:gd name="f10439" fmla="val 1043563"/>
              <a:gd name="f10440" fmla="val 1056511"/>
              <a:gd name="f10441" fmla="val 1056949"/>
              <a:gd name="f10442" fmla="val 560942"/>
              <a:gd name="f10443" fmla="val 1057362"/>
              <a:gd name="f10444" fmla="val 1057791"/>
              <a:gd name="f10445" fmla="val 1248035"/>
              <a:gd name="f10446" fmla="val 1246967"/>
              <a:gd name="f10447" fmla="val 559356"/>
              <a:gd name="f10448" fmla="val 1245804"/>
              <a:gd name="f10449" fmla="val 560897"/>
              <a:gd name="f10450" fmla="val 1244715"/>
              <a:gd name="f10451" fmla="val 1310900"/>
              <a:gd name="f10452" fmla="val 1312113"/>
              <a:gd name="f10453" fmla="val 562226"/>
              <a:gd name="f10454" fmla="val 1313301"/>
              <a:gd name="f10455" fmla="val 561922"/>
              <a:gd name="f10456" fmla="val 1314554"/>
              <a:gd name="f10457" fmla="val 561644"/>
              <a:gd name="f10458" fmla="val 1317688"/>
              <a:gd name="f10459" fmla="val 560981"/>
              <a:gd name="f10460" fmla="val 1320829"/>
              <a:gd name="f10461" fmla="val 560317"/>
              <a:gd name="f10462" fmla="val 1323773"/>
              <a:gd name="f10463" fmla="val 559274"/>
              <a:gd name="f10464" fmla="val 1324652"/>
              <a:gd name="f10465" fmla="val 558965"/>
              <a:gd name="f10466" fmla="val 1325512"/>
              <a:gd name="f10467" fmla="val 558876"/>
              <a:gd name="f10468" fmla="val 1326314"/>
              <a:gd name="f10469" fmla="val 558959"/>
              <a:gd name="f10470" fmla="val 1328478"/>
              <a:gd name="f10471" fmla="val 559182"/>
              <a:gd name="f10472" fmla="val 1330131"/>
              <a:gd name="f10473" fmla="val 560722"/>
              <a:gd name="f10474" fmla="val 1330989"/>
              <a:gd name="f10475" fmla="val 1413498"/>
              <a:gd name="f10476" fmla="val 1415391"/>
              <a:gd name="f10477" fmla="val 561097"/>
              <a:gd name="f10478" fmla="val 1417059"/>
              <a:gd name="f10479" fmla="val 559475"/>
              <a:gd name="f10480" fmla="val 1418599"/>
              <a:gd name="f10481" fmla="val 1495134"/>
              <a:gd name="f10482" fmla="val 1493798"/>
              <a:gd name="f10483" fmla="val 559318"/>
              <a:gd name="f10484" fmla="val 1492492"/>
              <a:gd name="f10485" fmla="val 560934"/>
              <a:gd name="f10486" fmla="val 1506190"/>
              <a:gd name="f10487" fmla="val 1507479"/>
              <a:gd name="f10488" fmla="val 1508674"/>
              <a:gd name="f10489" fmla="val 559306"/>
              <a:gd name="f10490" fmla="val 1509937"/>
              <a:gd name="f10491" fmla="val 1583987"/>
              <a:gd name="f10492" fmla="val 1582591"/>
              <a:gd name="f10493" fmla="val 1581125"/>
              <a:gd name="f10494" fmla="val 1579702"/>
              <a:gd name="f10495" fmla="val 1596137"/>
              <a:gd name="f10496" fmla="val 1597465"/>
              <a:gd name="f10497" fmla="val 560939"/>
              <a:gd name="f10498" fmla="val 1598712"/>
              <a:gd name="f10499" fmla="val 559312"/>
              <a:gd name="f10500" fmla="val 1600014"/>
              <a:gd name="f10501" fmla="val 1486713"/>
              <a:gd name="f10502" fmla="val 561052"/>
              <a:gd name="f10503" fmla="val 1485873"/>
              <a:gd name="f10504" fmla="val 560851"/>
              <a:gd name="f10505" fmla="val 1484764"/>
              <a:gd name="f10506" fmla="val 560804"/>
              <a:gd name="f10507" fmla="val 1483244"/>
              <a:gd name="f10508" fmla="val 561089"/>
              <a:gd name="f10509" fmla="val 1482352"/>
              <a:gd name="f10510" fmla="val 561193"/>
              <a:gd name="f10511" fmla="val 1480632"/>
              <a:gd name="f10512" fmla="val 561509"/>
              <a:gd name="f10513" fmla="val 1479089"/>
              <a:gd name="f10514" fmla="val 1488902"/>
              <a:gd name="f10515" fmla="val 1488763"/>
              <a:gd name="f10516" fmla="val 562327"/>
              <a:gd name="f10517" fmla="val 1488741"/>
              <a:gd name="f10518" fmla="val 562105"/>
              <a:gd name="f10519" fmla="val 1488549"/>
              <a:gd name="f10520" fmla="val 561941"/>
              <a:gd name="f10521" fmla="val 1488122"/>
              <a:gd name="f10522" fmla="val 561609"/>
              <a:gd name="f10523" fmla="val 1487552"/>
              <a:gd name="f10524" fmla="val 561253"/>
              <a:gd name="f10525" fmla="val 76443"/>
              <a:gd name="f10526" fmla="val 567330"/>
              <a:gd name="f10527" fmla="val 77848"/>
              <a:gd name="f10528" fmla="val 568946"/>
              <a:gd name="f10529" fmla="val 79297"/>
              <a:gd name="f10530" fmla="val 570531"/>
              <a:gd name="f10531" fmla="val 80728"/>
              <a:gd name="f10532" fmla="val 572127"/>
              <a:gd name="f10533" fmla="val 96569"/>
              <a:gd name="f10534" fmla="val 95077"/>
              <a:gd name="f10535" fmla="val 570544"/>
              <a:gd name="f10536" fmla="val 93621"/>
              <a:gd name="f10537" fmla="val 568933"/>
              <a:gd name="f10538" fmla="val 92154"/>
              <a:gd name="f10539" fmla="val 165444"/>
              <a:gd name="f10540" fmla="val 166813"/>
              <a:gd name="f10541" fmla="val 568943"/>
              <a:gd name="f10542" fmla="val 168204"/>
              <a:gd name="f10543" fmla="val 570534"/>
              <a:gd name="f10544" fmla="val 169599"/>
              <a:gd name="f10545" fmla="val 184364"/>
              <a:gd name="f10546" fmla="val 182908"/>
              <a:gd name="f10547" fmla="val 570535"/>
              <a:gd name="f10548" fmla="val 181455"/>
              <a:gd name="f10549" fmla="val 180024"/>
              <a:gd name="f10550" fmla="val 277483"/>
              <a:gd name="f10551" fmla="val 278755"/>
              <a:gd name="f10552" fmla="val 568942"/>
              <a:gd name="f10553" fmla="val 280047"/>
              <a:gd name="f10554" fmla="val 281342"/>
              <a:gd name="f10555" fmla="val 295755"/>
              <a:gd name="f10556" fmla="val 294422"/>
              <a:gd name="f10557" fmla="val 570546"/>
              <a:gd name="f10558" fmla="val 293116"/>
              <a:gd name="f10559" fmla="val 568935"/>
              <a:gd name="f10560" fmla="val 291804"/>
              <a:gd name="f10561" fmla="val 400189"/>
              <a:gd name="f10562" fmla="val 401106"/>
              <a:gd name="f10563" fmla="val 402017"/>
              <a:gd name="f10564" fmla="val 570545"/>
              <a:gd name="f10565" fmla="val 402953"/>
              <a:gd name="f10566" fmla="val 416605"/>
              <a:gd name="f10567" fmla="val 415621"/>
              <a:gd name="f10568" fmla="val 414657"/>
              <a:gd name="f10569" fmla="val 568938"/>
              <a:gd name="f10570" fmla="val 413693"/>
              <a:gd name="f10571" fmla="val 524655"/>
              <a:gd name="f10572" fmla="val 567975"/>
              <a:gd name="f10573" fmla="val 524681"/>
              <a:gd name="f10574" fmla="val 568586"/>
              <a:gd name="f10575" fmla="val 524657"/>
              <a:gd name="f10576" fmla="val 569238"/>
              <a:gd name="f10577" fmla="val 524616"/>
              <a:gd name="f10578" fmla="val 570216"/>
              <a:gd name="f10579" fmla="val 524645"/>
              <a:gd name="f10580" fmla="val 571171"/>
              <a:gd name="f10581" fmla="val 524620"/>
              <a:gd name="f10582" fmla="val 605236"/>
              <a:gd name="f10583" fmla="val 606433"/>
              <a:gd name="f10584" fmla="val 570873"/>
              <a:gd name="f10585" fmla="val 607464"/>
              <a:gd name="f10586" fmla="val 569314"/>
              <a:gd name="f10587" fmla="val 608464"/>
              <a:gd name="f10588" fmla="val 611228"/>
              <a:gd name="f10589" fmla="val 611710"/>
              <a:gd name="f10590" fmla="val 568982"/>
              <a:gd name="f10591" fmla="val 612255"/>
              <a:gd name="f10592" fmla="val 570500"/>
              <a:gd name="f10593" fmla="val 612749"/>
              <a:gd name="f10594" fmla="val 625418"/>
              <a:gd name="f10595" fmla="val 624910"/>
              <a:gd name="f10596" fmla="val 570513"/>
              <a:gd name="f10597" fmla="val 624376"/>
              <a:gd name="f10598" fmla="val 568971"/>
              <a:gd name="f10599" fmla="val 623878"/>
              <a:gd name="f10600" fmla="val 876134"/>
              <a:gd name="f10601" fmla="val 876498"/>
              <a:gd name="f10602" fmla="val 568911"/>
              <a:gd name="f10603" fmla="val 877057"/>
              <a:gd name="f10604" fmla="val 570511"/>
              <a:gd name="f10605" fmla="val 877804"/>
              <a:gd name="f10606" fmla="val 896520"/>
              <a:gd name="f10607" fmla="val 898721"/>
              <a:gd name="f10608" fmla="val 571103"/>
              <a:gd name="f10609" fmla="val 900844"/>
              <a:gd name="f10610" fmla="val 570301"/>
              <a:gd name="f10611" fmla="val 902660"/>
              <a:gd name="f10612" fmla="val 570664"/>
              <a:gd name="f10613" fmla="val 909984"/>
              <a:gd name="f10614" fmla="val 572162"/>
              <a:gd name="f10615" fmla="val 915603"/>
              <a:gd name="f10616" fmla="val 569800"/>
              <a:gd name="f10617" fmla="val 919800"/>
              <a:gd name="f10618" fmla="val 1042209"/>
              <a:gd name="f10619" fmla="val 1041734"/>
              <a:gd name="f10620" fmla="val 568915"/>
              <a:gd name="f10621" fmla="val 1041301"/>
              <a:gd name="f10622" fmla="val 570569"/>
              <a:gd name="f10623" fmla="val 1040818"/>
              <a:gd name="f10624" fmla="val 1053840"/>
              <a:gd name="f10625" fmla="val 1054313"/>
              <a:gd name="f10626" fmla="val 570548"/>
              <a:gd name="f10627" fmla="val 1054768"/>
              <a:gd name="f10628" fmla="val 568932"/>
              <a:gd name="f10629" fmla="val 1055231"/>
              <a:gd name="f10630" fmla="val 1241376"/>
              <a:gd name="f10631" fmla="val 1240266"/>
              <a:gd name="f10632" fmla="val 568927"/>
              <a:gd name="f10633" fmla="val 1239185"/>
              <a:gd name="f10634" fmla="val 570551"/>
              <a:gd name="f10635" fmla="val 1238056"/>
              <a:gd name="f10636" fmla="val 1252469"/>
              <a:gd name="f10637" fmla="val 1252964"/>
              <a:gd name="f10638" fmla="val 571410"/>
              <a:gd name="f10639" fmla="val 1253479"/>
              <a:gd name="f10640" fmla="val 570718"/>
              <a:gd name="f10641" fmla="val 1253971"/>
              <a:gd name="f10642" fmla="val 569997"/>
              <a:gd name="f10643" fmla="val 1254427"/>
              <a:gd name="f10644" fmla="val 570800"/>
              <a:gd name="f10645" fmla="val 1255134"/>
              <a:gd name="f10646" fmla="val 571428"/>
              <a:gd name="f10647" fmla="val 1255752"/>
              <a:gd name="f10648" fmla="val 1278382"/>
              <a:gd name="f10649" fmla="val 1278656"/>
              <a:gd name="f10650" fmla="val 571884"/>
              <a:gd name="f10651" fmla="val 1278981"/>
              <a:gd name="f10652" fmla="val 571677"/>
              <a:gd name="f10653" fmla="val 1279236"/>
              <a:gd name="f10654" fmla="val 571423"/>
              <a:gd name="f10655" fmla="val 1280090"/>
              <a:gd name="f10656" fmla="val 571518"/>
              <a:gd name="f10657" fmla="val 1280939"/>
              <a:gd name="f10658" fmla="val 1281888"/>
              <a:gd name="f10659" fmla="val 1283028"/>
              <a:gd name="f10660" fmla="val 571234"/>
              <a:gd name="f10661" fmla="val 1283890"/>
              <a:gd name="f10662" fmla="val 571030"/>
              <a:gd name="f10663" fmla="val 1284745"/>
              <a:gd name="f10664" fmla="val 571220"/>
              <a:gd name="f10665" fmla="val 1289678"/>
              <a:gd name="f10666" fmla="val 571997"/>
              <a:gd name="f10667" fmla="val 1295846"/>
              <a:gd name="f10668" fmla="val 572173"/>
              <a:gd name="f10669" fmla="val 1300141"/>
              <a:gd name="f10670" fmla="val 1330507"/>
              <a:gd name="f10671" fmla="val 1330381"/>
              <a:gd name="f10672" fmla="val 568979"/>
              <a:gd name="f10673" fmla="val 1331104"/>
              <a:gd name="f10674" fmla="val 570236"/>
              <a:gd name="f10675" fmla="val 570849"/>
              <a:gd name="f10676" fmla="val 1331747"/>
              <a:gd name="f10677" fmla="val 571034"/>
              <a:gd name="f10678" fmla="val 1331842"/>
              <a:gd name="f10679" fmla="val 1331253"/>
              <a:gd name="f10680" fmla="val 571363"/>
              <a:gd name="f10681" fmla="val 1330874"/>
              <a:gd name="f10682" fmla="val 571749"/>
              <a:gd name="f10683" fmla="val 1402553"/>
              <a:gd name="f10684" fmla="val 1404179"/>
              <a:gd name="f10685" fmla="val 570503"/>
              <a:gd name="f10686" fmla="val 1405863"/>
              <a:gd name="f10687" fmla="val 568903"/>
              <a:gd name="f10688" fmla="val 1407654"/>
              <a:gd name="f10689" fmla="val 1476177"/>
              <a:gd name="f10690" fmla="val 1476010"/>
              <a:gd name="f10691" fmla="val 568108"/>
              <a:gd name="f10692" fmla="val 1475754"/>
              <a:gd name="f10693" fmla="val 569322"/>
              <a:gd name="f10694" fmla="val 1475630"/>
              <a:gd name="f10695" fmla="val 570743"/>
              <a:gd name="f10696" fmla="val 1475490"/>
              <a:gd name="f10697" fmla="val 1497917"/>
              <a:gd name="f10698" fmla="val 1499307"/>
              <a:gd name="f10699" fmla="val 570536"/>
              <a:gd name="f10700" fmla="val 1500689"/>
              <a:gd name="f10701" fmla="val 568941"/>
              <a:gd name="f10702" fmla="val 1502053"/>
              <a:gd name="f10703" fmla="val 1575398"/>
              <a:gd name="f10704" fmla="val 1573929"/>
              <a:gd name="f10705" fmla="val 568937"/>
              <a:gd name="f10706" fmla="val 1572461"/>
              <a:gd name="f10707" fmla="val 570540"/>
              <a:gd name="f10708" fmla="val 1570965"/>
              <a:gd name="f10709" fmla="val 1587678"/>
              <a:gd name="f10710" fmla="val 1589115"/>
              <a:gd name="f10711" fmla="val 570524"/>
              <a:gd name="f10712" fmla="val 1590590"/>
              <a:gd name="f10713" fmla="val 568953"/>
              <a:gd name="f10714" fmla="val 1592000"/>
              <a:gd name="f10715" fmla="val 85013"/>
              <a:gd name="f10716" fmla="val 576924"/>
              <a:gd name="f10717" fmla="val 86504"/>
              <a:gd name="f10718" fmla="val 578539"/>
              <a:gd name="f10719" fmla="val 88023"/>
              <a:gd name="f10720" fmla="val 580127"/>
              <a:gd name="f10721" fmla="val 89539"/>
              <a:gd name="f10722" fmla="val 581721"/>
              <a:gd name="f10723" fmla="val 105900"/>
              <a:gd name="f10724" fmla="val 104319"/>
              <a:gd name="f10725" fmla="val 580141"/>
              <a:gd name="f10726" fmla="val 102781"/>
              <a:gd name="f10727" fmla="val 578526"/>
              <a:gd name="f10728" fmla="val 101225"/>
              <a:gd name="f10729" fmla="val 173884"/>
              <a:gd name="f10730" fmla="val 175324"/>
              <a:gd name="f10731" fmla="val 578519"/>
              <a:gd name="f10732" fmla="val 176723"/>
              <a:gd name="f10733" fmla="val 580146"/>
              <a:gd name="f10734" fmla="val 178187"/>
              <a:gd name="f10735" fmla="val 193324"/>
              <a:gd name="f10736" fmla="val 191797"/>
              <a:gd name="f10737" fmla="val 580149"/>
              <a:gd name="f10738" fmla="val 190337"/>
              <a:gd name="f10739" fmla="val 578518"/>
              <a:gd name="f10740" fmla="val 188835"/>
              <a:gd name="f10741" fmla="val 285311"/>
              <a:gd name="f10742" fmla="val 286646"/>
              <a:gd name="f10743" fmla="val 578516"/>
              <a:gd name="f10744" fmla="val 287942"/>
              <a:gd name="f10745" fmla="val 289299"/>
              <a:gd name="f10746" fmla="val 304065"/>
              <a:gd name="f10747" fmla="val 302660"/>
              <a:gd name="f10748" fmla="val 301297"/>
              <a:gd name="f10749" fmla="val 578521"/>
              <a:gd name="f10750" fmla="val 299910"/>
              <a:gd name="f10751" fmla="val 405902"/>
              <a:gd name="f10752" fmla="val 406881"/>
              <a:gd name="f10753" fmla="val 407835"/>
              <a:gd name="f10754" fmla="val 408833"/>
              <a:gd name="f10755" fmla="val 422782"/>
              <a:gd name="f10756" fmla="val 421732"/>
              <a:gd name="f10757" fmla="val 580148"/>
              <a:gd name="f10758" fmla="val 420715"/>
              <a:gd name="f10759" fmla="val 578523"/>
              <a:gd name="f10760" fmla="val 419685"/>
              <a:gd name="f10761" fmla="val 523878"/>
              <a:gd name="f10762" fmla="val 523627"/>
              <a:gd name="f10763" fmla="val 577269"/>
              <a:gd name="f10764" fmla="val 523283"/>
              <a:gd name="f10765" fmla="val 577568"/>
              <a:gd name="f10766" fmla="val 523136"/>
              <a:gd name="f10767" fmla="val 577961"/>
              <a:gd name="f10768" fmla="val 522539"/>
              <a:gd name="f10769" fmla="val 579332"/>
              <a:gd name="f10770" fmla="val 522736"/>
              <a:gd name="f10771" fmla="val 580572"/>
              <a:gd name="f10772" fmla="val 523099"/>
              <a:gd name="f10773" fmla="val 599412"/>
              <a:gd name="f10774" fmla="val 599741"/>
              <a:gd name="f10775" fmla="val 580215"/>
              <a:gd name="f10776" fmla="val 599725"/>
              <a:gd name="f10777" fmla="val 578612"/>
              <a:gd name="f10778" fmla="val 599282"/>
              <a:gd name="f10779" fmla="val 614270"/>
              <a:gd name="f10780" fmla="val 614773"/>
              <a:gd name="f10781" fmla="val 578525"/>
              <a:gd name="f10782" fmla="val 615259"/>
              <a:gd name="f10783" fmla="val 580145"/>
              <a:gd name="f10784" fmla="val 615772"/>
              <a:gd name="f10785" fmla="val 628479"/>
              <a:gd name="f10786" fmla="val 627952"/>
              <a:gd name="f10787" fmla="val 580160"/>
              <a:gd name="f10788" fmla="val 627475"/>
              <a:gd name="f10789" fmla="val 578511"/>
              <a:gd name="f10790" fmla="val 626958"/>
              <a:gd name="f10791" fmla="val 1039204"/>
              <a:gd name="f10792" fmla="val 1038677"/>
              <a:gd name="f10793" fmla="val 578561"/>
              <a:gd name="f10794" fmla="val 1038126"/>
              <a:gd name="f10795" fmla="val 580114"/>
              <a:gd name="f10796" fmla="val 1037590"/>
              <a:gd name="f10797" fmla="val 1050723"/>
              <a:gd name="f10798" fmla="val 1051240"/>
              <a:gd name="f10799" fmla="val 580118"/>
              <a:gd name="f10800" fmla="val 1051775"/>
              <a:gd name="f10801" fmla="val 578552"/>
              <a:gd name="f10802" fmla="val 1052281"/>
              <a:gd name="f10803" fmla="val 1234717"/>
              <a:gd name="f10804" fmla="val 1233510"/>
              <a:gd name="f10805" fmla="val 578560"/>
              <a:gd name="f10806" fmla="val 1232233"/>
              <a:gd name="f10807" fmla="val 580108"/>
              <a:gd name="f10808" fmla="val 1231007"/>
              <a:gd name="f10809" fmla="val 1245661"/>
              <a:gd name="f10810" fmla="val 1246814"/>
              <a:gd name="f10811" fmla="val 580143"/>
              <a:gd name="f10812" fmla="val 1247938"/>
              <a:gd name="f10813" fmla="val 578522"/>
              <a:gd name="f10814" fmla="val 1249074"/>
              <a:gd name="f10815" fmla="val 1263079"/>
              <a:gd name="f10816" fmla="val 1263975"/>
              <a:gd name="f10817" fmla="val 577143"/>
              <a:gd name="f10818" fmla="val 1264887"/>
              <a:gd name="f10819" fmla="val 577294"/>
              <a:gd name="f10820" fmla="val 1265843"/>
              <a:gd name="f10821" fmla="val 1266835"/>
              <a:gd name="f10822" fmla="val 1267853"/>
              <a:gd name="f10823" fmla="val 577125"/>
              <a:gd name="f10824" fmla="val 1268866"/>
              <a:gd name="f10825" fmla="val 1329004"/>
              <a:gd name="f10826" fmla="val 1329009"/>
              <a:gd name="f10827" fmla="val 576948"/>
              <a:gd name="f10828" fmla="val 1329000"/>
              <a:gd name="f10829" fmla="val 576994"/>
              <a:gd name="f10830" fmla="val 577017"/>
              <a:gd name="f10831" fmla="val 1329857"/>
              <a:gd name="f10832" fmla="val 580999"/>
              <a:gd name="f10833" fmla="val 1333846"/>
              <a:gd name="f10834" fmla="val 579850"/>
              <a:gd name="f10835" fmla="val 1336790"/>
              <a:gd name="f10836" fmla="val 578997"/>
              <a:gd name="f10837" fmla="val 578820"/>
              <a:gd name="f10838" fmla="val 1341544"/>
              <a:gd name="f10839" fmla="val 579295"/>
              <a:gd name="f10840" fmla="val 1341254"/>
              <a:gd name="f10841" fmla="val 580252"/>
              <a:gd name="f10842" fmla="val 1341231"/>
              <a:gd name="f10843" fmla="val 580907"/>
              <a:gd name="f10844" fmla="val 1341061"/>
              <a:gd name="f10845" fmla="val 1393854"/>
              <a:gd name="f10846" fmla="val 1395143"/>
              <a:gd name="f10847" fmla="val 580186"/>
              <a:gd name="f10848" fmla="val 1396618"/>
              <a:gd name="f10849" fmla="val 578564"/>
              <a:gd name="f10850" fmla="val 1398101"/>
              <a:gd name="f10851" fmla="val 1474952"/>
              <a:gd name="f10852" fmla="val 1474614"/>
              <a:gd name="f10853" fmla="val 578660"/>
              <a:gd name="f10854" fmla="val 1473803"/>
              <a:gd name="f10855" fmla="val 580353"/>
              <a:gd name="f10856" fmla="val 1472337"/>
              <a:gd name="f10857" fmla="val 1501831"/>
              <a:gd name="f10858" fmla="val 1499475"/>
              <a:gd name="f10859" fmla="val 580147"/>
              <a:gd name="f10860" fmla="val 1498335"/>
              <a:gd name="f10861" fmla="val 579388"/>
              <a:gd name="f10862" fmla="val 1495959"/>
              <a:gd name="f10863" fmla="val 577970"/>
              <a:gd name="f10864" fmla="val 1493205"/>
              <a:gd name="f10865" fmla="val 577591"/>
              <a:gd name="f10866" fmla="val 1493402"/>
              <a:gd name="f10867" fmla="val 577373"/>
              <a:gd name="f10868" fmla="val 1493584"/>
              <a:gd name="f10869" fmla="val 1493780"/>
              <a:gd name="f10870" fmla="val 1566328"/>
              <a:gd name="f10871" fmla="val 1564779"/>
              <a:gd name="f10872" fmla="val 1563263"/>
              <a:gd name="f10873" fmla="val 1578997"/>
              <a:gd name="f10874" fmla="val 1580488"/>
              <a:gd name="f10875" fmla="val 580152"/>
              <a:gd name="f10876" fmla="val 1581889"/>
              <a:gd name="f10877" fmla="val 578513"/>
              <a:gd name="f10878" fmla="val 1583356"/>
              <a:gd name="f10879" fmla="val 94213"/>
              <a:gd name="f10880" fmla="val 586536"/>
              <a:gd name="f10881" fmla="val 95772"/>
              <a:gd name="f10882" fmla="val 588129"/>
              <a:gd name="f10883" fmla="val 97287"/>
              <a:gd name="f10884" fmla="val 589761"/>
              <a:gd name="f10885" fmla="val 98869"/>
              <a:gd name="f10886" fmla="val 591333"/>
              <a:gd name="f10887" fmla="val 115824"/>
              <a:gd name="f10888" fmla="val 114142"/>
              <a:gd name="f10889" fmla="val 589746"/>
              <a:gd name="f10890" fmla="val 112474"/>
              <a:gd name="f10891" fmla="val 588147"/>
              <a:gd name="f10892" fmla="val 110815"/>
              <a:gd name="f10893" fmla="val 182825"/>
              <a:gd name="f10894" fmla="val 184359"/>
              <a:gd name="f10895" fmla="val 588138"/>
              <a:gd name="f10896" fmla="val 185886"/>
              <a:gd name="f10897" fmla="val 589753"/>
              <a:gd name="f10898" fmla="val 187444"/>
              <a:gd name="f10899" fmla="val 203007"/>
              <a:gd name="f10900" fmla="val 201377"/>
              <a:gd name="f10901" fmla="val 589750"/>
              <a:gd name="f10902" fmla="val 199772"/>
              <a:gd name="f10903" fmla="val 588143"/>
              <a:gd name="f10904" fmla="val 198165"/>
              <a:gd name="f10905" fmla="val 293603"/>
              <a:gd name="f10906" fmla="val 295032"/>
              <a:gd name="f10907" fmla="val 296456"/>
              <a:gd name="f10908" fmla="val 589749"/>
              <a:gd name="f10909" fmla="val 297906"/>
              <a:gd name="f10910" fmla="val 312969"/>
              <a:gd name="f10911" fmla="val 311465"/>
              <a:gd name="f10912" fmla="val 589747"/>
              <a:gd name="f10913" fmla="val 309966"/>
              <a:gd name="f10914" fmla="val 588151"/>
              <a:gd name="f10915" fmla="val 308480"/>
              <a:gd name="f10916" fmla="val 411986"/>
              <a:gd name="f10917" fmla="val 413048"/>
              <a:gd name="f10918" fmla="val 414133"/>
              <a:gd name="f10919" fmla="val 589745"/>
              <a:gd name="f10920" fmla="val 415214"/>
              <a:gd name="f10921" fmla="val 429460"/>
              <a:gd name="f10922" fmla="val 428327"/>
              <a:gd name="f10923" fmla="val 589751"/>
              <a:gd name="f10924" fmla="val 427217"/>
              <a:gd name="f10925" fmla="val 588146"/>
              <a:gd name="f10926" fmla="val 426103"/>
              <a:gd name="f10927" fmla="val 525102"/>
              <a:gd name="f10928" fmla="val 525215"/>
              <a:gd name="f10929" fmla="val 586776"/>
              <a:gd name="f10930" fmla="val 525304"/>
              <a:gd name="f10931" fmla="val 587013"/>
              <a:gd name="f10932" fmla="val 525417"/>
              <a:gd name="f10933" fmla="val 587259"/>
              <a:gd name="f10934" fmla="val 526137"/>
              <a:gd name="f10935" fmla="val 588697"/>
              <a:gd name="f10936" fmla="val 526710"/>
              <a:gd name="f10937" fmla="val 590049"/>
              <a:gd name="f10938" fmla="val 527124"/>
              <a:gd name="f10939" fmla="val 594663"/>
              <a:gd name="f10940" fmla="val 595773"/>
              <a:gd name="f10941" fmla="val 590321"/>
              <a:gd name="f10942" fmla="val 596709"/>
              <a:gd name="f10943" fmla="val 589183"/>
              <a:gd name="f10944" fmla="val 597223"/>
              <a:gd name="f10945" fmla="val 587814"/>
              <a:gd name="f10946" fmla="val 597761"/>
              <a:gd name="f10947" fmla="val 617293"/>
              <a:gd name="f10948" fmla="val 617817"/>
              <a:gd name="f10949" fmla="val 588090"/>
              <a:gd name="f10950" fmla="val 618281"/>
              <a:gd name="f10951" fmla="val 589804"/>
              <a:gd name="f10952" fmla="val 618814"/>
              <a:gd name="f10953" fmla="val 631892"/>
              <a:gd name="f10954" fmla="val 631312"/>
              <a:gd name="f10955" fmla="val 589729"/>
              <a:gd name="f10956" fmla="val 630718"/>
              <a:gd name="f10957" fmla="val 588169"/>
              <a:gd name="f10958" fmla="val 630148"/>
              <a:gd name="f10959" fmla="val 1035958"/>
              <a:gd name="f10960" fmla="val 1035413"/>
              <a:gd name="f10961" fmla="val 588114"/>
              <a:gd name="f10962" fmla="val 1034897"/>
              <a:gd name="f10963" fmla="val 589786"/>
              <a:gd name="f10964" fmla="val 1034344"/>
              <a:gd name="f10965" fmla="val 1047625"/>
              <a:gd name="f10966" fmla="val 1048161"/>
              <a:gd name="f10967" fmla="val 589783"/>
              <a:gd name="f10968" fmla="val 1048639"/>
              <a:gd name="f10969" fmla="val 588112"/>
              <a:gd name="f10970" fmla="val 1049165"/>
              <a:gd name="f10971" fmla="val 1227204"/>
              <a:gd name="f10972" fmla="val 1225946"/>
              <a:gd name="f10973" fmla="val 588142"/>
              <a:gd name="f10974" fmla="val 1224696"/>
              <a:gd name="f10975" fmla="val 1223420"/>
              <a:gd name="f10976" fmla="val 1238389"/>
              <a:gd name="f10977" fmla="val 1239617"/>
              <a:gd name="f10978" fmla="val 1240834"/>
              <a:gd name="f10979" fmla="val 1242044"/>
              <a:gd name="f10980" fmla="val 1340746"/>
              <a:gd name="f10981" fmla="val 1341222"/>
              <a:gd name="f10982" fmla="val 588485"/>
              <a:gd name="f10983" fmla="val 1342698"/>
              <a:gd name="f10984" fmla="val 589944"/>
              <a:gd name="f10985" fmla="val 1377252"/>
              <a:gd name="f10986" fmla="val 1378700"/>
              <a:gd name="f10987" fmla="val 590724"/>
              <a:gd name="f10988" fmla="val 1380178"/>
              <a:gd name="f10989" fmla="val 590258"/>
              <a:gd name="f10990" fmla="val 1381796"/>
              <a:gd name="f10991" fmla="val 590092"/>
              <a:gd name="f10992" fmla="val 1384365"/>
              <a:gd name="f10993" fmla="val 589822"/>
              <a:gd name="f10994" fmla="val 1386927"/>
              <a:gd name="f10995" fmla="val 588556"/>
              <a:gd name="f10996" fmla="val 1389290"/>
              <a:gd name="f10997" fmla="val 1466123"/>
              <a:gd name="f10998" fmla="val 1466098"/>
              <a:gd name="f10999" fmla="val 586557"/>
              <a:gd name="f11000" fmla="val 1466073"/>
              <a:gd name="f11001" fmla="val 586572"/>
              <a:gd name="f11002" fmla="val 1466049"/>
              <a:gd name="f11003" fmla="val 586592"/>
              <a:gd name="f11004" fmla="val 1463864"/>
              <a:gd name="f11005" fmla="val 588299"/>
              <a:gd name="f11006" fmla="val 1461875"/>
              <a:gd name="f11007" fmla="val 589996"/>
              <a:gd name="f11008" fmla="val 1459501"/>
              <a:gd name="f11009" fmla="val 590944"/>
              <a:gd name="f11010" fmla="val 1459213"/>
              <a:gd name="f11011" fmla="val 591066"/>
              <a:gd name="f11012" fmla="val 1458967"/>
              <a:gd name="f11013" fmla="val 591208"/>
              <a:gd name="f11014" fmla="val 1458684"/>
              <a:gd name="f11015" fmla="val 1494374"/>
              <a:gd name="f11016" fmla="val 1494874"/>
              <a:gd name="f11017" fmla="val 590814"/>
              <a:gd name="f11018" fmla="val 1495515"/>
              <a:gd name="f11019" fmla="val 590316"/>
              <a:gd name="f11020" fmla="val 1495969"/>
              <a:gd name="f11021" fmla="val 589814"/>
              <a:gd name="f11022" fmla="val 1497005"/>
              <a:gd name="f11023" fmla="val 588694"/>
              <a:gd name="f11024" fmla="val 1498079"/>
              <a:gd name="f11025" fmla="val 587530"/>
              <a:gd name="f11026" fmla="val 1499327"/>
              <a:gd name="f11027" fmla="val 1556738"/>
              <a:gd name="f11028" fmla="val 1555080"/>
              <a:gd name="f11029" fmla="val 1553410"/>
              <a:gd name="f11030" fmla="val 1551729"/>
              <a:gd name="f11031" fmla="val 1569444"/>
              <a:gd name="f11032" fmla="val 1571044"/>
              <a:gd name="f11033" fmla="val 589744"/>
              <a:gd name="f11034" fmla="val 1572635"/>
              <a:gd name="f11035" fmla="val 1574211"/>
              <a:gd name="f11036" fmla="val 103878"/>
              <a:gd name="f11037" fmla="val 596149"/>
              <a:gd name="f11038" fmla="val 105544"/>
              <a:gd name="f11039" fmla="val 597758"/>
              <a:gd name="f11040" fmla="val 107216"/>
              <a:gd name="f11041" fmla="val 599359"/>
              <a:gd name="f11042" fmla="val 108905"/>
              <a:gd name="f11043" fmla="val 600946"/>
              <a:gd name="f11044" fmla="val 126304"/>
              <a:gd name="f11045" fmla="val 124508"/>
              <a:gd name="f11046" fmla="val 599343"/>
              <a:gd name="f11047" fmla="val 122680"/>
              <a:gd name="f11048" fmla="val 597777"/>
              <a:gd name="f11049" fmla="val 120906"/>
              <a:gd name="f11050" fmla="val 192248"/>
              <a:gd name="f11051" fmla="val 193890"/>
              <a:gd name="f11052" fmla="val 597767"/>
              <a:gd name="f11053" fmla="val 195555"/>
              <a:gd name="f11054" fmla="val 599351"/>
              <a:gd name="f11055" fmla="val 197219"/>
              <a:gd name="f11056" fmla="val 213209"/>
              <a:gd name="f11057" fmla="val 211472"/>
              <a:gd name="f11058" fmla="val 599352"/>
              <a:gd name="f11059" fmla="val 209729"/>
              <a:gd name="f11060" fmla="val 208015"/>
              <a:gd name="f11061" fmla="val 302377"/>
              <a:gd name="f11062" fmla="val 303900"/>
              <a:gd name="f11063" fmla="val 597766"/>
              <a:gd name="f11064" fmla="val 305452"/>
              <a:gd name="f11065" fmla="val 306996"/>
              <a:gd name="f11066" fmla="val 322336"/>
              <a:gd name="f11067" fmla="val 320736"/>
              <a:gd name="f11068" fmla="val 599350"/>
              <a:gd name="f11069" fmla="val 319136"/>
              <a:gd name="f11070" fmla="val 597775"/>
              <a:gd name="f11071" fmla="val 317550"/>
              <a:gd name="f11072" fmla="val 418497"/>
              <a:gd name="f11073" fmla="val 419642"/>
              <a:gd name="f11074" fmla="val 597774"/>
              <a:gd name="f11075" fmla="val 420820"/>
              <a:gd name="f11076" fmla="val 599349"/>
              <a:gd name="f11077" fmla="val 421985"/>
              <a:gd name="f11078" fmla="val 436620"/>
              <a:gd name="f11079" fmla="val 435394"/>
              <a:gd name="f11080" fmla="val 434154"/>
              <a:gd name="f11081" fmla="val 432948"/>
              <a:gd name="f11082" fmla="val 527996"/>
              <a:gd name="f11083" fmla="val 528196"/>
              <a:gd name="f11084" fmla="val 528415"/>
              <a:gd name="f11085" fmla="val 599386"/>
              <a:gd name="f11086" fmla="val 528701"/>
              <a:gd name="f11087" fmla="val 583960"/>
              <a:gd name="f11088" fmla="val 584158"/>
              <a:gd name="f11089" fmla="val 600509"/>
              <a:gd name="f11090" fmla="val 584410"/>
              <a:gd name="f11091" fmla="val 600047"/>
              <a:gd name="f11092" fmla="val 584498"/>
              <a:gd name="f11093" fmla="val 599668"/>
              <a:gd name="f11094" fmla="val 584653"/>
              <a:gd name="f11095" fmla="val 598815"/>
              <a:gd name="f11096" fmla="val 584599"/>
              <a:gd name="f11097" fmla="val 597580"/>
              <a:gd name="f11098" fmla="val 584108"/>
              <a:gd name="f11099" fmla="val 620651"/>
              <a:gd name="f11100" fmla="val 621245"/>
              <a:gd name="f11101" fmla="val 597792"/>
              <a:gd name="f11102" fmla="val 621865"/>
              <a:gd name="f11103" fmla="val 599330"/>
              <a:gd name="f11104" fmla="val 635398"/>
              <a:gd name="f11105" fmla="val 634799"/>
              <a:gd name="f11106" fmla="val 599395"/>
              <a:gd name="f11107" fmla="val 634226"/>
              <a:gd name="f11108" fmla="val 597727"/>
              <a:gd name="f11109" fmla="val 633636"/>
              <a:gd name="f11110" fmla="val 1032674"/>
              <a:gd name="f11111" fmla="val 1032056"/>
              <a:gd name="f11112" fmla="val 597822"/>
              <a:gd name="f11113" fmla="val 1031391"/>
              <a:gd name="f11114" fmla="val 599308"/>
              <a:gd name="f11115" fmla="val 1030764"/>
              <a:gd name="f11116" fmla="val 1044119"/>
              <a:gd name="f11117" fmla="val 1044724"/>
              <a:gd name="f11118" fmla="val 599315"/>
              <a:gd name="f11119" fmla="val 1045380"/>
              <a:gd name="f11120" fmla="val 597808"/>
              <a:gd name="f11121" fmla="val 1045974"/>
              <a:gd name="f11122" fmla="val 1219617"/>
              <a:gd name="f11123" fmla="val 1218271"/>
              <a:gd name="f11124" fmla="val 597771"/>
              <a:gd name="f11125" fmla="val 1216900"/>
              <a:gd name="f11126" fmla="val 1215536"/>
              <a:gd name="f11127" fmla="val 1230747"/>
              <a:gd name="f11128" fmla="val 1232053"/>
              <a:gd name="f11129" fmla="val 599347"/>
              <a:gd name="f11130" fmla="val 1233373"/>
              <a:gd name="f11131" fmla="val 597770"/>
              <a:gd name="f11132" fmla="val 1234661"/>
              <a:gd name="f11133" fmla="val 1348296"/>
              <a:gd name="f11134" fmla="val 1348062"/>
              <a:gd name="f11135" fmla="val 596494"/>
              <a:gd name="f11136" fmla="val 1347790"/>
              <a:gd name="f11137" fmla="val 596792"/>
              <a:gd name="f11138" fmla="val 597204"/>
              <a:gd name="f11139" fmla="val 1346942"/>
              <a:gd name="f11140" fmla="val 598630"/>
              <a:gd name="f11141" fmla="val 1346141"/>
              <a:gd name="f11142" fmla="val 599442"/>
              <a:gd name="f11143" fmla="val 1345315"/>
              <a:gd name="f11144" fmla="val 600145"/>
              <a:gd name="f11145" fmla="val 1344512"/>
              <a:gd name="f11146" fmla="val 1373004"/>
              <a:gd name="f11147" fmla="val 1373295"/>
              <a:gd name="f11148" fmla="val 600355"/>
              <a:gd name="f11149" fmla="val 1373663"/>
              <a:gd name="f11150" fmla="val 599829"/>
              <a:gd name="f11151" fmla="val 1373913"/>
              <a:gd name="f11152" fmla="val 599205"/>
              <a:gd name="f11153" fmla="val 1375174"/>
              <a:gd name="f11154" fmla="val 1450318"/>
              <a:gd name="f11155" fmla="val 1447949"/>
              <a:gd name="f11156" fmla="val 597919"/>
              <a:gd name="f11157" fmla="val 1445647"/>
              <a:gd name="f11158" fmla="val 599503"/>
              <a:gd name="f11159" fmla="val 1443381"/>
              <a:gd name="f11160" fmla="val 1480220"/>
              <a:gd name="f11161" fmla="val 1481063"/>
              <a:gd name="f11162" fmla="val 600321"/>
              <a:gd name="f11163" fmla="val 1482045"/>
              <a:gd name="f11164" fmla="val 599728"/>
              <a:gd name="f11165" fmla="val 1482854"/>
              <a:gd name="f11166" fmla="val 599112"/>
              <a:gd name="f11167" fmla="val 1483614"/>
              <a:gd name="f11168" fmla="val 598543"/>
              <a:gd name="f11169" fmla="val 1484086"/>
              <a:gd name="f11170" fmla="val 597868"/>
              <a:gd name="f11171" fmla="val 1484561"/>
              <a:gd name="f11172" fmla="val 1485806"/>
              <a:gd name="f11173" fmla="val 596986"/>
              <a:gd name="f11174" fmla="val 1486914"/>
              <a:gd name="f11175" fmla="val 596599"/>
              <a:gd name="f11176" fmla="val 1487956"/>
              <a:gd name="f11177" fmla="val 1546628"/>
              <a:gd name="f11178" fmla="val 1544858"/>
              <a:gd name="f11179" fmla="val 1543041"/>
              <a:gd name="f11180" fmla="val 599344"/>
              <a:gd name="f11181" fmla="val 1541249"/>
              <a:gd name="f11182" fmla="val 1559538"/>
              <a:gd name="f11183" fmla="val 1561243"/>
              <a:gd name="f11184" fmla="val 1562976"/>
              <a:gd name="f11185" fmla="val 1564658"/>
              <a:gd name="f11186" fmla="val 114024"/>
              <a:gd name="f11187" fmla="val 605742"/>
              <a:gd name="f11188" fmla="val 115809"/>
              <a:gd name="f11189" fmla="val 607374"/>
              <a:gd name="f11190" fmla="val 117636"/>
              <a:gd name="f11191" fmla="val 608951"/>
              <a:gd name="f11192" fmla="val 119441"/>
              <a:gd name="f11193" fmla="val 610558"/>
              <a:gd name="f11194" fmla="val 137360"/>
              <a:gd name="f11195" fmla="val 135468"/>
              <a:gd name="f11196" fmla="val 608959"/>
              <a:gd name="f11197" fmla="val 133574"/>
              <a:gd name="f11198" fmla="val 607368"/>
              <a:gd name="f11199" fmla="val 131702"/>
              <a:gd name="f11200" fmla="val 202209"/>
              <a:gd name="f11201" fmla="val 203961"/>
              <a:gd name="f11202" fmla="val 607375"/>
              <a:gd name="f11203" fmla="val 205760"/>
              <a:gd name="f11204" fmla="val 207533"/>
              <a:gd name="f11205" fmla="val 223986"/>
              <a:gd name="f11206" fmla="val 222132"/>
              <a:gd name="f11207" fmla="val 608950"/>
              <a:gd name="f11208" fmla="val 220254"/>
              <a:gd name="f11209" fmla="val 607378"/>
              <a:gd name="f11210" fmla="val 218421"/>
              <a:gd name="f11211" fmla="val 311633"/>
              <a:gd name="f11212" fmla="val 313262"/>
              <a:gd name="f11213" fmla="val 607377"/>
              <a:gd name="f11214" fmla="val 314937"/>
              <a:gd name="f11215" fmla="val 608949"/>
              <a:gd name="f11216" fmla="val 316586"/>
              <a:gd name="f11217" fmla="val 332242"/>
              <a:gd name="f11218" fmla="val 330541"/>
              <a:gd name="f11219" fmla="val 608953"/>
              <a:gd name="f11220" fmla="val 328830"/>
              <a:gd name="f11221" fmla="val 607381"/>
              <a:gd name="f11222" fmla="val 327141"/>
              <a:gd name="f11223" fmla="val 425491"/>
              <a:gd name="f11224" fmla="val 426723"/>
              <a:gd name="f11225" fmla="val 607376"/>
              <a:gd name="f11226" fmla="val 427986"/>
              <a:gd name="f11227" fmla="val 608955"/>
              <a:gd name="f11228" fmla="val 429238"/>
              <a:gd name="f11229" fmla="val 444244"/>
              <a:gd name="f11230" fmla="val 442922"/>
              <a:gd name="f11231" fmla="val 608952"/>
              <a:gd name="f11232" fmla="val 441577"/>
              <a:gd name="f11233" fmla="val 607382"/>
              <a:gd name="f11234" fmla="val 440275"/>
              <a:gd name="f11235" fmla="val 529702"/>
              <a:gd name="f11236" fmla="val 530118"/>
              <a:gd name="f11237" fmla="val 607417"/>
              <a:gd name="f11238" fmla="val 530781"/>
              <a:gd name="f11239" fmla="val 608946"/>
              <a:gd name="f11240" fmla="val 531297"/>
              <a:gd name="f11241" fmla="val 582123"/>
              <a:gd name="f11242" fmla="val 582487"/>
              <a:gd name="f11243" fmla="val 609974"/>
              <a:gd name="f11244" fmla="val 582875"/>
              <a:gd name="f11245" fmla="val 609379"/>
              <a:gd name="f11246" fmla="val 582977"/>
              <a:gd name="f11247" fmla="val 608872"/>
              <a:gd name="f11248" fmla="val 583171"/>
              <a:gd name="f11249" fmla="val 608097"/>
              <a:gd name="f11250" fmla="val 606984"/>
              <a:gd name="f11251" fmla="val 582457"/>
              <a:gd name="f11252" fmla="val 624305"/>
              <a:gd name="f11253" fmla="val 624922"/>
              <a:gd name="f11254" fmla="val 607338"/>
              <a:gd name="f11255" fmla="val 625516"/>
              <a:gd name="f11256" fmla="val 608990"/>
              <a:gd name="f11257" fmla="val 626142"/>
              <a:gd name="f11258" fmla="val 639312"/>
              <a:gd name="f11259" fmla="val 638652"/>
              <a:gd name="f11260" fmla="val 608962"/>
              <a:gd name="f11261" fmla="val 637996"/>
              <a:gd name="f11262" fmla="val 607369"/>
              <a:gd name="f11263" fmla="val 637345"/>
              <a:gd name="f11264" fmla="val 1028853"/>
              <a:gd name="f11265" fmla="val 1028216"/>
              <a:gd name="f11266" fmla="val 607350"/>
              <a:gd name="f11267" fmla="val 1027587"/>
              <a:gd name="f11268" fmla="val 608986"/>
              <a:gd name="f11269" fmla="val 1026943"/>
              <a:gd name="f11270" fmla="val 1040428"/>
              <a:gd name="f11271" fmla="val 1041055"/>
              <a:gd name="f11272" fmla="val 608981"/>
              <a:gd name="f11273" fmla="val 1041666"/>
              <a:gd name="f11274" fmla="val 607349"/>
              <a:gd name="f11275" fmla="val 1042283"/>
              <a:gd name="f11276" fmla="val 1211288"/>
              <a:gd name="f11277" fmla="val 1209867"/>
              <a:gd name="f11278" fmla="val 607359"/>
              <a:gd name="f11279" fmla="val 1208442"/>
              <a:gd name="f11280" fmla="val 608968"/>
              <a:gd name="f11281" fmla="val 1207003"/>
              <a:gd name="f11282" fmla="val 1222678"/>
              <a:gd name="f11283" fmla="val 1224063"/>
              <a:gd name="f11284" fmla="val 608954"/>
              <a:gd name="f11285" fmla="val 1225466"/>
              <a:gd name="f11286" fmla="val 607371"/>
              <a:gd name="f11287" fmla="val 1226833"/>
              <a:gd name="f11288" fmla="val 1339503"/>
              <a:gd name="f11289" fmla="val 1337824"/>
              <a:gd name="f11290" fmla="val 607363"/>
              <a:gd name="f11291" fmla="val 1336143"/>
              <a:gd name="f11292" fmla="val 608974"/>
              <a:gd name="f11293" fmla="val 1334458"/>
              <a:gd name="f11294" fmla="val 1365677"/>
              <a:gd name="f11295" fmla="val 1367217"/>
              <a:gd name="f11296" fmla="val 609045"/>
              <a:gd name="f11297" fmla="val 1368701"/>
              <a:gd name="f11298" fmla="val 607528"/>
              <a:gd name="f11299" fmla="val 1370054"/>
              <a:gd name="f11300" fmla="val 1434755"/>
              <a:gd name="f11301" fmla="val 1432345"/>
              <a:gd name="f11302" fmla="val 606878"/>
              <a:gd name="f11303" fmla="val 1429931"/>
              <a:gd name="f11304" fmla="val 607892"/>
              <a:gd name="f11305" fmla="val 1427484"/>
              <a:gd name="f11306" fmla="val 608687"/>
              <a:gd name="f11307" fmla="val 1426036"/>
              <a:gd name="f11308" fmla="val 609169"/>
              <a:gd name="f11309" fmla="val 1424621"/>
              <a:gd name="f11310" fmla="val 609883"/>
              <a:gd name="f11311" fmla="val 1423199"/>
              <a:gd name="f11312" fmla="val 1462320"/>
              <a:gd name="f11313" fmla="val 1466344"/>
              <a:gd name="f11314" fmla="val 609427"/>
              <a:gd name="f11315" fmla="val 1469987"/>
              <a:gd name="f11316" fmla="val 607739"/>
              <a:gd name="f11317" fmla="val 1473320"/>
              <a:gd name="f11318" fmla="val 1535869"/>
              <a:gd name="f11319" fmla="val 1533999"/>
              <a:gd name="f11320" fmla="val 1532102"/>
              <a:gd name="f11321" fmla="val 608957"/>
              <a:gd name="f11322" fmla="val 1530212"/>
              <a:gd name="f11323" fmla="val 1549058"/>
              <a:gd name="f11324" fmla="val 1550830"/>
              <a:gd name="f11325" fmla="val 608980"/>
              <a:gd name="f11326" fmla="val 1552555"/>
              <a:gd name="f11327" fmla="val 607344"/>
              <a:gd name="f11328" fmla="val 1554308"/>
              <a:gd name="f11329" fmla="val 124839"/>
              <a:gd name="f11330" fmla="val 615355"/>
              <a:gd name="f11331" fmla="val 126713"/>
              <a:gd name="f11332" fmla="val 616979"/>
              <a:gd name="f11333" fmla="val 618572"/>
              <a:gd name="f11334" fmla="val 620170"/>
              <a:gd name="f11335" fmla="val 1537891"/>
              <a:gd name="f11336" fmla="val 1539791"/>
              <a:gd name="f11337" fmla="val 618566"/>
              <a:gd name="f11338" fmla="val 1541705"/>
              <a:gd name="f11339" fmla="val 616985"/>
              <a:gd name="f11340" fmla="val 1543586"/>
              <a:gd name="f11341" fmla="val 1524498"/>
              <a:gd name="f11342" fmla="val 1523335"/>
              <a:gd name="f11343" fmla="val 616314"/>
              <a:gd name="f11344" fmla="val 1522199"/>
              <a:gd name="f11345" fmla="val 617313"/>
              <a:gd name="f11346" fmla="val 1521030"/>
              <a:gd name="f11347" fmla="val 618262"/>
              <a:gd name="f11348" fmla="val 1520080"/>
              <a:gd name="f11349" fmla="val 617504"/>
              <a:gd name="f11350" fmla="val 1518946"/>
              <a:gd name="f11351" fmla="val 617022"/>
              <a:gd name="f11352" fmla="val 1517616"/>
              <a:gd name="f11353" fmla="val 1452934"/>
              <a:gd name="f11354" fmla="val 1453571"/>
              <a:gd name="f11355" fmla="val 616476"/>
              <a:gd name="f11356" fmla="val 1454206"/>
              <a:gd name="f11357" fmla="val 615902"/>
              <a:gd name="f11358" fmla="val 1454845"/>
              <a:gd name="f11359" fmla="val 1415037"/>
              <a:gd name="f11360" fmla="val 1414842"/>
              <a:gd name="f11361" fmla="val 615492"/>
              <a:gd name="f11362" fmla="val 1414678"/>
              <a:gd name="f11363" fmla="val 615565"/>
              <a:gd name="f11364" fmla="val 1414481"/>
              <a:gd name="f11365" fmla="val 615707"/>
              <a:gd name="f11366" fmla="val 1413052"/>
              <a:gd name="f11367" fmla="val 616744"/>
              <a:gd name="f11368" fmla="val 1412760"/>
              <a:gd name="f11369" fmla="val 616834"/>
              <a:gd name="f11370" fmla="val 1412570"/>
              <a:gd name="f11371" fmla="val 616929"/>
              <a:gd name="f11372" fmla="val 1359296"/>
              <a:gd name="f11373" fmla="val 616651"/>
              <a:gd name="f11374" fmla="val 1329431"/>
              <a:gd name="f11375" fmla="val 1328647"/>
              <a:gd name="f11376" fmla="val 1327878"/>
              <a:gd name="f11377" fmla="val 616880"/>
              <a:gd name="f11378" fmla="val 617596"/>
              <a:gd name="f11379" fmla="val 1216557"/>
              <a:gd name="f11380" fmla="val 1217215"/>
              <a:gd name="f11381" fmla="val 616863"/>
              <a:gd name="f11382" fmla="val 1217849"/>
              <a:gd name="f11383" fmla="val 616093"/>
              <a:gd name="f11384" fmla="val 1218504"/>
              <a:gd name="f11385" fmla="val 1202737"/>
              <a:gd name="f11386" fmla="val 1202201"/>
              <a:gd name="f11387" fmla="val 615931"/>
              <a:gd name="f11388" fmla="val 1201698"/>
              <a:gd name="f11389" fmla="val 616560"/>
              <a:gd name="f11390" fmla="val 1201160"/>
              <a:gd name="f11391" fmla="val 617133"/>
              <a:gd name="f11392" fmla="val 1037998"/>
              <a:gd name="f11393" fmla="val 1037905"/>
              <a:gd name="f11394" fmla="val 1038142"/>
              <a:gd name="f11395" fmla="val 616565"/>
              <a:gd name="f11396" fmla="val 1038357"/>
              <a:gd name="f11397" fmla="val 615927"/>
              <a:gd name="f11398" fmla="val 1038592"/>
              <a:gd name="f11399" fmla="val 1025032"/>
              <a:gd name="f11400" fmla="val 1024791"/>
              <a:gd name="f11401" fmla="val 615922"/>
              <a:gd name="f11402" fmla="val 1024569"/>
              <a:gd name="f11403" fmla="val 616570"/>
              <a:gd name="f11404" fmla="val 1024327"/>
              <a:gd name="f11405" fmla="val 838460"/>
              <a:gd name="f11406" fmla="val 641964"/>
              <a:gd name="f11407" fmla="val 641732"/>
              <a:gd name="f11408" fmla="val 616483"/>
              <a:gd name="f11409" fmla="val 641510"/>
              <a:gd name="f11410" fmla="val 615897"/>
              <a:gd name="f11411" fmla="val 641278"/>
              <a:gd name="f11412" fmla="val 627978"/>
              <a:gd name="f11413" fmla="val 628185"/>
              <a:gd name="f11414" fmla="val 615858"/>
              <a:gd name="f11415" fmla="val 628364"/>
              <a:gd name="f11416" fmla="val 616429"/>
              <a:gd name="f11417" fmla="val 628572"/>
              <a:gd name="f11418" fmla="val 578692"/>
              <a:gd name="f11419" fmla="val 578691"/>
              <a:gd name="f11420" fmla="val 616426"/>
              <a:gd name="f11421" fmla="val 578590"/>
              <a:gd name="f11422" fmla="val 615877"/>
              <a:gd name="f11423" fmla="val 532874"/>
              <a:gd name="f11424" fmla="val 533074"/>
              <a:gd name="f11425" fmla="val 615865"/>
              <a:gd name="f11426" fmla="val 533183"/>
              <a:gd name="f11427" fmla="val 616424"/>
              <a:gd name="f11428" fmla="val 533394"/>
              <a:gd name="f11429" fmla="val 449531"/>
              <a:gd name="f11430" fmla="val 449090"/>
              <a:gd name="f11431" fmla="val 616418"/>
              <a:gd name="f11432" fmla="val 448671"/>
              <a:gd name="f11433" fmla="val 615870"/>
              <a:gd name="f11434" fmla="val 448232"/>
              <a:gd name="f11435" fmla="val 433022"/>
              <a:gd name="f11436" fmla="val 433567"/>
              <a:gd name="f11437" fmla="val 616029"/>
              <a:gd name="f11438" fmla="val 434087"/>
              <a:gd name="f11439" fmla="val 616741"/>
              <a:gd name="f11440" fmla="val 434636"/>
              <a:gd name="f11441" fmla="val 617411"/>
              <a:gd name="f11442" fmla="val 339569"/>
              <a:gd name="f11443" fmla="val 338830"/>
              <a:gd name="f11444" fmla="val 616740"/>
              <a:gd name="f11445" fmla="val 338099"/>
              <a:gd name="f11446" fmla="val 616031"/>
              <a:gd name="f11447" fmla="val 337361"/>
              <a:gd name="f11448" fmla="val 321520"/>
              <a:gd name="f11449" fmla="val 322096"/>
              <a:gd name="f11450" fmla="val 322649"/>
              <a:gd name="f11451" fmla="val 616478"/>
              <a:gd name="f11452" fmla="val 323227"/>
              <a:gd name="f11453" fmla="val 231480"/>
              <a:gd name="f11454" fmla="val 230829"/>
              <a:gd name="f11455" fmla="val 616477"/>
              <a:gd name="f11456" fmla="val 230200"/>
              <a:gd name="f11457" fmla="val 229551"/>
              <a:gd name="f11458" fmla="val 212838"/>
              <a:gd name="f11459" fmla="val 213425"/>
              <a:gd name="f11460" fmla="val 615872"/>
              <a:gd name="f11461" fmla="val 213993"/>
              <a:gd name="f11462" fmla="val 616414"/>
              <a:gd name="f11463" fmla="val 214582"/>
              <a:gd name="f11464" fmla="val 151884"/>
              <a:gd name="f11465" fmla="val 150080"/>
              <a:gd name="f11466" fmla="val 148570"/>
              <a:gd name="f11467" fmla="val 617789"/>
              <a:gd name="f11468" fmla="val 147525"/>
              <a:gd name="f11469" fmla="val 619022"/>
              <a:gd name="f11470" fmla="val 146038"/>
              <a:gd name="f11471" fmla="val 617823"/>
              <a:gd name="f11472" fmla="val 144587"/>
              <a:gd name="f11473" fmla="val 143110"/>
              <a:gd name="f11474" fmla="val 617318"/>
              <a:gd name="f11475" fmla="val 1343918"/>
              <a:gd name="f11476" fmla="val 136247"/>
              <a:gd name="f11477" fmla="val 624967"/>
              <a:gd name="f11478" fmla="val 138200"/>
              <a:gd name="f11479" fmla="val 626574"/>
              <a:gd name="f11480" fmla="val 140139"/>
              <a:gd name="f11481" fmla="val 628203"/>
              <a:gd name="f11482" fmla="val 142108"/>
              <a:gd name="f11483" fmla="val 629782"/>
              <a:gd name="f11484" fmla="val 160324"/>
              <a:gd name="f11485" fmla="val 160048"/>
              <a:gd name="f11486" fmla="val 629573"/>
              <a:gd name="f11487" fmla="val 159765"/>
              <a:gd name="f11488" fmla="val 629382"/>
              <a:gd name="f11489" fmla="val 159489"/>
              <a:gd name="f11490" fmla="val 629171"/>
              <a:gd name="f11491" fmla="val 629079"/>
              <a:gd name="f11492" fmla="val 228160"/>
              <a:gd name="f11493" fmla="val 228453"/>
              <a:gd name="f11494" fmla="val 629321"/>
              <a:gd name="f11495" fmla="val 228757"/>
              <a:gd name="f11496" fmla="val 629541"/>
              <a:gd name="f11497" fmla="val 229050"/>
              <a:gd name="f11498" fmla="val 247322"/>
              <a:gd name="f11499" fmla="val 246762"/>
              <a:gd name="f11500" fmla="val 629346"/>
              <a:gd name="f11501" fmla="val 246193"/>
              <a:gd name="f11502" fmla="val 628944"/>
              <a:gd name="f11503" fmla="val 245634"/>
              <a:gd name="f11504" fmla="val 628505"/>
              <a:gd name="f11505" fmla="val 335673"/>
              <a:gd name="f11506" fmla="val 336169"/>
              <a:gd name="f11507" fmla="val 336680"/>
              <a:gd name="f11508" fmla="val 629345"/>
              <a:gd name="f11509" fmla="val 337176"/>
              <a:gd name="f11510" fmla="val 353685"/>
              <a:gd name="f11511" fmla="val 629468"/>
              <a:gd name="f11512" fmla="val 352943"/>
              <a:gd name="f11513" fmla="val 629190"/>
              <a:gd name="f11514" fmla="val 352572"/>
              <a:gd name="f11515" fmla="val 628875"/>
              <a:gd name="f11516" fmla="val 444318"/>
              <a:gd name="f11517" fmla="val 444593"/>
              <a:gd name="f11518" fmla="val 629186"/>
              <a:gd name="f11519" fmla="val 444878"/>
              <a:gd name="f11520" fmla="val 629472"/>
              <a:gd name="f11521" fmla="val 445153"/>
              <a:gd name="f11522" fmla="val 460684"/>
              <a:gd name="f11523" fmla="val 629313"/>
              <a:gd name="f11524" fmla="val 460228"/>
              <a:gd name="f11525" fmla="val 628884"/>
              <a:gd name="f11526" fmla="val 459789"/>
              <a:gd name="f11527" fmla="val 628412"/>
              <a:gd name="f11528" fmla="val 532355"/>
              <a:gd name="f11529" fmla="val 532431"/>
              <a:gd name="f11530" fmla="val 628946"/>
              <a:gd name="f11531" fmla="val 532643"/>
              <a:gd name="f11532" fmla="val 629397"/>
              <a:gd name="f11533" fmla="val 532819"/>
              <a:gd name="f11534" fmla="val 582439"/>
              <a:gd name="f11535" fmla="val 582413"/>
              <a:gd name="f11536" fmla="val 629673"/>
              <a:gd name="f11537" fmla="val 582432"/>
              <a:gd name="f11538" fmla="val 629558"/>
              <a:gd name="f11539" fmla="val 582402"/>
              <a:gd name="f11540" fmla="val 629449"/>
              <a:gd name="f11541" fmla="val 582307"/>
              <a:gd name="f11542" fmla="val 629070"/>
              <a:gd name="f11543" fmla="val 582035"/>
              <a:gd name="f11544" fmla="val 628791"/>
              <a:gd name="f11545" fmla="val 581845"/>
              <a:gd name="f11546" fmla="val 633413"/>
              <a:gd name="f11547" fmla="val 633626"/>
              <a:gd name="f11548" fmla="val 628885"/>
              <a:gd name="f11549" fmla="val 633848"/>
              <a:gd name="f11550" fmla="val 629312"/>
              <a:gd name="f11551" fmla="val 634062"/>
              <a:gd name="f11552" fmla="val 647529"/>
              <a:gd name="f11553" fmla="val 647322"/>
              <a:gd name="f11554" fmla="val 629343"/>
              <a:gd name="f11555" fmla="val 647105"/>
              <a:gd name="f11556" fmla="val 628947"/>
              <a:gd name="f11557" fmla="val 646899"/>
              <a:gd name="f11558" fmla="val 839684"/>
              <a:gd name="f11559" fmla="val 1020432"/>
              <a:gd name="f11560" fmla="val 1020319"/>
              <a:gd name="f11561" fmla="val 1020211"/>
              <a:gd name="f11562" fmla="val 1020098"/>
              <a:gd name="f11563" fmla="val 1032507"/>
              <a:gd name="f11564" fmla="val 1032692"/>
              <a:gd name="f11565" fmla="val 629376"/>
              <a:gd name="f11566" fmla="val 1032880"/>
              <a:gd name="f11567" fmla="val 629005"/>
              <a:gd name="f11568" fmla="val 1033064"/>
              <a:gd name="f11569" fmla="val 628597"/>
              <a:gd name="f11570" fmla="val 1190049"/>
              <a:gd name="f11571" fmla="val 1189643"/>
              <a:gd name="f11572" fmla="val 629004"/>
              <a:gd name="f11573" fmla="val 1189232"/>
              <a:gd name="f11574" fmla="val 629377"/>
              <a:gd name="f11575" fmla="val 1188825"/>
              <a:gd name="f11576" fmla="val 1205297"/>
              <a:gd name="f11577" fmla="val 1205529"/>
              <a:gd name="f11578" fmla="val 1205770"/>
              <a:gd name="f11579" fmla="val 1206002"/>
              <a:gd name="f11580" fmla="val 1314090"/>
              <a:gd name="f11581" fmla="val 1313804"/>
              <a:gd name="f11582" fmla="val 1313523"/>
              <a:gd name="f11583" fmla="val 629540"/>
              <a:gd name="f11584" fmla="val 1313237"/>
              <a:gd name="f11585" fmla="val 1329672"/>
              <a:gd name="f11586" fmla="val 1330204"/>
              <a:gd name="f11587" fmla="val 629314"/>
              <a:gd name="f11588" fmla="val 1330755"/>
              <a:gd name="f11589" fmla="val 628883"/>
              <a:gd name="f11590" fmla="val 1331286"/>
              <a:gd name="f11591" fmla="val 1406597"/>
              <a:gd name="f11592" fmla="val 1408211"/>
              <a:gd name="f11593" fmla="val 629264"/>
              <a:gd name="f11594" fmla="val 1408643"/>
              <a:gd name="f11595" fmla="val 629493"/>
              <a:gd name="f11596" fmla="val 1409032"/>
              <a:gd name="f11597" fmla="val 629587"/>
              <a:gd name="f11598" fmla="val 1409454"/>
              <a:gd name="f11599" fmla="val 1439152"/>
              <a:gd name="f11600" fmla="val 1439408"/>
              <a:gd name="f11601" fmla="val 629572"/>
              <a:gd name="f11602" fmla="val 1439674"/>
              <a:gd name="f11603" fmla="val 1439931"/>
              <a:gd name="f11604" fmla="val 1508601"/>
              <a:gd name="f11605" fmla="val 1508326"/>
              <a:gd name="f11606" fmla="val 629383"/>
              <a:gd name="f11607" fmla="val 1508042"/>
              <a:gd name="f11608" fmla="val 1507767"/>
              <a:gd name="f11609" fmla="val 1526279"/>
              <a:gd name="f11610" fmla="val 1528271"/>
              <a:gd name="f11611" fmla="val 1530258"/>
              <a:gd name="f11612" fmla="val 626593"/>
              <a:gd name="f11613" fmla="val 1532233"/>
              <a:gd name="f11614" fmla="val 1055565"/>
              <a:gd name="f11615" fmla="val 1054710"/>
              <a:gd name="f11616" fmla="val 629154"/>
              <a:gd name="f11617" fmla="val 1053984"/>
              <a:gd name="f11618" fmla="val 629427"/>
              <a:gd name="f11619" fmla="val 1053339"/>
              <a:gd name="f11620" fmla="val 1058644"/>
              <a:gd name="f11621" fmla="val 1057644"/>
              <a:gd name="f11622" fmla="val 629306"/>
              <a:gd name="f11623" fmla="val 1056622"/>
              <a:gd name="f11624" fmla="val 629026"/>
              <a:gd name="f11625" fmla="val 148248"/>
              <a:gd name="f11626" fmla="val 634579"/>
              <a:gd name="f11627" fmla="val 150289"/>
              <a:gd name="f11628" fmla="val 636174"/>
              <a:gd name="f11629" fmla="val 152316"/>
              <a:gd name="f11630" fmla="val 637810"/>
              <a:gd name="f11631" fmla="val 154370"/>
              <a:gd name="f11632" fmla="val 639376"/>
              <a:gd name="f11633" fmla="val 173402"/>
              <a:gd name="f11634" fmla="val 171213"/>
              <a:gd name="f11635" fmla="val 637793"/>
              <a:gd name="f11636" fmla="val 169031"/>
              <a:gd name="f11637" fmla="val 636194"/>
              <a:gd name="f11638" fmla="val 166854"/>
              <a:gd name="f11639" fmla="val 235098"/>
              <a:gd name="f11640" fmla="val 237109"/>
              <a:gd name="f11641" fmla="val 636189"/>
              <a:gd name="f11642" fmla="val 239119"/>
              <a:gd name="f11643" fmla="val 637797"/>
              <a:gd name="f11644" fmla="val 241145"/>
              <a:gd name="f11645" fmla="val 260047"/>
              <a:gd name="f11646" fmla="val 257918"/>
              <a:gd name="f11647" fmla="val 637799"/>
              <a:gd name="f11648" fmla="val 255803"/>
              <a:gd name="f11649" fmla="val 636190"/>
              <a:gd name="f11650" fmla="val 253684"/>
              <a:gd name="f11651" fmla="val 342796"/>
              <a:gd name="f11652" fmla="val 344669"/>
              <a:gd name="f11653" fmla="val 636186"/>
              <a:gd name="f11654" fmla="val 346533"/>
              <a:gd name="f11655" fmla="val 637800"/>
              <a:gd name="f11656" fmla="val 348417"/>
              <a:gd name="f11657" fmla="val 365408"/>
              <a:gd name="f11658" fmla="val 363456"/>
              <a:gd name="f11659" fmla="val 637798"/>
              <a:gd name="f11660" fmla="val 361503"/>
              <a:gd name="f11661" fmla="val 636198"/>
              <a:gd name="f11662" fmla="val 359547"/>
              <a:gd name="f11663" fmla="val 449624"/>
              <a:gd name="f11664" fmla="val 451103"/>
              <a:gd name="f11665" fmla="val 636191"/>
              <a:gd name="f11666" fmla="val 452580"/>
              <a:gd name="f11667" fmla="val 454075"/>
              <a:gd name="f11668" fmla="val 468936"/>
              <a:gd name="f11669" fmla="val 637803"/>
              <a:gd name="f11670" fmla="val 467378"/>
              <a:gd name="f11671" fmla="val 465817"/>
              <a:gd name="f11672" fmla="val 536862"/>
              <a:gd name="f11673" fmla="val 537118"/>
              <a:gd name="f11674" fmla="val 636283"/>
              <a:gd name="f11675" fmla="val 537552"/>
              <a:gd name="f11676" fmla="val 637887"/>
              <a:gd name="f11677" fmla="val 538179"/>
              <a:gd name="f11678" fmla="val 579397"/>
              <a:gd name="f11679" fmla="val 579543"/>
              <a:gd name="f11680" fmla="val 638993"/>
              <a:gd name="f11681" fmla="val 579678"/>
              <a:gd name="f11682" fmla="val 638614"/>
              <a:gd name="f11683" fmla="val 579934"/>
              <a:gd name="f11684" fmla="val 638358"/>
              <a:gd name="f11685" fmla="val 580990"/>
              <a:gd name="f11686" fmla="val 637220"/>
              <a:gd name="f11687" fmla="val 581720"/>
              <a:gd name="f11688" fmla="val 635924"/>
              <a:gd name="f11689" fmla="val 582179"/>
              <a:gd name="f11690" fmla="val 636344"/>
              <a:gd name="f11691" fmla="val 637100"/>
              <a:gd name="f11692" fmla="val 636188"/>
              <a:gd name="f11693" fmla="val 637843"/>
              <a:gd name="f11694" fmla="val 637804"/>
              <a:gd name="f11695" fmla="val 638607"/>
              <a:gd name="f11696" fmla="val 652241"/>
              <a:gd name="f11697" fmla="val 651449"/>
              <a:gd name="f11698" fmla="val 650670"/>
              <a:gd name="f11699" fmla="val 649885"/>
              <a:gd name="f11700" fmla="val 1017761"/>
              <a:gd name="f11701" fmla="val 1016985"/>
              <a:gd name="f11702" fmla="val 636187"/>
              <a:gd name="f11703" fmla="val 1016220"/>
              <a:gd name="f11704" fmla="val 637815"/>
              <a:gd name="f11705" fmla="val 1015442"/>
              <a:gd name="f11706" fmla="val 1027944"/>
              <a:gd name="f11707" fmla="val 1028710"/>
              <a:gd name="f11708" fmla="val 1029468"/>
              <a:gd name="f11709" fmla="val 1030226"/>
              <a:gd name="f11710" fmla="val 1049369"/>
              <a:gd name="f11711" fmla="val 1049045"/>
              <a:gd name="f11712" fmla="val 635138"/>
              <a:gd name="f11713" fmla="val 1048705"/>
              <a:gd name="f11714" fmla="val 635692"/>
              <a:gd name="f11715" fmla="val 1048442"/>
              <a:gd name="f11716" fmla="val 1047774"/>
              <a:gd name="f11717" fmla="val 637598"/>
              <a:gd name="f11718" fmla="val 1047434"/>
              <a:gd name="f11719" fmla="val 638217"/>
              <a:gd name="f11720" fmla="val 1047199"/>
              <a:gd name="f11721" fmla="val 638799"/>
              <a:gd name="f11722" fmla="val 1046995"/>
              <a:gd name="f11723" fmla="val 1066694"/>
              <a:gd name="f11724" fmla="val 1066894"/>
              <a:gd name="f11725" fmla="val 638721"/>
              <a:gd name="f11726" fmla="val 1067081"/>
              <a:gd name="f11727" fmla="val 638050"/>
              <a:gd name="f11728" fmla="val 637320"/>
              <a:gd name="f11729" fmla="val 1067263"/>
              <a:gd name="f11730" fmla="val 636168"/>
              <a:gd name="f11731" fmla="val 635299"/>
              <a:gd name="f11732" fmla="val 1183835"/>
              <a:gd name="f11733" fmla="val 1182174"/>
              <a:gd name="f11734" fmla="val 1180514"/>
              <a:gd name="f11735" fmla="val 1178845"/>
              <a:gd name="f11736" fmla="val 1195725"/>
              <a:gd name="f11737" fmla="val 1197326"/>
              <a:gd name="f11738" fmla="val 637795"/>
              <a:gd name="f11739" fmla="val 1198920"/>
              <a:gd name="f11740" fmla="val 1200511"/>
              <a:gd name="f11741" fmla="val 1307375"/>
              <a:gd name="f11742" fmla="val 1305419"/>
              <a:gd name="f11743" fmla="val 636199"/>
              <a:gd name="f11744" fmla="val 1303467"/>
              <a:gd name="f11745" fmla="val 1301514"/>
              <a:gd name="f11746" fmla="val 1318431"/>
              <a:gd name="f11747" fmla="val 1320314"/>
              <a:gd name="f11748" fmla="val 1322180"/>
              <a:gd name="f11749" fmla="val 636185"/>
              <a:gd name="f11750" fmla="val 1324051"/>
              <a:gd name="f11751" fmla="val 1413164"/>
              <a:gd name="f11752" fmla="val 1411019"/>
              <a:gd name="f11753" fmla="val 636206"/>
              <a:gd name="f11754" fmla="val 1408863"/>
              <a:gd name="f11755" fmla="val 637783"/>
              <a:gd name="f11756" fmla="val 1406708"/>
              <a:gd name="f11757" fmla="val 1427039"/>
              <a:gd name="f11758" fmla="val 1429068"/>
              <a:gd name="f11759" fmla="val 1431087"/>
              <a:gd name="f11760" fmla="val 636192"/>
              <a:gd name="f11761" fmla="val 1433104"/>
              <a:gd name="f11762" fmla="val 1499089"/>
              <a:gd name="f11763" fmla="val 1496923"/>
              <a:gd name="f11764" fmla="val 1494745"/>
              <a:gd name="f11765" fmla="val 1514036"/>
              <a:gd name="f11766" fmla="val 1516093"/>
              <a:gd name="f11767" fmla="val 637809"/>
              <a:gd name="f11768" fmla="val 1518114"/>
              <a:gd name="f11769" fmla="val 636176"/>
              <a:gd name="f11770" fmla="val 1520158"/>
              <a:gd name="f11771" fmla="val 160825"/>
              <a:gd name="f11772" fmla="val 644173"/>
              <a:gd name="f11773" fmla="val 162994"/>
              <a:gd name="f11774" fmla="val 645785"/>
              <a:gd name="f11775" fmla="val 165156"/>
              <a:gd name="f11776" fmla="val 647408"/>
              <a:gd name="f11777" fmla="val 167336"/>
              <a:gd name="f11778" fmla="val 648988"/>
              <a:gd name="f11779" fmla="val 186998"/>
              <a:gd name="f11780" fmla="val 184643"/>
              <a:gd name="f11781" fmla="val 647368"/>
              <a:gd name="f11782" fmla="val 182279"/>
              <a:gd name="f11783" fmla="val 645830"/>
              <a:gd name="f11784" fmla="val 179931"/>
              <a:gd name="f11785" fmla="val 247229"/>
              <a:gd name="f11786" fmla="val 249403"/>
              <a:gd name="f11787" fmla="val 645826"/>
              <a:gd name="f11788" fmla="val 251610"/>
              <a:gd name="f11789" fmla="val 647370"/>
              <a:gd name="f11790" fmla="val 253796"/>
              <a:gd name="f11791" fmla="val 273365"/>
              <a:gd name="f11792" fmla="val 271067"/>
              <a:gd name="f11793" fmla="val 268758"/>
              <a:gd name="f11794" fmla="val 645829"/>
              <a:gd name="f11795" fmla="val 266465"/>
              <a:gd name="f11796" fmla="val 354130"/>
              <a:gd name="f11797" fmla="val 356151"/>
              <a:gd name="f11798" fmla="val 645822"/>
              <a:gd name="f11799" fmla="val 358202"/>
              <a:gd name="f11800" fmla="val 647374"/>
              <a:gd name="f11801" fmla="val 360233"/>
              <a:gd name="f11802" fmla="val 377633"/>
              <a:gd name="f11803" fmla="val 375502"/>
              <a:gd name="f11804" fmla="val 647358"/>
              <a:gd name="f11805" fmla="val 373391"/>
              <a:gd name="f11806" fmla="val 645860"/>
              <a:gd name="f11807" fmla="val 371252"/>
              <a:gd name="f11808" fmla="val 458546"/>
              <a:gd name="f11809" fmla="val 460170"/>
              <a:gd name="f11810" fmla="val 645834"/>
              <a:gd name="f11811" fmla="val 461841"/>
              <a:gd name="f11812" fmla="val 463480"/>
              <a:gd name="f11813" fmla="val 480453"/>
              <a:gd name="f11814" fmla="val 478720"/>
              <a:gd name="f11815" fmla="val 647365"/>
              <a:gd name="f11816" fmla="val 476961"/>
              <a:gd name="f11817" fmla="val 645840"/>
              <a:gd name="f11818" fmla="val 475241"/>
              <a:gd name="f11819" fmla="val 540869"/>
              <a:gd name="f11820" fmla="val 541600"/>
              <a:gd name="f11821" fmla="val 645296"/>
              <a:gd name="f11822" fmla="val 542255"/>
              <a:gd name="f11823" fmla="val 646513"/>
              <a:gd name="f11824" fmla="val 543002"/>
              <a:gd name="f11825" fmla="val 647562"/>
              <a:gd name="f11826" fmla="val 543322"/>
              <a:gd name="f11827" fmla="val 648030"/>
              <a:gd name="f11828" fmla="val 543587"/>
              <a:gd name="f11829" fmla="val 648527"/>
              <a:gd name="f11830" fmla="val 543911"/>
              <a:gd name="f11831" fmla="val 583477"/>
              <a:gd name="f11832" fmla="val 579563"/>
              <a:gd name="f11833" fmla="val 646136"/>
              <a:gd name="f11834" fmla="val 578517"/>
              <a:gd name="f11835" fmla="val 645478"/>
              <a:gd name="f11836" fmla="val 578042"/>
              <a:gd name="f11837" fmla="val 578146"/>
              <a:gd name="f11838" fmla="val 644764"/>
              <a:gd name="f11839" fmla="val 578167"/>
              <a:gd name="f11840" fmla="val 644493"/>
              <a:gd name="f11841" fmla="val 578246"/>
              <a:gd name="f11842" fmla="val 597482"/>
              <a:gd name="f11843" fmla="val 597165"/>
              <a:gd name="f11844" fmla="val 644458"/>
              <a:gd name="f11845" fmla="val 596731"/>
              <a:gd name="f11846" fmla="val 644750"/>
              <a:gd name="f11847" fmla="val 596462"/>
              <a:gd name="f11848" fmla="val 645007"/>
              <a:gd name="f11849" fmla="val 595331"/>
              <a:gd name="f11850" fmla="val 646044"/>
              <a:gd name="f11851" fmla="val 594334"/>
              <a:gd name="f11852" fmla="val 646840"/>
              <a:gd name="f11853" fmla="val 593853"/>
              <a:gd name="f11854" fmla="val 647888"/>
              <a:gd name="f11855" fmla="val 593661"/>
              <a:gd name="f11856" fmla="val 618110"/>
              <a:gd name="f11857" fmla="val 618391"/>
              <a:gd name="f11858" fmla="val 647784"/>
              <a:gd name="f11859" fmla="val 618346"/>
              <a:gd name="f11860" fmla="val 645776"/>
              <a:gd name="f11861" fmla="val 616347"/>
              <a:gd name="f11862" fmla="val 640926"/>
              <a:gd name="f11863" fmla="val 641758"/>
              <a:gd name="f11864" fmla="val 645832"/>
              <a:gd name="f11865" fmla="val 642609"/>
              <a:gd name="f11866" fmla="val 647371"/>
              <a:gd name="f11867" fmla="val 643448"/>
              <a:gd name="f11868" fmla="val 657249"/>
              <a:gd name="f11869" fmla="val 656375"/>
              <a:gd name="f11870" fmla="val 647364"/>
              <a:gd name="f11871" fmla="val 655483"/>
              <a:gd name="f11872" fmla="val 645842"/>
              <a:gd name="f11873" fmla="val 1013012"/>
              <a:gd name="f11874" fmla="val 1012163"/>
              <a:gd name="f11875" fmla="val 645819"/>
              <a:gd name="f11876" fmla="val 1011320"/>
              <a:gd name="f11877" fmla="val 647396"/>
              <a:gd name="f11878" fmla="val 1010471"/>
              <a:gd name="f11879" fmla="val 1023103"/>
              <a:gd name="f11880" fmla="val 1023944"/>
              <a:gd name="f11881" fmla="val 1024810"/>
              <a:gd name="f11882" fmla="val 1025644"/>
              <a:gd name="f11883" fmla="val 1047125"/>
              <a:gd name="f11884" fmla="val 1047252"/>
              <a:gd name="f11885" fmla="val 644418"/>
              <a:gd name="f11886" fmla="val 1047324"/>
              <a:gd name="f11887" fmla="val 644686"/>
              <a:gd name="f11888" fmla="val 1047496"/>
              <a:gd name="f11889" fmla="val 644914"/>
              <a:gd name="f11890" fmla="val 1048540"/>
              <a:gd name="f11891" fmla="val 646242"/>
              <a:gd name="f11892" fmla="val 1050064"/>
              <a:gd name="f11893" fmla="val 646896"/>
              <a:gd name="f11894" fmla="val 1052724"/>
              <a:gd name="f11895" fmla="val 1053379"/>
              <a:gd name="f11896" fmla="val 646900"/>
              <a:gd name="f11897" fmla="val 1054044"/>
              <a:gd name="f11898" fmla="val 646710"/>
              <a:gd name="f11899" fmla="val 1057083"/>
              <a:gd name="f11900" fmla="val 646995"/>
              <a:gd name="f11901" fmla="val 1059652"/>
              <a:gd name="f11902" fmla="val 645955"/>
              <a:gd name="f11903" fmla="val 1061742"/>
              <a:gd name="f11904" fmla="val 1062258"/>
              <a:gd name="f11905" fmla="val 644788"/>
              <a:gd name="f11906" fmla="val 1062685"/>
              <a:gd name="f11907" fmla="val 644467"/>
              <a:gd name="f11908" fmla="val 1063133"/>
              <a:gd name="f11909" fmla="val 1173818"/>
              <a:gd name="f11910" fmla="val 1172024"/>
              <a:gd name="f11911" fmla="val 645828"/>
              <a:gd name="f11912" fmla="val 1170220"/>
              <a:gd name="f11913" fmla="val 647372"/>
              <a:gd name="f11914" fmla="val 1168420"/>
              <a:gd name="f11915" fmla="val 1185764"/>
              <a:gd name="f11916" fmla="val 1187483"/>
              <a:gd name="f11917" fmla="val 1189209"/>
              <a:gd name="f11918" fmla="val 645825"/>
              <a:gd name="f11919" fmla="val 1190921"/>
              <a:gd name="f11920" fmla="val 1295652"/>
              <a:gd name="f11921" fmla="val 1293522"/>
              <a:gd name="f11922" fmla="val 645852"/>
              <a:gd name="f11923" fmla="val 1291428"/>
              <a:gd name="f11924" fmla="val 1289308"/>
              <a:gd name="f11925" fmla="val 1306615"/>
              <a:gd name="f11926" fmla="val 1308646"/>
              <a:gd name="f11927" fmla="val 647373"/>
              <a:gd name="f11928" fmla="val 1310696"/>
              <a:gd name="f11929" fmla="val 645823"/>
              <a:gd name="f11930" fmla="val 1312718"/>
              <a:gd name="f11931" fmla="val 1400235"/>
              <a:gd name="f11932" fmla="val 1397967"/>
              <a:gd name="f11933" fmla="val 645808"/>
              <a:gd name="f11934" fmla="val 1395700"/>
              <a:gd name="f11935" fmla="val 647391"/>
              <a:gd name="f11936" fmla="val 1393427"/>
              <a:gd name="f11937" fmla="val 1414406"/>
              <a:gd name="f11938" fmla="val 1416586"/>
              <a:gd name="f11939" fmla="val 1418785"/>
              <a:gd name="f11940" fmla="val 1420954"/>
              <a:gd name="f11941" fmla="val 1488234"/>
              <a:gd name="f11942" fmla="val 1485898"/>
              <a:gd name="f11943" fmla="val 1483546"/>
              <a:gd name="f11944" fmla="val 1481204"/>
              <a:gd name="f11945" fmla="val 1501052"/>
              <a:gd name="f11946" fmla="val 1503246"/>
              <a:gd name="f11947" fmla="val 647398"/>
              <a:gd name="f11948" fmla="val 1505434"/>
              <a:gd name="f11949" fmla="val 645796"/>
              <a:gd name="f11950" fmla="val 1507618"/>
              <a:gd name="f11951" fmla="val 174162"/>
              <a:gd name="f11952" fmla="val 653785"/>
              <a:gd name="f11953" fmla="val 176512"/>
              <a:gd name="f11954" fmla="val 655447"/>
              <a:gd name="f11955" fmla="val 178873"/>
              <a:gd name="f11956" fmla="val 656977"/>
              <a:gd name="f11957" fmla="val 181230"/>
              <a:gd name="f11958" fmla="val 658601"/>
              <a:gd name="f11959" fmla="val 201170"/>
              <a:gd name="f11960" fmla="val 198803"/>
              <a:gd name="f11961" fmla="val 657051"/>
              <a:gd name="f11962" fmla="val 196450"/>
              <a:gd name="f11963" fmla="val 655373"/>
              <a:gd name="f11964" fmla="val 194084"/>
              <a:gd name="f11965" fmla="val 260344"/>
              <a:gd name="f11966" fmla="val 262560"/>
              <a:gd name="f11967" fmla="val 655385"/>
              <a:gd name="f11968" fmla="val 264761"/>
              <a:gd name="f11969" fmla="val 657035"/>
              <a:gd name="f11970" fmla="val 266984"/>
              <a:gd name="f11971" fmla="val 287240"/>
              <a:gd name="f11972" fmla="val 284901"/>
              <a:gd name="f11973" fmla="val 657034"/>
              <a:gd name="f11974" fmla="val 282568"/>
              <a:gd name="f11975" fmla="val 655391"/>
              <a:gd name="f11976" fmla="val 280229"/>
              <a:gd name="f11977" fmla="val 366299"/>
              <a:gd name="f11978" fmla="val 368372"/>
              <a:gd name="f11979" fmla="val 655393"/>
              <a:gd name="f11980" fmla="val 657028"/>
              <a:gd name="f11981" fmla="val 372513"/>
              <a:gd name="f11982" fmla="val 390395"/>
              <a:gd name="f11983" fmla="val 388282"/>
              <a:gd name="f11984" fmla="val 657087"/>
              <a:gd name="f11985" fmla="val 655363"/>
              <a:gd name="f11986" fmla="val 383995"/>
              <a:gd name="f11987" fmla="val 468396"/>
              <a:gd name="f11988" fmla="val 470063"/>
              <a:gd name="f11989" fmla="val 655382"/>
              <a:gd name="f11990" fmla="val 471707"/>
              <a:gd name="f11991" fmla="val 657044"/>
              <a:gd name="f11992" fmla="val 473386"/>
              <a:gd name="f11993" fmla="val 490915"/>
              <a:gd name="f11994" fmla="val 489140"/>
              <a:gd name="f11995" fmla="val 657045"/>
              <a:gd name="f11996" fmla="val 487394"/>
              <a:gd name="f11997" fmla="val 655386"/>
              <a:gd name="f11998" fmla="val 485628"/>
              <a:gd name="f11999" fmla="val 547102"/>
              <a:gd name="f12000" fmla="val 548442"/>
              <a:gd name="f12001" fmla="val 655772"/>
              <a:gd name="f12002" fmla="val 550038"/>
              <a:gd name="f12003" fmla="val 656806"/>
              <a:gd name="f12004" fmla="val 551535"/>
              <a:gd name="f12005" fmla="val 657138"/>
              <a:gd name="f12006" fmla="val 551769"/>
              <a:gd name="f12007" fmla="val 657635"/>
              <a:gd name="f12008" fmla="val 552149"/>
              <a:gd name="f12009" fmla="val 658114"/>
              <a:gd name="f12010" fmla="val 552481"/>
              <a:gd name="f12011" fmla="val 597816"/>
              <a:gd name="f12012" fmla="val 597737"/>
              <a:gd name="f12013" fmla="val 658448"/>
              <a:gd name="f12014" fmla="val 597695"/>
              <a:gd name="f12015" fmla="val 658207"/>
              <a:gd name="f12016" fmla="val 597612"/>
              <a:gd name="f12017" fmla="val 658082"/>
              <a:gd name="f12018" fmla="val 596283"/>
              <a:gd name="f12019" fmla="val 656091"/>
              <a:gd name="f12020" fmla="val 594181"/>
              <a:gd name="f12021" fmla="val 655903"/>
              <a:gd name="f12022" fmla="val 592567"/>
              <a:gd name="f12023" fmla="val 655619"/>
              <a:gd name="f12024" fmla="val 591427"/>
              <a:gd name="f12025" fmla="val 655429"/>
              <a:gd name="f12026" fmla="val 590384"/>
              <a:gd name="f12027" fmla="val 655144"/>
              <a:gd name="f12028" fmla="val 589339"/>
              <a:gd name="f12029" fmla="val 654860"/>
              <a:gd name="f12030" fmla="val 590100"/>
              <a:gd name="f12031" fmla="val 653822"/>
              <a:gd name="f12032" fmla="val 590044"/>
              <a:gd name="f12033" fmla="val 596091"/>
              <a:gd name="f12034" fmla="val 596294"/>
              <a:gd name="f12035" fmla="val 653901"/>
              <a:gd name="f12036" fmla="val 596429"/>
              <a:gd name="f12037" fmla="val 654103"/>
              <a:gd name="f12038" fmla="val 596648"/>
              <a:gd name="f12039" fmla="val 654193"/>
              <a:gd name="f12040" fmla="val 597408"/>
              <a:gd name="f12041" fmla="val 654952"/>
              <a:gd name="f12042" fmla="val 598168"/>
              <a:gd name="f12043" fmla="val 655806"/>
              <a:gd name="f12044" fmla="val 600070"/>
              <a:gd name="f12045" fmla="val 657897"/>
              <a:gd name="f12046" fmla="val 603869"/>
              <a:gd name="f12047" fmla="val 605005"/>
              <a:gd name="f12048" fmla="val 657618"/>
              <a:gd name="f12049" fmla="val 656860"/>
              <a:gd name="f12050" fmla="val 606052"/>
              <a:gd name="f12051" fmla="val 656953"/>
              <a:gd name="f12052" fmla="val 606238"/>
              <a:gd name="f12053" fmla="val 608897"/>
              <a:gd name="f12054" fmla="val 657901"/>
              <a:gd name="f12055" fmla="val 611372"/>
              <a:gd name="f12056" fmla="val 656854"/>
              <a:gd name="f12057" fmla="val 613936"/>
              <a:gd name="f12058" fmla="val 655526"/>
              <a:gd name="f12059" fmla="val 614905"/>
              <a:gd name="f12060" fmla="val 655042"/>
              <a:gd name="f12061" fmla="val 615563"/>
              <a:gd name="f12062" fmla="val 654430"/>
              <a:gd name="f12063" fmla="val 616106"/>
              <a:gd name="f12064" fmla="val 645971"/>
              <a:gd name="f12065" fmla="val 646831"/>
              <a:gd name="f12066" fmla="val 655390"/>
              <a:gd name="f12067" fmla="val 647683"/>
              <a:gd name="f12068" fmla="val 657038"/>
              <a:gd name="f12069" fmla="val 648549"/>
              <a:gd name="f12070" fmla="val 662536"/>
              <a:gd name="f12071" fmla="val 661640"/>
              <a:gd name="f12072" fmla="val 657046"/>
              <a:gd name="f12073" fmla="val 660755"/>
              <a:gd name="f12074" fmla="val 659865"/>
              <a:gd name="f12075" fmla="val 1007911"/>
              <a:gd name="f12076" fmla="val 1006949"/>
              <a:gd name="f12077" fmla="val 655528"/>
              <a:gd name="f12078" fmla="val 1006013"/>
              <a:gd name="f12079" fmla="val 656925"/>
              <a:gd name="f12080" fmla="val 1005054"/>
              <a:gd name="f12081" fmla="val 1018020"/>
              <a:gd name="f12082" fmla="val 1018883"/>
              <a:gd name="f12083" fmla="val 1019723"/>
              <a:gd name="f12084" fmla="val 655384"/>
              <a:gd name="f12085" fmla="val 1163041"/>
              <a:gd name="f12086" fmla="val 1161210"/>
              <a:gd name="f12087" fmla="val 1159382"/>
              <a:gd name="f12088" fmla="val 657036"/>
              <a:gd name="f12089" fmla="val 1157550"/>
              <a:gd name="f12090" fmla="val 1175414"/>
              <a:gd name="f12091" fmla="val 1177159"/>
              <a:gd name="f12092" fmla="val 657037"/>
              <a:gd name="f12093" fmla="val 1178885"/>
              <a:gd name="f12094" fmla="val 1180626"/>
              <a:gd name="f12095" fmla="val 1282927"/>
              <a:gd name="f12096" fmla="val 1280794"/>
              <a:gd name="f12097" fmla="val 655369"/>
              <a:gd name="f12098" fmla="val 1278627"/>
              <a:gd name="f12099" fmla="val 657081"/>
              <a:gd name="f12100" fmla="val 1276509"/>
              <a:gd name="f12101" fmla="val 1294316"/>
              <a:gd name="f12102" fmla="val 1296400"/>
              <a:gd name="f12103" fmla="val 657025"/>
              <a:gd name="f12104" fmla="val 1298471"/>
              <a:gd name="f12105" fmla="val 655397"/>
              <a:gd name="f12106" fmla="val 1300549"/>
              <a:gd name="f12107" fmla="val 1386471"/>
              <a:gd name="f12108" fmla="val 1384144"/>
              <a:gd name="f12109" fmla="val 655380"/>
              <a:gd name="f12110" fmla="val 1381823"/>
              <a:gd name="f12111" fmla="val 1379496"/>
              <a:gd name="f12112" fmla="val 1401255"/>
              <a:gd name="f12113" fmla="val 1403465"/>
              <a:gd name="f12114" fmla="val 657040"/>
              <a:gd name="f12115" fmla="val 1405654"/>
              <a:gd name="f12116" fmla="val 655381"/>
              <a:gd name="f12117" fmla="val 1407858"/>
              <a:gd name="f12118" fmla="val 1474136"/>
              <a:gd name="f12119" fmla="val 1471773"/>
              <a:gd name="f12120" fmla="val 655376"/>
              <a:gd name="f12121" fmla="val 1469415"/>
              <a:gd name="f12122" fmla="val 657049"/>
              <a:gd name="f12123" fmla="val 1467050"/>
              <a:gd name="f12124" fmla="val 1487473"/>
              <a:gd name="f12125" fmla="val 1489812"/>
              <a:gd name="f12126" fmla="val 656988"/>
              <a:gd name="f12127" fmla="val 1492153"/>
              <a:gd name="f12128" fmla="val 655435"/>
              <a:gd name="f12129" fmla="val 1494485"/>
              <a:gd name="f12130" fmla="val 188278"/>
              <a:gd name="f12131" fmla="val 663398"/>
              <a:gd name="f12132" fmla="val 190643"/>
              <a:gd name="f12133" fmla="val 664987"/>
              <a:gd name="f12134" fmla="val 192999"/>
              <a:gd name="f12135" fmla="val 666661"/>
              <a:gd name="f12136" fmla="val 195364"/>
              <a:gd name="f12137" fmla="val 668213"/>
              <a:gd name="f12138" fmla="val 216362"/>
              <a:gd name="f12139" fmla="val 213826"/>
              <a:gd name="f12140" fmla="val 666633"/>
              <a:gd name="f12141" fmla="val 211281"/>
              <a:gd name="f12142" fmla="val 665021"/>
              <a:gd name="f12143" fmla="val 208739"/>
              <a:gd name="f12144" fmla="val 274015"/>
              <a:gd name="f12145" fmla="val 276360"/>
              <a:gd name="f12146" fmla="val 665008"/>
              <a:gd name="f12147" fmla="val 278698"/>
              <a:gd name="f12148" fmla="val 666640"/>
              <a:gd name="f12149" fmla="val 281045"/>
              <a:gd name="f12150" fmla="val 302006"/>
              <a:gd name="f12151" fmla="val 299545"/>
              <a:gd name="f12152" fmla="val 666646"/>
              <a:gd name="f12153" fmla="val 297071"/>
              <a:gd name="f12154" fmla="val 294605"/>
              <a:gd name="f12155" fmla="val 379024"/>
              <a:gd name="f12156" fmla="val 381208"/>
              <a:gd name="f12157" fmla="val 665010"/>
              <a:gd name="f12158" fmla="val 383386"/>
              <a:gd name="f12159" fmla="val 666639"/>
              <a:gd name="f12160" fmla="val 385572"/>
              <a:gd name="f12161" fmla="val 404140"/>
              <a:gd name="f12162" fmla="val 401848"/>
              <a:gd name="f12163" fmla="val 666642"/>
              <a:gd name="f12164" fmla="val 399556"/>
              <a:gd name="f12165" fmla="val 665018"/>
              <a:gd name="f12166" fmla="val 397258"/>
              <a:gd name="f12167" fmla="val 478765"/>
              <a:gd name="f12168" fmla="val 480568"/>
              <a:gd name="f12169" fmla="val 665015"/>
              <a:gd name="f12170" fmla="val 482370"/>
              <a:gd name="f12171" fmla="val 666641"/>
              <a:gd name="f12172" fmla="val 484181"/>
              <a:gd name="f12173" fmla="val 502342"/>
              <a:gd name="f12174" fmla="val 500432"/>
              <a:gd name="f12175" fmla="val 666652"/>
              <a:gd name="f12176" fmla="val 498533"/>
              <a:gd name="f12177" fmla="val 496628"/>
              <a:gd name="f12178" fmla="val 558677"/>
              <a:gd name="f12179" fmla="val 561783"/>
              <a:gd name="f12180" fmla="val 665170"/>
              <a:gd name="f12181" fmla="val 565022"/>
              <a:gd name="f12182" fmla="val 666862"/>
              <a:gd name="f12183" fmla="val 568526"/>
              <a:gd name="f12184" fmla="val 595813"/>
              <a:gd name="f12185" fmla="val 597311"/>
              <a:gd name="f12186" fmla="val 666766"/>
              <a:gd name="f12187" fmla="val 664940"/>
              <a:gd name="f12188" fmla="val 598039"/>
              <a:gd name="f12189" fmla="val 651313"/>
              <a:gd name="f12190" fmla="val 652236"/>
              <a:gd name="f12191" fmla="val 665006"/>
              <a:gd name="f12192" fmla="val 653150"/>
              <a:gd name="f12193" fmla="val 666650"/>
              <a:gd name="f12194" fmla="val 654077"/>
              <a:gd name="f12195" fmla="val 668323"/>
              <a:gd name="f12196" fmla="val 667354"/>
              <a:gd name="f12197" fmla="val 666647"/>
              <a:gd name="f12198" fmla="val 666377"/>
              <a:gd name="f12199" fmla="val 665016"/>
              <a:gd name="f12200" fmla="val 665411"/>
              <a:gd name="f12201" fmla="val 1002197"/>
              <a:gd name="f12202" fmla="val 1001235"/>
              <a:gd name="f12203" fmla="val 665019"/>
              <a:gd name="f12204" fmla="val 1000278"/>
              <a:gd name="f12205" fmla="val 666658"/>
              <a:gd name="f12206" fmla="val 999322"/>
              <a:gd name="f12207" fmla="val 1012474"/>
              <a:gd name="f12208" fmla="val 1013403"/>
              <a:gd name="f12209" fmla="val 666645"/>
              <a:gd name="f12210" fmla="val 1014331"/>
              <a:gd name="f12211" fmla="val 665013"/>
              <a:gd name="f12212" fmla="val 1015256"/>
              <a:gd name="f12213" fmla="val 1151781"/>
              <a:gd name="f12214" fmla="val 1149847"/>
              <a:gd name="f12215" fmla="val 1147906"/>
              <a:gd name="f12216" fmla="val 666644"/>
              <a:gd name="f12217" fmla="val 1145975"/>
              <a:gd name="f12218" fmla="val 1164339"/>
              <a:gd name="f12219" fmla="val 1166188"/>
              <a:gd name="f12220" fmla="val 1168038"/>
              <a:gd name="f12221" fmla="val 665012"/>
              <a:gd name="f12222" fmla="val 1169886"/>
              <a:gd name="f12223" fmla="val 1269664"/>
              <a:gd name="f12224" fmla="val 1267356"/>
              <a:gd name="f12225" fmla="val 665023"/>
              <a:gd name="f12226" fmla="val 1265048"/>
              <a:gd name="f12227" fmla="val 666637"/>
              <a:gd name="f12228" fmla="val 1262745"/>
              <a:gd name="f12229" fmla="val 1281276"/>
              <a:gd name="f12230" fmla="val 1283460"/>
              <a:gd name="f12231" fmla="val 666643"/>
              <a:gd name="f12232" fmla="val 1285641"/>
              <a:gd name="f12233" fmla="val 665007"/>
              <a:gd name="f12234" fmla="val 1287824"/>
              <a:gd name="f12235" fmla="val 1372113"/>
              <a:gd name="f12236" fmla="val 1369627"/>
              <a:gd name="f12237" fmla="val 1367137"/>
              <a:gd name="f12238" fmla="val 1364656"/>
              <a:gd name="f12239" fmla="val 1387231"/>
              <a:gd name="f12240" fmla="val 1389574"/>
              <a:gd name="f12241" fmla="val 1391902"/>
              <a:gd name="f12242" fmla="val 1394243"/>
              <a:gd name="f12243" fmla="val 1459538"/>
              <a:gd name="f12244" fmla="val 1456986"/>
              <a:gd name="f12245" fmla="val 665029"/>
              <a:gd name="f12246" fmla="val 1454441"/>
              <a:gd name="f12247" fmla="val 666626"/>
              <a:gd name="f12248" fmla="val 1451895"/>
              <a:gd name="f12249" fmla="val 1473246"/>
              <a:gd name="f12250" fmla="val 1475654"/>
              <a:gd name="f12251" fmla="val 666632"/>
              <a:gd name="f12252" fmla="val 1478054"/>
              <a:gd name="f12253" fmla="val 1480462"/>
              <a:gd name="f12254" fmla="val 202691"/>
              <a:gd name="f12255" fmla="val 673010"/>
              <a:gd name="f12256" fmla="val 205303"/>
              <a:gd name="f12257" fmla="val 674682"/>
              <a:gd name="f12258" fmla="val 207877"/>
              <a:gd name="f12259" fmla="val 676199"/>
              <a:gd name="f12260" fmla="val 677825"/>
              <a:gd name="f12261" fmla="val 232185"/>
              <a:gd name="f12262" fmla="val 229469"/>
              <a:gd name="f12263" fmla="val 676215"/>
              <a:gd name="f12264" fmla="val 226774"/>
              <a:gd name="f12265" fmla="val 674671"/>
              <a:gd name="f12266" fmla="val 224042"/>
              <a:gd name="f12267" fmla="val 288261"/>
              <a:gd name="f12268" fmla="val 290771"/>
              <a:gd name="f12269" fmla="val 674652"/>
              <a:gd name="f12270" fmla="val 293268"/>
              <a:gd name="f12271" fmla="val 676225"/>
              <a:gd name="f12272" fmla="val 295773"/>
              <a:gd name="f12273" fmla="val 317532"/>
              <a:gd name="f12274" fmla="val 314900"/>
              <a:gd name="f12275" fmla="val 676231"/>
              <a:gd name="f12276" fmla="val 312276"/>
              <a:gd name="f12277" fmla="val 674654"/>
              <a:gd name="f12278" fmla="val 309630"/>
              <a:gd name="f12279" fmla="val 392324"/>
              <a:gd name="f12280" fmla="val 394647"/>
              <a:gd name="f12281" fmla="val 674643"/>
              <a:gd name="f12282" fmla="val 396961"/>
              <a:gd name="f12283" fmla="val 676235"/>
              <a:gd name="f12284" fmla="val 399280"/>
              <a:gd name="f12285" fmla="val 418553"/>
              <a:gd name="f12286" fmla="val 416099"/>
              <a:gd name="f12287" fmla="val 676229"/>
              <a:gd name="f12288" fmla="val 413650"/>
              <a:gd name="f12289" fmla="val 411189"/>
              <a:gd name="f12290" fmla="val 489765"/>
              <a:gd name="f12291" fmla="val 491727"/>
              <a:gd name="f12292" fmla="val 674658"/>
              <a:gd name="f12293" fmla="val 493697"/>
              <a:gd name="f12294" fmla="val 495664"/>
              <a:gd name="f12295" fmla="val 514584"/>
              <a:gd name="f12296" fmla="val 512493"/>
              <a:gd name="f12297" fmla="val 676236"/>
              <a:gd name="f12298" fmla="val 510407"/>
              <a:gd name="f12299" fmla="val 674661"/>
              <a:gd name="f12300" fmla="val 508314"/>
              <a:gd name="f12301" fmla="val 656971"/>
              <a:gd name="f12302" fmla="val 657980"/>
              <a:gd name="f12303" fmla="val 674655"/>
              <a:gd name="f12304" fmla="val 659000"/>
              <a:gd name="f12305" fmla="val 660013"/>
              <a:gd name="f12306" fmla="val 674500"/>
              <a:gd name="f12307" fmla="val 673441"/>
              <a:gd name="f12308" fmla="val 672387"/>
              <a:gd name="f12309" fmla="val 671328"/>
              <a:gd name="f12310" fmla="val 996447"/>
              <a:gd name="f12311" fmla="val 996024"/>
              <a:gd name="f12312" fmla="val 673675"/>
              <a:gd name="f12313" fmla="val 995588"/>
              <a:gd name="f12314" fmla="val 674507"/>
              <a:gd name="f12315" fmla="val 995167"/>
              <a:gd name="f12316" fmla="val 675158"/>
              <a:gd name="f12317" fmla="val 994546"/>
              <a:gd name="f12318" fmla="val 676119"/>
              <a:gd name="f12319" fmla="val 993932"/>
              <a:gd name="f12320" fmla="val 676941"/>
              <a:gd name="f12321" fmla="val 993312"/>
              <a:gd name="f12322" fmla="val 1006575"/>
              <a:gd name="f12323" fmla="val 1007584"/>
              <a:gd name="f12324" fmla="val 1008590"/>
              <a:gd name="f12325" fmla="val 1009599"/>
              <a:gd name="f12326" fmla="val 1140002"/>
              <a:gd name="f12327" fmla="val 1137931"/>
              <a:gd name="f12328" fmla="val 1135884"/>
              <a:gd name="f12329" fmla="val 676232"/>
              <a:gd name="f12330" fmla="val 1133825"/>
              <a:gd name="f12331" fmla="val 1152727"/>
              <a:gd name="f12332" fmla="val 1154706"/>
              <a:gd name="f12333" fmla="val 1156681"/>
              <a:gd name="f12334" fmla="val 674656"/>
              <a:gd name="f12335" fmla="val 1158663"/>
              <a:gd name="f12336" fmla="val 1255733"/>
              <a:gd name="f12337" fmla="val 1253264"/>
              <a:gd name="f12338" fmla="val 1250822"/>
              <a:gd name="f12339" fmla="val 1248369"/>
              <a:gd name="f12340" fmla="val 1267512"/>
              <a:gd name="f12341" fmla="val 1269847"/>
              <a:gd name="f12342" fmla="val 1272184"/>
              <a:gd name="f12343" fmla="val 674650"/>
              <a:gd name="f12344" fmla="val 1274524"/>
              <a:gd name="f12345" fmla="val 1354391"/>
              <a:gd name="f12346" fmla="val 1351757"/>
              <a:gd name="f12347" fmla="val 1349112"/>
              <a:gd name="f12348" fmla="val 1372484"/>
              <a:gd name="f12349" fmla="val 1374999"/>
              <a:gd name="f12350" fmla="val 676223"/>
              <a:gd name="f12351" fmla="val 1377516"/>
              <a:gd name="f12352" fmla="val 1380034"/>
              <a:gd name="f12353" fmla="val 1444271"/>
              <a:gd name="f12354" fmla="val 1441524"/>
              <a:gd name="f12355" fmla="val 674680"/>
              <a:gd name="f12356" fmla="val 1438822"/>
              <a:gd name="f12357" fmla="val 676209"/>
              <a:gd name="f12358" fmla="val 1436091"/>
              <a:gd name="f12359" fmla="val 1458295"/>
              <a:gd name="f12360" fmla="val 1460787"/>
              <a:gd name="f12361" fmla="val 676268"/>
              <a:gd name="f12362" fmla="val 1463291"/>
              <a:gd name="f12363" fmla="val 674609"/>
              <a:gd name="f12364" fmla="val 1465789"/>
              <a:gd name="f12365" fmla="val 218255"/>
              <a:gd name="f12366" fmla="val 682622"/>
              <a:gd name="f12367" fmla="val 220842"/>
              <a:gd name="f12368" fmla="val 684198"/>
              <a:gd name="f12369" fmla="val 223453"/>
              <a:gd name="f12370" fmla="val 685889"/>
              <a:gd name="f12371" fmla="val 226027"/>
              <a:gd name="f12372" fmla="val 687419"/>
              <a:gd name="f12373" fmla="val 1442509"/>
              <a:gd name="f12374" fmla="val 1445131"/>
              <a:gd name="f12375" fmla="val 685860"/>
              <a:gd name="f12376" fmla="val 1447775"/>
              <a:gd name="f12377" fmla="val 684229"/>
              <a:gd name="f12378" fmla="val 1450411"/>
              <a:gd name="f12379" fmla="val 1427929"/>
              <a:gd name="f12380" fmla="val 1426521"/>
              <a:gd name="f12381" fmla="val 683434"/>
              <a:gd name="f12382" fmla="val 1425083"/>
              <a:gd name="f12383" fmla="val 684325"/>
              <a:gd name="f12384" fmla="val 1423681"/>
              <a:gd name="f12385" fmla="val 685123"/>
              <a:gd name="f12386" fmla="val 1422637"/>
              <a:gd name="f12387" fmla="val 684080"/>
              <a:gd name="f12388" fmla="val 1421217"/>
              <a:gd name="f12389" fmla="val 683400"/>
              <a:gd name="f12390" fmla="val 1419508"/>
              <a:gd name="f12391" fmla="val 1363766"/>
              <a:gd name="f12392" fmla="val 1364172"/>
              <a:gd name="f12393" fmla="val 683149"/>
              <a:gd name="f12394" fmla="val 1364584"/>
              <a:gd name="f12395" fmla="val 682875"/>
              <a:gd name="f12396" fmla="val 1364990"/>
              <a:gd name="f12397" fmla="val 1241042"/>
              <a:gd name="f12398" fmla="val 1240698"/>
              <a:gd name="f12399" fmla="val 682843"/>
              <a:gd name="f12400" fmla="val 1240347"/>
              <a:gd name="f12401" fmla="val 683088"/>
              <a:gd name="f12402" fmla="val 1240003"/>
              <a:gd name="f12403" fmla="val 683308"/>
              <a:gd name="f12404" fmla="val 1146258"/>
              <a:gd name="f12405" fmla="val 683086"/>
              <a:gd name="f12406" fmla="val 1146546"/>
              <a:gd name="f12407" fmla="val 682845"/>
              <a:gd name="f12408" fmla="val 1146829"/>
              <a:gd name="f12409" fmla="val 1127648"/>
              <a:gd name="f12410" fmla="val 1127555"/>
              <a:gd name="f12411" fmla="val 682693"/>
              <a:gd name="f12412" fmla="val 1127463"/>
              <a:gd name="f12413" fmla="val 682774"/>
              <a:gd name="f12414" fmla="val 1127370"/>
              <a:gd name="f12415" fmla="val 1003422"/>
              <a:gd name="f12416" fmla="val 1003469"/>
              <a:gd name="f12417" fmla="val 682772"/>
              <a:gd name="f12418" fmla="val 1003523"/>
              <a:gd name="f12419" fmla="val 682695"/>
              <a:gd name="f12420" fmla="val 1003570"/>
              <a:gd name="f12421" fmla="val 989955"/>
              <a:gd name="f12422" fmla="val 989795"/>
              <a:gd name="f12423" fmla="val 682851"/>
              <a:gd name="f12424" fmla="val 989633"/>
              <a:gd name="f12425" fmla="val 683076"/>
              <a:gd name="f12426" fmla="val 989472"/>
              <a:gd name="f12427" fmla="val 682752"/>
              <a:gd name="f12428" fmla="val 677765"/>
              <a:gd name="f12429" fmla="val 677736"/>
              <a:gd name="f12430" fmla="val 682710"/>
              <a:gd name="f12431" fmla="val 677701"/>
              <a:gd name="f12432" fmla="val 682665"/>
              <a:gd name="f12433" fmla="val 677672"/>
              <a:gd name="f12434" fmla="val 663018"/>
              <a:gd name="f12435" fmla="val 663023"/>
              <a:gd name="f12436" fmla="val 682629"/>
              <a:gd name="f12437" fmla="val 663032"/>
              <a:gd name="f12438" fmla="val 682634"/>
              <a:gd name="f12439" fmla="val 663037"/>
              <a:gd name="f12440" fmla="val 682641"/>
              <a:gd name="f12441" fmla="val 520873"/>
              <a:gd name="f12442" fmla="val 520866"/>
              <a:gd name="f12443" fmla="val 682636"/>
              <a:gd name="f12444" fmla="val 520861"/>
              <a:gd name="f12445" fmla="val 682627"/>
              <a:gd name="f12446" fmla="val 520854"/>
              <a:gd name="f12447" fmla="val 501544"/>
              <a:gd name="f12448" fmla="val 501748"/>
              <a:gd name="f12449" fmla="val 682783"/>
              <a:gd name="f12450" fmla="val 501952"/>
              <a:gd name="f12451" fmla="val 682963"/>
              <a:gd name="f12452" fmla="val 502156"/>
              <a:gd name="f12453" fmla="val 683122"/>
              <a:gd name="f12454" fmla="val 426659"/>
              <a:gd name="f12455" fmla="val 682962"/>
              <a:gd name="f12456" fmla="val 426152"/>
              <a:gd name="f12457" fmla="val 425899"/>
              <a:gd name="f12458" fmla="val 406236"/>
              <a:gd name="f12459" fmla="val 406298"/>
              <a:gd name="f12460" fmla="val 682664"/>
              <a:gd name="f12461" fmla="val 406360"/>
              <a:gd name="f12462" fmla="val 682711"/>
              <a:gd name="f12463" fmla="val 406422"/>
              <a:gd name="f12464" fmla="val 325601"/>
              <a:gd name="f12465" fmla="val 325533"/>
              <a:gd name="f12466" fmla="val 682712"/>
              <a:gd name="f12467" fmla="val 325465"/>
              <a:gd name="f12468" fmla="val 682663"/>
              <a:gd name="f12469" fmla="val 325397"/>
              <a:gd name="f12470" fmla="val 303249"/>
              <a:gd name="f12471" fmla="val 303606"/>
              <a:gd name="f12472" fmla="val 303968"/>
              <a:gd name="f12473" fmla="val 304325"/>
              <a:gd name="f12474" fmla="val 246005"/>
              <a:gd name="f12475" fmla="val 244865"/>
              <a:gd name="f12476" fmla="val 243929"/>
              <a:gd name="f12477" fmla="val 683702"/>
              <a:gd name="f12478" fmla="val 243074"/>
              <a:gd name="f12479" fmla="val 684271"/>
              <a:gd name="f12480" fmla="val 242155"/>
              <a:gd name="f12481" fmla="val 683744"/>
              <a:gd name="f12482" fmla="val 241213"/>
              <a:gd name="f12483" fmla="val 683156"/>
              <a:gd name="f12484" fmla="val 240291"/>
              <a:gd name="f12485" fmla="val 234263"/>
              <a:gd name="f12486" fmla="val 692235"/>
              <a:gd name="f12487" fmla="val 237132"/>
              <a:gd name="f12488" fmla="val 693898"/>
              <a:gd name="f12489" fmla="val 239935"/>
              <a:gd name="f12490" fmla="val 695426"/>
              <a:gd name="f12491" fmla="val 242777"/>
              <a:gd name="f12492" fmla="val 697032"/>
              <a:gd name="f12493" fmla="val 266075"/>
              <a:gd name="f12494" fmla="val 264673"/>
              <a:gd name="f12495" fmla="val 696282"/>
              <a:gd name="f12496" fmla="val 263370"/>
              <a:gd name="f12497" fmla="val 695648"/>
              <a:gd name="f12498" fmla="val 261957"/>
              <a:gd name="f12499" fmla="val 694883"/>
              <a:gd name="f12500" fmla="val 324549"/>
              <a:gd name="f12501" fmla="val 695654"/>
              <a:gd name="f12502" fmla="val 325770"/>
              <a:gd name="f12503" fmla="val 696273"/>
              <a:gd name="f12504" fmla="val 327085"/>
              <a:gd name="f12505" fmla="val 350124"/>
              <a:gd name="f12506" fmla="val 348553"/>
              <a:gd name="f12507" fmla="val 696170"/>
              <a:gd name="f12508" fmla="val 347125"/>
              <a:gd name="f12509" fmla="val 695486"/>
              <a:gd name="f12510" fmla="val 345542"/>
              <a:gd name="f12511" fmla="val 694605"/>
              <a:gd name="f12512" fmla="val 425339"/>
              <a:gd name="f12513" fmla="val 695455"/>
              <a:gd name="f12514" fmla="val 426632"/>
              <a:gd name="f12515" fmla="val 696197"/>
              <a:gd name="f12516" fmla="val 427976"/>
              <a:gd name="f12517" fmla="val 449902"/>
              <a:gd name="f12518" fmla="val 448389"/>
              <a:gd name="f12519" fmla="val 696146"/>
              <a:gd name="f12520" fmla="val 446977"/>
              <a:gd name="f12521" fmla="val 695400"/>
              <a:gd name="f12522" fmla="val 445450"/>
              <a:gd name="f12523" fmla="val 694494"/>
              <a:gd name="f12524" fmla="val 517645"/>
              <a:gd name="f12525" fmla="val 518531"/>
              <a:gd name="f12526" fmla="val 695463"/>
              <a:gd name="f12527" fmla="val 519692"/>
              <a:gd name="f12528" fmla="val 696192"/>
              <a:gd name="f12529" fmla="val 541500"/>
              <a:gd name="f12530" fmla="val 540046"/>
              <a:gd name="f12531" fmla="val 696080"/>
              <a:gd name="f12532" fmla="val 538661"/>
              <a:gd name="f12533" fmla="val 695291"/>
              <a:gd name="f12534" fmla="val 537196"/>
              <a:gd name="f12535" fmla="val 694309"/>
              <a:gd name="f12536" fmla="val 615939"/>
              <a:gd name="f12537" fmla="val 614552"/>
              <a:gd name="f12538" fmla="val 695120"/>
              <a:gd name="f12539" fmla="val 696054"/>
              <a:gd name="f12540" fmla="val 612062"/>
              <a:gd name="f12541" fmla="val 640517"/>
              <a:gd name="f12542" fmla="val 640738"/>
              <a:gd name="f12543" fmla="val 696268"/>
              <a:gd name="f12544" fmla="val 640889"/>
              <a:gd name="f12545" fmla="val 695335"/>
              <a:gd name="f12546" fmla="val 640722"/>
              <a:gd name="f12547" fmla="val 694216"/>
              <a:gd name="f12548" fmla="val 670827"/>
              <a:gd name="f12549" fmla="val 671540"/>
              <a:gd name="f12550" fmla="val 695207"/>
              <a:gd name="f12551" fmla="val 672232"/>
              <a:gd name="f12552" fmla="val 696065"/>
              <a:gd name="f12553" fmla="val 672942"/>
              <a:gd name="f12554" fmla="val 688208"/>
              <a:gd name="f12555" fmla="val 687441"/>
              <a:gd name="f12556" fmla="val 696038"/>
              <a:gd name="f12557" fmla="val 686699"/>
              <a:gd name="f12558" fmla="val 695148"/>
              <a:gd name="f12559" fmla="val 685927"/>
              <a:gd name="f12560" fmla="val 694124"/>
              <a:gd name="f12561" fmla="val 827349"/>
              <a:gd name="f12562" fmla="val 838646"/>
              <a:gd name="f12563" fmla="val 980439"/>
              <a:gd name="f12564" fmla="val 979607"/>
              <a:gd name="f12565" fmla="val 695204"/>
              <a:gd name="f12566" fmla="val 978869"/>
              <a:gd name="f12567" fmla="val 696070"/>
              <a:gd name="f12568" fmla="val 978120"/>
              <a:gd name="f12569" fmla="val 993386"/>
              <a:gd name="f12570" fmla="val 994108"/>
              <a:gd name="f12571" fmla="val 696047"/>
              <a:gd name="f12572" fmla="val 994810"/>
              <a:gd name="f12573" fmla="val 695115"/>
              <a:gd name="f12574" fmla="val 995538"/>
              <a:gd name="f12575" fmla="val 1111603"/>
              <a:gd name="f12576" fmla="val 1110183"/>
              <a:gd name="f12577" fmla="val 695106"/>
              <a:gd name="f12578" fmla="val 1108809"/>
              <a:gd name="f12579" fmla="val 1107411"/>
              <a:gd name="f12580" fmla="val 1127760"/>
              <a:gd name="f12581" fmla="val 1128849"/>
              <a:gd name="f12582" fmla="val 696222"/>
              <a:gd name="f12583" fmla="val 1129929"/>
              <a:gd name="f12584" fmla="val 695416"/>
              <a:gd name="f12585" fmla="val 1131080"/>
              <a:gd name="f12586" fmla="val 1221398"/>
              <a:gd name="f12587" fmla="val 1220044"/>
              <a:gd name="f12588" fmla="val 695417"/>
              <a:gd name="f12589" fmla="val 1218660"/>
              <a:gd name="f12590" fmla="val 696213"/>
              <a:gd name="f12591" fmla="val 1217280"/>
              <a:gd name="f12592" fmla="val 1238204"/>
              <a:gd name="f12593" fmla="val 1239749"/>
              <a:gd name="f12594" fmla="val 696064"/>
              <a:gd name="f12595" fmla="val 1241294"/>
              <a:gd name="f12596" fmla="val 695123"/>
              <a:gd name="f12597" fmla="val 1242860"/>
              <a:gd name="f12598" fmla="val 1321306"/>
              <a:gd name="f12599" fmla="val 1319393"/>
              <a:gd name="f12600" fmla="val 695185"/>
              <a:gd name="f12601" fmla="val 1317671"/>
              <a:gd name="f12602" fmla="val 696000"/>
              <a:gd name="f12603" fmla="val 1315778"/>
              <a:gd name="f12604" fmla="val 1339410"/>
              <a:gd name="f12605" fmla="val 1341080"/>
              <a:gd name="f12606" fmla="val 1342704"/>
              <a:gd name="f12607" fmla="val 695195"/>
              <a:gd name="f12608" fmla="val 1405744"/>
              <a:gd name="f12609" fmla="val 1403907"/>
              <a:gd name="f12610" fmla="val 695211"/>
              <a:gd name="f12611" fmla="val 1402184"/>
              <a:gd name="f12612" fmla="val 696063"/>
              <a:gd name="f12613" fmla="val 1400364"/>
              <a:gd name="f12614" fmla="val 1425555"/>
              <a:gd name="f12615" fmla="val 1428419"/>
              <a:gd name="f12616" fmla="val 695414"/>
              <a:gd name="f12617" fmla="val 1431214"/>
              <a:gd name="f12618" fmla="val 693911"/>
              <a:gd name="f12619" fmla="val 1434106"/>
              <a:gd name="f12620" fmla="val 251291"/>
              <a:gd name="f12621" fmla="val 701828"/>
              <a:gd name="f12622" fmla="val 254185"/>
              <a:gd name="f12623" fmla="val 703423"/>
              <a:gd name="f12624" fmla="val 257101"/>
              <a:gd name="f12625" fmla="val 705092"/>
              <a:gd name="f12626" fmla="val 259954"/>
              <a:gd name="f12627" fmla="val 706625"/>
              <a:gd name="f12628" fmla="val 284514"/>
              <a:gd name="f12629" fmla="val 281504"/>
              <a:gd name="f12630" fmla="val 705100"/>
              <a:gd name="f12631" fmla="val 278371"/>
              <a:gd name="f12632" fmla="val 703430"/>
              <a:gd name="f12633" fmla="val 275295"/>
              <a:gd name="f12634" fmla="val 335711"/>
              <a:gd name="f12635" fmla="val 338604"/>
              <a:gd name="f12636" fmla="val 703455"/>
              <a:gd name="f12637" fmla="val 341470"/>
              <a:gd name="f12638" fmla="val 705063"/>
              <a:gd name="f12639" fmla="val 344318"/>
              <a:gd name="f12640" fmla="val 368265"/>
              <a:gd name="f12641" fmla="val 365281"/>
              <a:gd name="f12642" fmla="val 705077"/>
              <a:gd name="f12643" fmla="val 362245"/>
              <a:gd name="f12644" fmla="val 703456"/>
              <a:gd name="f12645" fmla="val 359194"/>
              <a:gd name="f12646" fmla="val 435860"/>
              <a:gd name="f12647" fmla="val 438486"/>
              <a:gd name="f12648" fmla="val 703419"/>
              <a:gd name="f12649" fmla="val 441154"/>
              <a:gd name="f12650" fmla="val 705096"/>
              <a:gd name="f12651" fmla="val 443743"/>
              <a:gd name="f12652" fmla="val 466689"/>
              <a:gd name="f12653" fmla="val 463952"/>
              <a:gd name="f12654" fmla="val 705104"/>
              <a:gd name="f12655" fmla="val 461087"/>
              <a:gd name="f12656" fmla="val 703425"/>
              <a:gd name="f12657" fmla="val 458286"/>
              <a:gd name="f12658" fmla="val 527847"/>
              <a:gd name="f12659" fmla="val 530171"/>
              <a:gd name="f12660" fmla="val 532516"/>
              <a:gd name="f12661" fmla="val 534822"/>
              <a:gd name="f12662" fmla="val 556636"/>
              <a:gd name="f12663" fmla="val 554161"/>
              <a:gd name="f12664" fmla="val 705127"/>
              <a:gd name="f12665" fmla="val 551586"/>
              <a:gd name="f12666" fmla="val 703414"/>
              <a:gd name="f12667" fmla="val 549068"/>
              <a:gd name="f12668" fmla="val 605703"/>
              <a:gd name="f12669" fmla="val 703041"/>
              <a:gd name="f12670" fmla="val 604499"/>
              <a:gd name="f12671" fmla="val 704580"/>
              <a:gd name="f12672" fmla="val 604086"/>
              <a:gd name="f12673" fmla="val 632319"/>
              <a:gd name="f12674" fmla="val 633784"/>
              <a:gd name="f12675" fmla="val 704940"/>
              <a:gd name="f12676" fmla="val 633116"/>
              <a:gd name="f12677" fmla="val 703977"/>
              <a:gd name="f12678" fmla="val 634609"/>
              <a:gd name="f12679" fmla="val 703544"/>
              <a:gd name="f12680" fmla="val 635972"/>
              <a:gd name="f12681" fmla="val 702809"/>
              <a:gd name="f12682" fmla="val 637160"/>
              <a:gd name="f12683" fmla="val 676559"/>
              <a:gd name="f12684" fmla="val 677766"/>
              <a:gd name="f12685" fmla="val 703413"/>
              <a:gd name="f12686" fmla="val 678982"/>
              <a:gd name="f12687" fmla="val 705111"/>
              <a:gd name="f12688" fmla="val 680176"/>
              <a:gd name="f12689" fmla="val 695869"/>
              <a:gd name="f12690" fmla="val 694581"/>
              <a:gd name="f12691" fmla="val 705081"/>
              <a:gd name="f12692" fmla="val 693285"/>
              <a:gd name="f12693" fmla="val 703462"/>
              <a:gd name="f12694" fmla="val 691974"/>
              <a:gd name="f12695" fmla="val 955378"/>
              <a:gd name="f12696" fmla="val 952535"/>
              <a:gd name="f12697" fmla="val 702593"/>
              <a:gd name="f12698" fmla="val 949706"/>
              <a:gd name="f12699" fmla="val 703211"/>
              <a:gd name="f12700" fmla="val 946827"/>
              <a:gd name="f12701" fmla="val 703329"/>
              <a:gd name="f12702" fmla="val 945687"/>
              <a:gd name="f12703" fmla="val 944637"/>
              <a:gd name="f12704" fmla="val 703709"/>
              <a:gd name="f12705" fmla="val 704088"/>
              <a:gd name="f12706" fmla="val 942542"/>
              <a:gd name="f12707" fmla="val 704366"/>
              <a:gd name="f12708" fmla="val 940452"/>
              <a:gd name="f12709" fmla="val 704840"/>
              <a:gd name="f12710" fmla="val 938378"/>
              <a:gd name="f12711" fmla="val 705211"/>
              <a:gd name="f12712" fmla="val 936383"/>
              <a:gd name="f12713" fmla="val 705496"/>
              <a:gd name="f12714" fmla="val 934453"/>
              <a:gd name="f12715" fmla="val 705817"/>
              <a:gd name="f12716" fmla="val 932492"/>
              <a:gd name="f12717" fmla="val 706182"/>
              <a:gd name="f12718" fmla="val 930540"/>
              <a:gd name="f12719" fmla="val 1019393"/>
              <a:gd name="f12720" fmla="val 1018410"/>
              <a:gd name="f12721" fmla="val 704959"/>
              <a:gd name="f12722" fmla="val 1016449"/>
              <a:gd name="f12723" fmla="val 703571"/>
              <a:gd name="f12724" fmla="val 1012159"/>
              <a:gd name="f12725" fmla="val 1010734"/>
              <a:gd name="f12726" fmla="val 1009226"/>
              <a:gd name="f12727" fmla="val 703514"/>
              <a:gd name="f12728" fmla="val 1007707"/>
              <a:gd name="f12729" fmla="val 1007137"/>
              <a:gd name="f12730" fmla="val 1006078"/>
              <a:gd name="f12731" fmla="val 703315"/>
              <a:gd name="f12732" fmla="val 1005128"/>
              <a:gd name="f12733" fmla="val 703125"/>
              <a:gd name="f12734" fmla="val 1002944"/>
              <a:gd name="f12735" fmla="val 702651"/>
              <a:gd name="f12736" fmla="val 999917"/>
              <a:gd name="f12737" fmla="val 701904"/>
              <a:gd name="f12738" fmla="val 996688"/>
              <a:gd name="f12739" fmla="val 703421"/>
              <a:gd name="f12740" fmla="val 994694"/>
              <a:gd name="f12741" fmla="val 704370"/>
              <a:gd name="f12742" fmla="val 992695"/>
              <a:gd name="f12743" fmla="val 704177"/>
              <a:gd name="f12744" fmla="val 989751"/>
              <a:gd name="f12745" fmla="val 702755"/>
              <a:gd name="f12746" fmla="val 989656"/>
              <a:gd name="f12747" fmla="val 989475"/>
              <a:gd name="f12748" fmla="val 702572"/>
              <a:gd name="f12749" fmla="val 989380"/>
              <a:gd name="f12750" fmla="val 702477"/>
              <a:gd name="f12751" fmla="val 989535"/>
              <a:gd name="f12752" fmla="val 702270"/>
              <a:gd name="f12753" fmla="val 989706"/>
              <a:gd name="f12754" fmla="val 702038"/>
              <a:gd name="f12755" fmla="val 989862"/>
              <a:gd name="f12756" fmla="val 1061705"/>
              <a:gd name="f12757" fmla="val 1057118"/>
              <a:gd name="f12758" fmla="val 702111"/>
              <a:gd name="f12759" fmla="val 1052357"/>
              <a:gd name="f12760" fmla="val 702484"/>
              <a:gd name="f12761" fmla="val 703884"/>
              <a:gd name="f12762" fmla="val 1045311"/>
              <a:gd name="f12763" fmla="val 704548"/>
              <a:gd name="f12764" fmla="val 1043222"/>
              <a:gd name="f12765" fmla="val 705402"/>
              <a:gd name="f12766" fmla="val 1041133"/>
              <a:gd name="f12767" fmla="val 706255"/>
              <a:gd name="f12768" fmla="val 1040809"/>
              <a:gd name="f12769" fmla="val 706390"/>
              <a:gd name="f12770" fmla="val 1040506"/>
              <a:gd name="f12771" fmla="val 706493"/>
              <a:gd name="f12772" fmla="val 1040187"/>
              <a:gd name="f12773" fmla="val 1257143"/>
              <a:gd name="f12774" fmla="val 1253517"/>
              <a:gd name="f12775" fmla="val 706811"/>
              <a:gd name="f12776" fmla="val 1251825"/>
              <a:gd name="f12777" fmla="val 706525"/>
              <a:gd name="f12778" fmla="val 1250743"/>
              <a:gd name="f12779" fmla="val 1250092"/>
              <a:gd name="f12780" fmla="val 703065"/>
              <a:gd name="f12781" fmla="val 1249170"/>
              <a:gd name="f12782" fmla="val 702342"/>
              <a:gd name="f12783" fmla="val 1248202"/>
              <a:gd name="f12784" fmla="val 1170516"/>
              <a:gd name="f12785" fmla="val 1168910"/>
              <a:gd name="f12786" fmla="val 702387"/>
              <a:gd name="f12787" fmla="val 1167124"/>
              <a:gd name="f12788" fmla="val 702278"/>
              <a:gd name="f12789" fmla="val 1165137"/>
              <a:gd name="f12790" fmla="val 1306670"/>
              <a:gd name="f12791" fmla="val 1303611"/>
              <a:gd name="f12792" fmla="val 703450"/>
              <a:gd name="f12793" fmla="val 1300555"/>
              <a:gd name="f12794" fmla="val 705083"/>
              <a:gd name="f12795" fmla="val 1297563"/>
              <a:gd name="f12796" fmla="val 1322475"/>
              <a:gd name="f12797" fmla="val 1325255"/>
              <a:gd name="f12798" fmla="val 705099"/>
              <a:gd name="f12799" fmla="val 1328132"/>
              <a:gd name="f12800" fmla="val 703415"/>
              <a:gd name="f12801" fmla="val 1330952"/>
              <a:gd name="f12802" fmla="val 1391182"/>
              <a:gd name="f12803" fmla="val 1388135"/>
              <a:gd name="f12804" fmla="val 703408"/>
              <a:gd name="f12805" fmla="val 1384981"/>
              <a:gd name="f12806" fmla="val 705119"/>
              <a:gd name="f12807" fmla="val 1382000"/>
              <a:gd name="f12808" fmla="val 1408452"/>
              <a:gd name="f12809" fmla="val 1411244"/>
              <a:gd name="f12810" fmla="val 705125"/>
              <a:gd name="f12811" fmla="val 1414172"/>
              <a:gd name="f12812" fmla="val 703388"/>
              <a:gd name="f12813" fmla="val 1417003"/>
              <a:gd name="f12814" fmla="val 910488"/>
              <a:gd name="f12815" fmla="val 705773"/>
              <a:gd name="f12816" fmla="val 909281"/>
              <a:gd name="f12817" fmla="val 705834"/>
              <a:gd name="f12818" fmla="val 908346"/>
              <a:gd name="f12819" fmla="val 706202"/>
              <a:gd name="f12820" fmla="val 907409"/>
              <a:gd name="f12821" fmla="val 915237"/>
              <a:gd name="f12822" fmla="val 913104"/>
              <a:gd name="f12823" fmla="val 706070"/>
              <a:gd name="f12824" fmla="val 912178"/>
              <a:gd name="f12825" fmla="val 705809"/>
              <a:gd name="f12826" fmla="val 911302"/>
              <a:gd name="f12827" fmla="val 705732"/>
              <a:gd name="f12828" fmla="val 1264711"/>
              <a:gd name="f12829" fmla="val 706422"/>
              <a:gd name="f12830" fmla="val 1263288"/>
              <a:gd name="f12831" fmla="val 706177"/>
              <a:gd name="f12832" fmla="val 1261953"/>
              <a:gd name="f12833" fmla="val 706316"/>
              <a:gd name="f12834" fmla="val 1260909"/>
              <a:gd name="f12835" fmla="val 706459"/>
              <a:gd name="f12836" fmla="val 1258683"/>
              <a:gd name="f12837" fmla="val 1265342"/>
              <a:gd name="f12838" fmla="val 1265132"/>
              <a:gd name="f12839" fmla="val 706572"/>
              <a:gd name="f12840" fmla="val 1264918"/>
              <a:gd name="f12841" fmla="val 706457"/>
              <a:gd name="f12842" fmla="val 269210"/>
              <a:gd name="f12843" fmla="val 711441"/>
              <a:gd name="f12844" fmla="val 272302"/>
              <a:gd name="f12845" fmla="val 713058"/>
              <a:gd name="f12846" fmla="val 275402"/>
              <a:gd name="f12847" fmla="val 714696"/>
              <a:gd name="f12848" fmla="val 278429"/>
              <a:gd name="f12849" fmla="val 716238"/>
              <a:gd name="f12850" fmla="val 300786"/>
              <a:gd name="f12851" fmla="val 714668"/>
              <a:gd name="f12852" fmla="val 297533"/>
              <a:gd name="f12853" fmla="val 713112"/>
              <a:gd name="f12854" fmla="val 294141"/>
              <a:gd name="f12855" fmla="val 356103"/>
              <a:gd name="f12856" fmla="val 713113"/>
              <a:gd name="f12857" fmla="val 359072"/>
              <a:gd name="f12858" fmla="val 714646"/>
              <a:gd name="f12859" fmla="val 362125"/>
              <a:gd name="f12860" fmla="val 387186"/>
              <a:gd name="f12861" fmla="val 383869"/>
              <a:gd name="f12862" fmla="val 714614"/>
              <a:gd name="f12863" fmla="val 380808"/>
              <a:gd name="f12864" fmla="val 713176"/>
              <a:gd name="f12865" fmla="val 377373"/>
              <a:gd name="f12866" fmla="val 452128"/>
              <a:gd name="f12867" fmla="val 454981"/>
              <a:gd name="f12868" fmla="val 713078"/>
              <a:gd name="f12869" fmla="val 457814"/>
              <a:gd name="f12870" fmla="val 714684"/>
              <a:gd name="f12871" fmla="val 460605"/>
              <a:gd name="f12872" fmla="val 484515"/>
              <a:gd name="f12873" fmla="val 481533"/>
              <a:gd name="f12874" fmla="val 714669"/>
              <a:gd name="f12875" fmla="val 478571"/>
              <a:gd name="f12876" fmla="val 475482"/>
              <a:gd name="f12877" fmla="val 542372"/>
              <a:gd name="f12878" fmla="val 544956"/>
              <a:gd name="f12879" fmla="val 547525"/>
              <a:gd name="f12880" fmla="val 714689"/>
              <a:gd name="f12881" fmla="val 550070"/>
              <a:gd name="f12882" fmla="val 573312"/>
              <a:gd name="f12883" fmla="val 567723"/>
              <a:gd name="f12884" fmla="val 713094"/>
              <a:gd name="f12885" fmla="val 564872"/>
              <a:gd name="f12886" fmla="val 597705"/>
              <a:gd name="f12887" fmla="val 597252"/>
              <a:gd name="f12888" fmla="val 712362"/>
              <a:gd name="f12889" fmla="val 596944"/>
              <a:gd name="f12890" fmla="val 713346"/>
              <a:gd name="f12891" fmla="val 714423"/>
              <a:gd name="f12892" fmla="val 596009"/>
              <a:gd name="f12893" fmla="val 714786"/>
              <a:gd name="f12894" fmla="val 594782"/>
              <a:gd name="f12895" fmla="val 715348"/>
              <a:gd name="f12896" fmla="val 593717"/>
              <a:gd name="f12897" fmla="val 641259"/>
              <a:gd name="f12898" fmla="val 639226"/>
              <a:gd name="f12899" fmla="val 714331"/>
              <a:gd name="f12900" fmla="val 637078"/>
              <a:gd name="f12901" fmla="val 712728"/>
              <a:gd name="f12902" fmla="val 634915"/>
              <a:gd name="f12903" fmla="val 684128"/>
              <a:gd name="f12904" fmla="val 685445"/>
              <a:gd name="f12905" fmla="val 713047"/>
              <a:gd name="f12906" fmla="val 686782"/>
              <a:gd name="f12907" fmla="val 714717"/>
              <a:gd name="f12908" fmla="val 688079"/>
              <a:gd name="f12909" fmla="val 704347"/>
              <a:gd name="f12910" fmla="val 702900"/>
              <a:gd name="f12911" fmla="val 714649"/>
              <a:gd name="f12912" fmla="val 701494"/>
              <a:gd name="f12913" fmla="val 713150"/>
              <a:gd name="f12914" fmla="val 700006"/>
              <a:gd name="f12915" fmla="val 826718"/>
              <a:gd name="f12916" fmla="val 826199"/>
              <a:gd name="f12917" fmla="val 711539"/>
              <a:gd name="f12918" fmla="val 825679"/>
              <a:gd name="f12919" fmla="val 711626"/>
              <a:gd name="f12920" fmla="val 825160"/>
              <a:gd name="f12921" fmla="val 711756"/>
              <a:gd name="f12922" fmla="val 822976"/>
              <a:gd name="f12923" fmla="val 712325"/>
              <a:gd name="f12924" fmla="val 820978"/>
              <a:gd name="f12925" fmla="val 712900"/>
              <a:gd name="f12926" fmla="val 818983"/>
              <a:gd name="f12927" fmla="val 713089"/>
              <a:gd name="f12928" fmla="val 815469"/>
              <a:gd name="f12929" fmla="val 713374"/>
              <a:gd name="f12930" fmla="val 813289"/>
              <a:gd name="f12931" fmla="val 713937"/>
              <a:gd name="f12932" fmla="val 811675"/>
              <a:gd name="f12933" fmla="val 714886"/>
              <a:gd name="f12934" fmla="val 809775"/>
              <a:gd name="f12935" fmla="val 713843"/>
              <a:gd name="f12936" fmla="val 807585"/>
              <a:gd name="f12937" fmla="val 713365"/>
              <a:gd name="f12938" fmla="val 805590"/>
              <a:gd name="f12939" fmla="val 713460"/>
              <a:gd name="f12940" fmla="val 804356"/>
              <a:gd name="f12941" fmla="val 803226"/>
              <a:gd name="f12942" fmla="val 713751"/>
              <a:gd name="f12943" fmla="val 801992"/>
              <a:gd name="f12944" fmla="val 713941"/>
              <a:gd name="f12945" fmla="val 800187"/>
              <a:gd name="f12946" fmla="val 714320"/>
              <a:gd name="f12947" fmla="val 798953"/>
              <a:gd name="f12948" fmla="val 714413"/>
              <a:gd name="f12949" fmla="val 798003"/>
              <a:gd name="f12950" fmla="val 714034"/>
              <a:gd name="f12951" fmla="val 795439"/>
              <a:gd name="f12952" fmla="val 712991"/>
              <a:gd name="f12953" fmla="val 780532"/>
              <a:gd name="f12954" fmla="val 713655"/>
              <a:gd name="f12955" fmla="val 778063"/>
              <a:gd name="f12956" fmla="val 714793"/>
              <a:gd name="f12957" fmla="val 777419"/>
              <a:gd name="f12958" fmla="val 715114"/>
              <a:gd name="f12959" fmla="val 776603"/>
              <a:gd name="f12960" fmla="val 715608"/>
              <a:gd name="f12961" fmla="val 775800"/>
              <a:gd name="f12962" fmla="val 1304389"/>
              <a:gd name="f12963" fmla="val 1307339"/>
              <a:gd name="f12964" fmla="val 714710"/>
              <a:gd name="f12965" fmla="val 1310400"/>
              <a:gd name="f12966" fmla="val 713054"/>
              <a:gd name="f12967" fmla="val 1313423"/>
              <a:gd name="f12968" fmla="val 1288418"/>
              <a:gd name="f12969" fmla="val 1287877"/>
              <a:gd name="f12970" fmla="val 711712"/>
              <a:gd name="f12971" fmla="val 1287268"/>
              <a:gd name="f12972" fmla="val 712061"/>
              <a:gd name="f12973" fmla="val 712330"/>
              <a:gd name="f12974" fmla="val 1284355"/>
              <a:gd name="f12975" fmla="val 1282836"/>
              <a:gd name="f12976" fmla="val 1281219"/>
              <a:gd name="f12977" fmla="val 712334"/>
              <a:gd name="f12978" fmla="val 1279699"/>
              <a:gd name="f12979" fmla="val 712145"/>
              <a:gd name="f12980" fmla="val 1278753"/>
              <a:gd name="f12981" fmla="val 1278537"/>
              <a:gd name="f12982" fmla="val 711843"/>
              <a:gd name="f12983" fmla="val 1278266"/>
              <a:gd name="f12984" fmla="val 711688"/>
              <a:gd name="f12985" fmla="val 1278030"/>
              <a:gd name="f12986" fmla="val 923120"/>
              <a:gd name="f12987" fmla="val 712904"/>
              <a:gd name="f12988" fmla="val 922601"/>
              <a:gd name="f12989" fmla="val 1372169"/>
              <a:gd name="f12990" fmla="val 1368877"/>
              <a:gd name="f12991" fmla="val 713057"/>
              <a:gd name="f12992" fmla="val 1365541"/>
              <a:gd name="f12993" fmla="val 1389884"/>
              <a:gd name="f12994" fmla="val 1393043"/>
              <a:gd name="f12995" fmla="val 714629"/>
              <a:gd name="f12996" fmla="val 1396095"/>
              <a:gd name="f12997" fmla="val 713131"/>
              <a:gd name="f12998" fmla="val 1399326"/>
              <a:gd name="f12999" fmla="val 527235"/>
              <a:gd name="f13000" fmla="val 525000"/>
              <a:gd name="f13001" fmla="val 715559"/>
              <a:gd name="f13002" fmla="val 522675"/>
              <a:gd name="f13003" fmla="val 715772"/>
              <a:gd name="f13004" fmla="val 520316"/>
              <a:gd name="f13005" fmla="val 538847"/>
              <a:gd name="f13006" fmla="val 538446"/>
              <a:gd name="f13007" fmla="val 716206"/>
              <a:gd name="f13008" fmla="val 537863"/>
              <a:gd name="f13009" fmla="val 716018"/>
              <a:gd name="f13010" fmla="val 537586"/>
              <a:gd name="f13011" fmla="val 716034"/>
              <a:gd name="f13012" fmla="val 535496"/>
              <a:gd name="f13013" fmla="val 533496"/>
              <a:gd name="f13014" fmla="val 716020"/>
              <a:gd name="f13015" fmla="val 531502"/>
              <a:gd name="f13016" fmla="val 715830"/>
              <a:gd name="f13017" fmla="val 530124"/>
              <a:gd name="f13018" fmla="val 715735"/>
              <a:gd name="f13019" fmla="val 528696"/>
              <a:gd name="f13020" fmla="val 715640"/>
              <a:gd name="f13021" fmla="val 287890"/>
              <a:gd name="f13022" fmla="val 721053"/>
              <a:gd name="f13023" fmla="val 291321"/>
              <a:gd name="f13024" fmla="val 722755"/>
              <a:gd name="f13025" fmla="val 294511"/>
              <a:gd name="f13026" fmla="val 724250"/>
              <a:gd name="f13027" fmla="val 297832"/>
              <a:gd name="f13028" fmla="val 725850"/>
              <a:gd name="f13029" fmla="val 324692"/>
              <a:gd name="f13030" fmla="val 321128"/>
              <a:gd name="f13031" fmla="val 724245"/>
              <a:gd name="f13032" fmla="val 317804"/>
              <a:gd name="f13033" fmla="val 722803"/>
              <a:gd name="f13034" fmla="val 314045"/>
              <a:gd name="f13035" fmla="val 371604"/>
              <a:gd name="f13036" fmla="val 374760"/>
              <a:gd name="f13037" fmla="val 722652"/>
              <a:gd name="f13038" fmla="val 378004"/>
              <a:gd name="f13039" fmla="val 724342"/>
              <a:gd name="f13040" fmla="val 381064"/>
              <a:gd name="f13041" fmla="val 407238"/>
              <a:gd name="f13042" fmla="val 404101"/>
              <a:gd name="f13043" fmla="val 724410"/>
              <a:gd name="f13044" fmla="val 400519"/>
              <a:gd name="f13045" fmla="val 722617"/>
              <a:gd name="f13046" fmla="val 397221"/>
              <a:gd name="f13047" fmla="val 436769"/>
              <a:gd name="f13048" fmla="val 436045"/>
              <a:gd name="f13049" fmla="val 722942"/>
              <a:gd name="f13050" fmla="val 432626"/>
              <a:gd name="f13051" fmla="val 722658"/>
              <a:gd name="f13052" fmla="val 429399"/>
              <a:gd name="f13053" fmla="val 723336"/>
              <a:gd name="f13054" fmla="val 426455"/>
              <a:gd name="f13055" fmla="val 723905"/>
              <a:gd name="f13056" fmla="val 424651"/>
              <a:gd name="f13057" fmla="val 724285"/>
              <a:gd name="f13058" fmla="val 422843"/>
              <a:gd name="f13059" fmla="val 724568"/>
              <a:gd name="f13060" fmla="val 421039"/>
              <a:gd name="f13061" fmla="val 724757"/>
              <a:gd name="f13062" fmla="val 647900"/>
              <a:gd name="f13063" fmla="val 647637"/>
              <a:gd name="f13064" fmla="val 724269"/>
              <a:gd name="f13065" fmla="val 646823"/>
              <a:gd name="f13066" fmla="val 722978"/>
              <a:gd name="f13067" fmla="val 646231"/>
              <a:gd name="f13068" fmla="val 722090"/>
              <a:gd name="f13069" fmla="val 645986"/>
              <a:gd name="f13070" fmla="val 721703"/>
              <a:gd name="f13071" fmla="val 645672"/>
              <a:gd name="f13072" fmla="val 721422"/>
              <a:gd name="f13073" fmla="val 645415"/>
              <a:gd name="f13074" fmla="val 509335"/>
              <a:gd name="f13075" fmla="val 508333"/>
              <a:gd name="f13076" fmla="val 721627"/>
              <a:gd name="f13077" fmla="val 510225"/>
              <a:gd name="f13078" fmla="val 506192"/>
              <a:gd name="f13079" fmla="val 722576"/>
              <a:gd name="f13080" fmla="val 502348"/>
              <a:gd name="f13081" fmla="val 722265"/>
              <a:gd name="f13082" fmla="val 498669"/>
              <a:gd name="f13083" fmla="val 452796"/>
              <a:gd name="f13084" fmla="val 452119"/>
              <a:gd name="f13085" fmla="val 721356"/>
              <a:gd name="f13086" fmla="val 451438"/>
              <a:gd name="f13087" fmla="val 721603"/>
              <a:gd name="f13088" fmla="val 450774"/>
              <a:gd name="f13089" fmla="val 721998"/>
              <a:gd name="f13090" fmla="val 450489"/>
              <a:gd name="f13091" fmla="val 722187"/>
              <a:gd name="f13092" fmla="val 450010"/>
              <a:gd name="f13093" fmla="val 722296"/>
              <a:gd name="f13094" fmla="val 449345"/>
              <a:gd name="f13095" fmla="val 722201"/>
              <a:gd name="f13096" fmla="val 446686"/>
              <a:gd name="f13097" fmla="val 722012"/>
              <a:gd name="f13098" fmla="val 444028"/>
              <a:gd name="f13099" fmla="val 441369"/>
              <a:gd name="f13100" fmla="val 439755"/>
              <a:gd name="f13101" fmla="val 439180"/>
              <a:gd name="f13102" fmla="val 438401"/>
              <a:gd name="f13103" fmla="val 692327"/>
              <a:gd name="f13104" fmla="val 693769"/>
              <a:gd name="f13105" fmla="val 722674"/>
              <a:gd name="f13106" fmla="val 695223"/>
              <a:gd name="f13107" fmla="val 724336"/>
              <a:gd name="f13108" fmla="val 696630"/>
              <a:gd name="f13109" fmla="val 713584"/>
              <a:gd name="f13110" fmla="val 712096"/>
              <a:gd name="f13111" fmla="val 724370"/>
              <a:gd name="f13112" fmla="val 710518"/>
              <a:gd name="f13113" fmla="val 722676"/>
              <a:gd name="f13114" fmla="val 708965"/>
              <a:gd name="f13115" fmla="val 762481"/>
              <a:gd name="f13116" fmla="val 761284"/>
              <a:gd name="f13117" fmla="val 722022"/>
              <a:gd name="f13118" fmla="val 760378"/>
              <a:gd name="f13119" fmla="val 723137"/>
              <a:gd name="f13120" fmla="val 759717"/>
              <a:gd name="f13121" fmla="val 724091"/>
              <a:gd name="f13122" fmla="val 759242"/>
              <a:gd name="f13123" fmla="val 724754"/>
              <a:gd name="f13124" fmla="val 758873"/>
              <a:gd name="f13125" fmla="val 725323"/>
              <a:gd name="f13126" fmla="val 758493"/>
              <a:gd name="f13127" fmla="val 725702"/>
              <a:gd name="f13128" fmla="val 742058"/>
              <a:gd name="f13129" fmla="val 740746"/>
              <a:gd name="f13130" fmla="val 725598"/>
              <a:gd name="f13131" fmla="val 739504"/>
              <a:gd name="f13132" fmla="val 725738"/>
              <a:gd name="f13133" fmla="val 738255"/>
              <a:gd name="f13134" fmla="val 1300160"/>
              <a:gd name="f13135" fmla="val 1302307"/>
              <a:gd name="f13136" fmla="val 724396"/>
              <a:gd name="f13137" fmla="val 1302919"/>
              <a:gd name="f13138" fmla="val 722607"/>
              <a:gd name="f13139" fmla="val 1303072"/>
              <a:gd name="f13140" fmla="val 721535"/>
              <a:gd name="f13141" fmla="val 1303085"/>
              <a:gd name="f13142" fmla="val 721406"/>
              <a:gd name="f13143" fmla="val 1303031"/>
              <a:gd name="f13144" fmla="val 721201"/>
              <a:gd name="f13145" fmla="val 1352080"/>
              <a:gd name="f13146" fmla="val 1348540"/>
              <a:gd name="f13147" fmla="val 722693"/>
              <a:gd name="f13148" fmla="val 1344997"/>
              <a:gd name="f13149" fmla="val 724339"/>
              <a:gd name="f13150" fmla="val 1341636"/>
              <a:gd name="f13151" fmla="val 1370815"/>
              <a:gd name="f13152" fmla="val 1373908"/>
              <a:gd name="f13153" fmla="val 724357"/>
              <a:gd name="f13154" fmla="val 1377216"/>
              <a:gd name="f13155" fmla="val 722634"/>
              <a:gd name="f13156" fmla="val 1380405"/>
              <a:gd name="f13157" fmla="val 307831"/>
              <a:gd name="f13158" fmla="val 730665"/>
              <a:gd name="f13159" fmla="val 311473"/>
              <a:gd name="f13160" fmla="val 732372"/>
              <a:gd name="f13161" fmla="val 314827"/>
              <a:gd name="f13162" fmla="val 733888"/>
              <a:gd name="f13163" fmla="val 318292"/>
              <a:gd name="f13164" fmla="val 735462"/>
              <a:gd name="f13165" fmla="val 346692"/>
              <a:gd name="f13166" fmla="val 342991"/>
              <a:gd name="f13167" fmla="val 733905"/>
              <a:gd name="f13168" fmla="val 339464"/>
              <a:gd name="f13169" fmla="val 732434"/>
              <a:gd name="f13170" fmla="val 335414"/>
              <a:gd name="f13171" fmla="val 376186"/>
              <a:gd name="f13172" fmla="val 374529"/>
              <a:gd name="f13173" fmla="val 731208"/>
              <a:gd name="f13174" fmla="val 373209"/>
              <a:gd name="f13175" fmla="val 732457"/>
              <a:gd name="f13176" fmla="val 734332"/>
              <a:gd name="f13177" fmla="val 372369"/>
              <a:gd name="f13178" fmla="val 734715"/>
              <a:gd name="f13179" fmla="val 372373"/>
              <a:gd name="f13180" fmla="val 735085"/>
              <a:gd name="f13181" fmla="val 372309"/>
              <a:gd name="f13182" fmla="val 657861"/>
              <a:gd name="f13183" fmla="val 655170"/>
              <a:gd name="f13184" fmla="val 732323"/>
              <a:gd name="f13185" fmla="val 651956"/>
              <a:gd name="f13186" fmla="val 732576"/>
              <a:gd name="f13187" fmla="val 650219"/>
              <a:gd name="f13188" fmla="val 732906"/>
              <a:gd name="f13189" fmla="val 649839"/>
              <a:gd name="f13190" fmla="val 649467"/>
              <a:gd name="f13191" fmla="val 732999"/>
              <a:gd name="f13192" fmla="val 649087"/>
              <a:gd name="f13193" fmla="val 646143"/>
              <a:gd name="f13194" fmla="val 733094"/>
              <a:gd name="f13195" fmla="val 643183"/>
              <a:gd name="f13196" fmla="val 733474"/>
              <a:gd name="f13197" fmla="val 640239"/>
              <a:gd name="f13198" fmla="val 733758"/>
              <a:gd name="f13199" fmla="val 640714"/>
              <a:gd name="f13200" fmla="val 641100"/>
              <a:gd name="f13201" fmla="val 733101"/>
              <a:gd name="f13202" fmla="val 641575"/>
              <a:gd name="f13203" fmla="val 732721"/>
              <a:gd name="f13204" fmla="val 641760"/>
              <a:gd name="f13205" fmla="val 732536"/>
              <a:gd name="f13206" fmla="val 643019"/>
              <a:gd name="f13207" fmla="val 644957"/>
              <a:gd name="f13208" fmla="val 732252"/>
              <a:gd name="f13209" fmla="val 646435"/>
              <a:gd name="f13210" fmla="val 383160"/>
              <a:gd name="f13211" fmla="val 383124"/>
              <a:gd name="f13212" fmla="val 730693"/>
              <a:gd name="f13213" fmla="val 383086"/>
              <a:gd name="f13214" fmla="val 383049"/>
              <a:gd name="f13215" fmla="val 730721"/>
              <a:gd name="f13216" fmla="val 382307"/>
              <a:gd name="f13217" fmla="val 677598"/>
              <a:gd name="f13218" fmla="val 674974"/>
              <a:gd name="f13219" fmla="val 732264"/>
              <a:gd name="f13220" fmla="val 672843"/>
              <a:gd name="f13221" fmla="val 733183"/>
              <a:gd name="f13222" fmla="val 670549"/>
              <a:gd name="f13223" fmla="val 733092"/>
              <a:gd name="f13224" fmla="val 669578"/>
              <a:gd name="f13225" fmla="val 666745"/>
              <a:gd name="f13226" fmla="val 733043"/>
              <a:gd name="f13227" fmla="val 664669"/>
              <a:gd name="f13228" fmla="val 1265194"/>
              <a:gd name="f13229" fmla="val 1267418"/>
              <a:gd name="f13230" fmla="val 734420"/>
              <a:gd name="f13231" fmla="val 1269591"/>
              <a:gd name="f13232" fmla="val 733413"/>
              <a:gd name="f13233" fmla="val 1271927"/>
              <a:gd name="f13234" fmla="val 732332"/>
              <a:gd name="f13235" fmla="val 1276776"/>
              <a:gd name="f13236" fmla="val 1281513"/>
              <a:gd name="f13237" fmla="val 731732"/>
              <a:gd name="f13238" fmla="val 1286229"/>
              <a:gd name="f13239" fmla="val 701267"/>
              <a:gd name="f13240" fmla="val 702712"/>
              <a:gd name="f13241" fmla="val 732147"/>
              <a:gd name="f13242" fmla="val 704196"/>
              <a:gd name="f13243" fmla="val 733726"/>
              <a:gd name="f13244" fmla="val 705589"/>
              <a:gd name="f13245" fmla="val 735092"/>
              <a:gd name="f13246" fmla="val 705311"/>
              <a:gd name="f13247" fmla="val 734999"/>
              <a:gd name="f13248" fmla="val 702367"/>
              <a:gd name="f13249" fmla="val 735284"/>
              <a:gd name="f13250" fmla="val 701313"/>
              <a:gd name="f13251" fmla="val 734986"/>
              <a:gd name="f13252" fmla="val 700173"/>
              <a:gd name="f13253" fmla="val 733184"/>
              <a:gd name="f13254" fmla="val 699284"/>
              <a:gd name="f13255" fmla="val 731705"/>
              <a:gd name="f13256" fmla="val 697800"/>
              <a:gd name="f13257" fmla="val 731111"/>
              <a:gd name="f13258" fmla="val 696407"/>
              <a:gd name="f13259" fmla="val 1330711"/>
              <a:gd name="f13260" fmla="val 1326941"/>
              <a:gd name="f13261" fmla="val 732304"/>
              <a:gd name="f13262" fmla="val 1323070"/>
              <a:gd name="f13263" fmla="val 734012"/>
              <a:gd name="f13264" fmla="val 1319618"/>
              <a:gd name="f13265" fmla="val 1350151"/>
              <a:gd name="f13266" fmla="val 1353473"/>
              <a:gd name="f13267" fmla="val 733953"/>
              <a:gd name="f13268" fmla="val 1356980"/>
              <a:gd name="f13269" fmla="val 732296"/>
              <a:gd name="f13270" fmla="val 1360464"/>
              <a:gd name="f13271" fmla="val 328996"/>
              <a:gd name="f13272" fmla="val 740278"/>
              <a:gd name="f13273" fmla="val 332897"/>
              <a:gd name="f13274" fmla="val 741994"/>
              <a:gd name="f13275" fmla="val 336497"/>
              <a:gd name="f13276" fmla="val 743548"/>
              <a:gd name="f13277" fmla="val 340088"/>
              <a:gd name="f13278" fmla="val 745075"/>
              <a:gd name="f13279" fmla="val 1284800"/>
              <a:gd name="f13280" fmla="val 1291200"/>
              <a:gd name="f13281" fmla="val 742297"/>
              <a:gd name="f13282" fmla="val 1279106"/>
              <a:gd name="f13283" fmla="val 1307579"/>
              <a:gd name="f13284" fmla="val 1303446"/>
              <a:gd name="f13285" fmla="val 741936"/>
              <a:gd name="f13286" fmla="val 1298947"/>
              <a:gd name="f13287" fmla="val 743789"/>
              <a:gd name="f13288" fmla="val 1295596"/>
              <a:gd name="f13289" fmla="val 1328355"/>
              <a:gd name="f13290" fmla="val 1332019"/>
              <a:gd name="f13291" fmla="val 743517"/>
              <a:gd name="f13292" fmla="val 1335535"/>
              <a:gd name="f13293" fmla="val 742033"/>
              <a:gd name="f13294" fmla="val 1339522"/>
              <a:gd name="f13295" fmla="val 401191"/>
              <a:gd name="f13296" fmla="val 740407"/>
              <a:gd name="f13297" fmla="val 402155"/>
              <a:gd name="f13298" fmla="val 401951"/>
              <a:gd name="f13299" fmla="val 743537"/>
              <a:gd name="f13300" fmla="val 401858"/>
              <a:gd name="f13301" fmla="val 401197"/>
              <a:gd name="f13302" fmla="val 743521"/>
              <a:gd name="f13303" fmla="val 400912"/>
              <a:gd name="f13304" fmla="val 743426"/>
              <a:gd name="f13305" fmla="val 351515"/>
              <a:gd name="f13306" fmla="val 749890"/>
              <a:gd name="f13307" fmla="val 351988"/>
              <a:gd name="f13308" fmla="val 750084"/>
              <a:gd name="f13309" fmla="val 352589"/>
              <a:gd name="f13310" fmla="val 750348"/>
              <a:gd name="f13311" fmla="val 353054"/>
              <a:gd name="f13312" fmla="val 750538"/>
              <a:gd name="f13313" fmla="val 355359"/>
              <a:gd name="f13314" fmla="val 751919"/>
              <a:gd name="f13315" fmla="val 357727"/>
              <a:gd name="f13316" fmla="val 753062"/>
              <a:gd name="f13317" fmla="val 359862"/>
              <a:gd name="f13318" fmla="val 754687"/>
              <a:gd name="f13319" fmla="val 1305001"/>
              <a:gd name="f13320" fmla="val 1308807"/>
              <a:gd name="f13321" fmla="val 753194"/>
              <a:gd name="f13322" fmla="val 1312490"/>
              <a:gd name="f13323" fmla="val 751765"/>
              <a:gd name="f13324" fmla="val 1317058"/>
              <a:gd name="f13325" fmla="val 1282741"/>
              <a:gd name="f13326" fmla="val 1281245"/>
              <a:gd name="f13327" fmla="val 750420"/>
              <a:gd name="f13328" fmla="val 1278236"/>
              <a:gd name="f13329" fmla="val 751541"/>
              <a:gd name="f13330" fmla="val 1277529"/>
              <a:gd name="f13331" fmla="val 751779"/>
              <a:gd name="f13332" fmla="val 1277436"/>
              <a:gd name="f13333" fmla="val 751872"/>
              <a:gd name="f13334" fmla="val 1271825"/>
              <a:gd name="f13335" fmla="val 751107"/>
              <a:gd name="f13336" fmla="val 1272205"/>
              <a:gd name="f13337" fmla="val 1273708"/>
              <a:gd name="f13338" fmla="val 759502"/>
              <a:gd name="f13339" fmla="val 380158"/>
              <a:gd name="f13340" fmla="val 760952"/>
              <a:gd name="f13341" fmla="val 387276"/>
              <a:gd name="f13342" fmla="val 763628"/>
              <a:gd name="f13343" fmla="val 387520"/>
              <a:gd name="f13344" fmla="val 763725"/>
              <a:gd name="f13345" fmla="val 388089"/>
              <a:gd name="f13346" fmla="val 763915"/>
              <a:gd name="f13347" fmla="val 388749"/>
              <a:gd name="f13348" fmla="val 764003"/>
              <a:gd name="f13349" fmla="val 389319"/>
              <a:gd name="f13350" fmla="val 1279050"/>
              <a:gd name="f13351" fmla="val 1279715"/>
              <a:gd name="f13352" fmla="val 1280280"/>
              <a:gd name="f13353" fmla="val 1280849"/>
              <a:gd name="f13354" fmla="val 1281165"/>
              <a:gd name="f13355" fmla="val 763617"/>
              <a:gd name="f13356" fmla="val 1287474"/>
              <a:gd name="f13357" fmla="val 761299"/>
              <a:gd name="f13358" fmla="val 1292387"/>
              <a:gd name="f13359" fmla="+- 0 0 -90"/>
              <a:gd name="f13360" fmla="*/ f3 1 1668461"/>
              <a:gd name="f13361" fmla="*/ f4 1 764002"/>
              <a:gd name="f13362" fmla="+- f7 0 f5"/>
              <a:gd name="f13363" fmla="+- f6 0 f5"/>
              <a:gd name="f13364" fmla="*/ f13359 f0 1"/>
              <a:gd name="f13365" fmla="*/ f13363 1 1668461"/>
              <a:gd name="f13366" fmla="*/ f13362 1 764002"/>
              <a:gd name="f13367" fmla="*/ 834286 f13363 1"/>
              <a:gd name="f13368" fmla="*/ 0 f13362 1"/>
              <a:gd name="f13369" fmla="*/ 388187 f13363 1"/>
              <a:gd name="f13370" fmla="*/ 185 f13362 1"/>
              <a:gd name="f13371" fmla="*/ 369063 f13363 1"/>
              <a:gd name="f13372" fmla="*/ 5334 f13362 1"/>
              <a:gd name="f13373" fmla="*/ 1298843 f13363 1"/>
              <a:gd name="f13374" fmla="*/ 1279143 f13363 1"/>
              <a:gd name="f13375" fmla="*/ 353370 f13363 1"/>
              <a:gd name="f13376" fmla="*/ 10149 f13362 1"/>
              <a:gd name="f13377" fmla="*/ 338456 f13363 1"/>
              <a:gd name="f13378" fmla="*/ 14946 f13362 1"/>
              <a:gd name="f13379" fmla="*/ 1271445 f13363 1"/>
              <a:gd name="f13380" fmla="*/ 14317 f13362 1"/>
              <a:gd name="f13381" fmla="*/ 1271167 f13363 1"/>
              <a:gd name="f13382" fmla="*/ 13261 f13362 1"/>
              <a:gd name="f13383" fmla="*/ 1271816 f13363 1"/>
              <a:gd name="f13384" fmla="*/ 11187 f13362 1"/>
              <a:gd name="f13385" fmla="*/ 10335 f13362 1"/>
              <a:gd name="f13386" fmla="*/ 1277232 f13363 1"/>
              <a:gd name="f13387" fmla="*/ 1294242 f13363 1"/>
              <a:gd name="f13388" fmla="*/ 1329820 f13363 1"/>
              <a:gd name="f13389" fmla="*/ 1315185 f13363 1"/>
              <a:gd name="f13390" fmla="*/ 325100 f13363 1"/>
              <a:gd name="f13391" fmla="*/ 19762 f13362 1"/>
              <a:gd name="f13392" fmla="*/ 311782 f13363 1"/>
              <a:gd name="f13393" fmla="*/ 24559 f13362 1"/>
              <a:gd name="f13394" fmla="*/ 342259 f13363 1"/>
              <a:gd name="f13395" fmla="*/ 356950 f13363 1"/>
              <a:gd name="f13396" fmla="*/ 426900 f13363 1"/>
              <a:gd name="f13397" fmla="*/ 427123 f13363 1"/>
              <a:gd name="f13398" fmla="*/ 20577 f13362 1"/>
              <a:gd name="f13399" fmla="*/ 428384 f13363 1"/>
              <a:gd name="f13400" fmla="*/ 432280 f13363 1"/>
              <a:gd name="f13401" fmla="*/ 421521 f13363 1"/>
              <a:gd name="f13402" fmla="*/ 451534 f13363 1"/>
              <a:gd name="f13403" fmla="*/ 463795 f13363 1"/>
              <a:gd name="f13404" fmla="*/ 486667 f13363 1"/>
              <a:gd name="f13405" fmla="*/ 482976 f13363 1"/>
              <a:gd name="f13406" fmla="*/ 20484 f13362 1"/>
              <a:gd name="f13407" fmla="*/ 479359 f13363 1"/>
              <a:gd name="f13408" fmla="*/ 21132 f13362 1"/>
              <a:gd name="f13409" fmla="*/ 474591 f13363 1"/>
              <a:gd name="f13410" fmla="*/ 777005 f13363 1"/>
              <a:gd name="f13411" fmla="*/ 779862 f13363 1"/>
              <a:gd name="f13412" fmla="*/ 24262 f13362 1"/>
              <a:gd name="f13413" fmla="*/ 789267 f13363 1"/>
              <a:gd name="f13414" fmla="*/ 22855 f13362 1"/>
              <a:gd name="f13415" fmla="*/ 798467 f13363 1"/>
              <a:gd name="f13416" fmla="*/ 20003 f13362 1"/>
              <a:gd name="f13417" fmla="*/ 797985 f13363 1"/>
              <a:gd name="f13418" fmla="*/ 826032 f13363 1"/>
              <a:gd name="f13419" fmla="*/ 827813 f13363 1"/>
              <a:gd name="f13420" fmla="*/ 20854 f13362 1"/>
              <a:gd name="f13421" fmla="*/ 886596 f13363 1"/>
              <a:gd name="f13422" fmla="*/ 887932 f13363 1"/>
              <a:gd name="f13423" fmla="*/ 19817 f13362 1"/>
              <a:gd name="f13424" fmla="*/ 887913 f13363 1"/>
              <a:gd name="f13425" fmla="*/ 922193 f13363 1"/>
              <a:gd name="f13426" fmla="*/ 920041 f13363 1"/>
              <a:gd name="f13427" fmla="*/ 23410 f13362 1"/>
              <a:gd name="f13428" fmla="*/ 924215 f13363 1"/>
              <a:gd name="f13429" fmla="*/ 950963 f13363 1"/>
              <a:gd name="f13430" fmla="*/ 949572 f13363 1"/>
              <a:gd name="f13431" fmla="*/ 23318 f13362 1"/>
              <a:gd name="f13432" fmla="*/ 950333 f13363 1"/>
              <a:gd name="f13433" fmla="*/ 19910 f13362 1"/>
              <a:gd name="f13434" fmla="*/ 950425 f13363 1"/>
              <a:gd name="f13435" fmla="*/ 951001 f13363 1"/>
              <a:gd name="f13436" fmla="*/ 962965 f13363 1"/>
              <a:gd name="f13437" fmla="*/ 963262 f13363 1"/>
              <a:gd name="f13438" fmla="*/ 963484 f13363 1"/>
              <a:gd name="f13439" fmla="*/ 966285 f13363 1"/>
              <a:gd name="f13440" fmla="*/ 962038 f13363 1"/>
              <a:gd name="f13441" fmla="*/ 1008523 f13363 1"/>
              <a:gd name="f13442" fmla="*/ 1006649 f13363 1"/>
              <a:gd name="f13443" fmla="*/ 23707 f13362 1"/>
              <a:gd name="f13444" fmla="*/ 1002123 f13363 1"/>
              <a:gd name="f13445" fmla="*/ 1004757 f13363 1"/>
              <a:gd name="f13446" fmla="*/ 22744 f13362 1"/>
              <a:gd name="f13447" fmla="*/ 1004572 f13363 1"/>
              <a:gd name="f13448" fmla="*/ 22651 f13362 1"/>
              <a:gd name="f13449" fmla="*/ 993906 f13363 1"/>
              <a:gd name="f13450" fmla="*/ 993164 f13363 1"/>
              <a:gd name="f13451" fmla="*/ 989083 f13363 1"/>
              <a:gd name="f13452" fmla="*/ 20095 f13362 1"/>
              <a:gd name="f13453" fmla="*/ 982535 f13363 1"/>
              <a:gd name="f13454" fmla="*/ 20762 f13362 1"/>
              <a:gd name="f13455" fmla="*/ 977118 f13363 1"/>
              <a:gd name="f13456" fmla="*/ 21225 f13362 1"/>
              <a:gd name="f13457" fmla="*/ 968474 f13363 1"/>
              <a:gd name="f13458" fmla="*/ 22558 f13362 1"/>
              <a:gd name="f13459" fmla="*/ 1021637 f13363 1"/>
              <a:gd name="f13460" fmla="*/ 1034158 f13363 1"/>
              <a:gd name="f13461" fmla="*/ 1126684 f13363 1"/>
              <a:gd name="f13462" fmla="*/ 1124606 f13363 1"/>
              <a:gd name="f13463" fmla="*/ 1129707 f13363 1"/>
              <a:gd name="f13464" fmla="*/ 1162243 f13363 1"/>
              <a:gd name="f13465" fmla="*/ 1149963 f13363 1"/>
              <a:gd name="f13466" fmla="*/ 1114868 f13363 1"/>
              <a:gd name="f13467" fmla="*/ 1119765 f13363 1"/>
              <a:gd name="f13468" fmla="*/ 1119672 f13363 1"/>
              <a:gd name="f13469" fmla="*/ 1102773 f13363 1"/>
              <a:gd name="f13470" fmla="*/ 1098878 f13363 1"/>
              <a:gd name="f13471" fmla="*/ 1155677 f13363 1"/>
              <a:gd name="f13472" fmla="*/ 1157569 f13363 1"/>
              <a:gd name="f13473" fmla="*/ 21040 f13362 1"/>
              <a:gd name="f13474" fmla="*/ 1157847 f13363 1"/>
              <a:gd name="f13475" fmla="*/ 1195169 f13363 1"/>
              <a:gd name="f13476" fmla="*/ 1199454 f13363 1"/>
              <a:gd name="f13477" fmla="*/ 21892 f13362 1"/>
              <a:gd name="f13478" fmla="*/ 1198786 f13363 1"/>
              <a:gd name="f13479" fmla="*/ 1198693 f13363 1"/>
              <a:gd name="f13480" fmla="*/ 1182741 f13363 1"/>
              <a:gd name="f13481" fmla="*/ 21984 f13362 1"/>
              <a:gd name="f13482" fmla="*/ 1178140 f13363 1"/>
              <a:gd name="f13483" fmla="*/ 1218801 f13363 1"/>
              <a:gd name="f13484" fmla="*/ 1213032 f13363 1"/>
              <a:gd name="f13485" fmla="*/ 1202403 f13363 1"/>
              <a:gd name="f13486" fmla="*/ 22188 f13362 1"/>
              <a:gd name="f13487" fmla="*/ 1199936 f13363 1"/>
              <a:gd name="f13488" fmla="*/ 1198990 f13363 1"/>
              <a:gd name="f13489" fmla="*/ 1205186 f13363 1"/>
              <a:gd name="f13490" fmla="*/ 1221583 f13363 1"/>
              <a:gd name="f13491" fmla="*/ 1259499 f13363 1"/>
              <a:gd name="f13492" fmla="*/ 1246162 f13363 1"/>
              <a:gd name="f13493" fmla="*/ 1310380 f13363 1"/>
              <a:gd name="f13494" fmla="*/ 1324831 f13363 1"/>
              <a:gd name="f13495" fmla="*/ 1356791 f13363 1"/>
              <a:gd name="f13496" fmla="*/ 1343584 f13363 1"/>
              <a:gd name="f13497" fmla="*/ 299428 f13363 1"/>
              <a:gd name="f13498" fmla="*/ 29374 f13362 1"/>
              <a:gd name="f13499" fmla="*/ 287649 f13363 1"/>
              <a:gd name="f13500" fmla="*/ 34171 f13362 1"/>
              <a:gd name="f13501" fmla="*/ 315325 f13363 1"/>
              <a:gd name="f13502" fmla="*/ 328495 f13363 1"/>
              <a:gd name="f13503" fmla="*/ 410707 f13363 1"/>
              <a:gd name="f13504" fmla="*/ 399948 f13363 1"/>
              <a:gd name="f13505" fmla="*/ 428514 f13363 1"/>
              <a:gd name="f13506" fmla="*/ 439774 f13363 1"/>
              <a:gd name="f13507" fmla="*/ 459677 f13363 1"/>
              <a:gd name="f13508" fmla="*/ 454855 f13363 1"/>
              <a:gd name="f13509" fmla="*/ 31374 f13362 1"/>
              <a:gd name="f13510" fmla="*/ 448251 f13363 1"/>
              <a:gd name="f13511" fmla="*/ 611191 f13363 1"/>
              <a:gd name="f13512" fmla="*/ 611098 f13363 1"/>
              <a:gd name="f13513" fmla="*/ 34134 f13362 1"/>
              <a:gd name="f13514" fmla="*/ 617164 f13363 1"/>
              <a:gd name="f13515" fmla="*/ 625808 f13363 1"/>
              <a:gd name="f13516" fmla="*/ 33467 f13362 1"/>
              <a:gd name="f13517" fmla="*/ 645099 f13363 1"/>
              <a:gd name="f13518" fmla="*/ 646268 f13363 1"/>
              <a:gd name="f13519" fmla="*/ 770253 f13363 1"/>
              <a:gd name="f13520" fmla="*/ 767805 f13363 1"/>
              <a:gd name="f13521" fmla="*/ 31096 f13362 1"/>
              <a:gd name="f13522" fmla="*/ 767693 f13363 1"/>
              <a:gd name="f13523" fmla="*/ 31004 f13362 1"/>
              <a:gd name="f13524" fmla="*/ 770828 f13363 1"/>
              <a:gd name="f13525" fmla="*/ 30337 f13362 1"/>
              <a:gd name="f13526" fmla="*/ 775948 f13363 1"/>
              <a:gd name="f13527" fmla="*/ 839592 f13363 1"/>
              <a:gd name="f13528" fmla="*/ 841243 f13363 1"/>
              <a:gd name="f13529" fmla="*/ 846436 f13363 1"/>
              <a:gd name="f13530" fmla="*/ 30615 f13362 1"/>
              <a:gd name="f13531" fmla="*/ 849479 f13363 1"/>
              <a:gd name="f13532" fmla="*/ 31189 f13362 1"/>
              <a:gd name="f13533" fmla="*/ 850703 f13363 1"/>
              <a:gd name="f13534" fmla="*/ 851946 f13363 1"/>
              <a:gd name="f13535" fmla="*/ 853170 f13363 1"/>
              <a:gd name="f13536" fmla="*/ 32041 f13362 1"/>
              <a:gd name="f13537" fmla="*/ 855841 f13363 1"/>
              <a:gd name="f13538" fmla="*/ 32615 f13362 1"/>
              <a:gd name="f13539" fmla="*/ 860200 f13363 1"/>
              <a:gd name="f13540" fmla="*/ 31282 f13362 1"/>
              <a:gd name="f13541" fmla="*/ 867416 f13363 1"/>
              <a:gd name="f13542" fmla="*/ 30522 f13362 1"/>
              <a:gd name="f13543" fmla="*/ 870940 f13363 1"/>
              <a:gd name="f13544" fmla="*/ 30819 f13362 1"/>
              <a:gd name="f13545" fmla="*/ 879028 f13363 1"/>
              <a:gd name="f13546" fmla="*/ 938980 f13363 1"/>
              <a:gd name="f13547" fmla="*/ 944490 f13363 1"/>
              <a:gd name="f13548" fmla="*/ 980049 f13363 1"/>
              <a:gd name="f13549" fmla="*/ 980346 f13363 1"/>
              <a:gd name="f13550" fmla="*/ 33282 f13362 1"/>
              <a:gd name="f13551" fmla="*/ 993739 f13363 1"/>
              <a:gd name="f13552" fmla="*/ 994128 f13363 1"/>
              <a:gd name="f13553" fmla="*/ 1000101 f13363 1"/>
              <a:gd name="f13554" fmla="*/ 32134 f13362 1"/>
              <a:gd name="f13555" fmla="*/ 999526 f13363 1"/>
              <a:gd name="f13556" fmla="*/ 32800 f13362 1"/>
              <a:gd name="f13557" fmla="*/ 999638 f13363 1"/>
              <a:gd name="f13558" fmla="*/ 32708 f13362 1"/>
              <a:gd name="f13559" fmla="*/ 1247405 f13363 1"/>
              <a:gd name="f13560" fmla="*/ 1239243 f13363 1"/>
              <a:gd name="f13561" fmla="*/ 1226814 f13363 1"/>
              <a:gd name="f13562" fmla="*/ 1226314 f13363 1"/>
              <a:gd name="f13563" fmla="*/ 1177973 f13363 1"/>
              <a:gd name="f13564" fmla="*/ 1179216 f13363 1"/>
              <a:gd name="f13565" fmla="*/ 1174579 f13363 1"/>
              <a:gd name="f13566" fmla="*/ 1028352 f13363 1"/>
              <a:gd name="f13567" fmla="*/ 1028222 f13363 1"/>
              <a:gd name="f13568" fmla="*/ 29485 f13362 1"/>
              <a:gd name="f13569" fmla="*/ 1027258 f13363 1"/>
              <a:gd name="f13570" fmla="*/ 30708 f13362 1"/>
              <a:gd name="f13571" fmla="*/ 1025459 f13363 1"/>
              <a:gd name="f13572" fmla="*/ 30245 f13362 1"/>
              <a:gd name="f13573" fmla="*/ 1020988 f13363 1"/>
              <a:gd name="f13574" fmla="*/ 1236163 f13363 1"/>
              <a:gd name="f13575" fmla="*/ 1250391 f13363 1"/>
              <a:gd name="f13576" fmla="*/ 1284337 f13363 1"/>
              <a:gd name="f13577" fmla="*/ 1272335 f13363 1"/>
              <a:gd name="f13578" fmla="*/ 1339132 f13363 1"/>
              <a:gd name="f13579" fmla="*/ 1352061 f13363 1"/>
              <a:gd name="f13580" fmla="*/ 1380943 f13363 1"/>
              <a:gd name="f13581" fmla="*/ 1368941 f13363 1"/>
              <a:gd name="f13582" fmla="*/ 363201 f13363 1"/>
              <a:gd name="f13583" fmla="*/ 33319 f13362 1"/>
              <a:gd name="f13584" fmla="*/ 357135 f13363 1"/>
              <a:gd name="f13585" fmla="*/ 377262 f13363 1"/>
              <a:gd name="f13586" fmla="*/ 888692 f13363 1"/>
              <a:gd name="f13587" fmla="*/ 33652 f13362 1"/>
              <a:gd name="f13588" fmla="*/ 881829 f13363 1"/>
              <a:gd name="f13589" fmla="*/ 893219 f13363 1"/>
              <a:gd name="f13590" fmla="*/ 1321325 f13363 1"/>
              <a:gd name="f13591" fmla="*/ 33930 f13362 1"/>
              <a:gd name="f13592" fmla="*/ 1319099 f13363 1"/>
              <a:gd name="f13593" fmla="*/ 1322159 f13363 1"/>
              <a:gd name="f13594" fmla="*/ 276482 f13363 1"/>
              <a:gd name="f13595" fmla="*/ 38949 f13362 1"/>
              <a:gd name="f13596" fmla="*/ 265760 f13363 1"/>
              <a:gd name="f13597" fmla="*/ 43765 f13362 1"/>
              <a:gd name="f13598" fmla="*/ 310075 f13363 1"/>
              <a:gd name="f13599" fmla="*/ 314008 f13363 1"/>
              <a:gd name="f13600" fmla="*/ 41820 f13362 1"/>
              <a:gd name="f13601" fmla="*/ 317662 f13363 1"/>
              <a:gd name="f13602" fmla="*/ 334931 f13363 1"/>
              <a:gd name="f13603" fmla="*/ 332149 f13363 1"/>
              <a:gd name="f13604" fmla="*/ 40394 f13362 1"/>
              <a:gd name="f13605" fmla="*/ 316679 f13363 1"/>
              <a:gd name="f13606" fmla="*/ 43042 f13362 1"/>
              <a:gd name="f13607" fmla="*/ 314879 f13363 1"/>
              <a:gd name="f13608" fmla="*/ 623656 f13363 1"/>
              <a:gd name="f13609" fmla="*/ 622580 f13363 1"/>
              <a:gd name="f13610" fmla="*/ 41616 f13362 1"/>
              <a:gd name="f13611" fmla="*/ 621170 f13363 1"/>
              <a:gd name="f13612" fmla="*/ 417885 f13363 1"/>
              <a:gd name="f13613" fmla="*/ 417051 f13363 1"/>
              <a:gd name="f13614" fmla="*/ 39060 f13362 1"/>
              <a:gd name="f13615" fmla="*/ 417310 f13363 1"/>
              <a:gd name="f13616" fmla="*/ 644988 f13363 1"/>
              <a:gd name="f13617" fmla="*/ 40098 f13362 1"/>
              <a:gd name="f13618" fmla="*/ 645563 f13363 1"/>
              <a:gd name="f13619" fmla="*/ 41153 f13362 1"/>
              <a:gd name="f13620" fmla="*/ 647362 f13363 1"/>
              <a:gd name="f13621" fmla="*/ 42765 f13362 1"/>
              <a:gd name="f13622" fmla="*/ 754560 f13363 1"/>
              <a:gd name="f13623" fmla="*/ 755358 f13363 1"/>
              <a:gd name="f13624" fmla="*/ 38968 f13362 1"/>
              <a:gd name="f13625" fmla="*/ 755414 f13363 1"/>
              <a:gd name="f13626" fmla="*/ 862018 f13363 1"/>
              <a:gd name="f13627" fmla="*/ 859069 f13363 1"/>
              <a:gd name="f13628" fmla="*/ 40487 f13362 1"/>
              <a:gd name="f13629" fmla="*/ 855748 f13363 1"/>
              <a:gd name="f13630" fmla="*/ 42283 f13362 1"/>
              <a:gd name="f13631" fmla="*/ 853615 f13363 1"/>
              <a:gd name="f13632" fmla="*/ 952299 f13363 1"/>
              <a:gd name="f13633" fmla="*/ 951947 f13363 1"/>
              <a:gd name="f13634" fmla="*/ 43617 f13362 1"/>
              <a:gd name="f13635" fmla="*/ 943692 f13363 1"/>
              <a:gd name="f13636" fmla="*/ 42376 f13362 1"/>
              <a:gd name="f13637" fmla="*/ 934380 f13363 1"/>
              <a:gd name="f13638" fmla="*/ 40579 f13362 1"/>
              <a:gd name="f13639" fmla="*/ 931338 f13363 1"/>
              <a:gd name="f13640" fmla="*/ 918910 f13363 1"/>
              <a:gd name="f13641" fmla="*/ 39153 f13362 1"/>
              <a:gd name="f13642" fmla="*/ 919856 f13363 1"/>
              <a:gd name="f13643" fmla="*/ 39912 f13362 1"/>
              <a:gd name="f13644" fmla="*/ 918242 f13363 1"/>
              <a:gd name="f13645" fmla="*/ 39727 f13362 1"/>
              <a:gd name="f13646" fmla="*/ 913994 f13363 1"/>
              <a:gd name="f13647" fmla="*/ 949628 f13363 1"/>
              <a:gd name="f13648" fmla="*/ 951390 f13363 1"/>
              <a:gd name="f13649" fmla="*/ 954228 f13363 1"/>
              <a:gd name="f13650" fmla="*/ 43320 f13362 1"/>
              <a:gd name="f13651" fmla="*/ 954673 f13363 1"/>
              <a:gd name="f13652" fmla="*/ 1345829 f13363 1"/>
              <a:gd name="f13653" fmla="*/ 1342490 f13363 1"/>
              <a:gd name="f13654" fmla="*/ 41913 f13362 1"/>
              <a:gd name="f13655" fmla="*/ 1341432 f13363 1"/>
              <a:gd name="f13656" fmla="*/ 41339 f13362 1"/>
              <a:gd name="f13657" fmla="*/ 1336498 f13363 1"/>
              <a:gd name="f13658" fmla="*/ 39449 f13362 1"/>
              <a:gd name="f13659" fmla="*/ 1332696 f13363 1"/>
              <a:gd name="f13660" fmla="*/ 39542 f13362 1"/>
              <a:gd name="f13661" fmla="*/ 1331657 f13363 1"/>
              <a:gd name="f13662" fmla="*/ 983184 f13363 1"/>
              <a:gd name="f13663" fmla="*/ 40301 f13362 1"/>
              <a:gd name="f13664" fmla="*/ 980160 f13363 1"/>
              <a:gd name="f13665" fmla="*/ 1364248 f13363 1"/>
              <a:gd name="f13666" fmla="*/ 1376102 f13363 1"/>
              <a:gd name="f13667" fmla="*/ 43709 f13362 1"/>
              <a:gd name="f13668" fmla="*/ 1402869 f13363 1"/>
              <a:gd name="f13669" fmla="*/ 1391869 f13363 1"/>
              <a:gd name="f13670" fmla="*/ 255372 f13363 1"/>
              <a:gd name="f13671" fmla="*/ 48562 f13362 1"/>
              <a:gd name="f13672" fmla="*/ 245522 f13363 1"/>
              <a:gd name="f13673" fmla="*/ 53377 f13362 1"/>
              <a:gd name="f13674" fmla="*/ 1422958 f13363 1"/>
              <a:gd name="f13675" fmla="*/ 1413089 f13363 1"/>
              <a:gd name="f13676" fmla="*/ 235877 f13363 1"/>
              <a:gd name="f13677" fmla="*/ 58174 f13362 1"/>
              <a:gd name="f13678" fmla="*/ 226695 f13363 1"/>
              <a:gd name="f13679" fmla="*/ 62989 f13362 1"/>
              <a:gd name="f13680" fmla="*/ 249307 f13363 1"/>
              <a:gd name="f13681" fmla="*/ 259008 f13363 1"/>
              <a:gd name="f13682" fmla="*/ 259138 f13363 1"/>
              <a:gd name="f13683" fmla="*/ 259973 f13363 1"/>
              <a:gd name="f13684" fmla="*/ 60211 f13362 1"/>
              <a:gd name="f13685" fmla="*/ 260065 f13363 1"/>
              <a:gd name="f13686" fmla="*/ 60026 f13362 1"/>
              <a:gd name="f13687" fmla="*/ 262254 f13363 1"/>
              <a:gd name="f13688" fmla="*/ 623619 f13363 1"/>
              <a:gd name="f13689" fmla="*/ 630927 f13363 1"/>
              <a:gd name="f13690" fmla="*/ 646175 f13363 1"/>
              <a:gd name="f13691" fmla="*/ 646602 f13363 1"/>
              <a:gd name="f13692" fmla="*/ 59063 f13362 1"/>
              <a:gd name="f13693" fmla="*/ 646342 f13363 1"/>
              <a:gd name="f13694" fmla="*/ 696797 f13363 1"/>
              <a:gd name="f13695" fmla="*/ 711952 f13363 1"/>
              <a:gd name="f13696" fmla="*/ 58507 f13362 1"/>
              <a:gd name="f13697" fmla="*/ 712898 f13363 1"/>
              <a:gd name="f13698" fmla="*/ 727979 f13363 1"/>
              <a:gd name="f13699" fmla="*/ 727534 f13363 1"/>
              <a:gd name="f13700" fmla="*/ 62489 f13362 1"/>
              <a:gd name="f13701" fmla="*/ 729055 f13363 1"/>
              <a:gd name="f13702" fmla="*/ 62952 f13362 1"/>
              <a:gd name="f13703" fmla="*/ 728999 f13363 1"/>
              <a:gd name="f13704" fmla="*/ 775206 f13363 1"/>
              <a:gd name="f13705" fmla="*/ 777488 f13363 1"/>
              <a:gd name="f13706" fmla="*/ 59267 f13362 1"/>
              <a:gd name="f13707" fmla="*/ 777376 f13363 1"/>
              <a:gd name="f13708" fmla="*/ 828295 f13363 1"/>
              <a:gd name="f13709" fmla="*/ 61526 f13362 1"/>
              <a:gd name="f13710" fmla="*/ 826069 f13363 1"/>
              <a:gd name="f13711" fmla="*/ 1375230 f13363 1"/>
              <a:gd name="f13712" fmla="*/ 1367179 f13363 1"/>
              <a:gd name="f13713" fmla="*/ 58600 f13362 1"/>
              <a:gd name="f13714" fmla="*/ 1365825 f13363 1"/>
              <a:gd name="f13715" fmla="*/ 1408508 f13363 1"/>
              <a:gd name="f13716" fmla="*/ 1418432 f13363 1"/>
              <a:gd name="f13717" fmla="*/ 1441823 f13363 1"/>
              <a:gd name="f13718" fmla="*/ 1432789 f13363 1"/>
              <a:gd name="f13719" fmla="*/ 217809 f13363 1"/>
              <a:gd name="f13720" fmla="*/ 67786 f13362 1"/>
              <a:gd name="f13721" fmla="*/ 209165 f13363 1"/>
              <a:gd name="f13722" fmla="*/ 72602 f13362 1"/>
              <a:gd name="f13723" fmla="*/ 230553 f13363 1"/>
              <a:gd name="f13724" fmla="*/ 239642 f13363 1"/>
              <a:gd name="f13725" fmla="*/ 275499 f13363 1"/>
              <a:gd name="f13726" fmla="*/ 277168 f13363 1"/>
              <a:gd name="f13727" fmla="*/ 69120 f13362 1"/>
              <a:gd name="f13728" fmla="*/ 275832 f13363 1"/>
              <a:gd name="f13729" fmla="*/ 69398 f13362 1"/>
              <a:gd name="f13730" fmla="*/ 275350 f13363 1"/>
              <a:gd name="f13731" fmla="*/ 274886 f13363 1"/>
              <a:gd name="f13732" fmla="*/ 69509 f13362 1"/>
              <a:gd name="f13733" fmla="*/ 269934 f13363 1"/>
              <a:gd name="f13734" fmla="*/ 541574 f13363 1"/>
              <a:gd name="f13735" fmla="*/ 542613 f13363 1"/>
              <a:gd name="f13736" fmla="*/ 71879 f13362 1"/>
              <a:gd name="f13737" fmla="*/ 542705 f13363 1"/>
              <a:gd name="f13738" fmla="*/ 71972 f13362 1"/>
              <a:gd name="f13739" fmla="*/ 544319 f13363 1"/>
              <a:gd name="f13740" fmla="*/ 72435 f13362 1"/>
              <a:gd name="f13741" fmla="*/ 544468 f13363 1"/>
              <a:gd name="f13742" fmla="*/ 611895 f13363 1"/>
              <a:gd name="f13743" fmla="*/ 611858 f13363 1"/>
              <a:gd name="f13744" fmla="*/ 648345 f13363 1"/>
              <a:gd name="f13745" fmla="*/ 648420 f13363 1"/>
              <a:gd name="f13746" fmla="*/ 67897 f13362 1"/>
              <a:gd name="f13747" fmla="*/ 650738 f13363 1"/>
              <a:gd name="f13748" fmla="*/ 688264 f13363 1"/>
              <a:gd name="f13749" fmla="*/ 692067 f13363 1"/>
              <a:gd name="f13750" fmla="*/ 738014 f13363 1"/>
              <a:gd name="f13751" fmla="*/ 754412 f13363 1"/>
              <a:gd name="f13752" fmla="*/ 70064 f13362 1"/>
              <a:gd name="f13753" fmla="*/ 754783 f13363 1"/>
              <a:gd name="f13754" fmla="*/ 764039 f13363 1"/>
              <a:gd name="f13755" fmla="*/ 821914 f13363 1"/>
              <a:gd name="f13756" fmla="*/ 821821 f13363 1"/>
              <a:gd name="f13757" fmla="*/ 1379626 f13363 1"/>
              <a:gd name="f13758" fmla="*/ 1382112 f13363 1"/>
              <a:gd name="f13759" fmla="*/ 1428059 f13363 1"/>
              <a:gd name="f13760" fmla="*/ 1437056 f13363 1"/>
              <a:gd name="f13761" fmla="*/ 1459482 f13363 1"/>
              <a:gd name="f13762" fmla="*/ 1450634 f13363 1"/>
              <a:gd name="f13763" fmla="*/ 201003 f13363 1"/>
              <a:gd name="f13764" fmla="*/ 77399 f13362 1"/>
              <a:gd name="f13765" fmla="*/ 192804 f13363 1"/>
              <a:gd name="f13766" fmla="*/ 82214 f13362 1"/>
              <a:gd name="f13767" fmla="*/ 213024 f13363 1"/>
              <a:gd name="f13768" fmla="*/ 221742 f13363 1"/>
              <a:gd name="f13769" fmla="*/ 270323 f13363 1"/>
              <a:gd name="f13770" fmla="*/ 276018 f13363 1"/>
              <a:gd name="f13771" fmla="*/ 80029 f13362 1"/>
              <a:gd name="f13772" fmla="*/ 278207 f13363 1"/>
              <a:gd name="f13773" fmla="*/ 277075 f13363 1"/>
              <a:gd name="f13774" fmla="*/ 81455 f13362 1"/>
              <a:gd name="f13775" fmla="*/ 276686 f13363 1"/>
              <a:gd name="f13776" fmla="*/ 337269 f13363 1"/>
              <a:gd name="f13777" fmla="*/ 340700 f13363 1"/>
              <a:gd name="f13778" fmla="*/ 80603 f13362 1"/>
              <a:gd name="f13779" fmla="*/ 341554 f13363 1"/>
              <a:gd name="f13780" fmla="*/ 79936 f13362 1"/>
              <a:gd name="f13781" fmla="*/ 345356 f13363 1"/>
              <a:gd name="f13782" fmla="*/ 346488 f13363 1"/>
              <a:gd name="f13783" fmla="*/ 80788 f13362 1"/>
              <a:gd name="f13784" fmla="*/ 352387 f13363 1"/>
              <a:gd name="f13785" fmla="*/ 82121 f13362 1"/>
              <a:gd name="f13786" fmla="*/ 353908 f13363 1"/>
              <a:gd name="f13787" fmla="*/ 354409 f13363 1"/>
              <a:gd name="f13788" fmla="*/ 527662 f13363 1"/>
              <a:gd name="f13789" fmla="*/ 534636 f13363 1"/>
              <a:gd name="f13790" fmla="*/ 552834 f13363 1"/>
              <a:gd name="f13791" fmla="*/ 552592 f13363 1"/>
              <a:gd name="f13792" fmla="*/ 77658 f13362 1"/>
              <a:gd name="f13793" fmla="*/ 552017 f13363 1"/>
              <a:gd name="f13794" fmla="*/ 614307 f13363 1"/>
              <a:gd name="f13795" fmla="*/ 614121 f13363 1"/>
              <a:gd name="f13796" fmla="*/ 81640 f13362 1"/>
              <a:gd name="f13797" fmla="*/ 613268 f13363 1"/>
              <a:gd name="f13798" fmla="*/ 78880 f13362 1"/>
              <a:gd name="f13799" fmla="*/ 612619 f13363 1"/>
              <a:gd name="f13800" fmla="*/ 654022 f13363 1"/>
              <a:gd name="f13801" fmla="*/ 663426 f13363 1"/>
              <a:gd name="f13802" fmla="*/ 80399 f13362 1"/>
              <a:gd name="f13803" fmla="*/ 668268 f13363 1"/>
              <a:gd name="f13804" fmla="*/ 79843 f13362 1"/>
              <a:gd name="f13805" fmla="*/ 666728 f13363 1"/>
              <a:gd name="f13806" fmla="*/ 681085 f13363 1"/>
              <a:gd name="f13807" fmla="*/ 684461 f13363 1"/>
              <a:gd name="f13808" fmla="*/ 791789 f13363 1"/>
              <a:gd name="f13809" fmla="*/ 787801 f13363 1"/>
              <a:gd name="f13810" fmla="*/ 811378 f13363 1"/>
              <a:gd name="f13811" fmla="*/ 811192 f13363 1"/>
              <a:gd name="f13812" fmla="*/ 81825 f13362 1"/>
              <a:gd name="f13813" fmla="*/ 805498 f13363 1"/>
              <a:gd name="f13814" fmla="*/ 79362 f13362 1"/>
              <a:gd name="f13815" fmla="*/ 803142 f13363 1"/>
              <a:gd name="f13816" fmla="*/ 823138 f13363 1"/>
              <a:gd name="f13817" fmla="*/ 823546 f13363 1"/>
              <a:gd name="f13818" fmla="*/ 78121 f13362 1"/>
              <a:gd name="f13819" fmla="*/ 81066 f13362 1"/>
              <a:gd name="f13820" fmla="*/ 824084 f13363 1"/>
              <a:gd name="f13821" fmla="*/ 875819 f13363 1"/>
              <a:gd name="f13822" fmla="*/ 876821 f13363 1"/>
              <a:gd name="f13823" fmla="*/ 79640 f13362 1"/>
              <a:gd name="f13824" fmla="*/ 877025 f13363 1"/>
              <a:gd name="f13825" fmla="*/ 880160 f13363 1"/>
              <a:gd name="f13826" fmla="*/ 80214 f13362 1"/>
              <a:gd name="f13827" fmla="*/ 880048 f13363 1"/>
              <a:gd name="f13828" fmla="*/ 880252 f13363 1"/>
              <a:gd name="f13829" fmla="*/ 878453 f13363 1"/>
              <a:gd name="f13830" fmla="*/ 1351115 f13363 1"/>
              <a:gd name="f13831" fmla="*/ 1347146 f13363 1"/>
              <a:gd name="f13832" fmla="*/ 80121 f13362 1"/>
              <a:gd name="f13833" fmla="*/ 1351041 f13363 1"/>
              <a:gd name="f13834" fmla="*/ 1350837 f13363 1"/>
              <a:gd name="f13835" fmla="*/ 80880 f13362 1"/>
              <a:gd name="f13836" fmla="*/ 1354046 f13363 1"/>
              <a:gd name="f13837" fmla="*/ 1380832 f13363 1"/>
              <a:gd name="f13838" fmla="*/ 1372818 f13363 1"/>
              <a:gd name="f13839" fmla="*/ 1446034 f13363 1"/>
              <a:gd name="f13840" fmla="*/ 1454492 f13363 1"/>
              <a:gd name="f13841" fmla="*/ 1475509 f13363 1"/>
              <a:gd name="f13842" fmla="*/ 1467644 f13363 1"/>
              <a:gd name="f13843" fmla="*/ 185236 f13363 1"/>
              <a:gd name="f13844" fmla="*/ 87011 f13362 1"/>
              <a:gd name="f13845" fmla="*/ 177761 f13363 1"/>
              <a:gd name="f13846" fmla="*/ 91826 f13362 1"/>
              <a:gd name="f13847" fmla="*/ 196904 f13363 1"/>
              <a:gd name="f13848" fmla="*/ 204992 f13363 1"/>
              <a:gd name="f13849" fmla="*/ 269952 f13363 1"/>
              <a:gd name="f13850" fmla="*/ 260733 f13363 1"/>
              <a:gd name="f13851" fmla="*/ 89696 f13362 1"/>
              <a:gd name="f13852" fmla="*/ 254167 f13363 1"/>
              <a:gd name="f13853" fmla="*/ 315714 f13363 1"/>
              <a:gd name="f13854" fmla="*/ 323728 f13363 1"/>
              <a:gd name="f13855" fmla="*/ 360548 f13363 1"/>
              <a:gd name="f13856" fmla="*/ 366058 f13363 1"/>
              <a:gd name="f13857" fmla="*/ 88844 f13362 1"/>
              <a:gd name="f13858" fmla="*/ 365483 f13363 1"/>
              <a:gd name="f13859" fmla="*/ 89789 f13362 1"/>
              <a:gd name="f13860" fmla="*/ 364091 f13363 1"/>
              <a:gd name="f13861" fmla="*/ 620261 f13363 1"/>
              <a:gd name="f13862" fmla="*/ 616496 f13363 1"/>
              <a:gd name="f13863" fmla="*/ 90271 f13362 1"/>
              <a:gd name="f13864" fmla="*/ 615642 f13363 1"/>
              <a:gd name="f13865" fmla="*/ 89974 f13362 1"/>
              <a:gd name="f13866" fmla="*/ 615420 f13363 1"/>
              <a:gd name="f13867" fmla="*/ 552629 f13363 1"/>
              <a:gd name="f13868" fmla="*/ 543280 f13363 1"/>
              <a:gd name="f13869" fmla="*/ 91308 f13362 1"/>
              <a:gd name="f13870" fmla="*/ 542891 f13363 1"/>
              <a:gd name="f13871" fmla="*/ 541388 f13363 1"/>
              <a:gd name="f13872" fmla="*/ 90734 f13362 1"/>
              <a:gd name="f13873" fmla="*/ 533598 f13363 1"/>
              <a:gd name="f13874" fmla="*/ 89326 f13362 1"/>
              <a:gd name="f13875" fmla="*/ 527792 f13363 1"/>
              <a:gd name="f13876" fmla="*/ 88085 f13362 1"/>
              <a:gd name="f13877" fmla="*/ 526215 f13363 1"/>
              <a:gd name="f13878" fmla="*/ 663612 f13363 1"/>
              <a:gd name="f13879" fmla="*/ 660477 f13363 1"/>
              <a:gd name="f13880" fmla="*/ 674389 f13363 1"/>
              <a:gd name="f13881" fmla="*/ 677746 f13363 1"/>
              <a:gd name="f13882" fmla="*/ 786336 f13363 1"/>
              <a:gd name="f13883" fmla="*/ 786224 f13363 1"/>
              <a:gd name="f13884" fmla="*/ 781828 f13363 1"/>
              <a:gd name="f13885" fmla="*/ 811600 f13363 1"/>
              <a:gd name="f13886" fmla="*/ 811100 f13363 1"/>
              <a:gd name="f13887" fmla="*/ 89030 f13362 1"/>
              <a:gd name="f13888" fmla="*/ 811656 f13363 1"/>
              <a:gd name="f13889" fmla="*/ 827442 f13363 1"/>
              <a:gd name="f13890" fmla="*/ 87807 f13362 1"/>
              <a:gd name="f13891" fmla="*/ 1290644 f13363 1"/>
              <a:gd name="f13892" fmla="*/ 1283632 f13363 1"/>
              <a:gd name="f13893" fmla="*/ 875578 f13363 1"/>
              <a:gd name="f13894" fmla="*/ 875300 f13363 1"/>
              <a:gd name="f13895" fmla="*/ 91400 f13362 1"/>
              <a:gd name="f13896" fmla="*/ 873408 f13363 1"/>
              <a:gd name="f13897" fmla="*/ 91123 f13362 1"/>
              <a:gd name="f13898" fmla="*/ 871516 f13363 1"/>
              <a:gd name="f13899" fmla="*/ 871887 f13363 1"/>
              <a:gd name="f13900" fmla="*/ 88567 f13362 1"/>
              <a:gd name="f13901" fmla="*/ 872072 f13363 1"/>
              <a:gd name="f13902" fmla="*/ 87141 f13362 1"/>
              <a:gd name="f13903" fmla="*/ 872109 f13363 1"/>
              <a:gd name="f13904" fmla="*/ 1301439 f13363 1"/>
              <a:gd name="f13905" fmla="*/ 1302404 f13363 1"/>
              <a:gd name="f13906" fmla="*/ 1303832 f13363 1"/>
              <a:gd name="f13907" fmla="*/ 87048 f13362 1"/>
              <a:gd name="f13908" fmla="*/ 1304074 f13363 1"/>
              <a:gd name="f13909" fmla="*/ 1318153 f13363 1"/>
              <a:gd name="f13910" fmla="*/ 1321399 f13363 1"/>
              <a:gd name="f13911" fmla="*/ 1361967 f13363 1"/>
              <a:gd name="f13912" fmla="*/ 1362338 f13363 1"/>
              <a:gd name="f13913" fmla="*/ 1359574 f13363 1"/>
              <a:gd name="f13914" fmla="*/ 89233 f13362 1"/>
              <a:gd name="f13915" fmla="*/ 1357051 f13363 1"/>
              <a:gd name="f13916" fmla="*/ 1365306 f13363 1"/>
              <a:gd name="f13917" fmla="*/ 1373430 f13363 1"/>
              <a:gd name="f13918" fmla="*/ 1396599 f13363 1"/>
              <a:gd name="f13919" fmla="*/ 1388808 f13363 1"/>
              <a:gd name="f13920" fmla="*/ 1462580 f13363 1"/>
              <a:gd name="f13921" fmla="*/ 1470723 f13363 1"/>
              <a:gd name="f13922" fmla="*/ 1491128 f13363 1"/>
              <a:gd name="f13923" fmla="*/ 1483337 f13363 1"/>
              <a:gd name="f13924" fmla="*/ 170341 f13363 1"/>
              <a:gd name="f13925" fmla="*/ 96623 f13362 1"/>
              <a:gd name="f13926" fmla="*/ 163533 f13363 1"/>
              <a:gd name="f13927" fmla="*/ 101420 f13362 1"/>
              <a:gd name="f13928" fmla="*/ 181879 f13363 1"/>
              <a:gd name="f13929" fmla="*/ 189150 f13363 1"/>
              <a:gd name="f13930" fmla="*/ 249047 f13363 1"/>
              <a:gd name="f13931" fmla="*/ 248861 f13363 1"/>
              <a:gd name="f13932" fmla="*/ 99938 f13362 1"/>
              <a:gd name="f13933" fmla="*/ 249362 f13363 1"/>
              <a:gd name="f13934" fmla="*/ 270806 f13363 1"/>
              <a:gd name="f13935" fmla="*/ 285237 f13363 1"/>
              <a:gd name="f13936" fmla="*/ 97753 f13362 1"/>
              <a:gd name="f13937" fmla="*/ 279858 f13363 1"/>
              <a:gd name="f13938" fmla="*/ 300318 f13363 1"/>
              <a:gd name="f13939" fmla="*/ 307775 f13363 1"/>
              <a:gd name="f13940" fmla="*/ 353314 f13363 1"/>
              <a:gd name="f13941" fmla="*/ 352479 f13363 1"/>
              <a:gd name="f13942" fmla="*/ 98420 f13362 1"/>
              <a:gd name="f13943" fmla="*/ 352071 f13363 1"/>
              <a:gd name="f13944" fmla="*/ 627310 f13363 1"/>
              <a:gd name="f13945" fmla="*/ 625455 f13363 1"/>
              <a:gd name="f13946" fmla="*/ 657509 f13363 1"/>
              <a:gd name="f13947" fmla="*/ 654689 f13363 1"/>
              <a:gd name="f13948" fmla="*/ 668676 f13363 1"/>
              <a:gd name="f13949" fmla="*/ 671607 f13363 1"/>
              <a:gd name="f13950" fmla="*/ 775169 f13363 1"/>
              <a:gd name="f13951" fmla="*/ 772906 f13363 1"/>
              <a:gd name="f13952" fmla="*/ 821840 f13363 1"/>
              <a:gd name="f13953" fmla="*/ 817555 f13363 1"/>
              <a:gd name="f13954" fmla="*/ 99457 f13362 1"/>
              <a:gd name="f13955" fmla="*/ 815663 f13363 1"/>
              <a:gd name="f13956" fmla="*/ 815255 f13363 1"/>
              <a:gd name="f13957" fmla="*/ 823064 f13363 1"/>
              <a:gd name="f13958" fmla="*/ 1306337 f13363 1"/>
              <a:gd name="f13959" fmla="*/ 1300586 f13363 1"/>
              <a:gd name="f13960" fmla="*/ 1325628 f13363 1"/>
              <a:gd name="f13961" fmla="*/ 1330637 f13363 1"/>
              <a:gd name="f13962" fmla="*/ 1362913 f13363 1"/>
              <a:gd name="f13963" fmla="*/ 1361948 f13363 1"/>
              <a:gd name="f13964" fmla="*/ 100124 f13362 1"/>
              <a:gd name="f13965" fmla="*/ 1365658 f13363 1"/>
              <a:gd name="f13966" fmla="*/ 1364619 f13363 1"/>
              <a:gd name="f13967" fmla="*/ 1381481 f13363 1"/>
              <a:gd name="f13968" fmla="*/ 1388864 f13363 1"/>
              <a:gd name="f13969" fmla="*/ 1410975 f13363 1"/>
              <a:gd name="f13970" fmla="*/ 1403870 f13363 1"/>
              <a:gd name="f13971" fmla="*/ 1478291 f13363 1"/>
              <a:gd name="f13972" fmla="*/ 1485581 f13363 1"/>
              <a:gd name="f13973" fmla="*/ 1505337 f13363 1"/>
              <a:gd name="f13974" fmla="*/ 1498269 f13363 1"/>
              <a:gd name="f13975" fmla="*/ 156744 f13363 1"/>
              <a:gd name="f13976" fmla="*/ 106217 f13362 1"/>
              <a:gd name="f13977" fmla="*/ 150178 f13363 1"/>
              <a:gd name="f13978" fmla="*/ 110847 f13362 1"/>
              <a:gd name="f13979" fmla="*/ 149936 f13363 1"/>
              <a:gd name="f13980" fmla="*/ 111032 f13362 1"/>
              <a:gd name="f13981" fmla="*/ 1520825 f13363 1"/>
              <a:gd name="f13982" fmla="*/ 1518191 f13363 1"/>
              <a:gd name="f13983" fmla="*/ 110273 f13362 1"/>
              <a:gd name="f13984" fmla="*/ 1517709 f13363 1"/>
              <a:gd name="f13985" fmla="*/ 1512033 f13363 1"/>
              <a:gd name="f13986" fmla="*/ 1492853 f13363 1"/>
              <a:gd name="f13987" fmla="*/ 1497583 f13363 1"/>
              <a:gd name="f13988" fmla="*/ 109328 f13362 1"/>
              <a:gd name="f13989" fmla="*/ 1422364 f13363 1"/>
              <a:gd name="f13990" fmla="*/ 109421 f13362 1"/>
              <a:gd name="f13991" fmla="*/ 1417801 f13363 1"/>
              <a:gd name="f13992" fmla="*/ 1396228 f13363 1"/>
              <a:gd name="f13993" fmla="*/ 1401756 f13363 1"/>
              <a:gd name="f13994" fmla="*/ 109810 f13362 1"/>
              <a:gd name="f13995" fmla="*/ 1362356 f13363 1"/>
              <a:gd name="f13996" fmla="*/ 1362616 f13363 1"/>
              <a:gd name="f13997" fmla="*/ 107995 f13362 1"/>
              <a:gd name="f13998" fmla="*/ 1364545 f13363 1"/>
              <a:gd name="f13999" fmla="*/ 1336554 f13363 1"/>
              <a:gd name="f14000" fmla="*/ 1316372 f13363 1"/>
              <a:gd name="f14001" fmla="*/ 1312068 f13363 1"/>
              <a:gd name="f14002" fmla="*/ 772609 f13363 1"/>
              <a:gd name="f14003" fmla="*/ 771700 f13363 1"/>
              <a:gd name="f14004" fmla="*/ 107625 f13362 1"/>
              <a:gd name="f14005" fmla="*/ 770643 f13363 1"/>
              <a:gd name="f14006" fmla="*/ 110180 f13362 1"/>
              <a:gd name="f14007" fmla="*/ 663333 f13363 1"/>
              <a:gd name="f14008" fmla="*/ 665745 f13363 1"/>
              <a:gd name="f14009" fmla="*/ 651870 f13363 1"/>
              <a:gd name="f14010" fmla="*/ 649551 f13363 1"/>
              <a:gd name="f14011" fmla="*/ 626661 f13363 1"/>
              <a:gd name="f14012" fmla="*/ 627236 f13363 1"/>
              <a:gd name="f14013" fmla="*/ 627403 f13363 1"/>
              <a:gd name="f14014" fmla="*/ 351997 f13363 1"/>
              <a:gd name="f14015" fmla="*/ 107328 f13362 1"/>
              <a:gd name="f14016" fmla="*/ 109606 f13362 1"/>
              <a:gd name="f14017" fmla="*/ 287611 f13363 1"/>
              <a:gd name="f14018" fmla="*/ 292880 f13363 1"/>
              <a:gd name="f14019" fmla="*/ 272846 f13363 1"/>
              <a:gd name="f14020" fmla="*/ 267578 f13363 1"/>
              <a:gd name="f14021" fmla="*/ 169172 f13363 1"/>
              <a:gd name="f14022" fmla="*/ 174626 f13363 1"/>
              <a:gd name="f14023" fmla="*/ 143759 f13363 1"/>
              <a:gd name="f14024" fmla="*/ 115829 f13362 1"/>
              <a:gd name="f14025" fmla="*/ 137601 f13363 1"/>
              <a:gd name="f14026" fmla="*/ 120626 f13362 1"/>
              <a:gd name="f14027" fmla="*/ 1530712 f13363 1"/>
              <a:gd name="f14028" fmla="*/ 1524647 f13363 1"/>
              <a:gd name="f14029" fmla="*/ 131554 f13363 1"/>
              <a:gd name="f14030" fmla="*/ 125442 f13362 1"/>
              <a:gd name="f14031" fmla="*/ 125859 f13363 1"/>
              <a:gd name="f14032" fmla="*/ 130239 f13362 1"/>
              <a:gd name="f14033" fmla="*/ 141830 f13363 1"/>
              <a:gd name="f14034" fmla="*/ 147989 f13363 1"/>
              <a:gd name="f14035" fmla="*/ 246264 f13363 1"/>
              <a:gd name="f14036" fmla="*/ 240013 f13363 1"/>
              <a:gd name="f14037" fmla="*/ 258544 f13363 1"/>
              <a:gd name="f14038" fmla="*/ 265111 f13363 1"/>
              <a:gd name="f14039" fmla="*/ 352980 f13363 1"/>
              <a:gd name="f14040" fmla="*/ 347174 f13363 1"/>
              <a:gd name="f14041" fmla="*/ 628998 f13363 1"/>
              <a:gd name="f14042" fmla="*/ 629629 f13363 1"/>
              <a:gd name="f14043" fmla="*/ 640740 f13363 1"/>
              <a:gd name="f14044" fmla="*/ 638458 f13363 1"/>
              <a:gd name="f14045" fmla="*/ 652909 f13363 1"/>
              <a:gd name="f14046" fmla="*/ 655283 f13363 1"/>
              <a:gd name="f14047" fmla="*/ 789767 f13363 1"/>
              <a:gd name="f14048" fmla="*/ 791103 f13363 1"/>
              <a:gd name="f14049" fmla="*/ 1338817 f13363 1"/>
              <a:gd name="f14050" fmla="*/ 1333475 f13363 1"/>
              <a:gd name="f14051" fmla="*/ 1423088 f13363 1"/>
              <a:gd name="f14052" fmla="*/ 1429339 f13363 1"/>
              <a:gd name="f14053" fmla="*/ 1448964 f13363 1"/>
              <a:gd name="f14054" fmla="*/ 1443066 f13363 1"/>
              <a:gd name="f14055" fmla="*/ 1519323 f13363 1"/>
              <a:gd name="f14056" fmla="*/ 1525463 f13363 1"/>
              <a:gd name="f14057" fmla="*/ 1542510 f13363 1"/>
              <a:gd name="f14058" fmla="*/ 1536797 f13363 1"/>
              <a:gd name="f14059" fmla="*/ 120127 f13363 1"/>
              <a:gd name="f14060" fmla="*/ 135054 f13362 1"/>
              <a:gd name="f14061" fmla="*/ 114803 f13363 1"/>
              <a:gd name="f14062" fmla="*/ 139851 f13362 1"/>
              <a:gd name="f14063" fmla="*/ 130292 f13363 1"/>
              <a:gd name="f14064" fmla="*/ 135987 f13363 1"/>
              <a:gd name="f14065" fmla="*/ 233966 f13363 1"/>
              <a:gd name="f14066" fmla="*/ 228067 f13363 1"/>
              <a:gd name="f14067" fmla="*/ 246023 f13363 1"/>
              <a:gd name="f14068" fmla="*/ 252200 f13363 1"/>
              <a:gd name="f14069" fmla="*/ 341517 f13363 1"/>
              <a:gd name="f14070" fmla="*/ 336063 f13363 1"/>
              <a:gd name="f14071" fmla="*/ 596685 f13363 1"/>
              <a:gd name="f14072" fmla="*/ 596740 f13363 1"/>
              <a:gd name="f14073" fmla="*/ 139758 f13362 1"/>
              <a:gd name="f14074" fmla="*/ 597798 f13363 1"/>
              <a:gd name="f14075" fmla="*/ 137295 f13362 1"/>
              <a:gd name="f14076" fmla="*/ 598744 f13363 1"/>
              <a:gd name="f14077" fmla="*/ 602175 f13363 1"/>
              <a:gd name="f14078" fmla="*/ 602825 f13363 1"/>
              <a:gd name="f14079" fmla="*/ 136073 f13362 1"/>
              <a:gd name="f14080" fmla="*/ 608427 f13363 1"/>
              <a:gd name="f14081" fmla="*/ 137110 f13362 1"/>
              <a:gd name="f14082" fmla="*/ 612415 f13363 1"/>
              <a:gd name="f14083" fmla="*/ 137499 f13362 1"/>
              <a:gd name="f14084" fmla="*/ 616793 f13363 1"/>
              <a:gd name="f14085" fmla="*/ 138147 f13362 1"/>
              <a:gd name="f14086" fmla="*/ 625900 f13363 1"/>
              <a:gd name="f14087" fmla="*/ 135684 f13362 1"/>
              <a:gd name="f14088" fmla="*/ 626364 f13363 1"/>
              <a:gd name="f14089" fmla="*/ 636177 f13363 1"/>
              <a:gd name="f14090" fmla="*/ 633895 f13363 1"/>
              <a:gd name="f14091" fmla="*/ 648160 f13363 1"/>
              <a:gd name="f14092" fmla="*/ 650534 f13363 1"/>
              <a:gd name="f14093" fmla="*/ 799766 f13363 1"/>
              <a:gd name="f14094" fmla="*/ 801231 f13363 1"/>
              <a:gd name="f14095" fmla="*/ 137591 f13362 1"/>
              <a:gd name="f14096" fmla="*/ 801954 f13363 1"/>
              <a:gd name="f14097" fmla="*/ 1316057 f13363 1"/>
              <a:gd name="f14098" fmla="*/ 1316836 f13363 1"/>
              <a:gd name="f14099" fmla="*/ 135313 f13362 1"/>
              <a:gd name="f14100" fmla="*/ 1319507 f13363 1"/>
              <a:gd name="f14101" fmla="*/ 139017 f13362 1"/>
              <a:gd name="f14102" fmla="*/ 1320212 f13363 1"/>
              <a:gd name="f14103" fmla="*/ 1349168 f13363 1"/>
              <a:gd name="f14104" fmla="*/ 1344178 f13363 1"/>
              <a:gd name="f14105" fmla="*/ 1435312 f13363 1"/>
              <a:gd name="f14106" fmla="*/ 1441099 f13363 1"/>
              <a:gd name="f14107" fmla="*/ 1460020 f13363 1"/>
              <a:gd name="f14108" fmla="*/ 1454548 f13363 1"/>
              <a:gd name="f14109" fmla="*/ 1531325 f13363 1"/>
              <a:gd name="f14110" fmla="*/ 1537038 f13363 1"/>
              <a:gd name="f14111" fmla="*/ 1553640 f13363 1"/>
              <a:gd name="f14112" fmla="*/ 1548149 f13363 1"/>
              <a:gd name="f14113" fmla="*/ 109535 f13363 1"/>
              <a:gd name="f14114" fmla="*/ 144666 f13362 1"/>
              <a:gd name="f14115" fmla="*/ 104341 f13363 1"/>
              <a:gd name="f14116" fmla="*/ 149463 f13362 1"/>
              <a:gd name="f14117" fmla="*/ 119459 f13363 1"/>
              <a:gd name="f14118" fmla="*/ 124727 f13363 1"/>
              <a:gd name="f14119" fmla="*/ 222243 f13363 1"/>
              <a:gd name="f14120" fmla="*/ 216715 f13363 1"/>
              <a:gd name="f14121" fmla="*/ 234133 f13363 1"/>
              <a:gd name="f14122" fmla="*/ 239920 f13363 1"/>
              <a:gd name="f14123" fmla="*/ 330609 f13363 1"/>
              <a:gd name="f14124" fmla="*/ 325490 f13363 1"/>
              <a:gd name="f14125" fmla="*/ 342277 f13363 1"/>
              <a:gd name="f14126" fmla="*/ 347582 f13363 1"/>
              <a:gd name="f14127" fmla="*/ 348436 f13363 1"/>
              <a:gd name="f14128" fmla="*/ 345152 f13363 1"/>
              <a:gd name="f14129" fmla="*/ 563166 f13363 1"/>
              <a:gd name="f14130" fmla="*/ 563221 f13363 1"/>
              <a:gd name="f14131" fmla="*/ 149445 f13362 1"/>
              <a:gd name="f14132" fmla="*/ 563240 f13363 1"/>
              <a:gd name="f14133" fmla="*/ 578988 f13363 1"/>
              <a:gd name="f14134" fmla="*/ 585351 f13363 1"/>
              <a:gd name="f14135" fmla="*/ 146129 f13362 1"/>
              <a:gd name="f14136" fmla="*/ 588337 f13363 1"/>
              <a:gd name="f14137" fmla="*/ 631725 f13363 1"/>
              <a:gd name="f14138" fmla="*/ 629777 f13363 1"/>
              <a:gd name="f14139" fmla="*/ 643875 f13363 1"/>
              <a:gd name="f14140" fmla="*/ 645897 f13363 1"/>
              <a:gd name="f14141" fmla="*/ 774612 f13363 1"/>
              <a:gd name="f14142" fmla="*/ 773407 f13363 1"/>
              <a:gd name="f14143" fmla="*/ 145463 f13362 1"/>
              <a:gd name="f14144" fmla="*/ 770995 f13363 1"/>
              <a:gd name="f14145" fmla="*/ 921915 f13363 1"/>
              <a:gd name="f14146" fmla="*/ 922694 f13363 1"/>
              <a:gd name="f14147" fmla="*/ 146778 f13362 1"/>
              <a:gd name="f14148" fmla="*/ 923454 f13363 1"/>
              <a:gd name="f14149" fmla="*/ 927591 f13363 1"/>
              <a:gd name="f14150" fmla="*/ 930485 f13363 1"/>
              <a:gd name="f14151" fmla="*/ 147630 f13362 1"/>
              <a:gd name="f14152" fmla="*/ 933045 f13363 1"/>
              <a:gd name="f14153" fmla="*/ 148963 f13362 1"/>
              <a:gd name="f14154" fmla="*/ 932043 f13363 1"/>
              <a:gd name="f14155" fmla="*/ 946382 f13363 1"/>
              <a:gd name="f14156" fmla="*/ 939314 f13363 1"/>
              <a:gd name="f14157" fmla="*/ 148389 f13362 1"/>
              <a:gd name="f14158" fmla="*/ 940650 f13363 1"/>
              <a:gd name="f14159" fmla="*/ 147537 f13362 1"/>
              <a:gd name="f14160" fmla="*/ 941893 f13363 1"/>
              <a:gd name="f14161" fmla="*/ 943877 f13363 1"/>
              <a:gd name="f14162" fmla="*/ 949925 f13363 1"/>
              <a:gd name="f14163" fmla="*/ 1314591 f13363 1"/>
              <a:gd name="f14164" fmla="*/ 1315129 f13363 1"/>
              <a:gd name="f14165" fmla="*/ 1315296 f13363 1"/>
              <a:gd name="f14166" fmla="*/ 1323476 f13363 1"/>
              <a:gd name="f14167" fmla="*/ 1323680 f13363 1"/>
              <a:gd name="f14168" fmla="*/ 1322753 f13363 1"/>
              <a:gd name="f14169" fmla="*/ 1358906 f13363 1"/>
              <a:gd name="f14170" fmla="*/ 1354176 f13363 1"/>
              <a:gd name="f14171" fmla="*/ 1446776 f13363 1"/>
              <a:gd name="f14172" fmla="*/ 1452136 f13363 1"/>
              <a:gd name="f14173" fmla="*/ 1470389 f13363 1"/>
              <a:gd name="f14174" fmla="*/ 1465344 f13363 1"/>
              <a:gd name="f14175" fmla="*/ 1542584 f13363 1"/>
              <a:gd name="f14176" fmla="*/ 1547871 f13363 1"/>
              <a:gd name="f14177" fmla="*/ 1563990 f13363 1"/>
              <a:gd name="f14178" fmla="*/ 1558834 f13363 1"/>
              <a:gd name="f14179" fmla="*/ 99519 f13363 1"/>
              <a:gd name="f14180" fmla="*/ 154279 f13362 1"/>
              <a:gd name="f14181" fmla="*/ 94733 f13363 1"/>
              <a:gd name="f14182" fmla="*/ 159075 f13362 1"/>
              <a:gd name="f14183" fmla="*/ 109276 f13363 1"/>
              <a:gd name="f14184" fmla="*/ 114154 f13363 1"/>
              <a:gd name="f14185" fmla="*/ 211169 f13363 1"/>
              <a:gd name="f14186" fmla="*/ 205919 f13363 1"/>
              <a:gd name="f14187" fmla="*/ 222818 f13363 1"/>
              <a:gd name="f14188" fmla="*/ 228308 f13363 1"/>
              <a:gd name="f14189" fmla="*/ 320333 f13363 1"/>
              <a:gd name="f14190" fmla="*/ 315436 f13363 1"/>
              <a:gd name="f14191" fmla="*/ 331630 f13363 1"/>
              <a:gd name="f14192" fmla="*/ 336935 f13363 1"/>
              <a:gd name="f14193" fmla="*/ 339161 f13363 1"/>
              <a:gd name="f14194" fmla="*/ 556525 f13363 1"/>
              <a:gd name="f14195" fmla="*/ 557341 f13363 1"/>
              <a:gd name="f14196" fmla="*/ 157779 f13362 1"/>
              <a:gd name="f14197" fmla="*/ 557731 f13363 1"/>
              <a:gd name="f14198" fmla="*/ 627811 f13363 1"/>
              <a:gd name="f14199" fmla="*/ 625863 f13363 1"/>
              <a:gd name="f14200" fmla="*/ 639813 f13363 1"/>
              <a:gd name="f14201" fmla="*/ 641834 f13363 1"/>
              <a:gd name="f14202" fmla="*/ 772090 f13363 1"/>
              <a:gd name="f14203" fmla="*/ 772943 f13363 1"/>
              <a:gd name="f14204" fmla="*/ 827701 f13363 1"/>
              <a:gd name="f14205" fmla="*/ 158927 f13362 1"/>
              <a:gd name="f14206" fmla="*/ 1303536 f13363 1"/>
              <a:gd name="f14207" fmla="*/ 1303647 f13363 1"/>
              <a:gd name="f14208" fmla="*/ 157223 f13362 1"/>
              <a:gd name="f14209" fmla="*/ 1307245 f13363 1"/>
              <a:gd name="f14210" fmla="*/ 156742 f13362 1"/>
              <a:gd name="f14211" fmla="*/ 1311716 f13363 1"/>
              <a:gd name="f14212" fmla="*/ 1323829 f13363 1"/>
              <a:gd name="f14213" fmla="*/ 1327465 f13363 1"/>
              <a:gd name="f14214" fmla="*/ 1349409 f13363 1"/>
              <a:gd name="f14215" fmla="*/ 1349798 f13363 1"/>
              <a:gd name="f14216" fmla="*/ 156260 f13362 1"/>
              <a:gd name="f14217" fmla="*/ 1352432 f13363 1"/>
              <a:gd name="f14218" fmla="*/ 1368051 f13363 1"/>
              <a:gd name="f14219" fmla="*/ 1363544 f13363 1"/>
              <a:gd name="f14220" fmla="*/ 1457516 f13363 1"/>
              <a:gd name="f14221" fmla="*/ 1462487 f13363 1"/>
              <a:gd name="f14222" fmla="*/ 1480146 f13363 1"/>
              <a:gd name="f14223" fmla="*/ 1475453 f13363 1"/>
              <a:gd name="f14224" fmla="*/ 1553176 f13363 1"/>
              <a:gd name="f14225" fmla="*/ 1558055 f13363 1"/>
              <a:gd name="f14226" fmla="*/ 1573636 f13363 1"/>
              <a:gd name="f14227" fmla="*/ 1568906 f13363 1"/>
              <a:gd name="f14228" fmla="*/ 90058 f13363 1"/>
              <a:gd name="f14229" fmla="*/ 163872 f13362 1"/>
              <a:gd name="f14230" fmla="*/ 85699 f13363 1"/>
              <a:gd name="f14231" fmla="*/ 168669 f13362 1"/>
              <a:gd name="f14232" fmla="*/ 99704 f13363 1"/>
              <a:gd name="f14233" fmla="*/ 104416 f13363 1"/>
              <a:gd name="f14234" fmla="*/ 200744 f13363 1"/>
              <a:gd name="f14235" fmla="*/ 195624 f13363 1"/>
              <a:gd name="f14236" fmla="*/ 212040 f13363 1"/>
              <a:gd name="f14237" fmla="*/ 217401 f13363 1"/>
              <a:gd name="f14238" fmla="*/ 310631 f13363 1"/>
              <a:gd name="f14239" fmla="*/ 305864 f13363 1"/>
              <a:gd name="f14240" fmla="*/ 321965 f13363 1"/>
              <a:gd name="f14241" fmla="*/ 326751 f13363 1"/>
              <a:gd name="f14242" fmla="*/ 337677 f13363 1"/>
              <a:gd name="f14243" fmla="*/ 337083 f13363 1"/>
              <a:gd name="f14244" fmla="*/ 536306 f13363 1"/>
              <a:gd name="f14245" fmla="*/ 538254 f13363 1"/>
              <a:gd name="f14246" fmla="*/ 167076 f13362 1"/>
              <a:gd name="f14247" fmla="*/ 544709 f13363 1"/>
              <a:gd name="f14248" fmla="*/ 164613 f13362 1"/>
              <a:gd name="f14249" fmla="*/ 546786 f13363 1"/>
              <a:gd name="f14250" fmla="*/ 623916 f13363 1"/>
              <a:gd name="f14251" fmla="*/ 622061 f13363 1"/>
              <a:gd name="f14252" fmla="*/ 635899 f13363 1"/>
              <a:gd name="f14253" fmla="*/ 637791 f13363 1"/>
              <a:gd name="f14254" fmla="*/ 771663 f13363 1"/>
              <a:gd name="f14255" fmla="*/ 771589 f13363 1"/>
              <a:gd name="f14256" fmla="*/ 164039 f13362 1"/>
              <a:gd name="f14257" fmla="*/ 769919 f13363 1"/>
              <a:gd name="f14258" fmla="*/ 816275 f13363 1"/>
              <a:gd name="f14259" fmla="*/ 816330 f13363 1"/>
              <a:gd name="f14260" fmla="*/ 168595 f13362 1"/>
              <a:gd name="f14261" fmla="*/ 821265 f13363 1"/>
              <a:gd name="f14262" fmla="*/ 163946 f13362 1"/>
              <a:gd name="f14263" fmla="*/ 821413 f13363 1"/>
              <a:gd name="f14264" fmla="*/ 854561 f13363 1"/>
              <a:gd name="f14265" fmla="*/ 855025 f13363 1"/>
              <a:gd name="f14266" fmla="*/ 858271 f13363 1"/>
              <a:gd name="f14267" fmla="*/ 858401 f13363 1"/>
              <a:gd name="f14268" fmla="*/ 858308 f13363 1"/>
              <a:gd name="f14269" fmla="*/ 863725 f13363 1"/>
              <a:gd name="f14270" fmla="*/ 167558 f13362 1"/>
              <a:gd name="f14271" fmla="*/ 861165 f13363 1"/>
              <a:gd name="f14272" fmla="*/ 860683 f13363 1"/>
              <a:gd name="f14273" fmla="*/ 168317 f13362 1"/>
              <a:gd name="f14274" fmla="*/ 855544 f13363 1"/>
              <a:gd name="f14275" fmla="*/ 1004256 f13363 1"/>
              <a:gd name="f14276" fmla="*/ 1004275 f13363 1"/>
              <a:gd name="f14277" fmla="*/ 1004386 f13363 1"/>
              <a:gd name="f14278" fmla="*/ 1005796 f13363 1"/>
              <a:gd name="f14279" fmla="*/ 1005852 f13363 1"/>
              <a:gd name="f14280" fmla="*/ 1305669 f13363 1"/>
              <a:gd name="f14281" fmla="*/ 1301922 f13363 1"/>
              <a:gd name="f14282" fmla="*/ 165743 f13362 1"/>
              <a:gd name="f14283" fmla="*/ 1302552 f13363 1"/>
              <a:gd name="f14284" fmla="*/ 1331008 f13363 1"/>
              <a:gd name="f14285" fmla="*/ 1331471 f13363 1"/>
              <a:gd name="f14286" fmla="*/ 1334124 f13363 1"/>
              <a:gd name="f14287" fmla="*/ 1354287 f13363 1"/>
              <a:gd name="f14288" fmla="*/ 1352506 f13363 1"/>
              <a:gd name="f14289" fmla="*/ 1356903 f13363 1"/>
              <a:gd name="f14290" fmla="*/ 1361392 f13363 1"/>
              <a:gd name="f14291" fmla="*/ 1376584 f13363 1"/>
              <a:gd name="f14292" fmla="*/ 1372317 f13363 1"/>
              <a:gd name="f14293" fmla="*/ 1467384 f13363 1"/>
              <a:gd name="f14294" fmla="*/ 1472188 f13363 1"/>
              <a:gd name="f14295" fmla="*/ 1489328 f13363 1"/>
              <a:gd name="f14296" fmla="*/ 1484784 f13363 1"/>
              <a:gd name="f14297" fmla="*/ 1562896 f13363 1"/>
              <a:gd name="f14298" fmla="*/ 1567608 f13363 1"/>
              <a:gd name="f14299" fmla="*/ 1582744 f13363 1"/>
              <a:gd name="f14300" fmla="*/ 1578366 f13363 1"/>
              <a:gd name="f14301" fmla="*/ 81321 f13363 1"/>
              <a:gd name="f14302" fmla="*/ 173485 f13362 1"/>
              <a:gd name="f14303" fmla="*/ 77111 f13363 1"/>
              <a:gd name="f14304" fmla="*/ 178282 f13362 1"/>
              <a:gd name="f14305" fmla="*/ 90800 f13363 1"/>
              <a:gd name="f14306" fmla="*/ 95252 f13363 1"/>
              <a:gd name="f14307" fmla="*/ 190801 f13363 1"/>
              <a:gd name="f14308" fmla="*/ 186015 f13363 1"/>
              <a:gd name="f14309" fmla="*/ 201968 f13363 1"/>
              <a:gd name="f14310" fmla="*/ 206995 f13363 1"/>
              <a:gd name="f14311" fmla="*/ 301412 f13363 1"/>
              <a:gd name="f14312" fmla="*/ 296960 f13363 1"/>
              <a:gd name="f14313" fmla="*/ 312412 f13363 1"/>
              <a:gd name="f14314" fmla="*/ 317179 f13363 1"/>
              <a:gd name="f14315" fmla="*/ 336898 f13363 1"/>
              <a:gd name="f14316" fmla="*/ 336805 f13363 1"/>
              <a:gd name="f14317" fmla="*/ 176652 f13362 1"/>
              <a:gd name="f14318" fmla="*/ 336861 f13363 1"/>
              <a:gd name="f14319" fmla="*/ 528051 f13363 1"/>
              <a:gd name="f14320" fmla="*/ 528274 f13363 1"/>
              <a:gd name="f14321" fmla="*/ 177596 f13362 1"/>
              <a:gd name="f14322" fmla="*/ 531780 f13363 1"/>
              <a:gd name="f14323" fmla="*/ 174466 f13362 1"/>
              <a:gd name="f14324" fmla="*/ 532559 f13363 1"/>
              <a:gd name="f14325" fmla="*/ 620428 f13363 1"/>
              <a:gd name="f14326" fmla="*/ 618796 f13363 1"/>
              <a:gd name="f14327" fmla="*/ 632504 f13363 1"/>
              <a:gd name="f14328" fmla="*/ 634192 f13363 1"/>
              <a:gd name="f14329" fmla="*/ 770736 f13363 1"/>
              <a:gd name="f14330" fmla="*/ 771218 f13363 1"/>
              <a:gd name="f14331" fmla="*/ 772201 f13363 1"/>
              <a:gd name="f14332" fmla="*/ 877526 f13363 1"/>
              <a:gd name="f14333" fmla="*/ 879102 f13363 1"/>
              <a:gd name="f14334" fmla="*/ 175615 f13362 1"/>
              <a:gd name="f14335" fmla="*/ 881198 f13363 1"/>
              <a:gd name="f14336" fmla="*/ 173911 f13362 1"/>
              <a:gd name="f14337" fmla="*/ 822693 f13363 1"/>
              <a:gd name="f14338" fmla="*/ 174281 f13362 1"/>
              <a:gd name="f14339" fmla="*/ 816145 f13363 1"/>
              <a:gd name="f14340" fmla="*/ 175226 f13362 1"/>
              <a:gd name="f14341" fmla="*/ 815180 f13363 1"/>
              <a:gd name="f14342" fmla="*/ 175429 f13362 1"/>
              <a:gd name="f14343" fmla="*/ 815477 f13363 1"/>
              <a:gd name="f14344" fmla="*/ 174096 f13362 1"/>
              <a:gd name="f14345" fmla="*/ 884890 f13363 1"/>
              <a:gd name="f14346" fmla="*/ 887487 f13363 1"/>
              <a:gd name="f14347" fmla="*/ 1310807 f13363 1"/>
              <a:gd name="f14348" fmla="*/ 1010007 f13363 1"/>
              <a:gd name="f14349" fmla="*/ 1010545 f13363 1"/>
              <a:gd name="f14350" fmla="*/ 174188 f13362 1"/>
              <a:gd name="f14351" fmla="*/ 1009413 f13363 1"/>
              <a:gd name="f14352" fmla="*/ 173818 f13362 1"/>
              <a:gd name="f14353" fmla="*/ 1008801 f13363 1"/>
              <a:gd name="f14354" fmla="*/ 1328800 f13363 1"/>
              <a:gd name="f14355" fmla="*/ 1329023 f13363 1"/>
              <a:gd name="f14356" fmla="*/ 1357496 f13363 1"/>
              <a:gd name="f14357" fmla="*/ 1355363 f13363 1"/>
              <a:gd name="f14358" fmla="*/ 1365714 f13363 1"/>
              <a:gd name="f14359" fmla="*/ 1369721 f13363 1"/>
              <a:gd name="f14360" fmla="*/ 1384486 f13363 1"/>
              <a:gd name="f14361" fmla="*/ 1380572 f13363 1"/>
              <a:gd name="f14362" fmla="*/ 1476696 f13363 1"/>
              <a:gd name="f14363" fmla="*/ 1481185 f13363 1"/>
              <a:gd name="f14364" fmla="*/ 1497843 f13363 1"/>
              <a:gd name="f14365" fmla="*/ 1493595 f13363 1"/>
              <a:gd name="f14366" fmla="*/ 1572041 f13363 1"/>
              <a:gd name="f14367" fmla="*/ 1576474 f13363 1"/>
              <a:gd name="f14368" fmla="*/ 1591351 f13363 1"/>
              <a:gd name="f14369" fmla="*/ 1587048 f13363 1"/>
              <a:gd name="f14370" fmla="*/ 73141 f13363 1"/>
              <a:gd name="f14371" fmla="*/ 183097 f13362 1"/>
              <a:gd name="f14372" fmla="*/ 69209 f13363 1"/>
              <a:gd name="f14373" fmla="*/ 187894 f13362 1"/>
              <a:gd name="f14374" fmla="*/ 82601 f13363 1"/>
              <a:gd name="f14375" fmla="*/ 86608 f13363 1"/>
              <a:gd name="f14376" fmla="*/ 181359 f13363 1"/>
              <a:gd name="f14377" fmla="*/ 176945 f13363 1"/>
              <a:gd name="f14378" fmla="*/ 192471 f13363 1"/>
              <a:gd name="f14379" fmla="*/ 197108 f13363 1"/>
              <a:gd name="f14380" fmla="*/ 292620 f13363 1"/>
              <a:gd name="f14381" fmla="*/ 288502 f13363 1"/>
              <a:gd name="f14382" fmla="*/ 303787 f13363 1"/>
              <a:gd name="f14383" fmla="*/ 308016 f13363 1"/>
              <a:gd name="f14384" fmla="*/ 336990 f13363 1"/>
              <a:gd name="f14385" fmla="*/ 524675 f13363 1"/>
              <a:gd name="f14386" fmla="*/ 526085 f13363 1"/>
              <a:gd name="f14387" fmla="*/ 184616 f13362 1"/>
              <a:gd name="f14388" fmla="*/ 526567 f13363 1"/>
              <a:gd name="f14389" fmla="*/ 617182 f13363 1"/>
              <a:gd name="f14390" fmla="*/ 615550 f13363 1"/>
              <a:gd name="f14391" fmla="*/ 629109 f13363 1"/>
              <a:gd name="f14392" fmla="*/ 630797 f13363 1"/>
              <a:gd name="f14393" fmla="*/ 771793 f13363 1"/>
              <a:gd name="f14394" fmla="*/ 772924 f13363 1"/>
              <a:gd name="f14395" fmla="*/ 185190 f13362 1"/>
              <a:gd name="f14396" fmla="*/ 778155 f13363 1"/>
              <a:gd name="f14397" fmla="*/ 186320 f13362 1"/>
              <a:gd name="f14398" fmla="*/ 780047 f13363 1"/>
              <a:gd name="f14399" fmla="*/ 782515 f13363 1"/>
              <a:gd name="f14400" fmla="*/ 781773 f13363 1"/>
              <a:gd name="f14401" fmla="*/ 859922 f13363 1"/>
              <a:gd name="f14402" fmla="*/ 859829 f13363 1"/>
              <a:gd name="f14403" fmla="*/ 185764 f13362 1"/>
              <a:gd name="f14404" fmla="*/ 183190 f13362 1"/>
              <a:gd name="f14405" fmla="*/ 865617 f13363 1"/>
              <a:gd name="f14406" fmla="*/ 867527 f13363 1"/>
              <a:gd name="f14407" fmla="*/ 186134 f13362 1"/>
              <a:gd name="f14408" fmla="*/ 868177 f13363 1"/>
              <a:gd name="f14409" fmla="*/ 187172 f13362 1"/>
              <a:gd name="f14410" fmla="*/ 868770 f13363 1"/>
              <a:gd name="f14411" fmla="*/ 874558 f13363 1"/>
              <a:gd name="f14412" fmla="*/ 875021 f13363 1"/>
              <a:gd name="f14413" fmla="*/ 185560 f13362 1"/>
              <a:gd name="f14414" fmla="*/ 875708 f13363 1"/>
              <a:gd name="f14415" fmla="*/ 889805 f13363 1"/>
              <a:gd name="f14416" fmla="*/ 896483 f13363 1"/>
              <a:gd name="f14417" fmla="*/ 187838 f13362 1"/>
              <a:gd name="f14418" fmla="*/ 919911 f13363 1"/>
              <a:gd name="f14419" fmla="*/ 919949 f13363 1"/>
              <a:gd name="f14420" fmla="*/ 187560 f13362 1"/>
              <a:gd name="f14421" fmla="*/ 921321 f13363 1"/>
              <a:gd name="f14422" fmla="*/ 1281443 f13363 1"/>
              <a:gd name="f14423" fmla="*/ 1280460 f13363 1"/>
              <a:gd name="f14424" fmla="*/ 186986 f13362 1"/>
              <a:gd name="f14425" fmla="*/ 1283038 f13363 1"/>
              <a:gd name="f14426" fmla="*/ 185375 f13362 1"/>
              <a:gd name="f14427" fmla="*/ 1286730 f13363 1"/>
              <a:gd name="f14428" fmla="*/ 183579 f13362 1"/>
              <a:gd name="f14429" fmla="*/ 1287397 f13363 1"/>
              <a:gd name="f14430" fmla="*/ 1289531 f13363 1"/>
              <a:gd name="f14431" fmla="*/ 1290347 f13363 1"/>
              <a:gd name="f14432" fmla="*/ 184060 f13362 1"/>
              <a:gd name="f14433" fmla="*/ 1292814 f13363 1"/>
              <a:gd name="f14434" fmla="*/ 1360538 f13363 1"/>
              <a:gd name="f14435" fmla="*/ 1359908 f13363 1"/>
              <a:gd name="f14436" fmla="*/ 1320805 f13363 1"/>
              <a:gd name="f14437" fmla="*/ 1318746 f13363 1"/>
              <a:gd name="f14438" fmla="*/ 186042 f13362 1"/>
              <a:gd name="f14439" fmla="*/ 1318320 f13363 1"/>
              <a:gd name="f14440" fmla="*/ 187023 f13362 1"/>
              <a:gd name="f14441" fmla="*/ 1317299 f13363 1"/>
              <a:gd name="f14442" fmla="*/ 1373746 f13363 1"/>
              <a:gd name="f14443" fmla="*/ 1377752 f13363 1"/>
              <a:gd name="f14444" fmla="*/ 1391906 f13363 1"/>
              <a:gd name="f14445" fmla="*/ 1388344 f13363 1"/>
              <a:gd name="f14446" fmla="*/ 1485451 f13363 1"/>
              <a:gd name="f14447" fmla="*/ 1489532 f13363 1"/>
              <a:gd name="f14448" fmla="*/ 1505763 f13363 1"/>
              <a:gd name="f14449" fmla="*/ 1501886 f13363 1"/>
              <a:gd name="f14450" fmla="*/ 1580666 f13363 1"/>
              <a:gd name="f14451" fmla="*/ 1584692 f13363 1"/>
              <a:gd name="f14452" fmla="*/ 1599160 f13363 1"/>
              <a:gd name="f14453" fmla="*/ 1595284 f13363 1"/>
              <a:gd name="f14454" fmla="*/ 65369 f13363 1"/>
              <a:gd name="f14455" fmla="*/ 192709 f13362 1"/>
              <a:gd name="f14456" fmla="*/ 61844 f13363 1"/>
              <a:gd name="f14457" fmla="*/ 197506 f13362 1"/>
              <a:gd name="f14458" fmla="*/ 74848 f13363 1"/>
              <a:gd name="f14459" fmla="*/ 78558 f13363 1"/>
              <a:gd name="f14460" fmla="*/ 172511 f13363 1"/>
              <a:gd name="f14461" fmla="*/ 168319 f13363 1"/>
              <a:gd name="f14462" fmla="*/ 183418 f13363 1"/>
              <a:gd name="f14463" fmla="*/ 187815 f13363 1"/>
              <a:gd name="f14464" fmla="*/ 284365 f13363 1"/>
              <a:gd name="f14465" fmla="*/ 280451 f13363 1"/>
              <a:gd name="f14466" fmla="*/ 295328 f13363 1"/>
              <a:gd name="f14467" fmla="*/ 299557 f13363 1"/>
              <a:gd name="f14468" fmla="*/ 337232 f13363 1"/>
              <a:gd name="f14469" fmla="*/ 340422 f13363 1"/>
              <a:gd name="f14470" fmla="*/ 197228 f13362 1"/>
              <a:gd name="f14471" fmla="*/ 341294 f13363 1"/>
              <a:gd name="f14472" fmla="*/ 513824 f13363 1"/>
              <a:gd name="f14473" fmla="*/ 515827 f13363 1"/>
              <a:gd name="f14474" fmla="*/ 196284 f13362 1"/>
              <a:gd name="f14475" fmla="*/ 521151 f13363 1"/>
              <a:gd name="f14476" fmla="*/ 613917 f13363 1"/>
              <a:gd name="f14477" fmla="*/ 612526 f13363 1"/>
              <a:gd name="f14478" fmla="*/ 625919 f13363 1"/>
              <a:gd name="f14479" fmla="*/ 627421 f13363 1"/>
              <a:gd name="f14480" fmla="*/ 776078 f13363 1"/>
              <a:gd name="f14481" fmla="*/ 873834 f13363 1"/>
              <a:gd name="f14482" fmla="*/ 861629 f13363 1"/>
              <a:gd name="f14483" fmla="*/ 193821 f13362 1"/>
              <a:gd name="f14484" fmla="*/ 861443 f13363 1"/>
              <a:gd name="f14485" fmla="*/ 193913 f13362 1"/>
              <a:gd name="f14486" fmla="*/ 859347 f13363 1"/>
              <a:gd name="f14487" fmla="*/ 192876 f13362 1"/>
              <a:gd name="f14488" fmla="*/ 859366 f13363 1"/>
              <a:gd name="f14489" fmla="*/ 872666 f13363 1"/>
              <a:gd name="f14490" fmla="*/ 193635 f13362 1"/>
              <a:gd name="f14491" fmla="*/ 873593 f13363 1"/>
              <a:gd name="f14492" fmla="*/ 898487 f13363 1"/>
              <a:gd name="f14493" fmla="*/ 900008 f13363 1"/>
              <a:gd name="f14494" fmla="*/ 193543 f13362 1"/>
              <a:gd name="f14495" fmla="*/ 914254 f13363 1"/>
              <a:gd name="f14496" fmla="*/ 195339 f13362 1"/>
              <a:gd name="f14497" fmla="*/ 918372 f13363 1"/>
              <a:gd name="f14498" fmla="*/ 931542 f13363 1"/>
              <a:gd name="f14499" fmla="*/ 934955 f13363 1"/>
              <a:gd name="f14500" fmla="*/ 195913 f13362 1"/>
              <a:gd name="f14501" fmla="*/ 197043 f13362 1"/>
              <a:gd name="f14502" fmla="*/ 943395 f13363 1"/>
              <a:gd name="f14503" fmla="*/ 196562 f13362 1"/>
              <a:gd name="f14504" fmla="*/ 943302 f13363 1"/>
              <a:gd name="f14505" fmla="*/ 943191 f13363 1"/>
              <a:gd name="f14506" fmla="*/ 1291311 f13363 1"/>
              <a:gd name="f14507" fmla="*/ 1286451 f13363 1"/>
              <a:gd name="f14508" fmla="*/ 1295689 f13363 1"/>
              <a:gd name="f14509" fmla="*/ 1299399 f13363 1"/>
              <a:gd name="f14510" fmla="*/ 1307283 f13363 1"/>
              <a:gd name="f14511" fmla="*/ 1310195 f13363 1"/>
              <a:gd name="f14512" fmla="*/ 196654 f13362 1"/>
              <a:gd name="f14513" fmla="*/ 1310176 f13363 1"/>
              <a:gd name="f14514" fmla="*/ 1345142 f13363 1"/>
              <a:gd name="f14515" fmla="*/ 1344382 f13363 1"/>
              <a:gd name="f14516" fmla="*/ 1348129 f13363 1"/>
              <a:gd name="f14517" fmla="*/ 1348481 f13363 1"/>
              <a:gd name="f14518" fmla="*/ 1350076 f13363 1"/>
              <a:gd name="f14519" fmla="*/ 1358869 f13363 1"/>
              <a:gd name="f14520" fmla="*/ 1381314 f13363 1"/>
              <a:gd name="f14521" fmla="*/ 1384857 f13363 1"/>
              <a:gd name="f14522" fmla="*/ 1398918 f13363 1"/>
              <a:gd name="f14523" fmla="*/ 1395504 f13363 1"/>
              <a:gd name="f14524" fmla="*/ 1493632 f13363 1"/>
              <a:gd name="f14525" fmla="*/ 1497416 f13363 1"/>
              <a:gd name="f14526" fmla="*/ 1513257 f13363 1"/>
              <a:gd name="f14527" fmla="*/ 1509659 f13363 1"/>
              <a:gd name="f14528" fmla="*/ 1588736 f13363 1"/>
              <a:gd name="f14529" fmla="*/ 1592445 f13363 1"/>
              <a:gd name="f14530" fmla="*/ 1606617 f13363 1"/>
              <a:gd name="f14531" fmla="*/ 1603056 f13363 1"/>
              <a:gd name="f14532" fmla="*/ 898338 f13363 1"/>
              <a:gd name="f14533" fmla="*/ 193895 f13362 1"/>
              <a:gd name="f14534" fmla="*/ 890603 f13363 1"/>
              <a:gd name="f14535" fmla="*/ 195710 f13362 1"/>
              <a:gd name="f14536" fmla="*/ 888136 f13363 1"/>
              <a:gd name="f14537" fmla="*/ 906982 f13363 1"/>
              <a:gd name="f14538" fmla="*/ 905795 f13363 1"/>
              <a:gd name="f14539" fmla="*/ 196858 f13362 1"/>
              <a:gd name="f14540" fmla="*/ 58320 f13363 1"/>
              <a:gd name="f14541" fmla="*/ 202303 f13362 1"/>
              <a:gd name="f14542" fmla="*/ 54795 f13363 1"/>
              <a:gd name="f14543" fmla="*/ 207118 f13362 1"/>
              <a:gd name="f14544" fmla="*/ 67558 f13363 1"/>
              <a:gd name="f14545" fmla="*/ 71212 f13363 1"/>
              <a:gd name="f14546" fmla="*/ 164257 f13363 1"/>
              <a:gd name="f14547" fmla="*/ 160176 f13363 1"/>
              <a:gd name="f14548" fmla="*/ 174886 f13363 1"/>
              <a:gd name="f14549" fmla="*/ 179171 f13363 1"/>
              <a:gd name="f14550" fmla="*/ 276667 f13363 1"/>
              <a:gd name="f14551" fmla="*/ 272883 f13363 1"/>
              <a:gd name="f14552" fmla="*/ 287407 f13363 1"/>
              <a:gd name="f14553" fmla="*/ 291247 f13363 1"/>
              <a:gd name="f14554" fmla="*/ 345226 f13363 1"/>
              <a:gd name="f14555" fmla="*/ 345171 f13363 1"/>
              <a:gd name="f14556" fmla="*/ 204729 f13362 1"/>
              <a:gd name="f14557" fmla="*/ 500078 f13363 1"/>
              <a:gd name="f14558" fmla="*/ 505977 f13363 1"/>
              <a:gd name="f14559" fmla="*/ 611209 f13363 1"/>
              <a:gd name="f14560" fmla="*/ 609892 f13363 1"/>
              <a:gd name="f14561" fmla="*/ 623007 f13363 1"/>
              <a:gd name="f14562" fmla="*/ 624472 f13363 1"/>
              <a:gd name="f14563" fmla="*/ 769344 f13363 1"/>
              <a:gd name="f14564" fmla="*/ 767916 f13363 1"/>
              <a:gd name="f14565" fmla="*/ 1298453 f13363 1"/>
              <a:gd name="f14566" fmla="*/ 1298138 f13363 1"/>
              <a:gd name="f14567" fmla="*/ 206248 f13362 1"/>
              <a:gd name="f14568" fmla="*/ 1295355 f13363 1"/>
              <a:gd name="f14569" fmla="*/ 942097 f13363 1"/>
              <a:gd name="f14570" fmla="*/ 941985 f13363 1"/>
              <a:gd name="f14571" fmla="*/ 202822 f13362 1"/>
              <a:gd name="f14572" fmla="*/ 941596 f13363 1"/>
              <a:gd name="f14573" fmla="*/ 202636 f13362 1"/>
              <a:gd name="f14574" fmla="*/ 940724 f13363 1"/>
              <a:gd name="f14575" fmla="*/ 927368 f13363 1"/>
              <a:gd name="f14576" fmla="*/ 926589 f13363 1"/>
              <a:gd name="f14577" fmla="*/ 203025 f13362 1"/>
              <a:gd name="f14578" fmla="*/ 924512 f13363 1"/>
              <a:gd name="f14579" fmla="*/ 922063 f13363 1"/>
              <a:gd name="f14580" fmla="*/ 884537 f13363 1"/>
              <a:gd name="f14581" fmla="*/ 883944 f13363 1"/>
              <a:gd name="f14582" fmla="*/ 204637 f13362 1"/>
              <a:gd name="f14583" fmla="*/ 882423 f13363 1"/>
              <a:gd name="f14584" fmla="*/ 204155 f13362 1"/>
              <a:gd name="f14585" fmla="*/ 878323 f13363 1"/>
              <a:gd name="f14586" fmla="*/ 1312532 f13363 1"/>
              <a:gd name="f14587" fmla="*/ 1312569 f13363 1"/>
              <a:gd name="f14588" fmla="*/ 202359 f13362 1"/>
              <a:gd name="f14589" fmla="*/ 1316168 f13363 1"/>
              <a:gd name="f14590" fmla="*/ 205859 f13362 1"/>
              <a:gd name="f14591" fmla="*/ 1317522 f13363 1"/>
              <a:gd name="f14592" fmla="*/ 1337574 f13363 1"/>
              <a:gd name="f14593" fmla="*/ 1340486 f13363 1"/>
              <a:gd name="f14594" fmla="*/ 203877 f13362 1"/>
              <a:gd name="f14595" fmla="*/ 1340672 f13363 1"/>
              <a:gd name="f14596" fmla="*/ 203674 f13362 1"/>
              <a:gd name="f14597" fmla="*/ 1342397 f13363 1"/>
              <a:gd name="f14598" fmla="*/ 1346107 f13363 1"/>
              <a:gd name="f14599" fmla="*/ 1388400 f13363 1"/>
              <a:gd name="f14600" fmla="*/ 1391776 f13363 1"/>
              <a:gd name="f14601" fmla="*/ 1405373 f13363 1"/>
              <a:gd name="f14602" fmla="*/ 1402145 f13363 1"/>
              <a:gd name="f14603" fmla="*/ 1501107 f13363 1"/>
              <a:gd name="f14604" fmla="*/ 1504780 f13363 1"/>
              <a:gd name="f14605" fmla="*/ 1520269 f13363 1"/>
              <a:gd name="f14606" fmla="*/ 1516745 f13363 1"/>
              <a:gd name="f14607" fmla="*/ 1596081 f13363 1"/>
              <a:gd name="f14608" fmla="*/ 1599717 f13363 1"/>
              <a:gd name="f14609" fmla="*/ 1613573 f13363 1"/>
              <a:gd name="f14610" fmla="*/ 1610086 f13363 1"/>
              <a:gd name="f14611" fmla="*/ 51679 f13363 1"/>
              <a:gd name="f14612" fmla="*/ 211915 f13362 1"/>
              <a:gd name="f14613" fmla="*/ 48563 f13363 1"/>
              <a:gd name="f14614" fmla="*/ 216731 f13362 1"/>
              <a:gd name="f14615" fmla="*/ 61010 f13363 1"/>
              <a:gd name="f14616" fmla="*/ 64256 f13363 1"/>
              <a:gd name="f14617" fmla="*/ 156373 f13363 1"/>
              <a:gd name="f14618" fmla="*/ 152682 f13363 1"/>
              <a:gd name="f14619" fmla="*/ 167021 f13363 1"/>
              <a:gd name="f14620" fmla="*/ 170916 f13363 1"/>
              <a:gd name="f14621" fmla="*/ 269340 f13363 1"/>
              <a:gd name="f14622" fmla="*/ 265890 f13363 1"/>
              <a:gd name="f14623" fmla="*/ 280062 f13363 1"/>
              <a:gd name="f14624" fmla="*/ 283605 f13363 1"/>
              <a:gd name="f14625" fmla="*/ 212027 f13362 1"/>
              <a:gd name="f14626" fmla="*/ 345820 f13363 1"/>
              <a:gd name="f14627" fmla="*/ 215157 f13362 1"/>
              <a:gd name="f14628" fmla="*/ 345431 f13363 1"/>
              <a:gd name="f14629" fmla="*/ 494718 f13363 1"/>
              <a:gd name="f14630" fmla="*/ 494272 f13363 1"/>
              <a:gd name="f14631" fmla="*/ 495905 f13363 1"/>
              <a:gd name="f14632" fmla="*/ 608575 f13363 1"/>
              <a:gd name="f14633" fmla="*/ 607239 f13363 1"/>
              <a:gd name="f14634" fmla="*/ 620373 f13363 1"/>
              <a:gd name="f14635" fmla="*/ 621671 f13363 1"/>
              <a:gd name="f14636" fmla="*/ 767452 f13363 1"/>
              <a:gd name="f14637" fmla="*/ 767990 f13363 1"/>
              <a:gd name="f14638" fmla="*/ 214212 f13362 1"/>
              <a:gd name="f14639" fmla="*/ 766951 f13363 1"/>
              <a:gd name="f14640" fmla="*/ 214879 f13362 1"/>
              <a:gd name="f14641" fmla="*/ 765987 f13363 1"/>
              <a:gd name="f14642" fmla="*/ 215731 f13362 1"/>
              <a:gd name="f14643" fmla="*/ 764818 f13363 1"/>
              <a:gd name="f14644" fmla="*/ 1308433 f13363 1"/>
              <a:gd name="f14645" fmla="*/ 1320694 f13363 1"/>
              <a:gd name="f14646" fmla="*/ 1324719 f13363 1"/>
              <a:gd name="f14647" fmla="*/ 215620 f13362 1"/>
              <a:gd name="f14648" fmla="*/ 1327669 f13363 1"/>
              <a:gd name="f14649" fmla="*/ 216286 f13362 1"/>
              <a:gd name="f14650" fmla="*/ 1330414 f13363 1"/>
              <a:gd name="f14651" fmla="*/ 1334328 f13363 1"/>
              <a:gd name="f14652" fmla="*/ 1394874 f13363 1"/>
              <a:gd name="f14653" fmla="*/ 1397972 f13363 1"/>
              <a:gd name="f14654" fmla="*/ 1411327 f13363 1"/>
              <a:gd name="f14655" fmla="*/ 1408415 f13363 1"/>
              <a:gd name="f14656" fmla="*/ 1508175 f13363 1"/>
              <a:gd name="f14657" fmla="*/ 1511476 f13363 1"/>
              <a:gd name="f14658" fmla="*/ 1526632 f13363 1"/>
              <a:gd name="f14659" fmla="*/ 1523478 f13363 1"/>
              <a:gd name="f14660" fmla="*/ 1603037 f13363 1"/>
              <a:gd name="f14661" fmla="*/ 1606283 f13363 1"/>
              <a:gd name="f14662" fmla="*/ 1619899 f13363 1"/>
              <a:gd name="f14663" fmla="*/ 1616820 f13363 1"/>
              <a:gd name="f14664" fmla="*/ 45447 f13363 1"/>
              <a:gd name="f14665" fmla="*/ 221509 f13362 1"/>
              <a:gd name="f14666" fmla="*/ 42571 f13363 1"/>
              <a:gd name="f14667" fmla="*/ 226325 f13362 1"/>
              <a:gd name="f14668" fmla="*/ 1625946 f13363 1"/>
              <a:gd name="f14669" fmla="*/ 1622941 f13363 1"/>
              <a:gd name="f14670" fmla="*/ 1609493 f13363 1"/>
              <a:gd name="f14671" fmla="*/ 1610401 f13363 1"/>
              <a:gd name="f14672" fmla="*/ 222843 f13362 1"/>
              <a:gd name="f14673" fmla="*/ 1530620 f13363 1"/>
              <a:gd name="f14674" fmla="*/ 1529748 f13363 1"/>
              <a:gd name="f14675" fmla="*/ 1514741 f13363 1"/>
              <a:gd name="f14676" fmla="*/ 1516095 f13363 1"/>
              <a:gd name="f14677" fmla="*/ 223491 f13362 1"/>
              <a:gd name="f14678" fmla="*/ 1415427 f13363 1"/>
              <a:gd name="f14679" fmla="*/ 1414221 f13363 1"/>
              <a:gd name="f14680" fmla="*/ 1401051 f13363 1"/>
              <a:gd name="f14681" fmla="*/ 1402405 f13363 1"/>
              <a:gd name="f14682" fmla="*/ 223602 f13362 1"/>
              <a:gd name="f14683" fmla="*/ 1304871 f13363 1"/>
              <a:gd name="f14684" fmla="*/ 1304296 f13363 1"/>
              <a:gd name="f14685" fmla="*/ 757380 f13363 1"/>
              <a:gd name="f14686" fmla="*/ 754690 f13363 1"/>
              <a:gd name="f14687" fmla="*/ 223787 f13362 1"/>
              <a:gd name="f14688" fmla="*/ 753169 f13363 1"/>
              <a:gd name="f14689" fmla="*/ 223028 f13362 1"/>
              <a:gd name="f14690" fmla="*/ 752891 f13363 1"/>
              <a:gd name="f14691" fmla="*/ 222935 f13362 1"/>
              <a:gd name="f14692" fmla="*/ 752594 f13363 1"/>
              <a:gd name="f14693" fmla="*/ 223695 f13362 1"/>
              <a:gd name="f14694" fmla="*/ 618499 f13363 1"/>
              <a:gd name="f14695" fmla="*/ 619093 f13363 1"/>
              <a:gd name="f14696" fmla="*/ 605941 f13363 1"/>
              <a:gd name="f14697" fmla="*/ 605496 f13363 1"/>
              <a:gd name="f14698" fmla="*/ 223120 f13362 1"/>
              <a:gd name="f14699" fmla="*/ 498928 f13363 1"/>
              <a:gd name="f14700" fmla="*/ 496832 f13363 1"/>
              <a:gd name="f14701" fmla="*/ 496072 f13363 1"/>
              <a:gd name="f14702" fmla="*/ 495515 f13363 1"/>
              <a:gd name="f14703" fmla="*/ 495367 f13363 1"/>
              <a:gd name="f14704" fmla="*/ 469101 f13363 1"/>
              <a:gd name="f14705" fmla="*/ 472421 f13363 1"/>
              <a:gd name="f14706" fmla="*/ 474517 f13363 1"/>
              <a:gd name="f14707" fmla="*/ 474424 f13363 1"/>
              <a:gd name="f14708" fmla="*/ 223398 f13362 1"/>
              <a:gd name="f14709" fmla="*/ 460457 f13363 1"/>
              <a:gd name="f14710" fmla="*/ 462182 f13363 1"/>
              <a:gd name="f14711" fmla="*/ 346599 f13363 1"/>
              <a:gd name="f14712" fmla="*/ 344689 f13363 1"/>
              <a:gd name="f14713" fmla="*/ 275165 f13363 1"/>
              <a:gd name="f14714" fmla="*/ 276556 f13363 1"/>
              <a:gd name="f14715" fmla="*/ 262458 f13363 1"/>
              <a:gd name="f14716" fmla="*/ 261308 f13363 1"/>
              <a:gd name="f14717" fmla="*/ 161864 f13363 1"/>
              <a:gd name="f14718" fmla="*/ 163162 f13363 1"/>
              <a:gd name="f14719" fmla="*/ 148990 f13363 1"/>
              <a:gd name="f14720" fmla="*/ 147896 f13363 1"/>
              <a:gd name="f14721" fmla="*/ 56817 f13363 1"/>
              <a:gd name="f14722" fmla="*/ 57782 f13363 1"/>
              <a:gd name="f14723" fmla="*/ 441072 f13363 1"/>
              <a:gd name="f14724" fmla="*/ 222954 f13362 1"/>
              <a:gd name="f14725" fmla="*/ 444226 f13363 1"/>
              <a:gd name="f14726" fmla="*/ 438141 f13363 1"/>
              <a:gd name="f14727" fmla="*/ 39845 f13363 1"/>
              <a:gd name="f14728" fmla="*/ 231121 f13362 1"/>
              <a:gd name="f14729" fmla="*/ 37118 f13363 1"/>
              <a:gd name="f14730" fmla="*/ 235937 f13362 1"/>
              <a:gd name="f14731" fmla="*/ 49936 f13363 1"/>
              <a:gd name="f14732" fmla="*/ 50362 f13363 1"/>
              <a:gd name="f14733" fmla="*/ 235159 f13362 1"/>
              <a:gd name="f14734" fmla="*/ 140124 f13363 1"/>
              <a:gd name="f14735" fmla="*/ 139623 f13363 1"/>
              <a:gd name="f14736" fmla="*/ 153554 f13363 1"/>
              <a:gd name="f14737" fmla="*/ 154073 f13363 1"/>
              <a:gd name="f14738" fmla="*/ 254463 f13363 1"/>
              <a:gd name="f14739" fmla="*/ 254000 f13363 1"/>
              <a:gd name="f14740" fmla="*/ 267040 f13363 1"/>
              <a:gd name="f14741" fmla="*/ 235066 f13362 1"/>
              <a:gd name="f14742" fmla="*/ 346877 f13363 1"/>
              <a:gd name="f14743" fmla="*/ 234974 f13362 1"/>
              <a:gd name="f14744" fmla="*/ 347694 f13363 1"/>
              <a:gd name="f14745" fmla="*/ 425509 f13363 1"/>
              <a:gd name="f14746" fmla="*/ 425787 f13363 1"/>
              <a:gd name="f14747" fmla="*/ 474999 f13363 1"/>
              <a:gd name="f14748" fmla="*/ 475278 f13363 1"/>
              <a:gd name="f14749" fmla="*/ 506849 f13363 1"/>
              <a:gd name="f14750" fmla="*/ 507090 f13363 1"/>
              <a:gd name="f14751" fmla="*/ 603585 f13363 1"/>
              <a:gd name="f14752" fmla="*/ 603437 f13363 1"/>
              <a:gd name="f14753" fmla="*/ 614900 f13363 1"/>
              <a:gd name="f14754" fmla="*/ 615179 f13363 1"/>
              <a:gd name="f14755" fmla="*/ 234585 f13362 1"/>
              <a:gd name="f14756" fmla="*/ 746807 f13363 1"/>
              <a:gd name="f14757" fmla="*/ 746621 f13363 1"/>
              <a:gd name="f14758" fmla="*/ 746269 f13363 1"/>
              <a:gd name="f14759" fmla="*/ 1308544 f13363 1"/>
              <a:gd name="f14760" fmla="*/ 1307153 f13363 1"/>
              <a:gd name="f14761" fmla="*/ 234881 f13362 1"/>
              <a:gd name="f14762" fmla="*/ 1306967 f13363 1"/>
              <a:gd name="f14763" fmla="*/ 234789 f13362 1"/>
              <a:gd name="f14764" fmla="*/ 1408582 f13363 1"/>
              <a:gd name="f14765" fmla="*/ 1409175 f13363 1"/>
              <a:gd name="f14766" fmla="*/ 1422160 f13363 1"/>
              <a:gd name="f14767" fmla="*/ 234307 f13362 1"/>
              <a:gd name="f14768" fmla="*/ 1523793 f13363 1"/>
              <a:gd name="f14769" fmla="*/ 1524684 f13363 1"/>
              <a:gd name="f14770" fmla="*/ 1538040 f13363 1"/>
              <a:gd name="f14771" fmla="*/ 1537186 f13363 1"/>
              <a:gd name="f14772" fmla="*/ 1617154 f13363 1"/>
              <a:gd name="f14773" fmla="*/ 1618044 f13363 1"/>
              <a:gd name="f14774" fmla="*/ 1631307 f13363 1"/>
              <a:gd name="f14775" fmla="*/ 1628636 f13363 1"/>
              <a:gd name="f14776" fmla="*/ 34409 f13363 1"/>
              <a:gd name="f14777" fmla="*/ 240734 f13362 1"/>
              <a:gd name="f14778" fmla="*/ 32072 f13363 1"/>
              <a:gd name="f14779" fmla="*/ 245549 f13362 1"/>
              <a:gd name="f14780" fmla="*/ 44723 f13363 1"/>
              <a:gd name="f14781" fmla="*/ 47339 f13363 1"/>
              <a:gd name="f14782" fmla="*/ 136581 f13363 1"/>
              <a:gd name="f14783" fmla="*/ 133501 f13363 1"/>
              <a:gd name="f14784" fmla="*/ 147135 f13363 1"/>
              <a:gd name="f14785" fmla="*/ 150363 f13363 1"/>
              <a:gd name="f14786" fmla="*/ 251161 f13363 1"/>
              <a:gd name="f14787" fmla="*/ 248305 f13363 1"/>
              <a:gd name="f14788" fmla="*/ 261104 f13363 1"/>
              <a:gd name="f14789" fmla="*/ 264072 f13363 1"/>
              <a:gd name="f14790" fmla="*/ 350439 f13363 1"/>
              <a:gd name="f14791" fmla="*/ 350699 f13363 1"/>
              <a:gd name="f14792" fmla="*/ 421929 f13363 1"/>
              <a:gd name="f14793" fmla="*/ 422003 f13363 1"/>
              <a:gd name="f14794" fmla="*/ 245401 f13362 1"/>
              <a:gd name="f14795" fmla="*/ 423988 f13363 1"/>
              <a:gd name="f14796" fmla="*/ 476817 f13363 1"/>
              <a:gd name="f14797" fmla="*/ 476891 f13363 1"/>
              <a:gd name="f14798" fmla="*/ 240956 f13362 1"/>
              <a:gd name="f14799" fmla="*/ 477745 f13363 1"/>
              <a:gd name="f14800" fmla="*/ 243419 f13362 1"/>
              <a:gd name="f14801" fmla="*/ 479544 f13363 1"/>
              <a:gd name="f14802" fmla="*/ 502972 f13363 1"/>
              <a:gd name="f14803" fmla="*/ 503009 f13363 1"/>
              <a:gd name="f14804" fmla="*/ 244179 f13362 1"/>
              <a:gd name="f14805" fmla="*/ 507554 f13363 1"/>
              <a:gd name="f14806" fmla="*/ 507925 f13363 1"/>
              <a:gd name="f14807" fmla="*/ 504438 f13363 1"/>
              <a:gd name="f14808" fmla="*/ 240845 f13362 1"/>
              <a:gd name="f14809" fmla="*/ 504512 f13363 1"/>
              <a:gd name="f14810" fmla="*/ 602472 f13363 1"/>
              <a:gd name="f14811" fmla="*/ 601526 f13363 1"/>
              <a:gd name="f14812" fmla="*/ 612934 f13363 1"/>
              <a:gd name="f14813" fmla="*/ 744432 f13363 1"/>
              <a:gd name="f14814" fmla="*/ 240752 f13362 1"/>
              <a:gd name="f14815" fmla="*/ 741576 f13363 1"/>
              <a:gd name="f14816" fmla="*/ 245308 f13362 1"/>
              <a:gd name="f14817" fmla="*/ 741427 f13363 1"/>
              <a:gd name="f14818" fmla="*/ 1076247 f13363 1"/>
              <a:gd name="f14819" fmla="*/ 1076934 f13363 1"/>
              <a:gd name="f14820" fmla="*/ 245494 f13362 1"/>
              <a:gd name="f14821" fmla="*/ 1077694 f13363 1"/>
              <a:gd name="f14822" fmla="*/ 1077787 f13363 1"/>
              <a:gd name="f14823" fmla="*/ 1312328 f13363 1"/>
              <a:gd name="f14824" fmla="*/ 1312291 f13363 1"/>
              <a:gd name="f14825" fmla="*/ 244827 f13362 1"/>
              <a:gd name="f14826" fmla="*/ 1312087 f13363 1"/>
              <a:gd name="f14827" fmla="*/ 241808 f13362 1"/>
              <a:gd name="f14828" fmla="*/ 1311827 f13363 1"/>
              <a:gd name="f14829" fmla="*/ 1411624 f13363 1"/>
              <a:gd name="f14830" fmla="*/ 1414110 f13363 1"/>
              <a:gd name="f14831" fmla="*/ 1427651 f13363 1"/>
              <a:gd name="f14832" fmla="*/ 1425295 f13363 1"/>
              <a:gd name="f14833" fmla="*/ 1527336 f13363 1"/>
              <a:gd name="f14834" fmla="*/ 1529989 f13363 1"/>
              <a:gd name="f14835" fmla="*/ 1543104 f13363 1"/>
              <a:gd name="f14836" fmla="*/ 1540562 f13363 1"/>
              <a:gd name="f14837" fmla="*/ 1620641 f13363 1"/>
              <a:gd name="f14838" fmla="*/ 1623256 f13363 1"/>
              <a:gd name="f14839" fmla="*/ 1636427 f13363 1"/>
              <a:gd name="f14840" fmla="*/ 1633997 f13363 1"/>
              <a:gd name="f14841" fmla="*/ 29754 f13363 1"/>
              <a:gd name="f14842" fmla="*/ 250346 f13362 1"/>
              <a:gd name="f14843" fmla="*/ 27416 f13363 1"/>
              <a:gd name="f14844" fmla="*/ 255162 f13362 1"/>
              <a:gd name="f14845" fmla="*/ 39919 f13363 1"/>
              <a:gd name="f14846" fmla="*/ 42182 f13363 1"/>
              <a:gd name="f14847" fmla="*/ 130496 f13363 1"/>
              <a:gd name="f14848" fmla="*/ 127770 f13363 1"/>
              <a:gd name="f14849" fmla="*/ 141144 f13363 1"/>
              <a:gd name="f14850" fmla="*/ 144000 f13363 1"/>
              <a:gd name="f14851" fmla="*/ 156392 f13363 1"/>
              <a:gd name="f14852" fmla="*/ 153498 f13363 1"/>
              <a:gd name="f14853" fmla="*/ 251846 f13362 1"/>
              <a:gd name="f14854" fmla="*/ 150753 f13363 1"/>
              <a:gd name="f14855" fmla="*/ 168449 f13363 1"/>
              <a:gd name="f14856" fmla="*/ 165184 f13363 1"/>
              <a:gd name="f14857" fmla="*/ 252698 f13362 1"/>
              <a:gd name="f14858" fmla="*/ 251939 f13362 1"/>
              <a:gd name="f14859" fmla="*/ 162903 f13363 1"/>
              <a:gd name="f14860" fmla="*/ 250809 f13362 1"/>
              <a:gd name="f14861" fmla="*/ 161530 f13363 1"/>
              <a:gd name="f14862" fmla="*/ 245504 f13363 1"/>
              <a:gd name="f14863" fmla="*/ 242981 f13363 1"/>
              <a:gd name="f14864" fmla="*/ 255558 f13363 1"/>
              <a:gd name="f14865" fmla="*/ 258192 f13363 1"/>
              <a:gd name="f14866" fmla="*/ 354668 f13363 1"/>
              <a:gd name="f14867" fmla="*/ 355707 f13363 1"/>
              <a:gd name="f14868" fmla="*/ 252809 f13362 1"/>
              <a:gd name="f14869" fmla="*/ 356097 f13363 1"/>
              <a:gd name="f14870" fmla="*/ 369712 f13363 1"/>
              <a:gd name="f14871" fmla="*/ 370992 f13363 1"/>
              <a:gd name="f14872" fmla="*/ 252606 f13362 1"/>
              <a:gd name="f14873" fmla="*/ 372160 f13363 1"/>
              <a:gd name="f14874" fmla="*/ 418349 f13363 1"/>
              <a:gd name="f14875" fmla="*/ 418386 f13363 1"/>
              <a:gd name="f14876" fmla="*/ 254699 f13362 1"/>
              <a:gd name="f14877" fmla="*/ 419777 f13363 1"/>
              <a:gd name="f14878" fmla="*/ 464148 f13363 1"/>
              <a:gd name="f14879" fmla="*/ 458082 f13363 1"/>
              <a:gd name="f14880" fmla="*/ 255069 f13362 1"/>
              <a:gd name="f14881" fmla="*/ 454669 f13363 1"/>
              <a:gd name="f14882" fmla="*/ 254217 f13362 1"/>
              <a:gd name="f14883" fmla="*/ 449067 f13363 1"/>
              <a:gd name="f14884" fmla="*/ 254513 f13362 1"/>
              <a:gd name="f14885" fmla="*/ 446878 f13363 1"/>
              <a:gd name="f14886" fmla="*/ 444726 f13363 1"/>
              <a:gd name="f14887" fmla="*/ 499874 f13363 1"/>
              <a:gd name="f14888" fmla="*/ 254032 f13362 1"/>
              <a:gd name="f14889" fmla="*/ 498446 f13363 1"/>
              <a:gd name="f14890" fmla="*/ 253458 f13362 1"/>
              <a:gd name="f14891" fmla="*/ 499782 f13363 1"/>
              <a:gd name="f14892" fmla="*/ 252143 f13362 1"/>
              <a:gd name="f14893" fmla="*/ 500449 f13363 1"/>
              <a:gd name="f14894" fmla="*/ 251383 f13362 1"/>
              <a:gd name="f14895" fmla="*/ 501451 f13363 1"/>
              <a:gd name="f14896" fmla="*/ 600562 f13363 1"/>
              <a:gd name="f14897" fmla="*/ 599597 f13363 1"/>
              <a:gd name="f14898" fmla="*/ 610949 f13363 1"/>
              <a:gd name="f14899" fmla="*/ 611951 f13363 1"/>
              <a:gd name="f14900" fmla="*/ 738459 f13363 1"/>
              <a:gd name="f14901" fmla="*/ 736419 f13363 1"/>
              <a:gd name="f14902" fmla="*/ 1067882 f13363 1"/>
              <a:gd name="f14903" fmla="*/ 1067028 f13363 1"/>
              <a:gd name="f14904" fmla="*/ 1081460 f13363 1"/>
              <a:gd name="f14905" fmla="*/ 1085967 f13363 1"/>
              <a:gd name="f14906" fmla="*/ 253754 f13362 1"/>
              <a:gd name="f14907" fmla="*/ 1087971 f13363 1"/>
              <a:gd name="f14908" fmla="*/ 1291441 f13363 1"/>
              <a:gd name="f14909" fmla="*/ 1291386 f13363 1"/>
              <a:gd name="f14910" fmla="*/ 254976 f13362 1"/>
              <a:gd name="f14911" fmla="*/ 1295466 f13363 1"/>
              <a:gd name="f14912" fmla="*/ 250902 f13362 1"/>
              <a:gd name="f14913" fmla="*/ 1297025 f13363 1"/>
              <a:gd name="f14914" fmla="*/ 1312421 f13363 1"/>
              <a:gd name="f14915" fmla="*/ 1312606 f13363 1"/>
              <a:gd name="f14916" fmla="*/ 1416484 f13363 1"/>
              <a:gd name="f14917" fmla="*/ 1418636 f13363 1"/>
              <a:gd name="f14918" fmla="*/ 1431954 f13363 1"/>
              <a:gd name="f14919" fmla="*/ 1429895 f13363 1"/>
              <a:gd name="f14920" fmla="*/ 1532512 f13363 1"/>
              <a:gd name="f14921" fmla="*/ 1534849 f13363 1"/>
              <a:gd name="f14922" fmla="*/ 1547741 f13363 1"/>
              <a:gd name="f14923" fmla="*/ 1545515 f13363 1"/>
              <a:gd name="f14924" fmla="*/ 1625742 f13363 1"/>
              <a:gd name="f14925" fmla="*/ 1628005 f13363 1"/>
              <a:gd name="f14926" fmla="*/ 1641008 f13363 1"/>
              <a:gd name="f14927" fmla="*/ 1638708 f13363 1"/>
              <a:gd name="f14928" fmla="*/ 25209 f13363 1"/>
              <a:gd name="f14929" fmla="*/ 259958 f13362 1"/>
              <a:gd name="f14930" fmla="*/ 23261 f13363 1"/>
              <a:gd name="f14931" fmla="*/ 264774 f13362 1"/>
              <a:gd name="f14932" fmla="*/ 35393 f13363 1"/>
              <a:gd name="f14933" fmla="*/ 37637 f13363 1"/>
              <a:gd name="f14934" fmla="*/ 125061 f13363 1"/>
              <a:gd name="f14935" fmla="*/ 122353 f13363 1"/>
              <a:gd name="f14936" fmla="*/ 135449 f13363 1"/>
              <a:gd name="f14937" fmla="*/ 138306 f13363 1"/>
              <a:gd name="f14938" fmla="*/ 151550 f13363 1"/>
              <a:gd name="f14939" fmla="*/ 156169 f13363 1"/>
              <a:gd name="f14940" fmla="*/ 263996 f13362 1"/>
              <a:gd name="f14941" fmla="*/ 157134 f13363 1"/>
              <a:gd name="f14942" fmla="*/ 177149 f13363 1"/>
              <a:gd name="f14943" fmla="*/ 174218 f13363 1"/>
              <a:gd name="f14944" fmla="*/ 240458 f13363 1"/>
              <a:gd name="f14945" fmla="*/ 237936 f13363 1"/>
              <a:gd name="f14946" fmla="*/ 250308 f13363 1"/>
              <a:gd name="f14947" fmla="*/ 252924 f13363 1"/>
              <a:gd name="f14948" fmla="*/ 372439 f13363 1"/>
              <a:gd name="f14949" fmla="*/ 262570 f13362 1"/>
              <a:gd name="f14950" fmla="*/ 370046 f13363 1"/>
              <a:gd name="f14951" fmla="*/ 419072 f13363 1"/>
              <a:gd name="f14952" fmla="*/ 418182 f13363 1"/>
              <a:gd name="f14953" fmla="*/ 435878 f13363 1"/>
              <a:gd name="f14954" fmla="*/ 433504 f13363 1"/>
              <a:gd name="f14955" fmla="*/ 460902 f13363 1"/>
              <a:gd name="f14956" fmla="*/ 461124 f13363 1"/>
              <a:gd name="f14957" fmla="*/ 263903 f13362 1"/>
              <a:gd name="f14958" fmla="*/ 473478 f13363 1"/>
              <a:gd name="f14959" fmla="*/ 261811 f13362 1"/>
              <a:gd name="f14960" fmla="*/ 478320 f13363 1"/>
              <a:gd name="f14961" fmla="*/ 263607 f13362 1"/>
              <a:gd name="f14962" fmla="*/ 481362 f13363 1"/>
              <a:gd name="f14963" fmla="*/ 264663 f13362 1"/>
              <a:gd name="f14964" fmla="*/ 481547 f13363 1"/>
              <a:gd name="f14965" fmla="*/ 525213 f13363 1"/>
              <a:gd name="f14966" fmla="*/ 517070 f13363 1"/>
              <a:gd name="f14967" fmla="*/ 263422 f13362 1"/>
              <a:gd name="f14968" fmla="*/ 509094 f13363 1"/>
              <a:gd name="f14969" fmla="*/ 261533 f13362 1"/>
              <a:gd name="f14970" fmla="*/ 506756 f13363 1"/>
              <a:gd name="f14971" fmla="*/ 598651 f13363 1"/>
              <a:gd name="f14972" fmla="*/ 597909 f13363 1"/>
              <a:gd name="f14973" fmla="*/ 609150 f13363 1"/>
              <a:gd name="f14974" fmla="*/ 609966 f13363 1"/>
              <a:gd name="f14975" fmla="*/ 735621 f13363 1"/>
              <a:gd name="f14976" fmla="*/ 736326 f13363 1"/>
              <a:gd name="f14977" fmla="*/ 1069570 f13363 1"/>
              <a:gd name="f14978" fmla="*/ 1068716 f13363 1"/>
              <a:gd name="f14979" fmla="*/ 1089455 f13363 1"/>
              <a:gd name="f14980" fmla="*/ 1090902 f13363 1"/>
              <a:gd name="f14981" fmla="*/ 261625 f13362 1"/>
              <a:gd name="f14982" fmla="*/ 1091940 f13363 1"/>
              <a:gd name="f14983" fmla="*/ 262662 f13362 1"/>
              <a:gd name="f14984" fmla="*/ 1094055 f13363 1"/>
              <a:gd name="f14985" fmla="*/ 1175989 f13363 1"/>
              <a:gd name="f14986" fmla="*/ 1180459 f13363 1"/>
              <a:gd name="f14987" fmla="*/ 264181 f13362 1"/>
              <a:gd name="f14988" fmla="*/ 1180830 f13363 1"/>
              <a:gd name="f14989" fmla="*/ 264366 f13362 1"/>
              <a:gd name="f14990" fmla="*/ 1182407 f13363 1"/>
              <a:gd name="f14991" fmla="*/ 1183872 f13363 1"/>
              <a:gd name="f14992" fmla="*/ 1184262 f13363 1"/>
              <a:gd name="f14993" fmla="*/ 264552 f13362 1"/>
              <a:gd name="f14994" fmla="*/ 1184410 f13363 1"/>
              <a:gd name="f14995" fmla="*/ 1273522 f13363 1"/>
              <a:gd name="f14996" fmla="*/ 1273337 f13363 1"/>
              <a:gd name="f14997" fmla="*/ 264459 f13362 1"/>
              <a:gd name="f14998" fmla="*/ 1278568 f13363 1"/>
              <a:gd name="f14999" fmla="*/ 261996 f13362 1"/>
              <a:gd name="f15000" fmla="*/ 1281035 f13363 1"/>
              <a:gd name="f15001" fmla="*/ 260866 f13362 1"/>
              <a:gd name="f15002" fmla="*/ 1282315 f13363 1"/>
              <a:gd name="f15003" fmla="*/ 1294762 f13363 1"/>
              <a:gd name="f15004" fmla="*/ 1293092 f13363 1"/>
              <a:gd name="f15005" fmla="*/ 1300308 f13363 1"/>
              <a:gd name="f15006" fmla="*/ 1304370 f13363 1"/>
              <a:gd name="f15007" fmla="*/ 1311586 f13363 1"/>
              <a:gd name="f15008" fmla="*/ 1311901 f13363 1"/>
              <a:gd name="f15009" fmla="*/ 261422 f13362 1"/>
              <a:gd name="f15010" fmla="*/ 1312050 f13363 1"/>
              <a:gd name="f15011" fmla="*/ 1420788 f13363 1"/>
              <a:gd name="f15012" fmla="*/ 1422884 f13363 1"/>
              <a:gd name="f15013" fmla="*/ 1435980 f13363 1"/>
              <a:gd name="f15014" fmla="*/ 1434013 f13363 1"/>
              <a:gd name="f15015" fmla="*/ 1537168 f13363 1"/>
              <a:gd name="f15016" fmla="*/ 1539394 f13363 1"/>
              <a:gd name="f15017" fmla="*/ 1552082 f13363 1"/>
              <a:gd name="f15018" fmla="*/ 1549948 f13363 1"/>
              <a:gd name="f15019" fmla="*/ 1630287 f13363 1"/>
              <a:gd name="f15020" fmla="*/ 1632457 f13363 1"/>
              <a:gd name="f15021" fmla="*/ 1645238 f13363 1"/>
              <a:gd name="f15022" fmla="*/ 1643308 f13363 1"/>
              <a:gd name="f15023" fmla="*/ 21295 f13363 1"/>
              <a:gd name="f15024" fmla="*/ 269571 f13362 1"/>
              <a:gd name="f15025" fmla="*/ 19347 f13363 1"/>
              <a:gd name="f15026" fmla="*/ 274386 f13362 1"/>
              <a:gd name="f15027" fmla="*/ 31497 f13363 1"/>
              <a:gd name="f15028" fmla="*/ 33463 f13363 1"/>
              <a:gd name="f15029" fmla="*/ 119997 f13363 1"/>
              <a:gd name="f15030" fmla="*/ 117642 f13363 1"/>
              <a:gd name="f15031" fmla="*/ 132982 f13363 1"/>
              <a:gd name="f15032" fmla="*/ 161437 f13363 1"/>
              <a:gd name="f15033" fmla="*/ 161010 f13363 1"/>
              <a:gd name="f15034" fmla="*/ 271775 f13362 1"/>
              <a:gd name="f15035" fmla="*/ 160899 f13363 1"/>
              <a:gd name="f15036" fmla="*/ 177594 f13363 1"/>
              <a:gd name="f15037" fmla="*/ 178484 f13363 1"/>
              <a:gd name="f15038" fmla="*/ 270349 f13362 1"/>
              <a:gd name="f15039" fmla="*/ 178354 f13363 1"/>
              <a:gd name="f15040" fmla="*/ 235747 f13363 1"/>
              <a:gd name="f15041" fmla="*/ 233539 f13363 1"/>
              <a:gd name="f15042" fmla="*/ 245708 f13363 1"/>
              <a:gd name="f15043" fmla="*/ 248027 f13363 1"/>
              <a:gd name="f15044" fmla="*/ 370380 f13363 1"/>
              <a:gd name="f15045" fmla="*/ 370435 f13363 1"/>
              <a:gd name="f15046" fmla="*/ 269774 f13362 1"/>
              <a:gd name="f15047" fmla="*/ 369118 f13363 1"/>
              <a:gd name="f15048" fmla="*/ 456023 f13363 1"/>
              <a:gd name="f15049" fmla="*/ 458435 f13363 1"/>
              <a:gd name="f15050" fmla="*/ 429423 f13363 1"/>
              <a:gd name="f15051" fmla="*/ 422949 f13363 1"/>
              <a:gd name="f15052" fmla="*/ 271664 f13362 1"/>
              <a:gd name="f15053" fmla="*/ 420668 f13363 1"/>
              <a:gd name="f15054" fmla="*/ 270812 f13362 1"/>
              <a:gd name="f15055" fmla="*/ 420389 f13363 1"/>
              <a:gd name="f15056" fmla="*/ 420334 f13363 1"/>
              <a:gd name="f15057" fmla="*/ 482178 f13363 1"/>
              <a:gd name="f15058" fmla="*/ 482030 f13363 1"/>
              <a:gd name="f15059" fmla="*/ 477652 f13363 1"/>
              <a:gd name="f15060" fmla="*/ 544839 f13363 1"/>
              <a:gd name="f15061" fmla="*/ 273386 f13362 1"/>
              <a:gd name="f15062" fmla="*/ 537957 f13363 1"/>
              <a:gd name="f15063" fmla="*/ 270904 f13362 1"/>
              <a:gd name="f15064" fmla="*/ 536343 f13363 1"/>
              <a:gd name="f15065" fmla="*/ 270719 f13362 1"/>
              <a:gd name="f15066" fmla="*/ 536566 f13363 1"/>
              <a:gd name="f15067" fmla="*/ 535731 f13363 1"/>
              <a:gd name="f15068" fmla="*/ 534358 f13363 1"/>
              <a:gd name="f15069" fmla="*/ 532744 f13363 1"/>
              <a:gd name="f15070" fmla="*/ 271015 f13362 1"/>
              <a:gd name="f15071" fmla="*/ 531594 f13363 1"/>
              <a:gd name="f15072" fmla="*/ 597167 f13363 1"/>
              <a:gd name="f15073" fmla="*/ 596407 f13363 1"/>
              <a:gd name="f15074" fmla="*/ 607629 f13363 1"/>
              <a:gd name="f15075" fmla="*/ 608390 f13363 1"/>
              <a:gd name="f15076" fmla="*/ 738200 f13363 1"/>
              <a:gd name="f15077" fmla="*/ 974744 f13363 1"/>
              <a:gd name="f15078" fmla="*/ 974076 f13363 1"/>
              <a:gd name="f15079" fmla="*/ 273756 f13362 1"/>
              <a:gd name="f15080" fmla="*/ 971609 f13363 1"/>
              <a:gd name="f15081" fmla="*/ 270626 f13362 1"/>
              <a:gd name="f15082" fmla="*/ 272719 f13362 1"/>
              <a:gd name="f15083" fmla="*/ 975393 f13363 1"/>
              <a:gd name="f15084" fmla="*/ 1056344 f13363 1"/>
              <a:gd name="f15085" fmla="*/ 1056715 f13363 1"/>
              <a:gd name="f15086" fmla="*/ 273182 f13362 1"/>
              <a:gd name="f15087" fmla="*/ 1055954 f13363 1"/>
              <a:gd name="f15088" fmla="*/ 1056418 f13363 1"/>
              <a:gd name="f15089" fmla="*/ 1058570 f13363 1"/>
              <a:gd name="f15090" fmla="*/ 1059293 f13363 1"/>
              <a:gd name="f15091" fmla="*/ 1071183 f13363 1"/>
              <a:gd name="f15092" fmla="*/ 1070404 f13363 1"/>
              <a:gd name="f15093" fmla="*/ 1100529 f13363 1"/>
              <a:gd name="f15094" fmla="*/ 1105723 f13363 1"/>
              <a:gd name="f15095" fmla="*/ 1106780 f13363 1"/>
              <a:gd name="f15096" fmla="*/ 1168847 f13363 1"/>
              <a:gd name="f15097" fmla="*/ 1170776 f13363 1"/>
              <a:gd name="f15098" fmla="*/ 272627 f13362 1"/>
              <a:gd name="f15099" fmla="*/ 1173559 f13363 1"/>
              <a:gd name="f15100" fmla="*/ 1187786 f13363 1"/>
              <a:gd name="f15101" fmla="*/ 1190624 f13363 1"/>
              <a:gd name="f15102" fmla="*/ 272904 f13362 1"/>
              <a:gd name="f15103" fmla="*/ 1191904 f13363 1"/>
              <a:gd name="f15104" fmla="*/ 1274190 f13363 1"/>
              <a:gd name="f15105" fmla="*/ 1275062 f13363 1"/>
              <a:gd name="f15106" fmla="*/ 1283892 f13363 1"/>
              <a:gd name="f15107" fmla="*/ 1285487 f13363 1"/>
              <a:gd name="f15108" fmla="*/ 1297822 f13363 1"/>
              <a:gd name="f15109" fmla="*/ 1296394 f13363 1"/>
              <a:gd name="f15110" fmla="*/ 1310065 f13363 1"/>
              <a:gd name="f15111" fmla="*/ 1311048 f13363 1"/>
              <a:gd name="f15112" fmla="*/ 271293 f13362 1"/>
              <a:gd name="f15113" fmla="*/ 1307338 f13363 1"/>
              <a:gd name="f15114" fmla="*/ 271386 f13362 1"/>
              <a:gd name="f15115" fmla="*/ 1305353 f13363 1"/>
              <a:gd name="f15116" fmla="*/ 1323235 f13363 1"/>
              <a:gd name="f15117" fmla="*/ 1320546 f13363 1"/>
              <a:gd name="f15118" fmla="*/ 270145 f13362 1"/>
              <a:gd name="f15119" fmla="*/ 1319785 f13363 1"/>
              <a:gd name="f15120" fmla="*/ 1314220 f13363 1"/>
              <a:gd name="f15121" fmla="*/ 1313330 f13363 1"/>
              <a:gd name="f15122" fmla="*/ 1311141 f13363 1"/>
              <a:gd name="f15123" fmla="*/ 1424739 f13363 1"/>
              <a:gd name="f15124" fmla="*/ 1426594 f13363 1"/>
              <a:gd name="f15125" fmla="*/ 1439541 f13363 1"/>
              <a:gd name="f15126" fmla="*/ 1437760 f13363 1"/>
              <a:gd name="f15127" fmla="*/ 1541378 f13363 1"/>
              <a:gd name="f15128" fmla="*/ 1543363 f13363 1"/>
              <a:gd name="f15129" fmla="*/ 1555884 f13363 1"/>
              <a:gd name="f15130" fmla="*/ 1553974 f13363 1"/>
              <a:gd name="f15131" fmla="*/ 1634405 f13363 1"/>
              <a:gd name="f15132" fmla="*/ 1636371 f13363 1"/>
              <a:gd name="f15133" fmla="*/ 1649096 f13363 1"/>
              <a:gd name="f15134" fmla="*/ 1647167 f13363 1"/>
              <a:gd name="f15135" fmla="*/ 17566 f13363 1"/>
              <a:gd name="f15136" fmla="*/ 279183 f13362 1"/>
              <a:gd name="f15137" fmla="*/ 15990 f13363 1"/>
              <a:gd name="f15138" fmla="*/ 283961 f13362 1"/>
              <a:gd name="f15139" fmla="*/ 27899 f13363 1"/>
              <a:gd name="f15140" fmla="*/ 29550 f13363 1"/>
              <a:gd name="f15141" fmla="*/ 115286 f13363 1"/>
              <a:gd name="f15142" fmla="*/ 113208 f13363 1"/>
              <a:gd name="f15143" fmla="*/ 125878 f13363 1"/>
              <a:gd name="f15144" fmla="*/ 128029 f13363 1"/>
              <a:gd name="f15145" fmla="*/ 164071 f13363 1"/>
              <a:gd name="f15146" fmla="*/ 167280 f13363 1"/>
              <a:gd name="f15147" fmla="*/ 280776 f13362 1"/>
              <a:gd name="f15148" fmla="*/ 169655 f13363 1"/>
              <a:gd name="f15149" fmla="*/ 280591 f13362 1"/>
              <a:gd name="f15150" fmla="*/ 170879 f13363 1"/>
              <a:gd name="f15151" fmla="*/ 279442 f13362 1"/>
              <a:gd name="f15152" fmla="*/ 171361 f13363 1"/>
              <a:gd name="f15153" fmla="*/ 231351 f13363 1"/>
              <a:gd name="f15154" fmla="*/ 229421 f13363 1"/>
              <a:gd name="f15155" fmla="*/ 241442 f13363 1"/>
              <a:gd name="f15156" fmla="*/ 243426 f13363 1"/>
              <a:gd name="f15157" fmla="*/ 367764 f13363 1"/>
              <a:gd name="f15158" fmla="*/ 366410 f13363 1"/>
              <a:gd name="f15159" fmla="*/ 377670 f13363 1"/>
              <a:gd name="f15160" fmla="*/ 378300 f13363 1"/>
              <a:gd name="f15161" fmla="*/ 281535 f13362 1"/>
              <a:gd name="f15162" fmla="*/ 378412 f13363 1"/>
              <a:gd name="f15163" fmla="*/ 281628 f13362 1"/>
              <a:gd name="f15164" fmla="*/ 380026 f13363 1"/>
              <a:gd name="f15165" fmla="*/ 282758 f13362 1"/>
              <a:gd name="f15166" fmla="*/ 381769 f13363 1"/>
              <a:gd name="f15167" fmla="*/ 452350 f13363 1"/>
              <a:gd name="f15168" fmla="*/ 454205 f13363 1"/>
              <a:gd name="f15169" fmla="*/ 480898 f13363 1"/>
              <a:gd name="f15170" fmla="*/ 483347 f13363 1"/>
              <a:gd name="f15171" fmla="*/ 283147 f13362 1"/>
              <a:gd name="f15172" fmla="*/ 484144 f13363 1"/>
              <a:gd name="f15173" fmla="*/ 522060 f13363 1"/>
              <a:gd name="f15174" fmla="*/ 523247 f13363 1"/>
              <a:gd name="f15175" fmla="*/ 283721 f13362 1"/>
              <a:gd name="f15176" fmla="*/ 523989 f13363 1"/>
              <a:gd name="f15177" fmla="*/ 543355 f13363 1"/>
              <a:gd name="f15178" fmla="*/ 545135 f13363 1"/>
              <a:gd name="f15179" fmla="*/ 595665 f13363 1"/>
              <a:gd name="f15180" fmla="*/ 594923 f13363 1"/>
              <a:gd name="f15181" fmla="*/ 606145 f13363 1"/>
              <a:gd name="f15182" fmla="*/ 606887 f13363 1"/>
              <a:gd name="f15183" fmla="*/ 737940 f13363 1"/>
              <a:gd name="f15184" fmla="*/ 737272 f13363 1"/>
              <a:gd name="f15185" fmla="*/ 979604 f13363 1"/>
              <a:gd name="f15186" fmla="*/ 979307 f13363 1"/>
              <a:gd name="f15187" fmla="*/ 282869 f13362 1"/>
              <a:gd name="f15188" fmla="*/ 980142 f13363 1"/>
              <a:gd name="f15189" fmla="*/ 1048609 f13363 1"/>
              <a:gd name="f15190" fmla="*/ 1051669 f13363 1"/>
              <a:gd name="f15191" fmla="*/ 280202 f13362 1"/>
              <a:gd name="f15192" fmla="*/ 1052300 f13363 1"/>
              <a:gd name="f15193" fmla="*/ 1060035 f13363 1"/>
              <a:gd name="f15194" fmla="*/ 1060759 f13363 1"/>
              <a:gd name="f15195" fmla="*/ 1072445 f13363 1"/>
              <a:gd name="f15196" fmla="*/ 1071814 f13363 1"/>
              <a:gd name="f15197" fmla="*/ 1108097 f13363 1"/>
              <a:gd name="f15198" fmla="*/ 1109229 f13363 1"/>
              <a:gd name="f15199" fmla="*/ 1109562 f13363 1"/>
              <a:gd name="f15200" fmla="*/ 1161705 f13363 1"/>
              <a:gd name="f15201" fmla="*/ 1164636 f13363 1"/>
              <a:gd name="f15202" fmla="*/ 1195614 f13363 1"/>
              <a:gd name="f15203" fmla="*/ 1197506 f13363 1"/>
              <a:gd name="f15204" fmla="*/ 1264934 f13363 1"/>
              <a:gd name="f15205" fmla="*/ 1264804 f13363 1"/>
              <a:gd name="f15206" fmla="*/ 283813 f13362 1"/>
              <a:gd name="f15207" fmla="*/ 1271723 f13363 1"/>
              <a:gd name="f15208" fmla="*/ 279350 f13362 1"/>
              <a:gd name="f15209" fmla="*/ 1287045 f13363 1"/>
              <a:gd name="f15210" fmla="*/ 1288325 f13363 1"/>
              <a:gd name="f15211" fmla="*/ 1300660 f13363 1"/>
              <a:gd name="f15212" fmla="*/ 1299232 f13363 1"/>
              <a:gd name="f15213" fmla="*/ 1301903 f13363 1"/>
              <a:gd name="f15214" fmla="*/ 1303035 f13363 1"/>
              <a:gd name="f15215" fmla="*/ 1326500 f13363 1"/>
              <a:gd name="f15216" fmla="*/ 1326055 f13363 1"/>
              <a:gd name="f15217" fmla="*/ 282295 f13362 1"/>
              <a:gd name="f15218" fmla="*/ 1324960 f13363 1"/>
              <a:gd name="f15219" fmla="*/ 1428430 f13363 1"/>
              <a:gd name="f15220" fmla="*/ 1429970 f13363 1"/>
              <a:gd name="f15221" fmla="*/ 1442750 f13363 1"/>
              <a:gd name="f15222" fmla="*/ 1441266 f13363 1"/>
              <a:gd name="f15223" fmla="*/ 1545311 f13363 1"/>
              <a:gd name="f15224" fmla="*/ 1546980 f13363 1"/>
              <a:gd name="f15225" fmla="*/ 1559353 f13363 1"/>
              <a:gd name="f15226" fmla="*/ 1557758 f13363 1"/>
              <a:gd name="f15227" fmla="*/ 1638263 f13363 1"/>
              <a:gd name="f15228" fmla="*/ 1639895 f13363 1"/>
              <a:gd name="f15229" fmla="*/ 1652491 f13363 1"/>
              <a:gd name="f15230" fmla="*/ 1650951 f13363 1"/>
              <a:gd name="f15231" fmla="*/ 14394 f13363 1"/>
              <a:gd name="f15232" fmla="*/ 288777 f13362 1"/>
              <a:gd name="f15233" fmla="*/ 12818 f13363 1"/>
              <a:gd name="f15234" fmla="*/ 293574 f13362 1"/>
              <a:gd name="f15235" fmla="*/ 24634 f13363 1"/>
              <a:gd name="f15236" fmla="*/ 26266 f13363 1"/>
              <a:gd name="f15237" fmla="*/ 111186 f13363 1"/>
              <a:gd name="f15238" fmla="*/ 109183 f13363 1"/>
              <a:gd name="f15239" fmla="*/ 121667 f13363 1"/>
              <a:gd name="f15240" fmla="*/ 123763 f13363 1"/>
              <a:gd name="f15241" fmla="*/ 227548 f13363 1"/>
              <a:gd name="f15242" fmla="*/ 225674 f13363 1"/>
              <a:gd name="f15243" fmla="*/ 237509 f13363 1"/>
              <a:gd name="f15244" fmla="*/ 239475 f13363 1"/>
              <a:gd name="f15245" fmla="*/ 365037 f13363 1"/>
              <a:gd name="f15246" fmla="*/ 363795 f13363 1"/>
              <a:gd name="f15247" fmla="*/ 375184 f13363 1"/>
              <a:gd name="f15248" fmla="*/ 376427 f13363 1"/>
              <a:gd name="f15249" fmla="*/ 388855 f13363 1"/>
              <a:gd name="f15250" fmla="*/ 397425 f13363 1"/>
              <a:gd name="f15251" fmla="*/ 469435 f13363 1"/>
              <a:gd name="f15252" fmla="*/ 467580 f13363 1"/>
              <a:gd name="f15253" fmla="*/ 289870 f13362 1"/>
              <a:gd name="f15254" fmla="*/ 466337 f13363 1"/>
              <a:gd name="f15255" fmla="*/ 594292 f13363 1"/>
              <a:gd name="f15256" fmla="*/ 593754 f13363 1"/>
              <a:gd name="f15257" fmla="*/ 604791 f13363 1"/>
              <a:gd name="f15258" fmla="*/ 605385 f13363 1"/>
              <a:gd name="f15259" fmla="*/ 736085 f13363 1"/>
              <a:gd name="f15260" fmla="*/ 735028 f13363 1"/>
              <a:gd name="f15261" fmla="*/ 292055 f13362 1"/>
              <a:gd name="f15262" fmla="*/ 732245 f13363 1"/>
              <a:gd name="f15263" fmla="*/ 1034808 f13363 1"/>
              <a:gd name="f15264" fmla="*/ 1037052 f13363 1"/>
              <a:gd name="f15265" fmla="*/ 291777 f13362 1"/>
              <a:gd name="f15266" fmla="*/ 1035809 f13363 1"/>
              <a:gd name="f15267" fmla="*/ 1036106 f13363 1"/>
              <a:gd name="f15268" fmla="*/ 291592 f13362 1"/>
              <a:gd name="f15269" fmla="*/ 1038369 f13363 1"/>
              <a:gd name="f15270" fmla="*/ 291018 f13362 1"/>
              <a:gd name="f15271" fmla="*/ 1044138 f13363 1"/>
              <a:gd name="f15272" fmla="*/ 983444 f13363 1"/>
              <a:gd name="f15273" fmla="*/ 983666 f13363 1"/>
              <a:gd name="f15274" fmla="*/ 289314 f13362 1"/>
              <a:gd name="f15275" fmla="*/ 983388 f13363 1"/>
              <a:gd name="f15276" fmla="*/ 290259 f13362 1"/>
              <a:gd name="f15277" fmla="*/ 982182 f13363 1"/>
              <a:gd name="f15278" fmla="*/ 1061482 f13363 1"/>
              <a:gd name="f15279" fmla="*/ 1062057 f13363 1"/>
              <a:gd name="f15280" fmla="*/ 1073706 f13363 1"/>
              <a:gd name="f15281" fmla="*/ 1073075 f13363 1"/>
              <a:gd name="f15282" fmla="*/ 1111046 f13363 1"/>
              <a:gd name="f15283" fmla="*/ 1111510 f13363 1"/>
              <a:gd name="f15284" fmla="*/ 1113031 f13363 1"/>
              <a:gd name="f15285" fmla="*/ 1154286 f13363 1"/>
              <a:gd name="f15286" fmla="*/ 1156808 f13363 1"/>
              <a:gd name="f15287" fmla="*/ 291870 f13362 1"/>
              <a:gd name="f15288" fmla="*/ 1159183 f13363 1"/>
              <a:gd name="f15289" fmla="*/ 289110 f13362 1"/>
              <a:gd name="f15290" fmla="*/ 1159350 f13363 1"/>
              <a:gd name="f15291" fmla="*/ 1197636 f13363 1"/>
              <a:gd name="f15292" fmla="*/ 1198953 f13363 1"/>
              <a:gd name="f15293" fmla="*/ 1271352 f13363 1"/>
              <a:gd name="f15294" fmla="*/ 1269274 f13363 1"/>
              <a:gd name="f15295" fmla="*/ 1289623 f13363 1"/>
              <a:gd name="f15296" fmla="*/ 1290903 f13363 1"/>
              <a:gd name="f15297" fmla="*/ 1303053 f13363 1"/>
              <a:gd name="f15298" fmla="*/ 1301866 f13363 1"/>
              <a:gd name="f15299" fmla="*/ 1304185 f13363 1"/>
              <a:gd name="f15300" fmla="*/ 1305168 f13363 1"/>
              <a:gd name="f15301" fmla="*/ 292907 f13362 1"/>
              <a:gd name="f15302" fmla="*/ 1305279 f13363 1"/>
              <a:gd name="f15303" fmla="*/ 1325350 f13363 1"/>
              <a:gd name="f15304" fmla="*/ 1325109 f13363 1"/>
              <a:gd name="f15305" fmla="*/ 293481 f13362 1"/>
              <a:gd name="f15306" fmla="*/ 1326630 f13363 1"/>
              <a:gd name="f15307" fmla="*/ 1431528 f13363 1"/>
              <a:gd name="f15308" fmla="*/ 1433086 f13363 1"/>
              <a:gd name="f15309" fmla="*/ 1445737 f13363 1"/>
              <a:gd name="f15310" fmla="*/ 1444253 f13363 1"/>
              <a:gd name="f15311" fmla="*/ 1548668 f13363 1"/>
              <a:gd name="f15312" fmla="*/ 1550338 f13363 1"/>
              <a:gd name="f15313" fmla="*/ 1562562 f13363 1"/>
              <a:gd name="f15314" fmla="*/ 1560967 f13363 1"/>
              <a:gd name="f15315" fmla="*/ 1641509 f13363 1"/>
              <a:gd name="f15316" fmla="*/ 1643142 f13363 1"/>
              <a:gd name="f15317" fmla="*/ 1655607 f13363 1"/>
              <a:gd name="f15318" fmla="*/ 1654049 f13363 1"/>
              <a:gd name="f15319" fmla="*/ 11389 f13363 1"/>
              <a:gd name="f15320" fmla="*/ 298389 f13362 1"/>
              <a:gd name="f15321" fmla="*/ 10165 f13363 1"/>
              <a:gd name="f15322" fmla="*/ 303186 f13362 1"/>
              <a:gd name="f15323" fmla="*/ 21889 f13363 1"/>
              <a:gd name="f15324" fmla="*/ 23187 f13363 1"/>
              <a:gd name="f15325" fmla="*/ 107346 f13363 1"/>
              <a:gd name="f15326" fmla="*/ 105696 f13363 1"/>
              <a:gd name="f15327" fmla="*/ 117994 f13363 1"/>
              <a:gd name="f15328" fmla="*/ 119738 f13363 1"/>
              <a:gd name="f15329" fmla="*/ 223968 f13363 1"/>
              <a:gd name="f15330" fmla="*/ 222428 f13363 1"/>
              <a:gd name="f15331" fmla="*/ 234152 f13363 1"/>
              <a:gd name="f15332" fmla="*/ 362756 f13363 1"/>
              <a:gd name="f15333" fmla="*/ 361717 f13363 1"/>
              <a:gd name="f15334" fmla="*/ 372847 f13363 1"/>
              <a:gd name="f15335" fmla="*/ 373941 f13363 1"/>
              <a:gd name="f15336" fmla="*/ 418813 f13363 1"/>
              <a:gd name="f15337" fmla="*/ 421762 f13363 1"/>
              <a:gd name="f15338" fmla="*/ 469026 f13363 1"/>
              <a:gd name="f15339" fmla="*/ 469286 f13363 1"/>
              <a:gd name="f15340" fmla="*/ 302482 f13362 1"/>
              <a:gd name="f15341" fmla="*/ 470640 f13363 1"/>
              <a:gd name="f15342" fmla="*/ 522449 f13363 1"/>
              <a:gd name="f15343" fmla="*/ 517830 f13363 1"/>
              <a:gd name="f15344" fmla="*/ 523340 f13363 1"/>
              <a:gd name="f15345" fmla="*/ 593216 f13363 1"/>
              <a:gd name="f15346" fmla="*/ 592678 f13363 1"/>
              <a:gd name="f15347" fmla="*/ 603752 f13363 1"/>
              <a:gd name="f15348" fmla="*/ 604272 f13363 1"/>
              <a:gd name="f15349" fmla="*/ 731318 f13363 1"/>
              <a:gd name="f15350" fmla="*/ 733507 f13363 1"/>
              <a:gd name="f15351" fmla="*/ 301260 f13362 1"/>
              <a:gd name="f15352" fmla="*/ 734935 f13363 1"/>
              <a:gd name="f15353" fmla="*/ 1021860 f13363 1"/>
              <a:gd name="f15354" fmla="*/ 1028408 f13363 1"/>
              <a:gd name="f15355" fmla="*/ 298593 f13362 1"/>
              <a:gd name="f15356" fmla="*/ 1028593 f13363 1"/>
              <a:gd name="f15357" fmla="*/ 298408 f13362 1"/>
              <a:gd name="f15358" fmla="*/ 1028705 f13363 1"/>
              <a:gd name="f15359" fmla="*/ 1062595 f13363 1"/>
              <a:gd name="f15360" fmla="*/ 1063151 f13363 1"/>
              <a:gd name="f15361" fmla="*/ 1074875 f13363 1"/>
              <a:gd name="f15362" fmla="*/ 1074337 f13363 1"/>
              <a:gd name="f15363" fmla="*/ 1116185 f13363 1"/>
              <a:gd name="f15364" fmla="*/ 1116834 f13363 1"/>
              <a:gd name="f15365" fmla="*/ 299834 f13362 1"/>
              <a:gd name="f15366" fmla="*/ 1117780 f13363 1"/>
              <a:gd name="f15367" fmla="*/ 1153729 f13363 1"/>
              <a:gd name="f15368" fmla="*/ 1152820 f13363 1"/>
              <a:gd name="f15369" fmla="*/ 298704 f13362 1"/>
              <a:gd name="f15370" fmla="*/ 1152746 f13363 1"/>
              <a:gd name="f15371" fmla="*/ 1213885 f13363 1"/>
              <a:gd name="f15372" fmla="*/ 1215425 f13363 1"/>
              <a:gd name="f15373" fmla="*/ 1275043 f13363 1"/>
              <a:gd name="f15374" fmla="*/ 1273726 f13363 1"/>
              <a:gd name="f15375" fmla="*/ 1292165 f13363 1"/>
              <a:gd name="f15376" fmla="*/ 1293166 f13363 1"/>
              <a:gd name="f15377" fmla="*/ 1304259 f13363 1"/>
              <a:gd name="f15378" fmla="*/ 1309471 f13363 1"/>
              <a:gd name="f15379" fmla="*/ 1309917 f13363 1"/>
              <a:gd name="f15380" fmla="*/ 301630 f13362 1"/>
              <a:gd name="f15381" fmla="*/ 1310213 f13363 1"/>
              <a:gd name="f15382" fmla="*/ 1336814 f13363 1"/>
              <a:gd name="f15383" fmla="*/ 302112 f13362 1"/>
              <a:gd name="f15384" fmla="*/ 1334810 f13363 1"/>
              <a:gd name="f15385" fmla="*/ 1434421 f13363 1"/>
              <a:gd name="f15386" fmla="*/ 1435683 f13363 1"/>
              <a:gd name="f15387" fmla="*/ 1448222 f13363 1"/>
              <a:gd name="f15388" fmla="*/ 1447017 f13363 1"/>
              <a:gd name="f15389" fmla="*/ 1551766 f13363 1"/>
              <a:gd name="f15390" fmla="*/ 1553139 f13363 1"/>
              <a:gd name="f15391" fmla="*/ 1565233 f13363 1"/>
              <a:gd name="f15392" fmla="*/ 1563935 f13363 1"/>
              <a:gd name="f15393" fmla="*/ 1644514 f13363 1"/>
              <a:gd name="f15394" fmla="*/ 1645831 f13363 1"/>
              <a:gd name="f15395" fmla="*/ 1658297 f13363 1"/>
              <a:gd name="f15396" fmla="*/ 1657109 f13363 1"/>
              <a:gd name="f15397" fmla="*/ 736270 f13363 1"/>
              <a:gd name="f15398" fmla="*/ 736641 f13363 1"/>
              <a:gd name="f15399" fmla="*/ 299167 f13362 1"/>
              <a:gd name="f15400" fmla="*/ 299260 f13362 1"/>
              <a:gd name="f15401" fmla="*/ 8959 f13363 1"/>
              <a:gd name="f15402" fmla="*/ 308001 f13362 1"/>
              <a:gd name="f15403" fmla="*/ 7735 f13363 1"/>
              <a:gd name="f15404" fmla="*/ 312798 f13362 1"/>
              <a:gd name="f15405" fmla="*/ 19310 f13363 1"/>
              <a:gd name="f15406" fmla="*/ 20571 f13363 1"/>
              <a:gd name="f15407" fmla="*/ 104026 f13363 1"/>
              <a:gd name="f15408" fmla="*/ 102394 f13363 1"/>
              <a:gd name="f15409" fmla="*/ 114544 f13363 1"/>
              <a:gd name="f15410" fmla="*/ 116250 f13363 1"/>
              <a:gd name="f15411" fmla="*/ 220889 f13363 1"/>
              <a:gd name="f15412" fmla="*/ 219386 f13363 1"/>
              <a:gd name="f15413" fmla="*/ 230980 f13363 1"/>
              <a:gd name="f15414" fmla="*/ 232519 f13363 1"/>
              <a:gd name="f15415" fmla="*/ 360697 f13363 1"/>
              <a:gd name="f15416" fmla="*/ 359658 f13363 1"/>
              <a:gd name="f15417" fmla="*/ 370936 f13363 1"/>
              <a:gd name="f15418" fmla="*/ 371901 f13363 1"/>
              <a:gd name="f15419" fmla="*/ 429757 f13363 1"/>
              <a:gd name="f15420" fmla="*/ 431408 f13363 1"/>
              <a:gd name="f15421" fmla="*/ 308187 f13362 1"/>
              <a:gd name="f15422" fmla="*/ 432873 f13363 1"/>
              <a:gd name="f15423" fmla="*/ 433040 f13363 1"/>
              <a:gd name="f15424" fmla="*/ 437659 f13363 1"/>
              <a:gd name="f15425" fmla="*/ 311409 f13362 1"/>
              <a:gd name="f15426" fmla="*/ 439625 f13363 1"/>
              <a:gd name="f15427" fmla="*/ 467097 f13363 1"/>
              <a:gd name="f15428" fmla="*/ 309224 f13362 1"/>
              <a:gd name="f15429" fmla="*/ 467765 f13363 1"/>
              <a:gd name="f15430" fmla="*/ 504308 f13363 1"/>
              <a:gd name="f15431" fmla="*/ 501488 f13363 1"/>
              <a:gd name="f15432" fmla="*/ 310168 f13362 1"/>
              <a:gd name="f15433" fmla="*/ 499967 f13363 1"/>
              <a:gd name="f15434" fmla="*/ 309039 f13362 1"/>
              <a:gd name="f15435" fmla="*/ 494087 f13363 1"/>
              <a:gd name="f15436" fmla="*/ 312446 f13362 1"/>
              <a:gd name="f15437" fmla="*/ 493586 f13363 1"/>
              <a:gd name="f15438" fmla="*/ 527643 f13363 1"/>
              <a:gd name="f15439" fmla="*/ 525900 f13363 1"/>
              <a:gd name="f15440" fmla="*/ 311113 f13362 1"/>
              <a:gd name="f15441" fmla="*/ 523562 f13363 1"/>
              <a:gd name="f15442" fmla="*/ 592140 f13363 1"/>
              <a:gd name="f15443" fmla="*/ 591602 f13363 1"/>
              <a:gd name="f15444" fmla="*/ 602713 f13363 1"/>
              <a:gd name="f15445" fmla="*/ 603233 f13363 1"/>
              <a:gd name="f15446" fmla="*/ 735176 f13363 1"/>
              <a:gd name="f15447" fmla="*/ 736196 f13363 1"/>
              <a:gd name="f15448" fmla="*/ 1002847 f13363 1"/>
              <a:gd name="f15449" fmla="*/ 1013309 f13363 1"/>
              <a:gd name="f15450" fmla="*/ 1018577 f13363 1"/>
              <a:gd name="f15451" fmla="*/ 1007410 f13363 1"/>
              <a:gd name="f15452" fmla="*/ 311872 f13362 1"/>
              <a:gd name="f15453" fmla="*/ 1004034 f13363 1"/>
              <a:gd name="f15454" fmla="*/ 1032211 f13363 1"/>
              <a:gd name="f15455" fmla="*/ 1030486 f13363 1"/>
              <a:gd name="f15456" fmla="*/ 1063708 f13363 1"/>
              <a:gd name="f15457" fmla="*/ 1064246 f13363 1"/>
              <a:gd name="f15458" fmla="*/ 1075728 f13363 1"/>
              <a:gd name="f15459" fmla="*/ 1075301 f13363 1"/>
              <a:gd name="f15460" fmla="*/ 1119227 f13363 1"/>
              <a:gd name="f15461" fmla="*/ 1121267 f13363 1"/>
              <a:gd name="f15462" fmla="*/ 1153377 f13363 1"/>
              <a:gd name="f15463" fmla="*/ 1153766 f13363 1"/>
              <a:gd name="f15464" fmla="*/ 1153785 f13363 1"/>
              <a:gd name="f15465" fmla="*/ 1217707 f13363 1"/>
              <a:gd name="f15466" fmla="*/ 1219135 f13363 1"/>
              <a:gd name="f15467" fmla="*/ 1276268 f13363 1"/>
              <a:gd name="f15468" fmla="*/ 1276286 f13363 1"/>
              <a:gd name="f15469" fmla="*/ 312632 f13362 1"/>
              <a:gd name="f15470" fmla="*/ 1275748 f13363 1"/>
              <a:gd name="f15471" fmla="*/ 1294168 f13363 1"/>
              <a:gd name="f15472" fmla="*/ 1295170 f13363 1"/>
              <a:gd name="f15473" fmla="*/ 1307190 f13363 1"/>
              <a:gd name="f15474" fmla="*/ 1306225 f13363 1"/>
              <a:gd name="f15475" fmla="*/ 1310102 f13363 1"/>
              <a:gd name="f15476" fmla="*/ 1308581 f13363 1"/>
              <a:gd name="f15477" fmla="*/ 1345606 f13363 1"/>
              <a:gd name="f15478" fmla="*/ 1436963 f13363 1"/>
              <a:gd name="f15479" fmla="*/ 1438131 f13363 1"/>
              <a:gd name="f15480" fmla="*/ 1450541 f13363 1"/>
              <a:gd name="f15481" fmla="*/ 1449447 f13363 1"/>
              <a:gd name="f15482" fmla="*/ 1554512 f13363 1"/>
              <a:gd name="f15483" fmla="*/ 1555736 f13363 1"/>
              <a:gd name="f15484" fmla="*/ 1567719 f13363 1"/>
              <a:gd name="f15485" fmla="*/ 1566550 f13363 1"/>
              <a:gd name="f15486" fmla="*/ 1647148 f13363 1"/>
              <a:gd name="f15487" fmla="*/ 1648335 f13363 1"/>
              <a:gd name="f15488" fmla="*/ 1660708 f13363 1"/>
              <a:gd name="f15489" fmla="*/ 1659502 f13363 1"/>
              <a:gd name="f15490" fmla="*/ 554985 f13363 1"/>
              <a:gd name="f15491" fmla="*/ 312595 f13362 1"/>
              <a:gd name="f15492" fmla="*/ 553965 f13363 1"/>
              <a:gd name="f15493" fmla="*/ 557193 f13363 1"/>
              <a:gd name="f15494" fmla="*/ 6604 f13363 1"/>
              <a:gd name="f15495" fmla="*/ 317614 f13362 1"/>
              <a:gd name="f15496" fmla="*/ 5732 f13363 1"/>
              <a:gd name="f15497" fmla="*/ 322411 f13362 1"/>
              <a:gd name="f15498" fmla="*/ 17288 f13363 1"/>
              <a:gd name="f15499" fmla="*/ 18290 f13363 1"/>
              <a:gd name="f15500" fmla="*/ 101095 f13363 1"/>
              <a:gd name="f15501" fmla="*/ 99797 f13363 1"/>
              <a:gd name="f15502" fmla="*/ 111817 f13363 1"/>
              <a:gd name="f15503" fmla="*/ 113190 f13363 1"/>
              <a:gd name="f15504" fmla="*/ 218180 f13363 1"/>
              <a:gd name="f15505" fmla="*/ 216975 f13363 1"/>
              <a:gd name="f15506" fmla="*/ 228438 f13363 1"/>
              <a:gd name="f15507" fmla="*/ 229700 f13363 1"/>
              <a:gd name="f15508" fmla="*/ 358805 f13363 1"/>
              <a:gd name="f15509" fmla="*/ 358100 f13363 1"/>
              <a:gd name="f15510" fmla="*/ 369137 f13363 1"/>
              <a:gd name="f15511" fmla="*/ 369990 f13363 1"/>
              <a:gd name="f15512" fmla="*/ 442352 f13363 1"/>
              <a:gd name="f15513" fmla="*/ 442519 f13363 1"/>
              <a:gd name="f15514" fmla="*/ 318318 f13362 1"/>
              <a:gd name="f15515" fmla="*/ 443094 f13363 1"/>
              <a:gd name="f15516" fmla="*/ 468841 f13363 1"/>
              <a:gd name="f15517" fmla="*/ 466188 f13363 1"/>
              <a:gd name="f15518" fmla="*/ 488856 f13363 1"/>
              <a:gd name="f15519" fmla="*/ 487335 f13363 1"/>
              <a:gd name="f15520" fmla="*/ 322114 f13362 1"/>
              <a:gd name="f15521" fmla="*/ 487168 f13363 1"/>
              <a:gd name="f15522" fmla="*/ 561849 f13363 1"/>
              <a:gd name="f15523" fmla="*/ 562535 f13363 1"/>
              <a:gd name="f15524" fmla="*/ 591213 f13363 1"/>
              <a:gd name="f15525" fmla="*/ 590860 f13363 1"/>
              <a:gd name="f15526" fmla="*/ 601730 f13363 1"/>
              <a:gd name="f15527" fmla="*/ 602194 f13363 1"/>
              <a:gd name="f15528" fmla="*/ 738960 f13363 1"/>
              <a:gd name="f15529" fmla="*/ 744822 f13363 1"/>
              <a:gd name="f15530" fmla="*/ 1031728 f13363 1"/>
              <a:gd name="f15531" fmla="*/ 1032118 f13363 1"/>
              <a:gd name="f15532" fmla="*/ 1064635 f13363 1"/>
              <a:gd name="f15533" fmla="*/ 1065006 f13363 1"/>
              <a:gd name="f15534" fmla="*/ 1076563 f13363 1"/>
              <a:gd name="f15535" fmla="*/ 1076155 f13363 1"/>
              <a:gd name="f15536" fmla="*/ 1124254 f13363 1"/>
              <a:gd name="f15537" fmla="*/ 1125571 f13363 1"/>
              <a:gd name="f15538" fmla="*/ 1156029 f13363 1"/>
              <a:gd name="f15539" fmla="*/ 1153636 f13363 1"/>
              <a:gd name="f15540" fmla="*/ 1219803 f13363 1"/>
              <a:gd name="f15541" fmla="*/ 1220062 f13363 1"/>
              <a:gd name="f15542" fmla="*/ 1235644 f13363 1"/>
              <a:gd name="f15543" fmla="*/ 321744 f13362 1"/>
              <a:gd name="f15544" fmla="*/ 320799 f13362 1"/>
              <a:gd name="f15545" fmla="*/ 1236219 f13363 1"/>
              <a:gd name="f15546" fmla="*/ 1238130 f13363 1"/>
              <a:gd name="f15547" fmla="*/ 1240764 f13363 1"/>
              <a:gd name="f15548" fmla="*/ 321559 f13362 1"/>
              <a:gd name="f15549" fmla="*/ 1241784 f13363 1"/>
              <a:gd name="f15550" fmla="*/ 1270684 f13363 1"/>
              <a:gd name="f15551" fmla="*/ 318799 f13362 1"/>
              <a:gd name="f15552" fmla="*/ 1274969 f13363 1"/>
              <a:gd name="f15553" fmla="*/ 1296171 f13363 1"/>
              <a:gd name="f15554" fmla="*/ 1296895 f13363 1"/>
              <a:gd name="f15555" fmla="*/ 1347238 f13363 1"/>
              <a:gd name="f15556" fmla="*/ 1347034 f13363 1"/>
              <a:gd name="f15557" fmla="*/ 322207 f13362 1"/>
              <a:gd name="f15558" fmla="*/ 1347609 f13363 1"/>
              <a:gd name="f15559" fmla="*/ 1439115 f13363 1"/>
              <a:gd name="f15560" fmla="*/ 1440098 f13363 1"/>
              <a:gd name="f15561" fmla="*/ 1452433 f13363 1"/>
              <a:gd name="f15562" fmla="*/ 1451487 f13363 1"/>
              <a:gd name="f15563" fmla="*/ 1556793 f13363 1"/>
              <a:gd name="f15564" fmla="*/ 1557850 f13363 1"/>
              <a:gd name="f15565" fmla="*/ 1569759 f13363 1"/>
              <a:gd name="f15566" fmla="*/ 1568739 f13363 1"/>
              <a:gd name="f15567" fmla="*/ 1649356 f13363 1"/>
              <a:gd name="f15568" fmla="*/ 1650376 f13363 1"/>
              <a:gd name="f15569" fmla="*/ 1662748 f13363 1"/>
              <a:gd name="f15570" fmla="*/ 1661895 f13363 1"/>
              <a:gd name="f15571" fmla="*/ 478950 f13363 1"/>
              <a:gd name="f15572" fmla="*/ 319947 f13362 1"/>
              <a:gd name="f15573" fmla="*/ 471030 f13363 1"/>
              <a:gd name="f15574" fmla="*/ 485424 f13363 1"/>
              <a:gd name="f15575" fmla="*/ 485146 f13363 1"/>
              <a:gd name="f15576" fmla="*/ 4879 f13363 1"/>
              <a:gd name="f15577" fmla="*/ 327226 f13362 1"/>
              <a:gd name="f15578" fmla="*/ 4025 f13363 1"/>
              <a:gd name="f15579" fmla="*/ 332023 f13362 1"/>
              <a:gd name="f15580" fmla="*/ 15470 f13363 1"/>
              <a:gd name="f15581" fmla="*/ 16268 f13363 1"/>
              <a:gd name="f15582" fmla="*/ 98480 f13363 1"/>
              <a:gd name="f15583" fmla="*/ 97404 f13363 1"/>
              <a:gd name="f15584" fmla="*/ 109313 f13363 1"/>
              <a:gd name="f15585" fmla="*/ 110444 f13363 1"/>
              <a:gd name="f15586" fmla="*/ 215750 f13363 1"/>
              <a:gd name="f15587" fmla="*/ 214749 f13363 1"/>
              <a:gd name="f15588" fmla="*/ 226138 f13363 1"/>
              <a:gd name="f15589" fmla="*/ 227158 f13363 1"/>
              <a:gd name="f15590" fmla="*/ 357376 f13363 1"/>
              <a:gd name="f15591" fmla="*/ 356672 f13363 1"/>
              <a:gd name="f15592" fmla="*/ 367801 f13363 1"/>
              <a:gd name="f15593" fmla="*/ 368469 f13363 1"/>
              <a:gd name="f15594" fmla="*/ 445023 f13363 1"/>
              <a:gd name="f15595" fmla="*/ 331690 f13362 1"/>
              <a:gd name="f15596" fmla="*/ 451683 f13363 1"/>
              <a:gd name="f15597" fmla="*/ 567785 f13363 1"/>
              <a:gd name="f15598" fmla="*/ 564742 f13363 1"/>
              <a:gd name="f15599" fmla="*/ 328949 f13362 1"/>
              <a:gd name="f15600" fmla="*/ 562331 f13363 1"/>
              <a:gd name="f15601" fmla="*/ 590526 f13363 1"/>
              <a:gd name="f15602" fmla="*/ 590174 f13363 1"/>
              <a:gd name="f15603" fmla="*/ 601137 f13363 1"/>
              <a:gd name="f15604" fmla="*/ 601433 f13363 1"/>
              <a:gd name="f15605" fmla="*/ 746974 f13363 1"/>
              <a:gd name="f15606" fmla="*/ 748049 f13363 1"/>
              <a:gd name="f15607" fmla="*/ 329134 f13362 1"/>
              <a:gd name="f15608" fmla="*/ 749571 f13363 1"/>
              <a:gd name="f15609" fmla="*/ 1029762 f13363 1"/>
              <a:gd name="f15610" fmla="*/ 1030912 f13363 1"/>
              <a:gd name="f15611" fmla="*/ 1065396 f13363 1"/>
              <a:gd name="f15612" fmla="*/ 1065767 f13363 1"/>
              <a:gd name="f15613" fmla="*/ 1077397 f13363 1"/>
              <a:gd name="f15614" fmla="*/ 1076989 f13363 1"/>
              <a:gd name="f15615" fmla="*/ 1127314 f13363 1"/>
              <a:gd name="f15616" fmla="*/ 1129837 f13363 1"/>
              <a:gd name="f15617" fmla="*/ 1162076 f13363 1"/>
              <a:gd name="f15618" fmla="*/ 1159813 f13363 1"/>
              <a:gd name="f15619" fmla="*/ 1219951 f13363 1"/>
              <a:gd name="f15620" fmla="*/ 1219784 f13363 1"/>
              <a:gd name="f15621" fmla="*/ 330375 f13362 1"/>
              <a:gd name="f15622" fmla="*/ 1219766 f13363 1"/>
              <a:gd name="f15623" fmla="*/ 1240986 f13363 1"/>
              <a:gd name="f15624" fmla="*/ 1239521 f13363 1"/>
              <a:gd name="f15625" fmla="*/ 1246922 f13363 1"/>
              <a:gd name="f15626" fmla="*/ 1248684 f13363 1"/>
              <a:gd name="f15627" fmla="*/ 1262430 f13363 1"/>
              <a:gd name="f15628" fmla="*/ 1265565 f13363 1"/>
              <a:gd name="f15629" fmla="*/ 328374 f13362 1"/>
              <a:gd name="f15630" fmla="*/ 1266529 f13363 1"/>
              <a:gd name="f15631" fmla="*/ 1297600 f13363 1"/>
              <a:gd name="f15632" fmla="*/ 1298305 f13363 1"/>
              <a:gd name="f15633" fmla="*/ 1314906 f13363 1"/>
              <a:gd name="f15634" fmla="*/ 1318097 f13363 1"/>
              <a:gd name="f15635" fmla="*/ 1321250 f13363 1"/>
              <a:gd name="f15636" fmla="*/ 1323588 f13363 1"/>
              <a:gd name="f15637" fmla="*/ 330745 f13362 1"/>
              <a:gd name="f15638" fmla="*/ 1322901 f13363 1"/>
              <a:gd name="f15639" fmla="*/ 1351282 f13363 1"/>
              <a:gd name="f15640" fmla="*/ 1349761 f13363 1"/>
              <a:gd name="f15641" fmla="*/ 1441081 f13363 1"/>
              <a:gd name="f15642" fmla="*/ 1441841 f13363 1"/>
              <a:gd name="f15643" fmla="*/ 1454066 f13363 1"/>
              <a:gd name="f15644" fmla="*/ 1453379 f13363 1"/>
              <a:gd name="f15645" fmla="*/ 1558908 f13363 1"/>
              <a:gd name="f15646" fmla="*/ 1559687 f13363 1"/>
              <a:gd name="f15647" fmla="*/ 1571522 f13363 1"/>
              <a:gd name="f15648" fmla="*/ 1570761 f13363 1"/>
              <a:gd name="f15649" fmla="*/ 1651378 f13363 1"/>
              <a:gd name="f15650" fmla="*/ 1652138 f13363 1"/>
              <a:gd name="f15651" fmla="*/ 1664436 f13363 1"/>
              <a:gd name="f15652" fmla="*/ 1663583 f13363 1"/>
              <a:gd name="f15653" fmla="*/ 3153 f13363 1"/>
              <a:gd name="f15654" fmla="*/ 336838 f13362 1"/>
              <a:gd name="f15655" fmla="*/ 2597 f13363 1"/>
              <a:gd name="f15656" fmla="*/ 341635 f13362 1"/>
              <a:gd name="f15657" fmla="*/ 14042 f13363 1"/>
              <a:gd name="f15658" fmla="*/ 14747 f13363 1"/>
              <a:gd name="f15659" fmla="*/ 96458 f13363 1"/>
              <a:gd name="f15660" fmla="*/ 95512 f13363 1"/>
              <a:gd name="f15661" fmla="*/ 107328 f13363 1"/>
              <a:gd name="f15662" fmla="*/ 108330 f13363 1"/>
              <a:gd name="f15663" fmla="*/ 213877 f13363 1"/>
              <a:gd name="f15664" fmla="*/ 212986 f13363 1"/>
              <a:gd name="f15665" fmla="*/ 224302 f13363 1"/>
              <a:gd name="f15666" fmla="*/ 225211 f13363 1"/>
              <a:gd name="f15667" fmla="*/ 355948 f13363 1"/>
              <a:gd name="f15668" fmla="*/ 355429 f13363 1"/>
              <a:gd name="f15669" fmla="*/ 366447 f13363 1"/>
              <a:gd name="f15670" fmla="*/ 367115 f13363 1"/>
              <a:gd name="f15671" fmla="*/ 454391 f13363 1"/>
              <a:gd name="f15672" fmla="*/ 455337 f13363 1"/>
              <a:gd name="f15673" fmla="*/ 337950 f13362 1"/>
              <a:gd name="f15674" fmla="*/ 457674 f13363 1"/>
              <a:gd name="f15675" fmla="*/ 585240 f13363 1"/>
              <a:gd name="f15676" fmla="*/ 574815 f13363 1"/>
              <a:gd name="f15677" fmla="*/ 340413 f13362 1"/>
              <a:gd name="f15678" fmla="*/ 572348 f13363 1"/>
              <a:gd name="f15679" fmla="*/ 339283 f13362 1"/>
              <a:gd name="f15680" fmla="*/ 570864 f13363 1"/>
              <a:gd name="f15681" fmla="*/ 589840 f13363 1"/>
              <a:gd name="f15682" fmla="*/ 589488 f13363 1"/>
              <a:gd name="f15683" fmla="*/ 600858 f13363 1"/>
              <a:gd name="f15684" fmla="*/ 751092 f13363 1"/>
              <a:gd name="f15685" fmla="*/ 753689 f13363 1"/>
              <a:gd name="f15686" fmla="*/ 1026794 f13363 1"/>
              <a:gd name="f15687" fmla="*/ 1066156 f13363 1"/>
              <a:gd name="f15688" fmla="*/ 1066379 f13363 1"/>
              <a:gd name="f15689" fmla="*/ 1077843 f13363 1"/>
              <a:gd name="f15690" fmla="*/ 1077620 f13363 1"/>
              <a:gd name="f15691" fmla="*/ 1133046 f13363 1"/>
              <a:gd name="f15692" fmla="*/ 1134308 f13363 1"/>
              <a:gd name="f15693" fmla="*/ 338616 f13362 1"/>
              <a:gd name="f15694" fmla="*/ 1142748 f13363 1"/>
              <a:gd name="f15695" fmla="*/ 339765 f13362 1"/>
              <a:gd name="f15696" fmla="*/ 1143249 f13363 1"/>
              <a:gd name="f15697" fmla="*/ 1162855 f13363 1"/>
              <a:gd name="f15698" fmla="*/ 1163171 f13363 1"/>
              <a:gd name="f15699" fmla="*/ 340320 f13362 1"/>
              <a:gd name="f15700" fmla="*/ 1163060 f13363 1"/>
              <a:gd name="f15701" fmla="*/ 1220545 f13363 1"/>
              <a:gd name="f15702" fmla="*/ 1222066 f13363 1"/>
              <a:gd name="f15703" fmla="*/ 340987 f13362 1"/>
              <a:gd name="f15704" fmla="*/ 1222325 f13363 1"/>
              <a:gd name="f15705" fmla="*/ 1249983 f13363 1"/>
              <a:gd name="f15706" fmla="*/ 1244437 f13363 1"/>
              <a:gd name="f15707" fmla="*/ 1248573 f13363 1"/>
              <a:gd name="f15708" fmla="*/ 1248462 f13363 1"/>
              <a:gd name="f15709" fmla="*/ 339857 f13362 1"/>
              <a:gd name="f15710" fmla="*/ 1251782 f13363 1"/>
              <a:gd name="f15711" fmla="*/ 337764 f13362 1"/>
              <a:gd name="f15712" fmla="*/ 1252283 f13363 1"/>
              <a:gd name="f15713" fmla="*/ 1253730 f13363 1"/>
              <a:gd name="f15714" fmla="*/ 1258052 f13363 1"/>
              <a:gd name="f15715" fmla="*/ 337098 f13362 1"/>
              <a:gd name="f15716" fmla="*/ 1258275 f13363 1"/>
              <a:gd name="f15717" fmla="*/ 1299028 f13363 1"/>
              <a:gd name="f15718" fmla="*/ 1299269 f13363 1"/>
              <a:gd name="f15719" fmla="*/ 338524 f13362 1"/>
              <a:gd name="f15720" fmla="*/ 1298601 f13363 1"/>
              <a:gd name="f15721" fmla="*/ 339561 f13362 1"/>
              <a:gd name="f15722" fmla="*/ 1298694 f13363 1"/>
              <a:gd name="f15723" fmla="*/ 339468 f13362 1"/>
              <a:gd name="f15724" fmla="*/ 1297748 f13363 1"/>
              <a:gd name="f15725" fmla="*/ 1315315 f13363 1"/>
              <a:gd name="f15726" fmla="*/ 1313608 f13363 1"/>
              <a:gd name="f15727" fmla="*/ 339654 f13362 1"/>
              <a:gd name="f15728" fmla="*/ 337394 f13362 1"/>
              <a:gd name="f15729" fmla="*/ 1310937 f13363 1"/>
              <a:gd name="f15730" fmla="*/ 1321121 f13363 1"/>
              <a:gd name="f15731" fmla="*/ 1321417 f13363 1"/>
              <a:gd name="f15732" fmla="*/ 1352173 f13363 1"/>
              <a:gd name="f15733" fmla="*/ 1352154 f13363 1"/>
              <a:gd name="f15734" fmla="*/ 1442546 f13363 1"/>
              <a:gd name="f15735" fmla="*/ 1443233 f13363 1"/>
              <a:gd name="f15736" fmla="*/ 1455438 f13363 1"/>
              <a:gd name="f15737" fmla="*/ 1454752 f13363 1"/>
              <a:gd name="f15738" fmla="*/ 1560447 f13363 1"/>
              <a:gd name="f15739" fmla="*/ 1561208 f13363 1"/>
              <a:gd name="f15740" fmla="*/ 1572987 f13363 1"/>
              <a:gd name="f15741" fmla="*/ 1572245 f13363 1"/>
              <a:gd name="f15742" fmla="*/ 1652843 f13363 1"/>
              <a:gd name="f15743" fmla="*/ 1653566 f13363 1"/>
              <a:gd name="f15744" fmla="*/ 1665883 f13363 1"/>
              <a:gd name="f15745" fmla="*/ 1665271 f13363 1"/>
              <a:gd name="f15746" fmla="*/ 2096 f13363 1"/>
              <a:gd name="f15747" fmla="*/ 346451 f13362 1"/>
              <a:gd name="f15748" fmla="*/ 1577 f13363 1"/>
              <a:gd name="f15749" fmla="*/ 351229 f13362 1"/>
              <a:gd name="f15750" fmla="*/ 12929 f13363 1"/>
              <a:gd name="f15751" fmla="*/ 13337 f13363 1"/>
              <a:gd name="f15752" fmla="*/ 94584 f13363 1"/>
              <a:gd name="f15753" fmla="*/ 93991 f13363 1"/>
              <a:gd name="f15754" fmla="*/ 105751 f13363 1"/>
              <a:gd name="f15755" fmla="*/ 106363 f13363 1"/>
              <a:gd name="f15756" fmla="*/ 212115 f13363 1"/>
              <a:gd name="f15757" fmla="*/ 211577 f13363 1"/>
              <a:gd name="f15758" fmla="*/ 223393 f13363 1"/>
              <a:gd name="f15759" fmla="*/ 355039 f13363 1"/>
              <a:gd name="f15760" fmla="*/ 354650 f13363 1"/>
              <a:gd name="f15761" fmla="*/ 365687 f13363 1"/>
              <a:gd name="f15762" fmla="*/ 366076 f13363 1"/>
              <a:gd name="f15763" fmla="*/ 458156 f13363 1"/>
              <a:gd name="f15764" fmla="*/ 458602 f13363 1"/>
              <a:gd name="f15765" fmla="*/ 461199 f13363 1"/>
              <a:gd name="f15766" fmla="*/ 463462 f13363 1"/>
              <a:gd name="f15767" fmla="*/ 476929 f13363 1"/>
              <a:gd name="f15768" fmla="*/ 476799 f13363 1"/>
              <a:gd name="f15769" fmla="*/ 349525 f13362 1"/>
              <a:gd name="f15770" fmla="*/ 599987 f13363 1"/>
              <a:gd name="f15771" fmla="*/ 600265 f13363 1"/>
              <a:gd name="f15772" fmla="*/ 758808 f13363 1"/>
              <a:gd name="f15773" fmla="*/ 764002 f13363 1"/>
              <a:gd name="f15774" fmla="*/ 820059 f13363 1"/>
              <a:gd name="f15775" fmla="*/ 825550 f13363 1"/>
              <a:gd name="f15776" fmla="*/ 350099 f13362 1"/>
              <a:gd name="f15777" fmla="*/ 827553 f13363 1"/>
              <a:gd name="f15778" fmla="*/ 1022973 f13363 1"/>
              <a:gd name="f15779" fmla="*/ 1024995 f13363 1"/>
              <a:gd name="f15780" fmla="*/ 1066602 f13363 1"/>
              <a:gd name="f15781" fmla="*/ 1066806 f13363 1"/>
              <a:gd name="f15782" fmla="*/ 1078288 f13363 1"/>
              <a:gd name="f15783" fmla="*/ 1078065 f13363 1"/>
              <a:gd name="f15784" fmla="*/ 1145011 f13363 1"/>
              <a:gd name="f15785" fmla="*/ 1146087 f13363 1"/>
              <a:gd name="f15786" fmla="*/ 348673 f13362 1"/>
              <a:gd name="f15787" fmla="*/ 1148201 f13363 1"/>
              <a:gd name="f15788" fmla="*/ 1154786 f13363 1"/>
              <a:gd name="f15789" fmla="*/ 1160982 f13363 1"/>
              <a:gd name="f15790" fmla="*/ 1208803 f13363 1"/>
              <a:gd name="f15791" fmla="*/ 1208673 f13363 1"/>
              <a:gd name="f15792" fmla="*/ 349340 f13362 1"/>
              <a:gd name="f15793" fmla="*/ 1209118 f13363 1"/>
              <a:gd name="f15794" fmla="*/ 1255270 f13363 1"/>
              <a:gd name="f15795" fmla="*/ 1253396 f13363 1"/>
              <a:gd name="f15796" fmla="*/ 1293741 f13363 1"/>
              <a:gd name="f15797" fmla="*/ 1289939 f13363 1"/>
              <a:gd name="f15798" fmla="*/ 1322345 f13363 1"/>
              <a:gd name="f15799" fmla="*/ 1322438 f13363 1"/>
              <a:gd name="f15800" fmla="*/ 348766 f13362 1"/>
              <a:gd name="f15801" fmla="*/ 1321492 f13363 1"/>
              <a:gd name="f15802" fmla="*/ 1323847 f13363 1"/>
              <a:gd name="f15803" fmla="*/ 1324348 f13363 1"/>
              <a:gd name="f15804" fmla="*/ 347247 f13362 1"/>
              <a:gd name="f15805" fmla="*/ 1327094 f13363 1"/>
              <a:gd name="f15806" fmla="*/ 350470 f13362 1"/>
              <a:gd name="f15807" fmla="*/ 1330803 f13363 1"/>
              <a:gd name="f15808" fmla="*/ 346673 f13362 1"/>
              <a:gd name="f15809" fmla="*/ 1335144 f13363 1"/>
              <a:gd name="f15810" fmla="*/ 1349984 f13363 1"/>
              <a:gd name="f15811" fmla="*/ 1350930 f13363 1"/>
              <a:gd name="f15812" fmla="*/ 348581 f13362 1"/>
              <a:gd name="f15813" fmla="*/ 1351394 f13363 1"/>
              <a:gd name="f15814" fmla="*/ 1443900 f13363 1"/>
              <a:gd name="f15815" fmla="*/ 1444327 f13363 1"/>
              <a:gd name="f15816" fmla="*/ 1456458 f13363 1"/>
              <a:gd name="f15817" fmla="*/ 1456032 f13363 1"/>
              <a:gd name="f15818" fmla="*/ 1561876 f13363 1"/>
              <a:gd name="f15819" fmla="*/ 1562339 f13363 1"/>
              <a:gd name="f15820" fmla="*/ 1574081 f13363 1"/>
              <a:gd name="f15821" fmla="*/ 1654197 f13363 1"/>
              <a:gd name="f15822" fmla="*/ 1654624 f13363 1"/>
              <a:gd name="f15823" fmla="*/ 1666885 f13363 1"/>
              <a:gd name="f15824" fmla="*/ 1666384 f13363 1"/>
              <a:gd name="f15825" fmla="*/ 1076 f13363 1"/>
              <a:gd name="f15826" fmla="*/ 356045 f13362 1"/>
              <a:gd name="f15827" fmla="*/ 668 f13363 1"/>
              <a:gd name="f15828" fmla="*/ 360841 f13362 1"/>
              <a:gd name="f15829" fmla="*/ 12094 f13363 1"/>
              <a:gd name="f15830" fmla="*/ 12502 f13363 1"/>
              <a:gd name="f15831" fmla="*/ 93397 f13363 1"/>
              <a:gd name="f15832" fmla="*/ 92822 f13363 1"/>
              <a:gd name="f15833" fmla="*/ 104508 f13363 1"/>
              <a:gd name="f15834" fmla="*/ 105121 f13363 1"/>
              <a:gd name="f15835" fmla="*/ 211020 f13363 1"/>
              <a:gd name="f15836" fmla="*/ 210464 f13363 1"/>
              <a:gd name="f15837" fmla="*/ 221668 f13363 1"/>
              <a:gd name="f15838" fmla="*/ 354242 f13363 1"/>
              <a:gd name="f15839" fmla="*/ 353852 f13363 1"/>
              <a:gd name="f15840" fmla="*/ 364908 f13363 1"/>
              <a:gd name="f15841" fmla="*/ 365297 f13363 1"/>
              <a:gd name="f15842" fmla="*/ 476836 f13363 1"/>
              <a:gd name="f15843" fmla="*/ 476613 f13363 1"/>
              <a:gd name="f15844" fmla="*/ 358063 f13362 1"/>
              <a:gd name="f15845" fmla="*/ 474072 f13363 1"/>
              <a:gd name="f15846" fmla="*/ 601767 f13363 1"/>
              <a:gd name="f15847" fmla="*/ 600246 f13363 1"/>
              <a:gd name="f15848" fmla="*/ 768918 f13363 1"/>
              <a:gd name="f15849" fmla="*/ 769122 f13363 1"/>
              <a:gd name="f15850" fmla="*/ 356248 f13362 1"/>
              <a:gd name="f15851" fmla="*/ 776801 f13363 1"/>
              <a:gd name="f15852" fmla="*/ 781346 f13363 1"/>
              <a:gd name="f15853" fmla="*/ 783943 f13363 1"/>
              <a:gd name="f15854" fmla="*/ 359675 f13362 1"/>
              <a:gd name="f15855" fmla="*/ 800934 f13363 1"/>
              <a:gd name="f15856" fmla="*/ 358341 f13362 1"/>
              <a:gd name="f15857" fmla="*/ 810154 f13363 1"/>
              <a:gd name="f15858" fmla="*/ 356730 f13362 1"/>
              <a:gd name="f15859" fmla="*/ 811007 f13363 1"/>
              <a:gd name="f15860" fmla="*/ 827924 f13363 1"/>
              <a:gd name="f15861" fmla="*/ 843673 f13363 1"/>
              <a:gd name="f15862" fmla="*/ 844433 f13363 1"/>
              <a:gd name="f15863" fmla="*/ 360712 f13362 1"/>
              <a:gd name="f15864" fmla="*/ 844637 f13363 1"/>
              <a:gd name="f15865" fmla="*/ 844730 f13363 1"/>
              <a:gd name="f15866" fmla="*/ 1017742 f13363 1"/>
              <a:gd name="f15867" fmla="*/ 1020580 f13363 1"/>
              <a:gd name="f15868" fmla="*/ 1067232 f13363 1"/>
              <a:gd name="f15869" fmla="*/ 1078733 f13363 1"/>
              <a:gd name="f15870" fmla="*/ 1078510 f13363 1"/>
              <a:gd name="f15871" fmla="*/ 1211214 f13363 1"/>
              <a:gd name="f15872" fmla="*/ 1214553 f13363 1"/>
              <a:gd name="f15873" fmla="*/ 360434 f13362 1"/>
              <a:gd name="f15874" fmla="*/ 1214887 f13363 1"/>
              <a:gd name="f15875" fmla="*/ 1257032 f13363 1"/>
              <a:gd name="f15876" fmla="*/ 1255993 f13363 1"/>
              <a:gd name="f15877" fmla="*/ 1286952 f13363 1"/>
              <a:gd name="f15878" fmla="*/ 1286822 f13363 1"/>
              <a:gd name="f15879" fmla="*/ 1285784 f13363 1"/>
              <a:gd name="f15880" fmla="*/ 1278790 f13363 1"/>
              <a:gd name="f15881" fmla="*/ 1316539 f13363 1"/>
              <a:gd name="f15882" fmla="*/ 1317411 f13363 1"/>
              <a:gd name="f15883" fmla="*/ 359582 f13362 1"/>
              <a:gd name="f15884" fmla="*/ 1320564 f13363 1"/>
              <a:gd name="f15885" fmla="*/ 1444754 f13363 1"/>
              <a:gd name="f15886" fmla="*/ 1445199 f13363 1"/>
              <a:gd name="f15887" fmla="*/ 1457293 f13363 1"/>
              <a:gd name="f15888" fmla="*/ 1456885 f13363 1"/>
              <a:gd name="f15889" fmla="*/ 1562803 f13363 1"/>
              <a:gd name="f15890" fmla="*/ 1563267 f13363 1"/>
              <a:gd name="f15891" fmla="*/ 1574972 f13363 1"/>
              <a:gd name="f15892" fmla="*/ 1574527 f13363 1"/>
              <a:gd name="f15893" fmla="*/ 1655050 f13363 1"/>
              <a:gd name="f15894" fmla="*/ 1655477 f13363 1"/>
              <a:gd name="f15895" fmla="*/ 1667812 f13363 1"/>
              <a:gd name="f15896" fmla="*/ 1667386 f13363 1"/>
              <a:gd name="f15897" fmla="*/ 1353026 f13363 1"/>
              <a:gd name="f15898" fmla="*/ 358619 f13362 1"/>
              <a:gd name="f15899" fmla="*/ 1351375 f13363 1"/>
              <a:gd name="f15900" fmla="*/ 1357571 f13363 1"/>
              <a:gd name="f15901" fmla="*/ 501 f13363 1"/>
              <a:gd name="f15902" fmla="*/ 365638 f13362 1"/>
              <a:gd name="f15903" fmla="*/ 334 f13363 1"/>
              <a:gd name="f15904" fmla="*/ 370454 f13362 1"/>
              <a:gd name="f15905" fmla="*/ 1668146 f13363 1"/>
              <a:gd name="f15906" fmla="*/ 1667979 f13363 1"/>
              <a:gd name="f15907" fmla="*/ 167 f13363 1"/>
              <a:gd name="f15908" fmla="*/ 375251 f13362 1"/>
              <a:gd name="f15909" fmla="*/ 0 f13363 1"/>
              <a:gd name="f15910" fmla="*/ 379955 f13362 1"/>
              <a:gd name="f15911" fmla="*/ 11000 f13363 1"/>
              <a:gd name="f15912" fmla="*/ 11204 f13363 1"/>
              <a:gd name="f15913" fmla="*/ 91839 f13363 1"/>
              <a:gd name="f15914" fmla="*/ 91598 f13363 1"/>
              <a:gd name="f15915" fmla="*/ 103414 f13363 1"/>
              <a:gd name="f15916" fmla="*/ 103637 f13363 1"/>
              <a:gd name="f15917" fmla="*/ 375417 f13362 1"/>
              <a:gd name="f15918" fmla="*/ 209629 f13363 1"/>
              <a:gd name="f15919" fmla="*/ 209443 f13363 1"/>
              <a:gd name="f15920" fmla="*/ 221000 f13363 1"/>
              <a:gd name="f15921" fmla="*/ 221222 f13363 1"/>
              <a:gd name="f15922" fmla="*/ 353518 f13363 1"/>
              <a:gd name="f15923" fmla="*/ 353388 f13363 1"/>
              <a:gd name="f15924" fmla="*/ 364963 f13363 1"/>
              <a:gd name="f15925" fmla="*/ 365112 f13363 1"/>
              <a:gd name="f15926" fmla="*/ 365204 f13363 1"/>
              <a:gd name="f15927" fmla="*/ 465502 f13363 1"/>
              <a:gd name="f15928" fmla="*/ 465595 f13363 1"/>
              <a:gd name="f15929" fmla="*/ 378918 f13362 1"/>
              <a:gd name="f15930" fmla="*/ 465112 f13363 1"/>
              <a:gd name="f15931" fmla="*/ 379492 f13362 1"/>
              <a:gd name="f15932" fmla="*/ 464871 f13363 1"/>
              <a:gd name="f15933" fmla="*/ 618759 f13363 1"/>
              <a:gd name="f15934" fmla="*/ 609762 f13363 1"/>
              <a:gd name="f15935" fmla="*/ 376936 f13362 1"/>
              <a:gd name="f15936" fmla="*/ 610040 f13363 1"/>
              <a:gd name="f15937" fmla="*/ 376454 f13362 1"/>
              <a:gd name="f15938" fmla="*/ 605626 f13363 1"/>
              <a:gd name="f15939" fmla="*/ 839221 f13363 1"/>
              <a:gd name="f15940" fmla="*/ 376269 f13362 1"/>
              <a:gd name="f15941" fmla="*/ 844915 f13363 1"/>
              <a:gd name="f15942" fmla="*/ 379103 f13362 1"/>
              <a:gd name="f15943" fmla="*/ 843988 f13363 1"/>
              <a:gd name="f15944" fmla="*/ 1000955 f13363 1"/>
              <a:gd name="f15945" fmla="*/ 1001344 f13363 1"/>
              <a:gd name="f15946" fmla="*/ 1002105 f13363 1"/>
              <a:gd name="f15947" fmla="*/ 378733 f13362 1"/>
              <a:gd name="f15948" fmla="*/ 375510 f13362 1"/>
              <a:gd name="f15949" fmla="*/ 1005258 f13363 1"/>
              <a:gd name="f15950" fmla="*/ 1067158 f13363 1"/>
              <a:gd name="f15951" fmla="*/ 1067251 f13363 1"/>
              <a:gd name="f15952" fmla="*/ 1078937 f13363 1"/>
              <a:gd name="f15953" fmla="*/ 1078844 f13363 1"/>
              <a:gd name="f15954" fmla="*/ 1224978 f13363 1"/>
              <a:gd name="f15955" fmla="*/ 1226425 f13363 1"/>
              <a:gd name="f15956" fmla="*/ 378640 f13362 1"/>
              <a:gd name="f15957" fmla="*/ 1225089 f13363 1"/>
              <a:gd name="f15958" fmla="*/ 379010 f13362 1"/>
              <a:gd name="f15959" fmla="*/ 1225868 f13363 1"/>
              <a:gd name="f15960" fmla="*/ 1259091 f13363 1"/>
              <a:gd name="f15961" fmla="*/ 1260055 f13363 1"/>
              <a:gd name="f15962" fmla="*/ 377973 f13362 1"/>
              <a:gd name="f15963" fmla="*/ 1258905 f13363 1"/>
              <a:gd name="f15964" fmla="*/ 376732 f13362 1"/>
              <a:gd name="f15965" fmla="*/ 1260018 f13363 1"/>
              <a:gd name="f15966" fmla="*/ 1268755 f13363 1"/>
              <a:gd name="f15967" fmla="*/ 1268588 f13363 1"/>
              <a:gd name="f15968" fmla="*/ 1269070 f13363 1"/>
              <a:gd name="f15969" fmla="*/ 1344716 f13363 1"/>
              <a:gd name="f15970" fmla="*/ 1346478 f13363 1"/>
              <a:gd name="f15971" fmla="*/ 377584 f13362 1"/>
              <a:gd name="f15972" fmla="*/ 1347424 f13363 1"/>
              <a:gd name="f15973" fmla="*/ 1383818 f13363 1"/>
              <a:gd name="f15974" fmla="*/ 1373059 f13363 1"/>
              <a:gd name="f15975" fmla="*/ 377029 f13362 1"/>
              <a:gd name="f15976" fmla="*/ 1364230 f13363 1"/>
              <a:gd name="f15977" fmla="*/ 1363098 f13363 1"/>
              <a:gd name="f15978" fmla="*/ 379399 f13362 1"/>
              <a:gd name="f15979" fmla="*/ 1363562 f13363 1"/>
              <a:gd name="f15980" fmla="*/ 375325 f13362 1"/>
              <a:gd name="f15981" fmla="*/ 1445904 f13363 1"/>
              <a:gd name="f15982" fmla="*/ 1446089 f13363 1"/>
              <a:gd name="f15983" fmla="*/ 1458721 f13363 1"/>
              <a:gd name="f15984" fmla="*/ 1458536 f13363 1"/>
              <a:gd name="f15985" fmla="*/ 1564621 f13363 1"/>
              <a:gd name="f15986" fmla="*/ 1564807 f13363 1"/>
              <a:gd name="f15987" fmla="*/ 1575955 f13363 1"/>
              <a:gd name="f15988" fmla="*/ 1575751 f13363 1"/>
              <a:gd name="f15989" fmla="*/ 1656219 f13363 1"/>
              <a:gd name="f15990" fmla="*/ 1656404 f13363 1"/>
              <a:gd name="f15991" fmla="*/ 1668462 f13363 1"/>
              <a:gd name="f15992" fmla="*/ 1668313 f13363 1"/>
              <a:gd name="f15993" fmla="*/ 37 f13363 1"/>
              <a:gd name="f15994" fmla="*/ 384863 f13362 1"/>
              <a:gd name="f15995" fmla="*/ 223 f13363 1"/>
              <a:gd name="f15996" fmla="*/ 389549 f13362 1"/>
              <a:gd name="f15997" fmla="*/ 11260 f13363 1"/>
              <a:gd name="f15998" fmla="*/ 11074 f13363 1"/>
              <a:gd name="f15999" fmla="*/ 91412 f13363 1"/>
              <a:gd name="f16000" fmla="*/ 91579 f13363 1"/>
              <a:gd name="f16001" fmla="*/ 103340 f13363 1"/>
              <a:gd name="f16002" fmla="*/ 103173 f13363 1"/>
              <a:gd name="f16003" fmla="*/ 384900 f13362 1"/>
              <a:gd name="f16004" fmla="*/ 209258 f13363 1"/>
              <a:gd name="f16005" fmla="*/ 209406 f13363 1"/>
              <a:gd name="f16006" fmla="*/ 220740 f13363 1"/>
              <a:gd name="f16007" fmla="*/ 353240 f13363 1"/>
              <a:gd name="f16008" fmla="*/ 353333 f13363 1"/>
              <a:gd name="f16009" fmla="*/ 364815 f13363 1"/>
              <a:gd name="f16010" fmla="*/ 462831 f13363 1"/>
              <a:gd name="f16011" fmla="*/ 462404 f13363 1"/>
              <a:gd name="f16012" fmla="*/ 638681 f13363 1"/>
              <a:gd name="f16013" fmla="*/ 633988 f13363 1"/>
              <a:gd name="f16014" fmla="*/ 388493 f13362 1"/>
              <a:gd name="f16015" fmla="*/ 627514 f13363 1"/>
              <a:gd name="f16016" fmla="*/ 386974 f13362 1"/>
              <a:gd name="f16017" fmla="*/ 386882 f13362 1"/>
              <a:gd name="f16018" fmla="*/ 626160 f13363 1"/>
              <a:gd name="f16019" fmla="*/ 842578 f13363 1"/>
              <a:gd name="f16020" fmla="*/ 843394 f13363 1"/>
              <a:gd name="f16021" fmla="*/ 389160 f13362 1"/>
              <a:gd name="f16022" fmla="*/ 843580 f13363 1"/>
              <a:gd name="f16023" fmla="*/ 994017 f13363 1"/>
              <a:gd name="f16024" fmla="*/ 996206 f13363 1"/>
              <a:gd name="f16025" fmla="*/ 386215 f13362 1"/>
              <a:gd name="f16026" fmla="*/ 997170 f13363 1"/>
              <a:gd name="f16027" fmla="*/ 1067344 f13363 1"/>
              <a:gd name="f16028" fmla="*/ 1078919 f13363 1"/>
              <a:gd name="f16029" fmla="*/ 1079011 f13363 1"/>
              <a:gd name="f16030" fmla="*/ 1229597 f13363 1"/>
              <a:gd name="f16031" fmla="*/ 1232175 f13363 1"/>
              <a:gd name="f16032" fmla="*/ 1264600 f13363 1"/>
              <a:gd name="f16033" fmla="*/ 1261465 f13363 1"/>
              <a:gd name="f16034" fmla="*/ 387548 f13362 1"/>
              <a:gd name="f16035" fmla="*/ 1260927 f13363 1"/>
              <a:gd name="f16036" fmla="*/ 1269423 f13363 1"/>
              <a:gd name="f16037" fmla="*/ 1269738 f13363 1"/>
              <a:gd name="f16038" fmla="*/ 386122 f13362 1"/>
              <a:gd name="f16039" fmla="*/ 1271575 f13363 1"/>
              <a:gd name="f16040" fmla="*/ 1339615 f13363 1"/>
              <a:gd name="f16041" fmla="*/ 1340579 f13363 1"/>
              <a:gd name="f16042" fmla="*/ 1340783 f13363 1"/>
              <a:gd name="f16043" fmla="*/ 385178 f13362 1"/>
              <a:gd name="f16044" fmla="*/ 1340820 f13363 1"/>
              <a:gd name="f16045" fmla="*/ 1348184 f13363 1"/>
              <a:gd name="f16046" fmla="*/ 1359444 f13363 1"/>
              <a:gd name="f16047" fmla="*/ 388882 f13362 1"/>
              <a:gd name="f16048" fmla="*/ 1360947 f13363 1"/>
              <a:gd name="f16049" fmla="*/ 1412552 f13363 1"/>
              <a:gd name="f16050" fmla="*/ 1403165 f13363 1"/>
              <a:gd name="f16051" fmla="*/ 1402201 f13363 1"/>
              <a:gd name="f16052" fmla="*/ 1391479 f13363 1"/>
              <a:gd name="f16053" fmla="*/ 1388270 f13363 1"/>
              <a:gd name="f16054" fmla="*/ 1387027 f13363 1"/>
              <a:gd name="f16055" fmla="*/ 387067 f13362 1"/>
              <a:gd name="f16056" fmla="*/ 1386359 f13363 1"/>
              <a:gd name="f16057" fmla="*/ 1446015 f13363 1"/>
              <a:gd name="f16058" fmla="*/ 1445774 f13363 1"/>
              <a:gd name="f16059" fmla="*/ 1458703 f13363 1"/>
              <a:gd name="f16060" fmla="*/ 1458926 f13363 1"/>
              <a:gd name="f16061" fmla="*/ 1565011 f13363 1"/>
              <a:gd name="f16062" fmla="*/ 1564918 f13363 1"/>
              <a:gd name="f16063" fmla="*/ 384993 f13362 1"/>
              <a:gd name="f16064" fmla="*/ 1575899 f13363 1"/>
              <a:gd name="f16065" fmla="*/ 1576103 f13363 1"/>
              <a:gd name="f16066" fmla="*/ 1656330 f13363 1"/>
              <a:gd name="f16067" fmla="*/ 1656163 f13363 1"/>
              <a:gd name="f16068" fmla="*/ 1668350 f13363 1"/>
              <a:gd name="f16069" fmla="*/ 408 f13363 1"/>
              <a:gd name="f16070" fmla="*/ 394364 f13362 1"/>
              <a:gd name="f16071" fmla="*/ 594 f13363 1"/>
              <a:gd name="f16072" fmla="*/ 399161 f13362 1"/>
              <a:gd name="f16073" fmla="*/ 11686 f13363 1"/>
              <a:gd name="f16074" fmla="*/ 11427 f13363 1"/>
              <a:gd name="f16075" fmla="*/ 91728 f13363 1"/>
              <a:gd name="f16076" fmla="*/ 91895 f13363 1"/>
              <a:gd name="f16077" fmla="*/ 103655 f13363 1"/>
              <a:gd name="f16078" fmla="*/ 103507 f13363 1"/>
              <a:gd name="f16079" fmla="*/ 209555 f13363 1"/>
              <a:gd name="f16080" fmla="*/ 209703 f13363 1"/>
              <a:gd name="f16081" fmla="*/ 221204 f13363 1"/>
              <a:gd name="f16082" fmla="*/ 221056 f13363 1"/>
              <a:gd name="f16083" fmla="*/ 353425 f13363 1"/>
              <a:gd name="f16084" fmla="*/ 353537 f13363 1"/>
              <a:gd name="f16085" fmla="*/ 365000 f13363 1"/>
              <a:gd name="f16086" fmla="*/ 463258 f13363 1"/>
              <a:gd name="f16087" fmla="*/ 464352 f13363 1"/>
              <a:gd name="f16088" fmla="*/ 397216 f13362 1"/>
              <a:gd name="f16089" fmla="*/ 462942 f13363 1"/>
              <a:gd name="f16090" fmla="*/ 655394 f13363 1"/>
              <a:gd name="f16091" fmla="*/ 655060 f13363 1"/>
              <a:gd name="f16092" fmla="*/ 398828 f13362 1"/>
              <a:gd name="f16093" fmla="*/ 653447 f13363 1"/>
              <a:gd name="f16094" fmla="*/ 397124 f13362 1"/>
              <a:gd name="f16095" fmla="*/ 650757 f13363 1"/>
              <a:gd name="f16096" fmla="*/ 845843 f13363 1"/>
              <a:gd name="f16097" fmla="*/ 848718 f13363 1"/>
              <a:gd name="f16098" fmla="*/ 987951 f13363 1"/>
              <a:gd name="f16099" fmla="*/ 990956 f13363 1"/>
              <a:gd name="f16100" fmla="*/ 1067140 f13363 1"/>
              <a:gd name="f16101" fmla="*/ 1067047 f13363 1"/>
              <a:gd name="f16102" fmla="*/ 1078826 f13363 1"/>
              <a:gd name="f16103" fmla="*/ 1234271 f13363 1"/>
              <a:gd name="f16104" fmla="*/ 1236442 f13363 1"/>
              <a:gd name="f16105" fmla="*/ 1268217 f13363 1"/>
              <a:gd name="f16106" fmla="*/ 1267586 f13363 1"/>
              <a:gd name="f16107" fmla="*/ 1273151 f13363 1"/>
              <a:gd name="f16108" fmla="*/ 1274468 f13363 1"/>
              <a:gd name="f16109" fmla="*/ 1336925 f13363 1"/>
              <a:gd name="f16110" fmla="*/ 1336684 f13363 1"/>
              <a:gd name="f16111" fmla="*/ 398642 f13362 1"/>
              <a:gd name="f16112" fmla="*/ 1335960 f13363 1"/>
              <a:gd name="f16113" fmla="*/ 1339707 f13363 1"/>
              <a:gd name="f16114" fmla="*/ 1339169 f13363 1"/>
              <a:gd name="f16115" fmla="*/ 395327 f13362 1"/>
              <a:gd name="f16116" fmla="*/ 396939 f13362 1"/>
              <a:gd name="f16117" fmla="*/ 1339633 f13363 1"/>
              <a:gd name="f16118" fmla="*/ 1430433 f13363 1"/>
              <a:gd name="f16119" fmla="*/ 1424349 f13363 1"/>
              <a:gd name="f16120" fmla="*/ 395049 f13362 1"/>
              <a:gd name="f16121" fmla="*/ 1443956 f13363 1"/>
              <a:gd name="f16122" fmla="*/ 1443919 f13363 1"/>
              <a:gd name="f16123" fmla="*/ 396661 f13362 1"/>
              <a:gd name="f16124" fmla="*/ 1445310 f13363 1"/>
              <a:gd name="f16125" fmla="*/ 1465659 f13363 1"/>
              <a:gd name="f16126" fmla="*/ 1464435 f13363 1"/>
              <a:gd name="f16127" fmla="*/ 396753 f13362 1"/>
              <a:gd name="f16128" fmla="*/ 1462376 f13363 1"/>
              <a:gd name="f16129" fmla="*/ 1564695 f13363 1"/>
              <a:gd name="f16130" fmla="*/ 1564436 f13363 1"/>
              <a:gd name="f16131" fmla="*/ 1575491 f13363 1"/>
              <a:gd name="f16132" fmla="*/ 1575695 f13363 1"/>
              <a:gd name="f16133" fmla="*/ 1655978 f13363 1"/>
              <a:gd name="f16134" fmla="*/ 1655718 f13363 1"/>
              <a:gd name="f16135" fmla="*/ 1667868 f13363 1"/>
              <a:gd name="f16136" fmla="*/ 1668202 f13363 1"/>
              <a:gd name="f16137" fmla="*/ 1002 f13363 1"/>
              <a:gd name="f16138" fmla="*/ 403976 f13362 1"/>
              <a:gd name="f16139" fmla="*/ 408773 f13362 1"/>
              <a:gd name="f16140" fmla="*/ 12725 f13363 1"/>
              <a:gd name="f16141" fmla="*/ 12206 f13363 1"/>
              <a:gd name="f16142" fmla="*/ 92303 f13363 1"/>
              <a:gd name="f16143" fmla="*/ 92767 f13363 1"/>
              <a:gd name="f16144" fmla="*/ 104527 f13363 1"/>
              <a:gd name="f16145" fmla="*/ 210037 f13363 1"/>
              <a:gd name="f16146" fmla="*/ 210482 f13363 1"/>
              <a:gd name="f16147" fmla="*/ 222020 f13363 1"/>
              <a:gd name="f16148" fmla="*/ 221556 f13363 1"/>
              <a:gd name="f16149" fmla="*/ 353722 f13363 1"/>
              <a:gd name="f16150" fmla="*/ 354019 f13363 1"/>
              <a:gd name="f16151" fmla="*/ 365612 f13363 1"/>
              <a:gd name="f16152" fmla="*/ 365316 f13363 1"/>
              <a:gd name="f16153" fmla="*/ 461143 f13363 1"/>
              <a:gd name="f16154" fmla="*/ 461403 f13363 1"/>
              <a:gd name="f16155" fmla="*/ 667952 f13363 1"/>
              <a:gd name="f16156" fmla="*/ 667693 f13363 1"/>
              <a:gd name="f16157" fmla="*/ 407847 f13362 1"/>
              <a:gd name="f16158" fmla="*/ 664966 f13363 1"/>
              <a:gd name="f16159" fmla="*/ 852113 f13363 1"/>
              <a:gd name="f16160" fmla="*/ 854988 f13363 1"/>
              <a:gd name="f16161" fmla="*/ 983073 f13363 1"/>
              <a:gd name="f16162" fmla="*/ 985225 f13363 1"/>
              <a:gd name="f16163" fmla="*/ 1066954 f13363 1"/>
              <a:gd name="f16164" fmla="*/ 1066843 f13363 1"/>
              <a:gd name="f16165" fmla="*/ 1078548 f13363 1"/>
              <a:gd name="f16166" fmla="*/ 1078640 f13363 1"/>
              <a:gd name="f16167" fmla="*/ 1239595 f13363 1"/>
              <a:gd name="f16168" fmla="*/ 1243435 f13363 1"/>
              <a:gd name="f16169" fmla="*/ 1269979 f13363 1"/>
              <a:gd name="f16170" fmla="*/ 1266882 f13363 1"/>
              <a:gd name="f16171" fmla="*/ 406995 f13362 1"/>
              <a:gd name="f16172" fmla="*/ 1267382 f13363 1"/>
              <a:gd name="f16173" fmla="*/ 1283224 f13363 1"/>
              <a:gd name="f16174" fmla="*/ 1283799 f13363 1"/>
              <a:gd name="f16175" fmla="*/ 404143 f13362 1"/>
              <a:gd name="f16176" fmla="*/ 404717 f13362 1"/>
              <a:gd name="f16177" fmla="*/ 1293185 f13363 1"/>
              <a:gd name="f16178" fmla="*/ 404995 f13362 1"/>
              <a:gd name="f16179" fmla="*/ 1295819 f13363 1"/>
              <a:gd name="f16180" fmla="*/ 1339077 f13363 1"/>
              <a:gd name="f16181" fmla="*/ 1339262 f13363 1"/>
              <a:gd name="f16182" fmla="*/ 407755 f13362 1"/>
              <a:gd name="f16183" fmla="*/ 1338854 f13363 1"/>
              <a:gd name="f16184" fmla="*/ 1342137 f13363 1"/>
              <a:gd name="f16185" fmla="*/ 1343343 f13363 1"/>
              <a:gd name="f16186" fmla="*/ 405088 f13362 1"/>
              <a:gd name="f16187" fmla="*/ 1352933 f13363 1"/>
              <a:gd name="f16188" fmla="*/ 405847 f13362 1"/>
              <a:gd name="f16189" fmla="*/ 1361763 f13363 1"/>
              <a:gd name="f16190" fmla="*/ 405940 f13362 1"/>
              <a:gd name="f16191" fmla="*/ 1365473 f13363 1"/>
              <a:gd name="f16192" fmla="*/ 408310 f13362 1"/>
              <a:gd name="f16193" fmla="*/ 1366178 f13363 1"/>
              <a:gd name="f16194" fmla="*/ 1474025 f13363 1"/>
              <a:gd name="f16195" fmla="*/ 1473172 f13363 1"/>
              <a:gd name="f16196" fmla="*/ 404902 f13362 1"/>
              <a:gd name="f16197" fmla="*/ 1442880 f13363 1"/>
              <a:gd name="f16198" fmla="*/ 1442491 f13363 1"/>
              <a:gd name="f16199" fmla="*/ 404532 f13362 1"/>
              <a:gd name="f16200" fmla="*/ 1440302 f13363 1"/>
              <a:gd name="f16201" fmla="*/ 404328 f13362 1"/>
              <a:gd name="f16202" fmla="*/ 1435089 f13363 1"/>
              <a:gd name="f16203" fmla="*/ 406032 f13362 1"/>
              <a:gd name="f16204" fmla="*/ 1433958 f13363 1"/>
              <a:gd name="f16205" fmla="*/ 1564083 f13363 1"/>
              <a:gd name="f16206" fmla="*/ 1563675 f13363 1"/>
              <a:gd name="f16207" fmla="*/ 1574712 f13363 1"/>
              <a:gd name="f16208" fmla="*/ 1575287 f13363 1"/>
              <a:gd name="f16209" fmla="*/ 1655199 f13363 1"/>
              <a:gd name="f16210" fmla="*/ 1654679 f13363 1"/>
              <a:gd name="f16211" fmla="*/ 1667015 f13363 1"/>
              <a:gd name="f16212" fmla="*/ 1667534 f13363 1"/>
              <a:gd name="f16213" fmla="*/ 2152 f13363 1"/>
              <a:gd name="f16214" fmla="*/ 413589 f13362 1"/>
              <a:gd name="f16215" fmla="*/ 2708 f13363 1"/>
              <a:gd name="f16216" fmla="*/ 418386 f13362 1"/>
              <a:gd name="f16217" fmla="*/ 14061 f13363 1"/>
              <a:gd name="f16218" fmla="*/ 13244 f13363 1"/>
              <a:gd name="f16219" fmla="*/ 93249 f13363 1"/>
              <a:gd name="f16220" fmla="*/ 93879 f13363 1"/>
              <a:gd name="f16221" fmla="*/ 105640 f13363 1"/>
              <a:gd name="f16222" fmla="*/ 105028 f13363 1"/>
              <a:gd name="f16223" fmla="*/ 210927 f13363 1"/>
              <a:gd name="f16224" fmla="*/ 211465 f13363 1"/>
              <a:gd name="f16225" fmla="*/ 223040 f13363 1"/>
              <a:gd name="f16226" fmla="*/ 222484 f13363 1"/>
              <a:gd name="f16227" fmla="*/ 354297 f13363 1"/>
              <a:gd name="f16228" fmla="*/ 354631 f13363 1"/>
              <a:gd name="f16229" fmla="*/ 366262 f13363 1"/>
              <a:gd name="f16230" fmla="*/ 365909 f13363 1"/>
              <a:gd name="f16231" fmla="*/ 461736 f13363 1"/>
              <a:gd name="f16232" fmla="*/ 461699 f13363 1"/>
              <a:gd name="f16233" fmla="*/ 414107 f13362 1"/>
              <a:gd name="f16234" fmla="*/ 462701 f13363 1"/>
              <a:gd name="f16235" fmla="*/ 670160 f13363 1"/>
              <a:gd name="f16236" fmla="*/ 669362 f13363 1"/>
              <a:gd name="f16237" fmla="*/ 856787 f13363 1"/>
              <a:gd name="f16238" fmla="*/ 858234 f13363 1"/>
              <a:gd name="f16239" fmla="*/ 983963 f13363 1"/>
              <a:gd name="f16240" fmla="*/ 981385 f13363 1"/>
              <a:gd name="f16241" fmla="*/ 413718 f13362 1"/>
              <a:gd name="f16242" fmla="*/ 981422 f13363 1"/>
              <a:gd name="f16243" fmla="*/ 1066750 f13363 1"/>
              <a:gd name="f16244" fmla="*/ 1078436 f13363 1"/>
              <a:gd name="f16245" fmla="*/ 1247442 f13363 1"/>
              <a:gd name="f16246" fmla="*/ 1248647 f13363 1"/>
              <a:gd name="f16247" fmla="*/ 415052 f13362 1"/>
              <a:gd name="f16248" fmla="*/ 1252227 f13363 1"/>
              <a:gd name="f16249" fmla="*/ 1297952 f13363 1"/>
              <a:gd name="f16250" fmla="*/ 1294428 f13363 1"/>
              <a:gd name="f16251" fmla="*/ 417126 f13362 1"/>
              <a:gd name="f16252" fmla="*/ 1291219 f13363 1"/>
              <a:gd name="f16253" fmla="*/ 1301495 f13363 1"/>
              <a:gd name="f16254" fmla="*/ 1300957 f13363 1"/>
              <a:gd name="f16255" fmla="*/ 1311493 f13363 1"/>
              <a:gd name="f16256" fmla="*/ 1311994 f13363 1"/>
              <a:gd name="f16257" fmla="*/ 413904 f13362 1"/>
              <a:gd name="f16258" fmla="*/ 1316465 f13363 1"/>
              <a:gd name="f16259" fmla="*/ 417034 f13362 1"/>
              <a:gd name="f16260" fmla="*/ 1317893 f13363 1"/>
              <a:gd name="f16261" fmla="*/ 417237 f13362 1"/>
              <a:gd name="f16262" fmla="*/ 1319878 f13363 1"/>
              <a:gd name="f16263" fmla="*/ 416571 f13362 1"/>
              <a:gd name="f16264" fmla="*/ 1324812 f13363 1"/>
              <a:gd name="f16265" fmla="*/ 415811 f13362 1"/>
              <a:gd name="f16266" fmla="*/ 1325572 f13363 1"/>
              <a:gd name="f16267" fmla="*/ 415237 f13362 1"/>
              <a:gd name="f16268" fmla="*/ 1329950 f13363 1"/>
              <a:gd name="f16269" fmla="*/ 417700 f13362 1"/>
              <a:gd name="f16270" fmla="*/ 1332417 f13363 1"/>
              <a:gd name="f16271" fmla="*/ 1337259 f13363 1"/>
              <a:gd name="f16272" fmla="*/ 1373041 f13363 1"/>
              <a:gd name="f16273" fmla="*/ 1372707 f13363 1"/>
              <a:gd name="f16274" fmla="*/ 1385247 f13363 1"/>
              <a:gd name="f16275" fmla="*/ 1386304 f13363 1"/>
              <a:gd name="f16276" fmla="*/ 1389439 f13363 1"/>
              <a:gd name="f16277" fmla="*/ 1390737 f13363 1"/>
              <a:gd name="f16278" fmla="*/ 414756 f13362 1"/>
              <a:gd name="f16279" fmla="*/ 1389717 f13363 1"/>
              <a:gd name="f16280" fmla="*/ 1456403 f13363 1"/>
              <a:gd name="f16281" fmla="*/ 417997 f13362 1"/>
              <a:gd name="f16282" fmla="*/ 1460354 f13363 1"/>
              <a:gd name="f16283" fmla="*/ 1461300 f13363 1"/>
              <a:gd name="f16284" fmla="*/ 414015 f13362 1"/>
              <a:gd name="f16285" fmla="*/ 1461578 f13363 1"/>
              <a:gd name="f16286" fmla="*/ 1462060 f13363 1"/>
              <a:gd name="f16287" fmla="*/ 1486861 f13363 1"/>
              <a:gd name="f16288" fmla="*/ 1486843 f13363 1"/>
              <a:gd name="f16289" fmla="*/ 418367 f13362 1"/>
              <a:gd name="f16290" fmla="*/ 1480962 f13363 1"/>
              <a:gd name="f16291" fmla="*/ 414663 f13362 1"/>
              <a:gd name="f16292" fmla="*/ 1478792 f13363 1"/>
              <a:gd name="f16293" fmla="*/ 1563081 f13363 1"/>
              <a:gd name="f16294" fmla="*/ 1562488 f13363 1"/>
              <a:gd name="f16295" fmla="*/ 1573506 f13363 1"/>
              <a:gd name="f16296" fmla="*/ 1574100 f13363 1"/>
              <a:gd name="f16297" fmla="*/ 1654141 f13363 1"/>
              <a:gd name="f16298" fmla="*/ 1653344 f13363 1"/>
              <a:gd name="f16299" fmla="*/ 1665772 f13363 1"/>
              <a:gd name="f16300" fmla="*/ 1666440 f13363 1"/>
              <a:gd name="f16301" fmla="*/ 3562 f13363 1"/>
              <a:gd name="f16302" fmla="*/ 423201 f13362 1"/>
              <a:gd name="f16303" fmla="*/ 4489 f13363 1"/>
              <a:gd name="f16304" fmla="*/ 427998 f13362 1"/>
              <a:gd name="f16305" fmla="*/ 15804 f13363 1"/>
              <a:gd name="f16306" fmla="*/ 14932 f13363 1"/>
              <a:gd name="f16307" fmla="*/ 94677 f13363 1"/>
              <a:gd name="f16308" fmla="*/ 95475 f13363 1"/>
              <a:gd name="f16309" fmla="*/ 107291 f13363 1"/>
              <a:gd name="f16310" fmla="*/ 106456 f13363 1"/>
              <a:gd name="f16311" fmla="*/ 212226 f13363 1"/>
              <a:gd name="f16312" fmla="*/ 212968 f13363 1"/>
              <a:gd name="f16313" fmla="*/ 224617 f13363 1"/>
              <a:gd name="f16314" fmla="*/ 223819 f13363 1"/>
              <a:gd name="f16315" fmla="*/ 355113 f13363 1"/>
              <a:gd name="f16316" fmla="*/ 355596 f13363 1"/>
              <a:gd name="f16317" fmla="*/ 367263 f13363 1"/>
              <a:gd name="f16318" fmla="*/ 366763 f13363 1"/>
              <a:gd name="f16319" fmla="*/ 468210 f13363 1"/>
              <a:gd name="f16320" fmla="*/ 471327 f13363 1"/>
              <a:gd name="f16321" fmla="*/ 670086 f13363 1"/>
              <a:gd name="f16322" fmla="*/ 670623 f13363 1"/>
              <a:gd name="f16323" fmla="*/ 859607 f13363 1"/>
              <a:gd name="f16324" fmla="*/ 860497 f13363 1"/>
              <a:gd name="f16325" fmla="*/ 426424 f13362 1"/>
              <a:gd name="f16326" fmla="*/ 860089 f13363 1"/>
              <a:gd name="f16327" fmla="*/ 983295 f13363 1"/>
              <a:gd name="f16328" fmla="*/ 1066305 f13363 1"/>
              <a:gd name="f16329" fmla="*/ 1065989 f13363 1"/>
              <a:gd name="f16330" fmla="*/ 1077713 f13363 1"/>
              <a:gd name="f16331" fmla="*/ 1077991 f13363 1"/>
              <a:gd name="f16332" fmla="*/ 1254750 f13363 1"/>
              <a:gd name="f16333" fmla="*/ 1261001 f13363 1"/>
              <a:gd name="f16334" fmla="*/ 427368 f13362 1"/>
              <a:gd name="f16335" fmla="*/ 1263135 f13363 1"/>
              <a:gd name="f16336" fmla="*/ 1356754 f13363 1"/>
              <a:gd name="f16337" fmla="*/ 1358721 f13363 1"/>
              <a:gd name="f16338" fmla="*/ 426238 f13362 1"/>
              <a:gd name="f16339" fmla="*/ 1355215 f13363 1"/>
              <a:gd name="f16340" fmla="*/ 423386 f13362 1"/>
              <a:gd name="f16341" fmla="*/ 1354918 f13363 1"/>
              <a:gd name="f16342" fmla="*/ 1336313 f13363 1"/>
              <a:gd name="f16343" fmla="*/ 1335163 f13363 1"/>
              <a:gd name="f16344" fmla="*/ 423868 f13362 1"/>
              <a:gd name="f16345" fmla="*/ 1334884 f13363 1"/>
              <a:gd name="f16346" fmla="*/ 423497 f13362 1"/>
              <a:gd name="f16347" fmla="*/ 1334847 f13363 1"/>
              <a:gd name="f16348" fmla="*/ 1372855 f13363 1"/>
              <a:gd name="f16349" fmla="*/ 1372874 f13363 1"/>
              <a:gd name="f16350" fmla="*/ 1373115 f13363 1"/>
              <a:gd name="f16351" fmla="*/ 1379366 f13363 1"/>
              <a:gd name="f16352" fmla="*/ 1379719 f13363 1"/>
              <a:gd name="f16353" fmla="*/ 427572 f13362 1"/>
              <a:gd name="f16354" fmla="*/ 1382891 f13363 1"/>
              <a:gd name="f16355" fmla="*/ 1387101 f13363 1"/>
              <a:gd name="f16356" fmla="*/ 1386267 f13363 1"/>
              <a:gd name="f16357" fmla="*/ 424720 f13362 1"/>
              <a:gd name="f16358" fmla="*/ 1384597 f13363 1"/>
              <a:gd name="f16359" fmla="*/ 1454826 f13363 1"/>
              <a:gd name="f16360" fmla="*/ 1455605 f13363 1"/>
              <a:gd name="f16361" fmla="*/ 1443121 f13363 1"/>
              <a:gd name="f16362" fmla="*/ 423683 f13362 1"/>
              <a:gd name="f16363" fmla="*/ 1442862 f13363 1"/>
              <a:gd name="f16364" fmla="*/ 1465622 f13363 1"/>
              <a:gd name="f16365" fmla="*/ 1471372 f13363 1"/>
              <a:gd name="f16366" fmla="*/ 424998 f13362 1"/>
              <a:gd name="f16367" fmla="*/ 1472597 f13363 1"/>
              <a:gd name="f16368" fmla="*/ 425961 f13362 1"/>
              <a:gd name="f16369" fmla="*/ 1476974 f13363 1"/>
              <a:gd name="f16370" fmla="*/ 427942 f13362 1"/>
              <a:gd name="f16371" fmla="*/ 1477160 f13363 1"/>
              <a:gd name="f16372" fmla="*/ 1498380 f13363 1"/>
              <a:gd name="f16373" fmla="*/ 1498047 f13363 1"/>
              <a:gd name="f16374" fmla="*/ 426516 f13362 1"/>
              <a:gd name="f16375" fmla="*/ 1497119 f13363 1"/>
              <a:gd name="f16376" fmla="*/ 1561690 f13363 1"/>
              <a:gd name="f16377" fmla="*/ 1560856 f13363 1"/>
              <a:gd name="f16378" fmla="*/ 1571948 f13363 1"/>
              <a:gd name="f16379" fmla="*/ 1572894 f13363 1"/>
              <a:gd name="f16380" fmla="*/ 1652472 f13363 1"/>
              <a:gd name="f16381" fmla="*/ 1651600 f13363 1"/>
              <a:gd name="f16382" fmla="*/ 1664140 f13363 1"/>
              <a:gd name="f16383" fmla="*/ 1664974 f13363 1"/>
              <a:gd name="f16384" fmla="*/ 5435 f13363 1"/>
              <a:gd name="f16385" fmla="*/ 432813 f13362 1"/>
              <a:gd name="f16386" fmla="*/ 6363 f13363 1"/>
              <a:gd name="f16387" fmla="*/ 437610 f13362 1"/>
              <a:gd name="f16388" fmla="*/ 18067 f13363 1"/>
              <a:gd name="f16389" fmla="*/ 16862 f13363 1"/>
              <a:gd name="f16390" fmla="*/ 96365 f13363 1"/>
              <a:gd name="f16391" fmla="*/ 97478 f13363 1"/>
              <a:gd name="f16392" fmla="*/ 108163 f13363 1"/>
              <a:gd name="f16393" fmla="*/ 213747 f13363 1"/>
              <a:gd name="f16394" fmla="*/ 214786 f13363 1"/>
              <a:gd name="f16395" fmla="*/ 226509 f13363 1"/>
              <a:gd name="f16396" fmla="*/ 225415 f13363 1"/>
              <a:gd name="f16397" fmla="*/ 356078 f13363 1"/>
              <a:gd name="f16398" fmla="*/ 356764 f13363 1"/>
              <a:gd name="f16399" fmla="*/ 368451 f13363 1"/>
              <a:gd name="f16400" fmla="*/ 367746 f13363 1"/>
              <a:gd name="f16401" fmla="*/ 473534 f13363 1"/>
              <a:gd name="f16402" fmla="*/ 474035 f13363 1"/>
              <a:gd name="f16403" fmla="*/ 434017 f13362 1"/>
              <a:gd name="f16404" fmla="*/ 475092 f13363 1"/>
              <a:gd name="f16405" fmla="*/ 436573 f13362 1"/>
              <a:gd name="f16406" fmla="*/ 475612 f13363 1"/>
              <a:gd name="f16407" fmla="*/ 665819 f13363 1"/>
              <a:gd name="f16408" fmla="*/ 668564 f13363 1"/>
              <a:gd name="f16409" fmla="*/ 859699 f13363 1"/>
              <a:gd name="f16410" fmla="*/ 861091 f13363 1"/>
              <a:gd name="f16411" fmla="*/ 986838 f13363 1"/>
              <a:gd name="f16412" fmla="*/ 985484 f13363 1"/>
              <a:gd name="f16413" fmla="*/ 984891 f13363 1"/>
              <a:gd name="f16414" fmla="*/ 1065693 f13363 1"/>
              <a:gd name="f16415" fmla="*/ 1077138 f13363 1"/>
              <a:gd name="f16416" fmla="*/ 1077416 f13363 1"/>
              <a:gd name="f16417" fmla="*/ 1284300 f13363 1"/>
              <a:gd name="f16418" fmla="*/ 1296988 f13363 1"/>
              <a:gd name="f16419" fmla="*/ 433925 f13362 1"/>
              <a:gd name="f16420" fmla="*/ 1297377 f13363 1"/>
              <a:gd name="f16421" fmla="*/ 434480 f13362 1"/>
              <a:gd name="f16422" fmla="*/ 1297655 f13363 1"/>
              <a:gd name="f16423" fmla="*/ 434684 f13362 1"/>
              <a:gd name="f16424" fmla="*/ 1297080 f13363 1"/>
              <a:gd name="f16425" fmla="*/ 1343046 f13363 1"/>
              <a:gd name="f16426" fmla="*/ 1350466 f13363 1"/>
              <a:gd name="f16427" fmla="*/ 433258 f13362 1"/>
              <a:gd name="f16428" fmla="*/ 1351023 f13363 1"/>
              <a:gd name="f16429" fmla="*/ 1373412 f13363 1"/>
              <a:gd name="f16430" fmla="*/ 1373542 f13363 1"/>
              <a:gd name="f16431" fmla="*/ 434962 f13362 1"/>
              <a:gd name="f16432" fmla="*/ 1375341 f13363 1"/>
              <a:gd name="f16433" fmla="*/ 1388882 f13363 1"/>
              <a:gd name="f16434" fmla="*/ 1390533 f13363 1"/>
              <a:gd name="f16435" fmla="*/ 432869 f13362 1"/>
              <a:gd name="f16436" fmla="*/ 1395950 f13363 1"/>
              <a:gd name="f16437" fmla="*/ 1400513 f13363 1"/>
              <a:gd name="f16438" fmla="*/ 1405929 f13363 1"/>
              <a:gd name="f16439" fmla="*/ 436388 f13362 1"/>
              <a:gd name="f16440" fmla="*/ 1405187 f13363 1"/>
              <a:gd name="f16441" fmla="*/ 1416818 f13363 1"/>
              <a:gd name="f16442" fmla="*/ 1416651 f13363 1"/>
              <a:gd name="f16443" fmla="*/ 436962 f13362 1"/>
              <a:gd name="f16444" fmla="*/ 1419322 f13363 1"/>
              <a:gd name="f16445" fmla="*/ 435906 f13362 1"/>
              <a:gd name="f16446" fmla="*/ 1424423 f13363 1"/>
              <a:gd name="f16447" fmla="*/ 1427132 f13363 1"/>
              <a:gd name="f16448" fmla="*/ 1453305 f13363 1"/>
              <a:gd name="f16449" fmla="*/ 1453324 f13363 1"/>
              <a:gd name="f16450" fmla="*/ 437147 f13362 1"/>
              <a:gd name="f16451" fmla="*/ 1454028 f13363 1"/>
              <a:gd name="f16452" fmla="*/ 1479349 f13363 1"/>
              <a:gd name="f16453" fmla="*/ 1479961 f13363 1"/>
              <a:gd name="f16454" fmla="*/ 1501256 f13363 1"/>
              <a:gd name="f16455" fmla="*/ 1499104 f13363 1"/>
              <a:gd name="f16456" fmla="*/ 435351 f13362 1"/>
              <a:gd name="f16457" fmla="*/ 1499215 f13363 1"/>
              <a:gd name="f16458" fmla="*/ 1559872 f13363 1"/>
              <a:gd name="f16459" fmla="*/ 1558815 f13363 1"/>
              <a:gd name="f16460" fmla="*/ 1569945 f13363 1"/>
              <a:gd name="f16461" fmla="*/ 1570946 f13363 1"/>
              <a:gd name="f16462" fmla="*/ 1650561 f13363 1"/>
              <a:gd name="f16463" fmla="*/ 1649337 f13363 1"/>
              <a:gd name="f16464" fmla="*/ 1662081 f13363 1"/>
              <a:gd name="f16465" fmla="*/ 1663119 f13363 1"/>
              <a:gd name="f16466" fmla="*/ 1016629 f13363 1"/>
              <a:gd name="f16467" fmla="*/ 435721 f13362 1"/>
              <a:gd name="f16468" fmla="*/ 1015702 f13363 1"/>
              <a:gd name="f16469" fmla="*/ 1018169 f13363 1"/>
              <a:gd name="f16470" fmla="*/ 1366530 f13363 1"/>
              <a:gd name="f16471" fmla="*/ 436073 f13362 1"/>
              <a:gd name="f16472" fmla="*/ 7680 f13363 1"/>
              <a:gd name="f16473" fmla="*/ 442407 f13362 1"/>
              <a:gd name="f16474" fmla="*/ 8997 f13363 1"/>
              <a:gd name="f16475" fmla="*/ 447223 f13362 1"/>
              <a:gd name="f16476" fmla="*/ 20590 f13363 1"/>
              <a:gd name="f16477" fmla="*/ 19273 f13363 1"/>
              <a:gd name="f16478" fmla="*/ 98591 f13363 1"/>
              <a:gd name="f16479" fmla="*/ 99741 f13363 1"/>
              <a:gd name="f16480" fmla="*/ 111631 f13363 1"/>
              <a:gd name="f16481" fmla="*/ 110481 f13363 1"/>
              <a:gd name="f16482" fmla="*/ 215806 f13363 1"/>
              <a:gd name="f16483" fmla="*/ 216845 f13363 1"/>
              <a:gd name="f16484" fmla="*/ 228679 f13363 1"/>
              <a:gd name="f16485" fmla="*/ 227585 f13363 1"/>
              <a:gd name="f16486" fmla="*/ 357432 f13363 1"/>
              <a:gd name="f16487" fmla="*/ 358118 f13363 1"/>
              <a:gd name="f16488" fmla="*/ 369879 f13363 1"/>
              <a:gd name="f16489" fmla="*/ 369155 f13363 1"/>
              <a:gd name="f16490" fmla="*/ 477986 f13363 1"/>
              <a:gd name="f16491" fmla="*/ 480119 f13363 1"/>
              <a:gd name="f16492" fmla="*/ 446723 f13362 1"/>
              <a:gd name="f16493" fmla="*/ 480379 f13363 1"/>
              <a:gd name="f16494" fmla="*/ 660328 f13363 1"/>
              <a:gd name="f16495" fmla="*/ 662740 f13363 1"/>
              <a:gd name="f16496" fmla="*/ 862760 f13363 1"/>
              <a:gd name="f16497" fmla="*/ 446908 f13362 1"/>
              <a:gd name="f16498" fmla="*/ 861239 f13363 1"/>
              <a:gd name="f16499" fmla="*/ 987284 f13363 1"/>
              <a:gd name="f16500" fmla="*/ 1013197 f13363 1"/>
              <a:gd name="f16501" fmla="*/ 1012641 f13363 1"/>
              <a:gd name="f16502" fmla="*/ 443315 f13362 1"/>
              <a:gd name="f16503" fmla="*/ 1010600 f13363 1"/>
              <a:gd name="f16504" fmla="*/ 1024420 f13363 1"/>
              <a:gd name="f16505" fmla="*/ 1021786 f13363 1"/>
              <a:gd name="f16506" fmla="*/ 1065081 f13363 1"/>
              <a:gd name="f16507" fmla="*/ 1064784 f13363 1"/>
              <a:gd name="f16508" fmla="*/ 1076841 f13363 1"/>
              <a:gd name="f16509" fmla="*/ 1296153 f13363 1"/>
              <a:gd name="f16510" fmla="*/ 1295207 f13363 1"/>
              <a:gd name="f16511" fmla="*/ 1306745 f13363 1"/>
              <a:gd name="f16512" fmla="*/ 1307709 f13363 1"/>
              <a:gd name="f16513" fmla="*/ 1315444 f13363 1"/>
              <a:gd name="f16514" fmla="*/ 1317800 f13363 1"/>
              <a:gd name="f16515" fmla="*/ 442833 f13362 1"/>
              <a:gd name="f16516" fmla="*/ 1320026 f13363 1"/>
              <a:gd name="f16517" fmla="*/ 1327687 f13363 1"/>
              <a:gd name="f16518" fmla="*/ 1331935 f13363 1"/>
              <a:gd name="f16519" fmla="*/ 444074 f13362 1"/>
              <a:gd name="f16520" fmla="*/ 1336461 f13363 1"/>
              <a:gd name="f16521" fmla="*/ 1355270 f13363 1"/>
              <a:gd name="f16522" fmla="*/ 1357014 f13363 1"/>
              <a:gd name="f16523" fmla="*/ 443870 f13362 1"/>
              <a:gd name="f16524" fmla="*/ 1353415 f13363 1"/>
              <a:gd name="f16525" fmla="*/ 1391850 f13363 1"/>
              <a:gd name="f16526" fmla="*/ 1390255 f13363 1"/>
              <a:gd name="f16527" fmla="*/ 443018 f13362 1"/>
              <a:gd name="f16528" fmla="*/ 1389736 f13363 1"/>
              <a:gd name="f16529" fmla="*/ 1402312 f13363 1"/>
              <a:gd name="f16530" fmla="*/ 1400309 f13363 1"/>
              <a:gd name="f16531" fmla="*/ 1418784 f13363 1"/>
              <a:gd name="f16532" fmla="*/ 1418042 f13363 1"/>
              <a:gd name="f16533" fmla="*/ 1432196 f13363 1"/>
              <a:gd name="f16534" fmla="*/ 1438224 f13363 1"/>
              <a:gd name="f16535" fmla="*/ 1438892 f13363 1"/>
              <a:gd name="f16536" fmla="*/ 444167 f13362 1"/>
              <a:gd name="f16537" fmla="*/ 1438020 f13363 1"/>
              <a:gd name="f16538" fmla="*/ 1450968 f13363 1"/>
              <a:gd name="f16539" fmla="*/ 1452081 f13363 1"/>
              <a:gd name="f16540" fmla="*/ 442741 f13362 1"/>
              <a:gd name="f16541" fmla="*/ 1452229 f13363 1"/>
              <a:gd name="f16542" fmla="*/ 1486824 f13363 1"/>
              <a:gd name="f16543" fmla="*/ 1494633 f13363 1"/>
              <a:gd name="f16544" fmla="*/ 447000 f13362 1"/>
              <a:gd name="f16545" fmla="*/ 1495579 f13363 1"/>
              <a:gd name="f16546" fmla="*/ 1497490 f13363 1"/>
              <a:gd name="f16547" fmla="*/ 447204 f13362 1"/>
              <a:gd name="f16548" fmla="*/ 1500625 f13363 1"/>
              <a:gd name="f16549" fmla="*/ 446241 f13362 1"/>
              <a:gd name="f16550" fmla="*/ 1502424 f13363 1"/>
              <a:gd name="f16551" fmla="*/ 444352 f13362 1"/>
              <a:gd name="f16552" fmla="*/ 442648 f13362 1"/>
              <a:gd name="f16553" fmla="*/ 1557665 f13363 1"/>
              <a:gd name="f16554" fmla="*/ 1556367 f13363 1"/>
              <a:gd name="f16555" fmla="*/ 1567589 f13363 1"/>
              <a:gd name="f16556" fmla="*/ 1568943 f13363 1"/>
              <a:gd name="f16557" fmla="*/ 1648131 f13363 1"/>
              <a:gd name="f16558" fmla="*/ 1646833 f13363 1"/>
              <a:gd name="f16559" fmla="*/ 1659595 f13363 1"/>
              <a:gd name="f16560" fmla="*/ 1660856 f13363 1"/>
              <a:gd name="f16561" fmla="*/ 10295 f13363 1"/>
              <a:gd name="f16562" fmla="*/ 452001 f13362 1"/>
              <a:gd name="f16563" fmla="*/ 11742 f13363 1"/>
              <a:gd name="f16564" fmla="*/ 456816 f13362 1"/>
              <a:gd name="f16565" fmla="*/ 23725 f13363 1"/>
              <a:gd name="f16566" fmla="*/ 22148 f13363 1"/>
              <a:gd name="f16567" fmla="*/ 101169 f13363 1"/>
              <a:gd name="f16568" fmla="*/ 102598 f13363 1"/>
              <a:gd name="f16569" fmla="*/ 114599 f13363 1"/>
              <a:gd name="f16570" fmla="*/ 113115 f13363 1"/>
              <a:gd name="f16571" fmla="*/ 218162 f13363 1"/>
              <a:gd name="f16572" fmla="*/ 219497 f13363 1"/>
              <a:gd name="f16573" fmla="*/ 231443 f13363 1"/>
              <a:gd name="f16574" fmla="*/ 230052 f13363 1"/>
              <a:gd name="f16575" fmla="*/ 358972 f13363 1"/>
              <a:gd name="f16576" fmla="*/ 359844 f13363 1"/>
              <a:gd name="f16577" fmla="*/ 371660 f13363 1"/>
              <a:gd name="f16578" fmla="*/ 370751 f13363 1"/>
              <a:gd name="f16579" fmla="*/ 482809 f13363 1"/>
              <a:gd name="f16580" fmla="*/ 484979 f13363 1"/>
              <a:gd name="f16581" fmla="*/ 654968 f13363 1"/>
              <a:gd name="f16582" fmla="*/ 657917 f13363 1"/>
              <a:gd name="f16583" fmla="*/ 858531 f13363 1"/>
              <a:gd name="f16584" fmla="*/ 856917 f13363 1"/>
              <a:gd name="f16585" fmla="*/ 1005332 f13363 1"/>
              <a:gd name="f16586" fmla="*/ 1005035 f13363 1"/>
              <a:gd name="f16587" fmla="*/ 455631 f13362 1"/>
              <a:gd name="f16588" fmla="*/ 1005017 f13363 1"/>
              <a:gd name="f16589" fmla="*/ 1026776 f13363 1"/>
              <a:gd name="f16590" fmla="*/ 1025978 f13363 1"/>
              <a:gd name="f16591" fmla="*/ 1064301 f13363 1"/>
              <a:gd name="f16592" fmla="*/ 1063782 f13363 1"/>
              <a:gd name="f16593" fmla="*/ 1075580 f13363 1"/>
              <a:gd name="f16594" fmla="*/ 1076080 f13363 1"/>
              <a:gd name="f16595" fmla="*/ 1294075 f13363 1"/>
              <a:gd name="f16596" fmla="*/ 1292925 f13363 1"/>
              <a:gd name="f16597" fmla="*/ 1304556 f13363 1"/>
              <a:gd name="f16598" fmla="*/ 1305724 f13363 1"/>
              <a:gd name="f16599" fmla="*/ 1338186 f13363 1"/>
              <a:gd name="f16600" fmla="*/ 1330488 f13363 1"/>
              <a:gd name="f16601" fmla="*/ 1388122 f13363 1"/>
              <a:gd name="f16602" fmla="*/ 1391294 f13363 1"/>
              <a:gd name="f16603" fmla="*/ 452038 f13362 1"/>
              <a:gd name="f16604" fmla="*/ 1391312 f13363 1"/>
              <a:gd name="f16605" fmla="*/ 1350243 f13363 1"/>
              <a:gd name="f16606" fmla="*/ 1349038 f13363 1"/>
              <a:gd name="f16607" fmla="*/ 453927 f13362 1"/>
              <a:gd name="f16608" fmla="*/ 1348463 f13363 1"/>
              <a:gd name="f16609" fmla="*/ 453260 f13362 1"/>
              <a:gd name="f16610" fmla="*/ 1398806 f13363 1"/>
              <a:gd name="f16611" fmla="*/ 1397582 f13363 1"/>
              <a:gd name="f16612" fmla="*/ 1421771 f13363 1"/>
              <a:gd name="f16613" fmla="*/ 1420454 f13363 1"/>
              <a:gd name="f16614" fmla="*/ 455057 f13362 1"/>
              <a:gd name="f16615" fmla="*/ 1419137 f13363 1"/>
              <a:gd name="f16616" fmla="*/ 452408 f13362 1"/>
              <a:gd name="f16617" fmla="*/ 1419100 f13363 1"/>
              <a:gd name="f16618" fmla="*/ 1436647 f13363 1"/>
              <a:gd name="f16619" fmla="*/ 1435275 f13363 1"/>
              <a:gd name="f16620" fmla="*/ 1448501 f13363 1"/>
              <a:gd name="f16621" fmla="*/ 1449781 f13363 1"/>
              <a:gd name="f16622" fmla="*/ 1504910 f13363 1"/>
              <a:gd name="f16623" fmla="*/ 1503185 f13363 1"/>
              <a:gd name="f16624" fmla="*/ 456576 f13362 1"/>
              <a:gd name="f16625" fmla="*/ 1503092 f13363 1"/>
              <a:gd name="f16626" fmla="*/ 1512534 f13363 1"/>
              <a:gd name="f16627" fmla="*/ 1511254 f13363 1"/>
              <a:gd name="f16628" fmla="*/ 455446 f13362 1"/>
              <a:gd name="f16629" fmla="*/ 1510215 f13363 1"/>
              <a:gd name="f16630" fmla="*/ 454501 f13362 1"/>
              <a:gd name="f16631" fmla="*/ 1508156 f13363 1"/>
              <a:gd name="f16632" fmla="*/ 1555049 f13363 1"/>
              <a:gd name="f16633" fmla="*/ 1553510 f13363 1"/>
              <a:gd name="f16634" fmla="*/ 1564825 f13363 1"/>
              <a:gd name="f16635" fmla="*/ 1566216 f13363 1"/>
              <a:gd name="f16636" fmla="*/ 1645275 f13363 1"/>
              <a:gd name="f16637" fmla="*/ 1643698 f13363 1"/>
              <a:gd name="f16638" fmla="*/ 1656720 f13363 1"/>
              <a:gd name="f16639" fmla="*/ 1658204 f13363 1"/>
              <a:gd name="f16640" fmla="*/ 13430 f13363 1"/>
              <a:gd name="f16641" fmla="*/ 461613 f13362 1"/>
              <a:gd name="f16642" fmla="*/ 15118 f13363 1"/>
              <a:gd name="f16643" fmla="*/ 466429 f13362 1"/>
              <a:gd name="f16644" fmla="*/ 27231 f13363 1"/>
              <a:gd name="f16645" fmla="*/ 25320 f13363 1"/>
              <a:gd name="f16646" fmla="*/ 104045 f13363 1"/>
              <a:gd name="f16647" fmla="*/ 105788 f13363 1"/>
              <a:gd name="f16648" fmla="*/ 117883 f13363 1"/>
              <a:gd name="f16649" fmla="*/ 116083 f13363 1"/>
              <a:gd name="f16650" fmla="*/ 220833 f13363 1"/>
              <a:gd name="f16651" fmla="*/ 234504 f13363 1"/>
              <a:gd name="f16652" fmla="*/ 232853 f13363 1"/>
              <a:gd name="f16653" fmla="*/ 360734 f13363 1"/>
              <a:gd name="f16654" fmla="*/ 361773 f13363 1"/>
              <a:gd name="f16655" fmla="*/ 373663 f13363 1"/>
              <a:gd name="f16656" fmla="*/ 372587 f13363 1"/>
              <a:gd name="f16657" fmla="*/ 486890 f13363 1"/>
              <a:gd name="f16658" fmla="*/ 486964 f13363 1"/>
              <a:gd name="f16659" fmla="*/ 461798 f13362 1"/>
              <a:gd name="f16660" fmla="*/ 490340 f13363 1"/>
              <a:gd name="f16661" fmla="*/ 655339 f13363 1"/>
              <a:gd name="f16662" fmla="*/ 654300 f13363 1"/>
              <a:gd name="f16663" fmla="*/ 463132 f13362 1"/>
              <a:gd name="f16664" fmla="*/ 654615 f13363 1"/>
              <a:gd name="f16665" fmla="*/ 856305 f13363 1"/>
              <a:gd name="f16666" fmla="*/ 856509 f13363 1"/>
              <a:gd name="f16667" fmla="*/ 854821 f13363 1"/>
              <a:gd name="f16668" fmla="*/ 985892 f13363 1"/>
              <a:gd name="f16669" fmla="*/ 986041 f13363 1"/>
              <a:gd name="f16670" fmla="*/ 464928 f13362 1"/>
              <a:gd name="f16671" fmla="*/ 987209 f13363 1"/>
              <a:gd name="f16672" fmla="*/ 1001474 f13363 1"/>
              <a:gd name="f16673" fmla="*/ 997263 f13363 1"/>
              <a:gd name="f16674" fmla="*/ 464354 f13362 1"/>
              <a:gd name="f16675" fmla="*/ 996781 f13363 1"/>
              <a:gd name="f16676" fmla="*/ 464262 f13362 1"/>
              <a:gd name="f16677" fmla="*/ 991235 f13363 1"/>
              <a:gd name="f16678" fmla="*/ 1027703 f13363 1"/>
              <a:gd name="f16679" fmla="*/ 1026887 f13363 1"/>
              <a:gd name="f16680" fmla="*/ 462836 f13362 1"/>
              <a:gd name="f16681" fmla="*/ 1026609 f13363 1"/>
              <a:gd name="f16682" fmla="*/ 462650 f13362 1"/>
              <a:gd name="f16683" fmla="*/ 1026831 f13363 1"/>
              <a:gd name="f16684" fmla="*/ 1063263 f13363 1"/>
              <a:gd name="f16685" fmla="*/ 1062743 f13363 1"/>
              <a:gd name="f16686" fmla="*/ 1074596 f13363 1"/>
              <a:gd name="f16687" fmla="*/ 1075079 f13363 1"/>
              <a:gd name="f16688" fmla="*/ 1291682 f13363 1"/>
              <a:gd name="f16689" fmla="*/ 1290328 f13363 1"/>
              <a:gd name="f16690" fmla="*/ 1302089 f13363 1"/>
              <a:gd name="f16691" fmla="*/ 1303387 f13363 1"/>
              <a:gd name="f16692" fmla="*/ 1326519 f13363 1"/>
              <a:gd name="f16693" fmla="*/ 465966 f13362 1"/>
              <a:gd name="f16694" fmla="*/ 1319006 f13363 1"/>
              <a:gd name="f16695" fmla="*/ 1388938 f13363 1"/>
              <a:gd name="f16696" fmla="*/ 1384467 f13363 1"/>
              <a:gd name="f16697" fmla="*/ 462373 f13362 1"/>
              <a:gd name="f16698" fmla="*/ 1384931 f13363 1"/>
              <a:gd name="f16699" fmla="*/ 1396803 f13363 1"/>
              <a:gd name="f16700" fmla="*/ 1394391 f13363 1"/>
              <a:gd name="f16701" fmla="*/ 1423607 f13363 1"/>
              <a:gd name="f16702" fmla="*/ 1423125 f13363 1"/>
              <a:gd name="f16703" fmla="*/ 464169 f13362 1"/>
              <a:gd name="f16704" fmla="*/ 1423403 f13363 1"/>
              <a:gd name="f16705" fmla="*/ 1433902 f13363 1"/>
              <a:gd name="f16706" fmla="*/ 1432400 f13363 1"/>
              <a:gd name="f16707" fmla="*/ 1445663 f13363 1"/>
              <a:gd name="f16708" fmla="*/ 1447091 f13363 1"/>
              <a:gd name="f16709" fmla="*/ 1502257 f13363 1"/>
              <a:gd name="f16710" fmla="*/ 1502239 f13363 1"/>
              <a:gd name="f16711" fmla="*/ 462280 f13362 1"/>
              <a:gd name="f16712" fmla="*/ 1502332 f13363 1"/>
              <a:gd name="f16713" fmla="*/ 1501126 f13363 1"/>
              <a:gd name="f16714" fmla="*/ 1515557 f13363 1"/>
              <a:gd name="f16715" fmla="*/ 1514482 f13363 1"/>
              <a:gd name="f16716" fmla="*/ 462076 f13362 1"/>
              <a:gd name="f16717" fmla="*/ 1514444 f13363 1"/>
              <a:gd name="f16718" fmla="*/ 1551970 f13363 1"/>
              <a:gd name="f16719" fmla="*/ 1550208 f13363 1"/>
              <a:gd name="f16720" fmla="*/ 1568646 f13363 1"/>
              <a:gd name="f16721" fmla="*/ 1568813 f13363 1"/>
              <a:gd name="f16722" fmla="*/ 465503 f13362 1"/>
              <a:gd name="f16723" fmla="*/ 1569258 f13363 1"/>
              <a:gd name="f16724" fmla="*/ 1642140 f13363 1"/>
              <a:gd name="f16725" fmla="*/ 1640211 f13363 1"/>
              <a:gd name="f16726" fmla="*/ 1653437 f13363 1"/>
              <a:gd name="f16727" fmla="*/ 1655143 f13363 1"/>
              <a:gd name="f16728" fmla="*/ 64144 f13363 1"/>
              <a:gd name="f16729" fmla="*/ 462743 f13362 1"/>
              <a:gd name="f16730" fmla="*/ 59489 f13363 1"/>
              <a:gd name="f16731" fmla="*/ 464447 f13362 1"/>
              <a:gd name="f16732" fmla="*/ 57967 f13363 1"/>
              <a:gd name="f16733" fmla="*/ 464540 f13362 1"/>
              <a:gd name="f16734" fmla="*/ 55946 f13363 1"/>
              <a:gd name="f16735" fmla="*/ 68374 f13363 1"/>
              <a:gd name="f16736" fmla="*/ 16806 f13363 1"/>
              <a:gd name="f16737" fmla="*/ 471226 f13362 1"/>
              <a:gd name="f16738" fmla="*/ 18791 f13363 1"/>
              <a:gd name="f16739" fmla="*/ 476041 f13362 1"/>
              <a:gd name="f16740" fmla="*/ 31033 f13363 1"/>
              <a:gd name="f16741" fmla="*/ 29123 f13363 1"/>
              <a:gd name="f16742" fmla="*/ 55890 f13363 1"/>
              <a:gd name="f16743" fmla="*/ 56261 f13363 1"/>
              <a:gd name="f16744" fmla="*/ 472318 f13362 1"/>
              <a:gd name="f16745" fmla="*/ 56150 f13363 1"/>
              <a:gd name="f16746" fmla="*/ 472133 f13362 1"/>
              <a:gd name="f16747" fmla="*/ 57634 f13363 1"/>
              <a:gd name="f16748" fmla="*/ 66296 f13363 1"/>
              <a:gd name="f16749" fmla="*/ 66519 f13363 1"/>
              <a:gd name="f16750" fmla="*/ 475171 f13362 1"/>
              <a:gd name="f16751" fmla="*/ 474022 f13362 1"/>
              <a:gd name="f16752" fmla="*/ 68782 f13363 1"/>
              <a:gd name="f16753" fmla="*/ 107532 f13363 1"/>
              <a:gd name="f16754" fmla="*/ 109294 f13363 1"/>
              <a:gd name="f16755" fmla="*/ 121518 f13363 1"/>
              <a:gd name="f16756" fmla="*/ 119701 f13363 1"/>
              <a:gd name="f16757" fmla="*/ 224061 f13363 1"/>
              <a:gd name="f16758" fmla="*/ 237899 f13363 1"/>
              <a:gd name="f16759" fmla="*/ 236192 f13363 1"/>
              <a:gd name="f16760" fmla="*/ 362867 f13363 1"/>
              <a:gd name="f16761" fmla="*/ 363943 f13363 1"/>
              <a:gd name="f16762" fmla="*/ 375889 f13363 1"/>
              <a:gd name="f16763" fmla="*/ 374776 f13363 1"/>
              <a:gd name="f16764" fmla="*/ 496313 f13363 1"/>
              <a:gd name="f16765" fmla="*/ 499207 f13363 1"/>
              <a:gd name="f16766" fmla="*/ 474411 f13362 1"/>
              <a:gd name="f16767" fmla="*/ 500635 f13363 1"/>
              <a:gd name="f16768" fmla="*/ 475263 f13362 1"/>
              <a:gd name="f16769" fmla="*/ 501933 f13363 1"/>
              <a:gd name="f16770" fmla="*/ 654764 f13363 1"/>
              <a:gd name="f16771" fmla="*/ 654875 f13363 1"/>
              <a:gd name="f16772" fmla="*/ 474893 f13362 1"/>
              <a:gd name="f16773" fmla="*/ 655190 f13363 1"/>
              <a:gd name="f16774" fmla="*/ 854060 f13363 1"/>
              <a:gd name="f16775" fmla="*/ 853931 f13363 1"/>
              <a:gd name="f16776" fmla="*/ 475930 f13362 1"/>
              <a:gd name="f16777" fmla="*/ 853949 f13363 1"/>
              <a:gd name="f16778" fmla="*/ 980754 f13363 1"/>
              <a:gd name="f16779" fmla="*/ 984149 f13363 1"/>
              <a:gd name="f16780" fmla="*/ 989157 f13363 1"/>
              <a:gd name="f16781" fmla="*/ 987784 f13363 1"/>
              <a:gd name="f16782" fmla="*/ 1023900 f13363 1"/>
              <a:gd name="f16783" fmla="*/ 1026034 f13363 1"/>
              <a:gd name="f16784" fmla="*/ 1062242 f13363 1"/>
              <a:gd name="f16785" fmla="*/ 1061723 f13363 1"/>
              <a:gd name="f16786" fmla="*/ 1073613 f13363 1"/>
              <a:gd name="f16787" fmla="*/ 1074096 f13363 1"/>
              <a:gd name="f16788" fmla="*/ 1288956 f13363 1"/>
              <a:gd name="f16789" fmla="*/ 1287416 f13363 1"/>
              <a:gd name="f16790" fmla="*/ 1299306 f13363 1"/>
              <a:gd name="f16791" fmla="*/ 1300716 f13363 1"/>
              <a:gd name="f16792" fmla="*/ 1314981 f13363 1"/>
              <a:gd name="f16793" fmla="*/ 1312662 f13363 1"/>
              <a:gd name="f16794" fmla="*/ 475356 f13362 1"/>
              <a:gd name="f16795" fmla="*/ 1423718 f13363 1"/>
              <a:gd name="f16796" fmla="*/ 1423589 f13363 1"/>
              <a:gd name="f16797" fmla="*/ 473744 f13362 1"/>
              <a:gd name="f16798" fmla="*/ 1430619 f13363 1"/>
              <a:gd name="f16799" fmla="*/ 1428820 f13363 1"/>
              <a:gd name="f16800" fmla="*/ 1442361 f13363 1"/>
              <a:gd name="f16801" fmla="*/ 1444049 f13363 1"/>
              <a:gd name="f16802" fmla="*/ 1502072 f13363 1"/>
              <a:gd name="f16803" fmla="*/ 1502999 f13363 1"/>
              <a:gd name="f16804" fmla="*/ 474133 f13362 1"/>
              <a:gd name="f16805" fmla="*/ 1503482 f13363 1"/>
              <a:gd name="f16806" fmla="*/ 1513851 f13363 1"/>
              <a:gd name="f16807" fmla="*/ 1515057 f13363 1"/>
              <a:gd name="f16808" fmla="*/ 472615 f13362 1"/>
              <a:gd name="f16809" fmla="*/ 1515539 f13363 1"/>
              <a:gd name="f16810" fmla="*/ 1548446 f13363 1"/>
              <a:gd name="f16811" fmla="*/ 1548297 f13363 1"/>
              <a:gd name="f16812" fmla="*/ 471652 f13362 1"/>
              <a:gd name="f16813" fmla="*/ 1542640 f13363 1"/>
              <a:gd name="f16814" fmla="*/ 1564714 f13363 1"/>
              <a:gd name="f16815" fmla="*/ 1567737 f13363 1"/>
              <a:gd name="f16816" fmla="*/ 1638300 f13363 1"/>
              <a:gd name="f16817" fmla="*/ 1636389 f13363 1"/>
              <a:gd name="f16818" fmla="*/ 1649597 f13363 1"/>
              <a:gd name="f16819" fmla="*/ 1651656 f13363 1"/>
              <a:gd name="f16820" fmla="*/ 20868 f13363 1"/>
              <a:gd name="f16821" fmla="*/ 480838 f13362 1"/>
              <a:gd name="f16822" fmla="*/ 22927 f13363 1"/>
              <a:gd name="f16823" fmla="*/ 485653 f13362 1"/>
              <a:gd name="f16824" fmla="*/ 35522 f13363 1"/>
              <a:gd name="f16825" fmla="*/ 33278 f13363 1"/>
              <a:gd name="f16826" fmla="*/ 60472 f13363 1"/>
              <a:gd name="f16827" fmla="*/ 62994 f13363 1"/>
              <a:gd name="f16828" fmla="*/ 484561 f13362 1"/>
              <a:gd name="f16829" fmla="*/ 64590 f13363 1"/>
              <a:gd name="f16830" fmla="*/ 111353 f13363 1"/>
              <a:gd name="f16831" fmla="*/ 113412 f13363 1"/>
              <a:gd name="f16832" fmla="*/ 125785 f13363 1"/>
              <a:gd name="f16833" fmla="*/ 123633 f13363 1"/>
              <a:gd name="f16834" fmla="*/ 227566 f13363 1"/>
              <a:gd name="f16835" fmla="*/ 229477 f13363 1"/>
              <a:gd name="f16836" fmla="*/ 241850 f13363 1"/>
              <a:gd name="f16837" fmla="*/ 239846 f13363 1"/>
              <a:gd name="f16838" fmla="*/ 366484 f13363 1"/>
              <a:gd name="f16839" fmla="*/ 378542 f13363 1"/>
              <a:gd name="f16840" fmla="*/ 377187 f13363 1"/>
              <a:gd name="f16841" fmla="*/ 508723 f13363 1"/>
              <a:gd name="f16842" fmla="*/ 509186 f13363 1"/>
              <a:gd name="f16843" fmla="*/ 481245 f13362 1"/>
              <a:gd name="f16844" fmla="*/ 513750 f13363 1"/>
              <a:gd name="f16845" fmla="*/ 653780 f13363 1"/>
              <a:gd name="f16846" fmla="*/ 654263 f13363 1"/>
              <a:gd name="f16847" fmla="*/ 854635 f13363 1"/>
              <a:gd name="f16848" fmla="*/ 855990 f13363 1"/>
              <a:gd name="f16849" fmla="*/ 967584 f13363 1"/>
              <a:gd name="f16850" fmla="*/ 987024 f13363 1"/>
              <a:gd name="f16851" fmla="*/ 987692 f13363 1"/>
              <a:gd name="f16852" fmla="*/ 1020283 f13363 1"/>
              <a:gd name="f16853" fmla="*/ 1021953 f13363 1"/>
              <a:gd name="f16854" fmla="*/ 1061018 f13363 1"/>
              <a:gd name="f16855" fmla="*/ 1060276 f13363 1"/>
              <a:gd name="f16856" fmla="*/ 1072222 f13363 1"/>
              <a:gd name="f16857" fmla="*/ 1072927 f13363 1"/>
              <a:gd name="f16858" fmla="*/ 1284392 f13363 1"/>
              <a:gd name="f16859" fmla="*/ 1281629 f13363 1"/>
              <a:gd name="f16860" fmla="*/ 1297730 f13363 1"/>
              <a:gd name="f16861" fmla="*/ 1285876 f13363 1"/>
              <a:gd name="f16862" fmla="*/ 1285413 f13363 1"/>
              <a:gd name="f16863" fmla="*/ 482283 f13362 1"/>
              <a:gd name="f16864" fmla="*/ 1285116 f13363 1"/>
              <a:gd name="f16865" fmla="*/ 1309286 f13363 1"/>
              <a:gd name="f16866" fmla="*/ 1308859 f13363 1"/>
              <a:gd name="f16867" fmla="*/ 481431 f13362 1"/>
              <a:gd name="f16868" fmla="*/ 1306874 f13363 1"/>
              <a:gd name="f16869" fmla="*/ 482949 f13362 1"/>
              <a:gd name="f16870" fmla="*/ 1304964 f13363 1"/>
              <a:gd name="f16871" fmla="*/ 484375 f13362 1"/>
              <a:gd name="f16872" fmla="*/ 1298898 f13363 1"/>
              <a:gd name="f16873" fmla="*/ 1438706 f13363 1"/>
              <a:gd name="f16874" fmla="*/ 1440617 f13363 1"/>
              <a:gd name="f16875" fmla="*/ 1427020 f13363 1"/>
              <a:gd name="f16876" fmla="*/ 1425332 f13363 1"/>
              <a:gd name="f16877" fmla="*/ 485338 f13362 1"/>
              <a:gd name="f16878" fmla="*/ 1423978 f13363 1"/>
              <a:gd name="f16879" fmla="*/ 483709 f13362 1"/>
              <a:gd name="f16880" fmla="*/ 483042 f13362 1"/>
              <a:gd name="f16881" fmla="*/ 1423459 f13363 1"/>
              <a:gd name="f16882" fmla="*/ 1541156 f13363 1"/>
              <a:gd name="f16883" fmla="*/ 1542306 f13363 1"/>
              <a:gd name="f16884" fmla="*/ 485598 f13362 1"/>
              <a:gd name="f16885" fmla="*/ 1542287 f13363 1"/>
              <a:gd name="f16886" fmla="*/ 1555309 f13363 1"/>
              <a:gd name="f16887" fmla="*/ 1555420 f13363 1"/>
              <a:gd name="f16888" fmla="*/ 1558648 f13363 1"/>
              <a:gd name="f16889" fmla="*/ 481338 f13362 1"/>
              <a:gd name="f16890" fmla="*/ 1559242 f13363 1"/>
              <a:gd name="f16891" fmla="*/ 1634164 f13363 1"/>
              <a:gd name="f16892" fmla="*/ 1631900 f13363 1"/>
              <a:gd name="f16893" fmla="*/ 1645479 f13363 1"/>
              <a:gd name="f16894" fmla="*/ 1647538 f13363 1"/>
              <a:gd name="f16895" fmla="*/ 25116 f13363 1"/>
              <a:gd name="f16896" fmla="*/ 490450 f13362 1"/>
              <a:gd name="f16897" fmla="*/ 27546 f13363 1"/>
              <a:gd name="f16898" fmla="*/ 495266 f13362 1"/>
              <a:gd name="f16899" fmla="*/ 40364 f13363 1"/>
              <a:gd name="f16900" fmla="*/ 37767 f13363 1"/>
              <a:gd name="f16901" fmla="*/ 115508 f13363 1"/>
              <a:gd name="f16902" fmla="*/ 117864 f13363 1"/>
              <a:gd name="f16903" fmla="*/ 130404 f13363 1"/>
              <a:gd name="f16904" fmla="*/ 127937 f13363 1"/>
              <a:gd name="f16905" fmla="*/ 231388 f13363 1"/>
              <a:gd name="f16906" fmla="*/ 233576 f13363 1"/>
              <a:gd name="f16907" fmla="*/ 246135 f13363 1"/>
              <a:gd name="f16908" fmla="*/ 243853 f13363 1"/>
              <a:gd name="f16909" fmla="*/ 369267 f13363 1"/>
              <a:gd name="f16910" fmla="*/ 381417 f13363 1"/>
              <a:gd name="f16911" fmla="*/ 379877 f13363 1"/>
              <a:gd name="f16912" fmla="*/ 515957 f13363 1"/>
              <a:gd name="f16913" fmla="*/ 516013 f13363 1"/>
              <a:gd name="f16914" fmla="*/ 490617 f13362 1"/>
              <a:gd name="f16915" fmla="*/ 516662 f13363 1"/>
              <a:gd name="f16916" fmla="*/ 650868 f13363 1"/>
              <a:gd name="f16917" fmla="*/ 652667 f13363 1"/>
              <a:gd name="f16918" fmla="*/ 857900 f13363 1"/>
              <a:gd name="f16919" fmla="*/ 859440 f13363 1"/>
              <a:gd name="f16920" fmla="*/ 494321 f13362 1"/>
              <a:gd name="f16921" fmla="*/ 960813 f13363 1"/>
              <a:gd name="f16922" fmla="*/ 960776 f13363 1"/>
              <a:gd name="f16923" fmla="*/ 495173 f13362 1"/>
              <a:gd name="f16924" fmla="*/ 959923 f13363 1"/>
              <a:gd name="f16925" fmla="*/ 493951 f13362 1"/>
              <a:gd name="f16926" fmla="*/ 963095 f13363 1"/>
              <a:gd name="f16927" fmla="*/ 987525 f13363 1"/>
              <a:gd name="f16928" fmla="*/ 492802 f13362 1"/>
              <a:gd name="f16929" fmla="*/ 984297 f13363 1"/>
              <a:gd name="f16930" fmla="*/ 1016870 f13363 1"/>
              <a:gd name="f16931" fmla="*/ 1018595 f13363 1"/>
              <a:gd name="f16932" fmla="*/ 1059553 f13363 1"/>
              <a:gd name="f16933" fmla="*/ 1058811 f13363 1"/>
              <a:gd name="f16934" fmla="*/ 1070831 f13363 1"/>
              <a:gd name="f16935" fmla="*/ 1071536 f13363 1"/>
              <a:gd name="f16936" fmla="*/ 1278698 f13363 1"/>
              <a:gd name="f16937" fmla="*/ 1275915 f13363 1"/>
              <a:gd name="f16938" fmla="*/ 494414 f13362 1"/>
              <a:gd name="f16939" fmla="*/ 1275340 f13363 1"/>
              <a:gd name="f16940" fmla="*/ 1437297 f13363 1"/>
              <a:gd name="f16941" fmla="*/ 1438206 f13363 1"/>
              <a:gd name="f16942" fmla="*/ 1437241 f13363 1"/>
              <a:gd name="f16943" fmla="*/ 1436518 f13363 1"/>
              <a:gd name="f16944" fmla="*/ 491098 f13362 1"/>
              <a:gd name="f16945" fmla="*/ 1436777 f13363 1"/>
              <a:gd name="f16946" fmla="*/ 1482298 f13363 1"/>
              <a:gd name="f16947" fmla="*/ 1482094 f13363 1"/>
              <a:gd name="f16948" fmla="*/ 493376 f13362 1"/>
              <a:gd name="f16949" fmla="*/ 1482483 f13363 1"/>
              <a:gd name="f16950" fmla="*/ 1499308 f13363 1"/>
              <a:gd name="f16951" fmla="*/ 1498529 f13363 1"/>
              <a:gd name="f16952" fmla="*/ 493858 f13362 1"/>
              <a:gd name="f16953" fmla="*/ 1496155 f13363 1"/>
              <a:gd name="f16954" fmla="*/ 1539894 f13363 1"/>
              <a:gd name="f16955" fmla="*/ 1537483 f13363 1"/>
              <a:gd name="f16956" fmla="*/ 1549652 f13363 1"/>
              <a:gd name="f16957" fmla="*/ 1551989 f13363 1"/>
              <a:gd name="f16958" fmla="*/ 1629656 f13363 1"/>
              <a:gd name="f16959" fmla="*/ 1627096 f13363 1"/>
              <a:gd name="f16960" fmla="*/ 1640916 f13363 1"/>
              <a:gd name="f16961" fmla="*/ 1643420 f13363 1"/>
              <a:gd name="f16962" fmla="*/ 29995 f13363 1"/>
              <a:gd name="f16963" fmla="*/ 500063 f13362 1"/>
              <a:gd name="f16964" fmla="*/ 32425 f13363 1"/>
              <a:gd name="f16965" fmla="*/ 504878 f13362 1"/>
              <a:gd name="f16966" fmla="*/ 1621272 f13363 1"/>
              <a:gd name="f16967" fmla="*/ 1617710 f13363 1"/>
              <a:gd name="f16968" fmla="*/ 503526 f13362 1"/>
              <a:gd name="f16969" fmla="*/ 1545626 f13363 1"/>
              <a:gd name="f16970" fmla="*/ 1547314 f13363 1"/>
              <a:gd name="f16971" fmla="*/ 1535090 f13363 1"/>
              <a:gd name="f16972" fmla="*/ 1532994 f13363 1"/>
              <a:gd name="f16973" fmla="*/ 504285 f13362 1"/>
              <a:gd name="f16974" fmla="*/ 1501367 f13363 1"/>
              <a:gd name="f16975" fmla="*/ 1501423 f13363 1"/>
              <a:gd name="f16976" fmla="*/ 1483782 f13363 1"/>
              <a:gd name="f16977" fmla="*/ 1485989 f13363 1"/>
              <a:gd name="f16978" fmla="*/ 504378 f13362 1"/>
              <a:gd name="f16979" fmla="*/ 1435460 f13363 1"/>
              <a:gd name="f16980" fmla="*/ 1435943 f13363 1"/>
              <a:gd name="f16981" fmla="*/ 502378 f13362 1"/>
              <a:gd name="f16982" fmla="*/ 1436388 f13363 1"/>
              <a:gd name="f16983" fmla="*/ 1272354 f13363 1"/>
              <a:gd name="f16984" fmla="*/ 503619 f13362 1"/>
              <a:gd name="f16985" fmla="*/ 1069625 f13363 1"/>
              <a:gd name="f16986" fmla="*/ 1070145 f13363 1"/>
              <a:gd name="f16987" fmla="*/ 1058069 f13363 1"/>
              <a:gd name="f16988" fmla="*/ 1057475 f13363 1"/>
              <a:gd name="f16989" fmla="*/ 503989 f13362 1"/>
              <a:gd name="f16990" fmla="*/ 1013772 f13363 1"/>
              <a:gd name="f16991" fmla="*/ 1013884 f13363 1"/>
              <a:gd name="f16992" fmla="*/ 1014922 f13363 1"/>
              <a:gd name="f16993" fmla="*/ 500766 f13362 1"/>
              <a:gd name="f16994" fmla="*/ 1015164 f13363 1"/>
              <a:gd name="f16995" fmla="*/ 982665 f13363 1"/>
              <a:gd name="f16996" fmla="*/ 982053 f13363 1"/>
              <a:gd name="f16997" fmla="*/ 503896 f13362 1"/>
              <a:gd name="f16998" fmla="*/ 962575 f13363 1"/>
              <a:gd name="f16999" fmla="*/ 861796 f13363 1"/>
              <a:gd name="f17000" fmla="*/ 862389 f13363 1"/>
              <a:gd name="f17001" fmla="*/ 501526 f13362 1"/>
              <a:gd name="f17002" fmla="*/ 862964 f13363 1"/>
              <a:gd name="f17003" fmla="*/ 649273 f13363 1"/>
              <a:gd name="f17004" fmla="*/ 650015 f13363 1"/>
              <a:gd name="f17005" fmla="*/ 517348 f13363 1"/>
              <a:gd name="f17006" fmla="*/ 517923 f13363 1"/>
              <a:gd name="f17007" fmla="*/ 504193 f13362 1"/>
              <a:gd name="f17008" fmla="*/ 384292 f13363 1"/>
              <a:gd name="f17009" fmla="*/ 382956 f13363 1"/>
              <a:gd name="f17010" fmla="*/ 372049 f13363 1"/>
              <a:gd name="f17011" fmla="*/ 250382 f13363 1"/>
              <a:gd name="f17012" fmla="*/ 248416 f13363 1"/>
              <a:gd name="f17013" fmla="*/ 235765 f13363 1"/>
              <a:gd name="f17014" fmla="*/ 237657 f13363 1"/>
              <a:gd name="f17015" fmla="*/ 134985 f13363 1"/>
              <a:gd name="f17016" fmla="*/ 132871 f13363 1"/>
              <a:gd name="f17017" fmla="*/ 120220 f13363 1"/>
              <a:gd name="f17018" fmla="*/ 121871 f13363 1"/>
              <a:gd name="f17019" fmla="*/ 503433 f13362 1"/>
              <a:gd name="f17020" fmla="*/ 48841 f13363 1"/>
              <a:gd name="f17021" fmla="*/ 45428 f13363 1"/>
              <a:gd name="f17022" fmla="*/ 504656 f13362 1"/>
              <a:gd name="f17023" fmla="*/ 42942 f13363 1"/>
              <a:gd name="f17024" fmla="*/ 1624499 f13363 1"/>
              <a:gd name="f17025" fmla="*/ 1621902 f13363 1"/>
              <a:gd name="f17026" fmla="*/ 1635870 f13363 1"/>
              <a:gd name="f17027" fmla="*/ 1638393 f13363 1"/>
              <a:gd name="f17028" fmla="*/ 35207 f13363 1"/>
              <a:gd name="f17029" fmla="*/ 509675 f13362 1"/>
              <a:gd name="f17030" fmla="*/ 38027 f13363 1"/>
              <a:gd name="f17031" fmla="*/ 514490 f13362 1"/>
              <a:gd name="f17032" fmla="*/ 1630435 f13363 1"/>
              <a:gd name="f17033" fmla="*/ 1633366 f13363 1"/>
              <a:gd name="f17034" fmla="*/ 40809 f13363 1"/>
              <a:gd name="f17035" fmla="*/ 519269 f13362 1"/>
              <a:gd name="f17036" fmla="*/ 43870 f13363 1"/>
              <a:gd name="f17037" fmla="*/ 524066 f13362 1"/>
              <a:gd name="f17038" fmla="*/ 57893 f13363 1"/>
              <a:gd name="f17039" fmla="*/ 54703 f13363 1"/>
              <a:gd name="f17040" fmla="*/ 130775 f13363 1"/>
              <a:gd name="f17041" fmla="*/ 133705 f13363 1"/>
              <a:gd name="f17042" fmla="*/ 146857 f13363 1"/>
              <a:gd name="f17043" fmla="*/ 245263 f13363 1"/>
              <a:gd name="f17044" fmla="*/ 247990 f13363 1"/>
              <a:gd name="f17045" fmla="*/ 261197 f13363 1"/>
              <a:gd name="f17046" fmla="*/ 258340 f13363 1"/>
              <a:gd name="f17047" fmla="*/ 377354 f13363 1"/>
              <a:gd name="f17048" fmla="*/ 379265 f13363 1"/>
              <a:gd name="f17049" fmla="*/ 391767 f13363 1"/>
              <a:gd name="f17050" fmla="*/ 389783 f13363 1"/>
              <a:gd name="f17051" fmla="*/ 518776 f13363 1"/>
              <a:gd name="f17052" fmla="*/ 519110 f13363 1"/>
              <a:gd name="f17053" fmla="*/ 621764 f13363 1"/>
              <a:gd name="f17054" fmla="*/ 624862 f13363 1"/>
              <a:gd name="f17055" fmla="*/ 519361 f13362 1"/>
              <a:gd name="f17056" fmla="*/ 625029 f13363 1"/>
              <a:gd name="f17057" fmla="*/ 827627 f13363 1"/>
              <a:gd name="f17058" fmla="*/ 838738 f13363 1"/>
              <a:gd name="f17059" fmla="*/ 864689 f13363 1"/>
              <a:gd name="f17060" fmla="*/ 865580 f13363 1"/>
              <a:gd name="f17061" fmla="*/ 950370 f13363 1"/>
              <a:gd name="f17062" fmla="*/ 952429 f13363 1"/>
              <a:gd name="f17063" fmla="*/ 522584 f13362 1"/>
              <a:gd name="f17064" fmla="*/ 956547 f13363 1"/>
              <a:gd name="f17065" fmla="*/ 520398 f13362 1"/>
              <a:gd name="f17066" fmla="*/ 987488 f13363 1"/>
              <a:gd name="f17067" fmla="*/ 1002068 f13363 1"/>
              <a:gd name="f17068" fmla="*/ 1007484 f13363 1"/>
              <a:gd name="f17069" fmla="*/ 1054192 f13363 1"/>
              <a:gd name="f17070" fmla="*/ 1053135 f13363 1"/>
              <a:gd name="f17071" fmla="*/ 1065730 f13363 1"/>
              <a:gd name="f17072" fmla="*/ 1262393 f13363 1"/>
              <a:gd name="f17073" fmla="*/ 1262708 f13363 1"/>
              <a:gd name="f17074" fmla="*/ 523251 f13362 1"/>
              <a:gd name="f17075" fmla="*/ 1262801 f13363 1"/>
              <a:gd name="f17076" fmla="*/ 1436221 f13363 1"/>
              <a:gd name="f17077" fmla="*/ 1436722 f13363 1"/>
              <a:gd name="f17078" fmla="*/ 1523144 f13363 1"/>
              <a:gd name="f17079" fmla="*/ 1520084 f13363 1"/>
              <a:gd name="f17080" fmla="*/ 1533717 f13363 1"/>
              <a:gd name="f17081" fmla="*/ 1536685 f13363 1"/>
              <a:gd name="f17082" fmla="*/ 1612850 f13363 1"/>
              <a:gd name="f17083" fmla="*/ 1609641 f13363 1"/>
              <a:gd name="f17084" fmla="*/ 1624518 f13363 1"/>
              <a:gd name="f17085" fmla="*/ 1627486 f13363 1"/>
              <a:gd name="f17086" fmla="*/ 47060 f13363 1"/>
              <a:gd name="f17087" fmla="*/ 528881 f13362 1"/>
              <a:gd name="f17088" fmla="*/ 50251 f13363 1"/>
              <a:gd name="f17089" fmla="*/ 533678 f13362 1"/>
              <a:gd name="f17090" fmla="*/ 64608 f13363 1"/>
              <a:gd name="f17091" fmla="*/ 61102 f13363 1"/>
              <a:gd name="f17092" fmla="*/ 136673 f13363 1"/>
              <a:gd name="f17093" fmla="*/ 139920 f13363 1"/>
              <a:gd name="f17094" fmla="*/ 153349 f13363 1"/>
              <a:gd name="f17095" fmla="*/ 149955 f13363 1"/>
              <a:gd name="f17096" fmla="*/ 250735 f13363 1"/>
              <a:gd name="f17097" fmla="*/ 253777 f13363 1"/>
              <a:gd name="f17098" fmla="*/ 267188 f13363 1"/>
              <a:gd name="f17099" fmla="*/ 381176 f13363 1"/>
              <a:gd name="f17100" fmla="*/ 383290 f13363 1"/>
              <a:gd name="f17101" fmla="*/ 395978 f13363 1"/>
              <a:gd name="f17102" fmla="*/ 393752 f13363 1"/>
              <a:gd name="f17103" fmla="*/ 519333 f13363 1"/>
              <a:gd name="f17104" fmla="*/ 519444 f13363 1"/>
              <a:gd name="f17105" fmla="*/ 622747 f13363 1"/>
              <a:gd name="f17106" fmla="*/ 622395 f13363 1"/>
              <a:gd name="f17107" fmla="*/ 866693 f13363 1"/>
              <a:gd name="f17108" fmla="*/ 867045 f13363 1"/>
              <a:gd name="f17109" fmla="*/ 530363 f13362 1"/>
              <a:gd name="f17110" fmla="*/ 868251 f13363 1"/>
              <a:gd name="f17111" fmla="*/ 947773 f13363 1"/>
              <a:gd name="f17112" fmla="*/ 948849 f13363 1"/>
              <a:gd name="f17113" fmla="*/ 1052059 f13363 1"/>
              <a:gd name="f17114" fmla="*/ 1050983 f13363 1"/>
              <a:gd name="f17115" fmla="*/ 1063671 f13363 1"/>
              <a:gd name="f17116" fmla="*/ 1064710 f13363 1"/>
              <a:gd name="f17117" fmla="*/ 533400 f13362 1"/>
              <a:gd name="f17118" fmla="*/ 1262541 f13363 1"/>
              <a:gd name="f17119" fmla="*/ 1433012 f13363 1"/>
              <a:gd name="f17120" fmla="*/ 1433568 f13363 1"/>
              <a:gd name="f17121" fmla="*/ 531881 f13362 1"/>
              <a:gd name="f17122" fmla="*/ 1434588 f13363 1"/>
              <a:gd name="f17123" fmla="*/ 1516949 f13363 1"/>
              <a:gd name="f17124" fmla="*/ 1513573 f13363 1"/>
              <a:gd name="f17125" fmla="*/ 1527596 f13363 1"/>
              <a:gd name="f17126" fmla="*/ 1530731 f13363 1"/>
              <a:gd name="f17127" fmla="*/ 1606432 f13363 1"/>
              <a:gd name="f17128" fmla="*/ 1602926 f13363 1"/>
              <a:gd name="f17129" fmla="*/ 1618137 f13363 1"/>
              <a:gd name="f17130" fmla="*/ 1621550 f13363 1"/>
              <a:gd name="f17131" fmla="*/ 53627 f13363 1"/>
              <a:gd name="f17132" fmla="*/ 538493 f13362 1"/>
              <a:gd name="f17133" fmla="*/ 57170 f13363 1"/>
              <a:gd name="f17134" fmla="*/ 543290 f13362 1"/>
              <a:gd name="f17135" fmla="*/ 71731 f13363 1"/>
              <a:gd name="f17136" fmla="*/ 68170 f13363 1"/>
              <a:gd name="f17137" fmla="*/ 143221 f13363 1"/>
              <a:gd name="f17138" fmla="*/ 146523 f13363 1"/>
              <a:gd name="f17139" fmla="*/ 160250 f13363 1"/>
              <a:gd name="f17140" fmla="*/ 156800 f13363 1"/>
              <a:gd name="f17141" fmla="*/ 256838 f13363 1"/>
              <a:gd name="f17142" fmla="*/ 259898 f13363 1"/>
              <a:gd name="f17143" fmla="*/ 273588 f13363 1"/>
              <a:gd name="f17144" fmla="*/ 270397 f13363 1"/>
              <a:gd name="f17145" fmla="*/ 385461 f13363 1"/>
              <a:gd name="f17146" fmla="*/ 387631 f13363 1"/>
              <a:gd name="f17147" fmla="*/ 400486 f13363 1"/>
              <a:gd name="f17148" fmla="*/ 398241 f13363 1"/>
              <a:gd name="f17149" fmla="*/ 519685 f13363 1"/>
              <a:gd name="f17150" fmla="*/ 520631 f13363 1"/>
              <a:gd name="f17151" fmla="*/ 619612 f13363 1"/>
              <a:gd name="f17152" fmla="*/ 621801 f13363 1"/>
              <a:gd name="f17153" fmla="*/ 870013 f13363 1"/>
              <a:gd name="f17154" fmla="*/ 871126 f13363 1"/>
              <a:gd name="f17155" fmla="*/ 541457 f13362 1"/>
              <a:gd name="f17156" fmla="*/ 871812 f13363 1"/>
              <a:gd name="f17157" fmla="*/ 942894 f13363 1"/>
              <a:gd name="f17158" fmla="*/ 945974 f13363 1"/>
              <a:gd name="f17159" fmla="*/ 1049907 f13363 1"/>
              <a:gd name="f17160" fmla="*/ 1048850 f13363 1"/>
              <a:gd name="f17161" fmla="*/ 1061630 f13363 1"/>
              <a:gd name="f17162" fmla="*/ 1062651 f13363 1"/>
              <a:gd name="f17163" fmla="*/ 1259666 f13363 1"/>
              <a:gd name="f17164" fmla="*/ 1256809 f13363 1"/>
              <a:gd name="f17165" fmla="*/ 1428782 f13363 1"/>
              <a:gd name="f17166" fmla="*/ 1431416 f13363 1"/>
              <a:gd name="f17167" fmla="*/ 1510178 f13363 1"/>
              <a:gd name="f17168" fmla="*/ 1506617 f13363 1"/>
              <a:gd name="f17169" fmla="*/ 1520881 f13363 1"/>
              <a:gd name="f17170" fmla="*/ 1524239 f13363 1"/>
              <a:gd name="f17171" fmla="*/ 1599364 f13363 1"/>
              <a:gd name="f17172" fmla="*/ 1595803 f13363 1"/>
              <a:gd name="f17173" fmla="*/ 1611292 f13363 1"/>
              <a:gd name="f17174" fmla="*/ 1614705 f13363 1"/>
              <a:gd name="f17175" fmla="*/ 60750 f13363 1"/>
              <a:gd name="f17176" fmla="*/ 548106 f13362 1"/>
              <a:gd name="f17177" fmla="*/ 64460 f13363 1"/>
              <a:gd name="f17178" fmla="*/ 552902 f13362 1"/>
              <a:gd name="f17179" fmla="*/ 79578 f13363 1"/>
              <a:gd name="f17180" fmla="*/ 75645 f13363 1"/>
              <a:gd name="f17181" fmla="*/ 150159 f13363 1"/>
              <a:gd name="f17182" fmla="*/ 153776 f13363 1"/>
              <a:gd name="f17183" fmla="*/ 167855 f13363 1"/>
              <a:gd name="f17184" fmla="*/ 164053 f13363 1"/>
              <a:gd name="f17185" fmla="*/ 263293 f13363 1"/>
              <a:gd name="f17186" fmla="*/ 266650 f13363 1"/>
              <a:gd name="f17187" fmla="*/ 280581 f13363 1"/>
              <a:gd name="f17188" fmla="*/ 277057 f13363 1"/>
              <a:gd name="f17189" fmla="*/ 390005 f13363 1"/>
              <a:gd name="f17190" fmla="*/ 392417 f13363 1"/>
              <a:gd name="f17191" fmla="*/ 405531 f13363 1"/>
              <a:gd name="f17192" fmla="*/ 403008 f13363 1"/>
              <a:gd name="f17193" fmla="*/ 521411 f13363 1"/>
              <a:gd name="f17194" fmla="*/ 521911 f13363 1"/>
              <a:gd name="f17195" fmla="*/ 551513 f13362 1"/>
              <a:gd name="f17196" fmla="*/ 619779 f13363 1"/>
              <a:gd name="f17197" fmla="*/ 618443 f13363 1"/>
              <a:gd name="f17198" fmla="*/ 873853 f13363 1"/>
              <a:gd name="f17199" fmla="*/ 873983 f13363 1"/>
              <a:gd name="f17200" fmla="*/ 548846 f13362 1"/>
              <a:gd name="f17201" fmla="*/ 875133 f13363 1"/>
              <a:gd name="f17202" fmla="*/ 935475 f13363 1"/>
              <a:gd name="f17203" fmla="*/ 936662 f13363 1"/>
              <a:gd name="f17204" fmla="*/ 551217 f13362 1"/>
              <a:gd name="f17205" fmla="*/ 937329 f13363 1"/>
              <a:gd name="f17206" fmla="*/ 550180 f13362 1"/>
              <a:gd name="f17207" fmla="*/ 938238 f13363 1"/>
              <a:gd name="f17208" fmla="*/ 1047551 f13363 1"/>
              <a:gd name="f17209" fmla="*/ 1046234 f13363 1"/>
              <a:gd name="f17210" fmla="*/ 1059089 f13363 1"/>
              <a:gd name="f17211" fmla="*/ 1060369 f13363 1"/>
              <a:gd name="f17212" fmla="*/ 1253934 f13363 1"/>
              <a:gd name="f17213" fmla="*/ 1251059 f13363 1"/>
              <a:gd name="f17214" fmla="*/ 1424683 f13363 1"/>
              <a:gd name="f17215" fmla="*/ 1502907 f13363 1"/>
              <a:gd name="f17216" fmla="*/ 1499178 f13363 1"/>
              <a:gd name="f17217" fmla="*/ 1513702 f13363 1"/>
              <a:gd name="f17218" fmla="*/ 1517449 f13363 1"/>
              <a:gd name="f17219" fmla="*/ 1591889 f13363 1"/>
              <a:gd name="f17220" fmla="*/ 1587956 f13363 1"/>
              <a:gd name="f17221" fmla="*/ 1603909 f13363 1"/>
              <a:gd name="f17222" fmla="*/ 1607767 f13363 1"/>
              <a:gd name="f17223" fmla="*/ 68392 f13363 1"/>
              <a:gd name="f17224" fmla="*/ 557718 f13362 1"/>
              <a:gd name="f17225" fmla="*/ 72325 f13363 1"/>
              <a:gd name="f17226" fmla="*/ 562515 f13362 1"/>
              <a:gd name="f17227" fmla="*/ 87832 f13363 1"/>
              <a:gd name="f17228" fmla="*/ 83529 f13363 1"/>
              <a:gd name="f17229" fmla="*/ 157505 f13363 1"/>
              <a:gd name="f17230" fmla="*/ 161456 f13363 1"/>
              <a:gd name="f17231" fmla="*/ 175887 f13363 1"/>
              <a:gd name="f17232" fmla="*/ 171732 f13363 1"/>
              <a:gd name="f17233" fmla="*/ 270119 f13363 1"/>
              <a:gd name="f17234" fmla="*/ 273792 f13363 1"/>
              <a:gd name="f17235" fmla="*/ 287945 f13363 1"/>
              <a:gd name="f17236" fmla="*/ 284124 f13363 1"/>
              <a:gd name="f17237" fmla="*/ 394847 f13363 1"/>
              <a:gd name="f17238" fmla="*/ 397518 f13363 1"/>
              <a:gd name="f17239" fmla="*/ 410892 f13363 1"/>
              <a:gd name="f17240" fmla="*/ 408091 f13363 1"/>
              <a:gd name="f17241" fmla="*/ 524063 f13363 1"/>
              <a:gd name="f17242" fmla="*/ 524694 f13363 1"/>
              <a:gd name="f17243" fmla="*/ 622469 f13363 1"/>
              <a:gd name="f17244" fmla="*/ 621133 f13363 1"/>
              <a:gd name="f17245" fmla="*/ 875392 f13363 1"/>
              <a:gd name="f17246" fmla="*/ 875411 f13363 1"/>
              <a:gd name="f17247" fmla="*/ 558422 f13362 1"/>
              <a:gd name="f17248" fmla="*/ 926738 f13363 1"/>
              <a:gd name="f17249" fmla="*/ 930670 f13363 1"/>
              <a:gd name="f17250" fmla="*/ 1044880 f13363 1"/>
              <a:gd name="f17251" fmla="*/ 1043563 f13363 1"/>
              <a:gd name="f17252" fmla="*/ 1056511 f13363 1"/>
              <a:gd name="f17253" fmla="*/ 1057791 f13363 1"/>
              <a:gd name="f17254" fmla="*/ 1248035 f13363 1"/>
              <a:gd name="f17255" fmla="*/ 1244715 f13363 1"/>
              <a:gd name="f17256" fmla="*/ 1310900 f13363 1"/>
              <a:gd name="f17257" fmla="*/ 1314554 f13363 1"/>
              <a:gd name="f17258" fmla="*/ 561644 f13362 1"/>
              <a:gd name="f17259" fmla="*/ 1323773 f13363 1"/>
              <a:gd name="f17260" fmla="*/ 559274 f13362 1"/>
              <a:gd name="f17261" fmla="*/ 1326314 f13363 1"/>
              <a:gd name="f17262" fmla="*/ 558959 f13362 1"/>
              <a:gd name="f17263" fmla="*/ 1330989 f13363 1"/>
              <a:gd name="f17264" fmla="*/ 1413498 f13363 1"/>
              <a:gd name="f17265" fmla="*/ 1418599 f13363 1"/>
              <a:gd name="f17266" fmla="*/ 1495134 f13363 1"/>
              <a:gd name="f17267" fmla="*/ 1506190 f13363 1"/>
              <a:gd name="f17268" fmla="*/ 1509937 f13363 1"/>
              <a:gd name="f17269" fmla="*/ 1583987 f13363 1"/>
              <a:gd name="f17270" fmla="*/ 1579702 f13363 1"/>
              <a:gd name="f17271" fmla="*/ 1596137 f13363 1"/>
              <a:gd name="f17272" fmla="*/ 1600014 f13363 1"/>
              <a:gd name="f17273" fmla="*/ 1486713 f13363 1"/>
              <a:gd name="f17274" fmla="*/ 561052 f13362 1"/>
              <a:gd name="f17275" fmla="*/ 1483244 f13363 1"/>
              <a:gd name="f17276" fmla="*/ 561089 f13362 1"/>
              <a:gd name="f17277" fmla="*/ 1479089 f13363 1"/>
              <a:gd name="f17278" fmla="*/ 1488902 f13363 1"/>
              <a:gd name="f17279" fmla="*/ 1488549 f13363 1"/>
              <a:gd name="f17280" fmla="*/ 561941 f13362 1"/>
              <a:gd name="f17281" fmla="*/ 76443 f13363 1"/>
              <a:gd name="f17282" fmla="*/ 567330 f13362 1"/>
              <a:gd name="f17283" fmla="*/ 80728 f13363 1"/>
              <a:gd name="f17284" fmla="*/ 572127 f13362 1"/>
              <a:gd name="f17285" fmla="*/ 96569 f13363 1"/>
              <a:gd name="f17286" fmla="*/ 92154 f13363 1"/>
              <a:gd name="f17287" fmla="*/ 165444 f13363 1"/>
              <a:gd name="f17288" fmla="*/ 169599 f13363 1"/>
              <a:gd name="f17289" fmla="*/ 184364 f13363 1"/>
              <a:gd name="f17290" fmla="*/ 180024 f13363 1"/>
              <a:gd name="f17291" fmla="*/ 277483 f13363 1"/>
              <a:gd name="f17292" fmla="*/ 281342 f13363 1"/>
              <a:gd name="f17293" fmla="*/ 295755 f13363 1"/>
              <a:gd name="f17294" fmla="*/ 291804 f13363 1"/>
              <a:gd name="f17295" fmla="*/ 400189 f13363 1"/>
              <a:gd name="f17296" fmla="*/ 402953 f13363 1"/>
              <a:gd name="f17297" fmla="*/ 416605 f13363 1"/>
              <a:gd name="f17298" fmla="*/ 413693 f13363 1"/>
              <a:gd name="f17299" fmla="*/ 524657 f13363 1"/>
              <a:gd name="f17300" fmla="*/ 569238 f13362 1"/>
              <a:gd name="f17301" fmla="*/ 524620 f13363 1"/>
              <a:gd name="f17302" fmla="*/ 605236 f13363 1"/>
              <a:gd name="f17303" fmla="*/ 608464 f13363 1"/>
              <a:gd name="f17304" fmla="*/ 611228 f13363 1"/>
              <a:gd name="f17305" fmla="*/ 612749 f13363 1"/>
              <a:gd name="f17306" fmla="*/ 625418 f13363 1"/>
              <a:gd name="f17307" fmla="*/ 623878 f13363 1"/>
              <a:gd name="f17308" fmla="*/ 876134 f13363 1"/>
              <a:gd name="f17309" fmla="*/ 877804 f13363 1"/>
              <a:gd name="f17310" fmla="*/ 896520 f13363 1"/>
              <a:gd name="f17311" fmla="*/ 902660 f13363 1"/>
              <a:gd name="f17312" fmla="*/ 570664 f13362 1"/>
              <a:gd name="f17313" fmla="*/ 919800 f13363 1"/>
              <a:gd name="f17314" fmla="*/ 1042209 f13363 1"/>
              <a:gd name="f17315" fmla="*/ 1040818 f13363 1"/>
              <a:gd name="f17316" fmla="*/ 1053840 f13363 1"/>
              <a:gd name="f17317" fmla="*/ 1055231 f13363 1"/>
              <a:gd name="f17318" fmla="*/ 1241376 f13363 1"/>
              <a:gd name="f17319" fmla="*/ 1238056 f13363 1"/>
              <a:gd name="f17320" fmla="*/ 1252469 f13363 1"/>
              <a:gd name="f17321" fmla="*/ 1253971 f13363 1"/>
              <a:gd name="f17322" fmla="*/ 569997 f13362 1"/>
              <a:gd name="f17323" fmla="*/ 1255752 f13363 1"/>
              <a:gd name="f17324" fmla="*/ 1278382 f13363 1"/>
              <a:gd name="f17325" fmla="*/ 1279236 f13363 1"/>
              <a:gd name="f17326" fmla="*/ 571423 f13362 1"/>
              <a:gd name="f17327" fmla="*/ 1281888 f13363 1"/>
              <a:gd name="f17328" fmla="*/ 1284745 f13363 1"/>
              <a:gd name="f17329" fmla="*/ 571220 f13362 1"/>
              <a:gd name="f17330" fmla="*/ 1300141 f13363 1"/>
              <a:gd name="f17331" fmla="*/ 1330507 f13363 1"/>
              <a:gd name="f17332" fmla="*/ 570849 f13362 1"/>
              <a:gd name="f17333" fmla="*/ 1331842 f13363 1"/>
              <a:gd name="f17334" fmla="*/ 571034 f13362 1"/>
              <a:gd name="f17335" fmla="*/ 1402553 f13363 1"/>
              <a:gd name="f17336" fmla="*/ 1407654 f13363 1"/>
              <a:gd name="f17337" fmla="*/ 1476177 f13363 1"/>
              <a:gd name="f17338" fmla="*/ 1476010 f13363 1"/>
              <a:gd name="f17339" fmla="*/ 568108 f13362 1"/>
              <a:gd name="f17340" fmla="*/ 1475490 f13363 1"/>
              <a:gd name="f17341" fmla="*/ 1497917 f13363 1"/>
              <a:gd name="f17342" fmla="*/ 1502053 f13363 1"/>
              <a:gd name="f17343" fmla="*/ 1575398 f13363 1"/>
              <a:gd name="f17344" fmla="*/ 1570965 f13363 1"/>
              <a:gd name="f17345" fmla="*/ 1587678 f13363 1"/>
              <a:gd name="f17346" fmla="*/ 1592000 f13363 1"/>
              <a:gd name="f17347" fmla="*/ 85013 f13363 1"/>
              <a:gd name="f17348" fmla="*/ 576924 f13362 1"/>
              <a:gd name="f17349" fmla="*/ 89539 f13363 1"/>
              <a:gd name="f17350" fmla="*/ 581721 f13362 1"/>
              <a:gd name="f17351" fmla="*/ 105900 f13363 1"/>
              <a:gd name="f17352" fmla="*/ 101225 f13363 1"/>
              <a:gd name="f17353" fmla="*/ 173884 f13363 1"/>
              <a:gd name="f17354" fmla="*/ 178187 f13363 1"/>
              <a:gd name="f17355" fmla="*/ 193324 f13363 1"/>
              <a:gd name="f17356" fmla="*/ 188835 f13363 1"/>
              <a:gd name="f17357" fmla="*/ 285311 f13363 1"/>
              <a:gd name="f17358" fmla="*/ 289299 f13363 1"/>
              <a:gd name="f17359" fmla="*/ 304065 f13363 1"/>
              <a:gd name="f17360" fmla="*/ 299910 f13363 1"/>
              <a:gd name="f17361" fmla="*/ 405902 f13363 1"/>
              <a:gd name="f17362" fmla="*/ 408833 f13363 1"/>
              <a:gd name="f17363" fmla="*/ 422782 f13363 1"/>
              <a:gd name="f17364" fmla="*/ 419685 f13363 1"/>
              <a:gd name="f17365" fmla="*/ 523878 f13363 1"/>
              <a:gd name="f17366" fmla="*/ 523136 f13363 1"/>
              <a:gd name="f17367" fmla="*/ 577961 f13362 1"/>
              <a:gd name="f17368" fmla="*/ 523099 f13363 1"/>
              <a:gd name="f17369" fmla="*/ 599412 f13363 1"/>
              <a:gd name="f17370" fmla="*/ 599282 f13363 1"/>
              <a:gd name="f17371" fmla="*/ 614270 f13363 1"/>
              <a:gd name="f17372" fmla="*/ 615772 f13363 1"/>
              <a:gd name="f17373" fmla="*/ 628479 f13363 1"/>
              <a:gd name="f17374" fmla="*/ 626958 f13363 1"/>
              <a:gd name="f17375" fmla="*/ 1039204 f13363 1"/>
              <a:gd name="f17376" fmla="*/ 1037590 f13363 1"/>
              <a:gd name="f17377" fmla="*/ 1050723 f13363 1"/>
              <a:gd name="f17378" fmla="*/ 1052281 f13363 1"/>
              <a:gd name="f17379" fmla="*/ 1234717 f13363 1"/>
              <a:gd name="f17380" fmla="*/ 1231007 f13363 1"/>
              <a:gd name="f17381" fmla="*/ 1245661 f13363 1"/>
              <a:gd name="f17382" fmla="*/ 1249074 f13363 1"/>
              <a:gd name="f17383" fmla="*/ 1263079 f13363 1"/>
              <a:gd name="f17384" fmla="*/ 1265843 f13363 1"/>
              <a:gd name="f17385" fmla="*/ 577294 f13362 1"/>
              <a:gd name="f17386" fmla="*/ 1268866 f13363 1"/>
              <a:gd name="f17387" fmla="*/ 1329004 f13363 1"/>
              <a:gd name="f17388" fmla="*/ 577017 f13362 1"/>
              <a:gd name="f17389" fmla="*/ 1329857 f13363 1"/>
              <a:gd name="f17390" fmla="*/ 580999 f13362 1"/>
              <a:gd name="f17391" fmla="*/ 1333846 f13363 1"/>
              <a:gd name="f17392" fmla="*/ 579850 f13362 1"/>
              <a:gd name="f17393" fmla="*/ 1341544 f13363 1"/>
              <a:gd name="f17394" fmla="*/ 579295 f13362 1"/>
              <a:gd name="f17395" fmla="*/ 1341061 f13363 1"/>
              <a:gd name="f17396" fmla="*/ 1393854 f13363 1"/>
              <a:gd name="f17397" fmla="*/ 1398101 f13363 1"/>
              <a:gd name="f17398" fmla="*/ 1474952 f13363 1"/>
              <a:gd name="f17399" fmla="*/ 1472337 f13363 1"/>
              <a:gd name="f17400" fmla="*/ 1501831 f13363 1"/>
              <a:gd name="f17401" fmla="*/ 1499475 f13363 1"/>
              <a:gd name="f17402" fmla="*/ 580147 f13362 1"/>
              <a:gd name="f17403" fmla="*/ 1493205 f13363 1"/>
              <a:gd name="f17404" fmla="*/ 577591 f13362 1"/>
              <a:gd name="f17405" fmla="*/ 1493780 f13363 1"/>
              <a:gd name="f17406" fmla="*/ 1566328 f13363 1"/>
              <a:gd name="f17407" fmla="*/ 1578997 f13363 1"/>
              <a:gd name="f17408" fmla="*/ 1583356 f13363 1"/>
              <a:gd name="f17409" fmla="*/ 94213 f13363 1"/>
              <a:gd name="f17410" fmla="*/ 586536 f13362 1"/>
              <a:gd name="f17411" fmla="*/ 98869 f13363 1"/>
              <a:gd name="f17412" fmla="*/ 591333 f13362 1"/>
              <a:gd name="f17413" fmla="*/ 115824 f13363 1"/>
              <a:gd name="f17414" fmla="*/ 110815 f13363 1"/>
              <a:gd name="f17415" fmla="*/ 182825 f13363 1"/>
              <a:gd name="f17416" fmla="*/ 187444 f13363 1"/>
              <a:gd name="f17417" fmla="*/ 203007 f13363 1"/>
              <a:gd name="f17418" fmla="*/ 198165 f13363 1"/>
              <a:gd name="f17419" fmla="*/ 293603 f13363 1"/>
              <a:gd name="f17420" fmla="*/ 297906 f13363 1"/>
              <a:gd name="f17421" fmla="*/ 312969 f13363 1"/>
              <a:gd name="f17422" fmla="*/ 308480 f13363 1"/>
              <a:gd name="f17423" fmla="*/ 411986 f13363 1"/>
              <a:gd name="f17424" fmla="*/ 415214 f13363 1"/>
              <a:gd name="f17425" fmla="*/ 429460 f13363 1"/>
              <a:gd name="f17426" fmla="*/ 426103 f13363 1"/>
              <a:gd name="f17427" fmla="*/ 525102 f13363 1"/>
              <a:gd name="f17428" fmla="*/ 525417 f13363 1"/>
              <a:gd name="f17429" fmla="*/ 587259 f13362 1"/>
              <a:gd name="f17430" fmla="*/ 527124 f13363 1"/>
              <a:gd name="f17431" fmla="*/ 594663 f13363 1"/>
              <a:gd name="f17432" fmla="*/ 597223 f13363 1"/>
              <a:gd name="f17433" fmla="*/ 587814 f13362 1"/>
              <a:gd name="f17434" fmla="*/ 597761 f13363 1"/>
              <a:gd name="f17435" fmla="*/ 617293 f13363 1"/>
              <a:gd name="f17436" fmla="*/ 618814 f13363 1"/>
              <a:gd name="f17437" fmla="*/ 631892 f13363 1"/>
              <a:gd name="f17438" fmla="*/ 630148 f13363 1"/>
              <a:gd name="f17439" fmla="*/ 1035958 f13363 1"/>
              <a:gd name="f17440" fmla="*/ 1034344 f13363 1"/>
              <a:gd name="f17441" fmla="*/ 1047625 f13363 1"/>
              <a:gd name="f17442" fmla="*/ 1049165 f13363 1"/>
              <a:gd name="f17443" fmla="*/ 1227204 f13363 1"/>
              <a:gd name="f17444" fmla="*/ 1223420 f13363 1"/>
              <a:gd name="f17445" fmla="*/ 1238389 f13363 1"/>
              <a:gd name="f17446" fmla="*/ 1242044 f13363 1"/>
              <a:gd name="f17447" fmla="*/ 1340746 f13363 1"/>
              <a:gd name="f17448" fmla="*/ 1377252 f13363 1"/>
              <a:gd name="f17449" fmla="*/ 1381796 f13363 1"/>
              <a:gd name="f17450" fmla="*/ 590092 f13362 1"/>
              <a:gd name="f17451" fmla="*/ 1389290 f13363 1"/>
              <a:gd name="f17452" fmla="*/ 1466123 f13363 1"/>
              <a:gd name="f17453" fmla="*/ 1466049 f13363 1"/>
              <a:gd name="f17454" fmla="*/ 586592 f13362 1"/>
              <a:gd name="f17455" fmla="*/ 1459501 f13363 1"/>
              <a:gd name="f17456" fmla="*/ 590944 f13362 1"/>
              <a:gd name="f17457" fmla="*/ 1458684 f13363 1"/>
              <a:gd name="f17458" fmla="*/ 1494374 f13363 1"/>
              <a:gd name="f17459" fmla="*/ 1495969 f13363 1"/>
              <a:gd name="f17460" fmla="*/ 589814 f13362 1"/>
              <a:gd name="f17461" fmla="*/ 1499327 f13363 1"/>
              <a:gd name="f17462" fmla="*/ 1556738 f13363 1"/>
              <a:gd name="f17463" fmla="*/ 1551729 f13363 1"/>
              <a:gd name="f17464" fmla="*/ 1569444 f13363 1"/>
              <a:gd name="f17465" fmla="*/ 1574211 f13363 1"/>
              <a:gd name="f17466" fmla="*/ 103878 f13363 1"/>
              <a:gd name="f17467" fmla="*/ 596149 f13362 1"/>
              <a:gd name="f17468" fmla="*/ 108905 f13363 1"/>
              <a:gd name="f17469" fmla="*/ 600946 f13362 1"/>
              <a:gd name="f17470" fmla="*/ 126304 f13363 1"/>
              <a:gd name="f17471" fmla="*/ 120906 f13363 1"/>
              <a:gd name="f17472" fmla="*/ 192248 f13363 1"/>
              <a:gd name="f17473" fmla="*/ 197219 f13363 1"/>
              <a:gd name="f17474" fmla="*/ 213209 f13363 1"/>
              <a:gd name="f17475" fmla="*/ 208015 f13363 1"/>
              <a:gd name="f17476" fmla="*/ 302377 f13363 1"/>
              <a:gd name="f17477" fmla="*/ 306996 f13363 1"/>
              <a:gd name="f17478" fmla="*/ 322336 f13363 1"/>
              <a:gd name="f17479" fmla="*/ 317550 f13363 1"/>
              <a:gd name="f17480" fmla="*/ 418497 f13363 1"/>
              <a:gd name="f17481" fmla="*/ 421985 f13363 1"/>
              <a:gd name="f17482" fmla="*/ 436620 f13363 1"/>
              <a:gd name="f17483" fmla="*/ 432948 f13363 1"/>
              <a:gd name="f17484" fmla="*/ 527996 f13363 1"/>
              <a:gd name="f17485" fmla="*/ 528701 f13363 1"/>
              <a:gd name="f17486" fmla="*/ 583960 f13363 1"/>
              <a:gd name="f17487" fmla="*/ 584498 f13363 1"/>
              <a:gd name="f17488" fmla="*/ 599668 f13362 1"/>
              <a:gd name="f17489" fmla="*/ 584108 f13363 1"/>
              <a:gd name="f17490" fmla="*/ 620651 f13363 1"/>
              <a:gd name="f17491" fmla="*/ 635398 f13363 1"/>
              <a:gd name="f17492" fmla="*/ 633636 f13363 1"/>
              <a:gd name="f17493" fmla="*/ 1032674 f13363 1"/>
              <a:gd name="f17494" fmla="*/ 1030764 f13363 1"/>
              <a:gd name="f17495" fmla="*/ 1044119 f13363 1"/>
              <a:gd name="f17496" fmla="*/ 1045974 f13363 1"/>
              <a:gd name="f17497" fmla="*/ 1219617 f13363 1"/>
              <a:gd name="f17498" fmla="*/ 1215536 f13363 1"/>
              <a:gd name="f17499" fmla="*/ 1230747 f13363 1"/>
              <a:gd name="f17500" fmla="*/ 1234661 f13363 1"/>
              <a:gd name="f17501" fmla="*/ 1348296 f13363 1"/>
              <a:gd name="f17502" fmla="*/ 597204 f13362 1"/>
              <a:gd name="f17503" fmla="*/ 1346942 f13363 1"/>
              <a:gd name="f17504" fmla="*/ 598630 f13362 1"/>
              <a:gd name="f17505" fmla="*/ 1344512 f13363 1"/>
              <a:gd name="f17506" fmla="*/ 1373004 f13363 1"/>
              <a:gd name="f17507" fmla="*/ 1373913 f13363 1"/>
              <a:gd name="f17508" fmla="*/ 599205 f13362 1"/>
              <a:gd name="f17509" fmla="*/ 1375174 f13363 1"/>
              <a:gd name="f17510" fmla="*/ 1450318 f13363 1"/>
              <a:gd name="f17511" fmla="*/ 1443381 f13363 1"/>
              <a:gd name="f17512" fmla="*/ 1480220 f13363 1"/>
              <a:gd name="f17513" fmla="*/ 1482854 f13363 1"/>
              <a:gd name="f17514" fmla="*/ 599112 f13362 1"/>
              <a:gd name="f17515" fmla="*/ 1484561 f13363 1"/>
              <a:gd name="f17516" fmla="*/ 1487956 f13363 1"/>
              <a:gd name="f17517" fmla="*/ 1546628 f13363 1"/>
              <a:gd name="f17518" fmla="*/ 1541249 f13363 1"/>
              <a:gd name="f17519" fmla="*/ 1559538 f13363 1"/>
              <a:gd name="f17520" fmla="*/ 1564658 f13363 1"/>
              <a:gd name="f17521" fmla="*/ 114024 f13363 1"/>
              <a:gd name="f17522" fmla="*/ 605742 f13362 1"/>
              <a:gd name="f17523" fmla="*/ 119441 f13363 1"/>
              <a:gd name="f17524" fmla="*/ 610558 f13362 1"/>
              <a:gd name="f17525" fmla="*/ 137360 f13363 1"/>
              <a:gd name="f17526" fmla="*/ 131702 f13363 1"/>
              <a:gd name="f17527" fmla="*/ 202209 f13363 1"/>
              <a:gd name="f17528" fmla="*/ 207533 f13363 1"/>
              <a:gd name="f17529" fmla="*/ 223986 f13363 1"/>
              <a:gd name="f17530" fmla="*/ 218421 f13363 1"/>
              <a:gd name="f17531" fmla="*/ 311633 f13363 1"/>
              <a:gd name="f17532" fmla="*/ 316586 f13363 1"/>
              <a:gd name="f17533" fmla="*/ 332242 f13363 1"/>
              <a:gd name="f17534" fmla="*/ 327141 f13363 1"/>
              <a:gd name="f17535" fmla="*/ 425491 f13363 1"/>
              <a:gd name="f17536" fmla="*/ 429238 f13363 1"/>
              <a:gd name="f17537" fmla="*/ 444244 f13363 1"/>
              <a:gd name="f17538" fmla="*/ 440275 f13363 1"/>
              <a:gd name="f17539" fmla="*/ 529702 f13363 1"/>
              <a:gd name="f17540" fmla="*/ 531297 f13363 1"/>
              <a:gd name="f17541" fmla="*/ 582123 f13363 1"/>
              <a:gd name="f17542" fmla="*/ 582977 f13363 1"/>
              <a:gd name="f17543" fmla="*/ 608872 f13362 1"/>
              <a:gd name="f17544" fmla="*/ 582457 f13363 1"/>
              <a:gd name="f17545" fmla="*/ 624305 f13363 1"/>
              <a:gd name="f17546" fmla="*/ 626142 f13363 1"/>
              <a:gd name="f17547" fmla="*/ 639312 f13363 1"/>
              <a:gd name="f17548" fmla="*/ 637345 f13363 1"/>
              <a:gd name="f17549" fmla="*/ 1028853 f13363 1"/>
              <a:gd name="f17550" fmla="*/ 1026943 f13363 1"/>
              <a:gd name="f17551" fmla="*/ 1040428 f13363 1"/>
              <a:gd name="f17552" fmla="*/ 1042283 f13363 1"/>
              <a:gd name="f17553" fmla="*/ 1211288 f13363 1"/>
              <a:gd name="f17554" fmla="*/ 1207003 f13363 1"/>
              <a:gd name="f17555" fmla="*/ 1222678 f13363 1"/>
              <a:gd name="f17556" fmla="*/ 1226833 f13363 1"/>
              <a:gd name="f17557" fmla="*/ 1339503 f13363 1"/>
              <a:gd name="f17558" fmla="*/ 1334458 f13363 1"/>
              <a:gd name="f17559" fmla="*/ 1365677 f13363 1"/>
              <a:gd name="f17560" fmla="*/ 1370054 f13363 1"/>
              <a:gd name="f17561" fmla="*/ 1434755 f13363 1"/>
              <a:gd name="f17562" fmla="*/ 1427484 f13363 1"/>
              <a:gd name="f17563" fmla="*/ 608687 f13362 1"/>
              <a:gd name="f17564" fmla="*/ 1423199 f13363 1"/>
              <a:gd name="f17565" fmla="*/ 1462320 f13363 1"/>
              <a:gd name="f17566" fmla="*/ 1473320 f13363 1"/>
              <a:gd name="f17567" fmla="*/ 1535869 f13363 1"/>
              <a:gd name="f17568" fmla="*/ 1530212 f13363 1"/>
              <a:gd name="f17569" fmla="*/ 1549058 f13363 1"/>
              <a:gd name="f17570" fmla="*/ 1554308 f13363 1"/>
              <a:gd name="f17571" fmla="*/ 124839 f13363 1"/>
              <a:gd name="f17572" fmla="*/ 615355 f13362 1"/>
              <a:gd name="f17573" fmla="*/ 620170 f13362 1"/>
              <a:gd name="f17574" fmla="*/ 1537891 f13363 1"/>
              <a:gd name="f17575" fmla="*/ 1543586 f13363 1"/>
              <a:gd name="f17576" fmla="*/ 1524498 f13363 1"/>
              <a:gd name="f17577" fmla="*/ 1521030 f13363 1"/>
              <a:gd name="f17578" fmla="*/ 618262 f13362 1"/>
              <a:gd name="f17579" fmla="*/ 1517616 f13363 1"/>
              <a:gd name="f17580" fmla="*/ 617022 f13362 1"/>
              <a:gd name="f17581" fmla="*/ 1452934 f13363 1"/>
              <a:gd name="f17582" fmla="*/ 1454845 f13363 1"/>
              <a:gd name="f17583" fmla="*/ 1415037 f13363 1"/>
              <a:gd name="f17584" fmla="*/ 1414481 f13363 1"/>
              <a:gd name="f17585" fmla="*/ 615707 f13362 1"/>
              <a:gd name="f17586" fmla="*/ 1413052 f13363 1"/>
              <a:gd name="f17587" fmla="*/ 616744 f13362 1"/>
              <a:gd name="f17588" fmla="*/ 1412570 f13363 1"/>
              <a:gd name="f17589" fmla="*/ 616929 f13362 1"/>
              <a:gd name="f17590" fmla="*/ 1359296 f13363 1"/>
              <a:gd name="f17591" fmla="*/ 616651 f13362 1"/>
              <a:gd name="f17592" fmla="*/ 1360705 f13363 1"/>
              <a:gd name="f17593" fmla="*/ 1329431 f13363 1"/>
              <a:gd name="f17594" fmla="*/ 617596 f13362 1"/>
              <a:gd name="f17595" fmla="*/ 1216557 f13363 1"/>
              <a:gd name="f17596" fmla="*/ 1218504 f13363 1"/>
              <a:gd name="f17597" fmla="*/ 1202737 f13363 1"/>
              <a:gd name="f17598" fmla="*/ 1201160 f13363 1"/>
              <a:gd name="f17599" fmla="*/ 617133 f13362 1"/>
              <a:gd name="f17600" fmla="*/ 1037998 f13363 1"/>
              <a:gd name="f17601" fmla="*/ 1037905 f13363 1"/>
              <a:gd name="f17602" fmla="*/ 1038592 f13363 1"/>
              <a:gd name="f17603" fmla="*/ 1025032 f13363 1"/>
              <a:gd name="f17604" fmla="*/ 1024327 f13363 1"/>
              <a:gd name="f17605" fmla="*/ 838460 f13363 1"/>
              <a:gd name="f17606" fmla="*/ 641964 f13363 1"/>
              <a:gd name="f17607" fmla="*/ 641278 f13363 1"/>
              <a:gd name="f17608" fmla="*/ 627978 f13363 1"/>
              <a:gd name="f17609" fmla="*/ 628572 f13363 1"/>
              <a:gd name="f17610" fmla="*/ 578692 f13363 1"/>
              <a:gd name="f17611" fmla="*/ 578525 f13363 1"/>
              <a:gd name="f17612" fmla="*/ 532874 f13363 1"/>
              <a:gd name="f17613" fmla="*/ 533394 f13363 1"/>
              <a:gd name="f17614" fmla="*/ 449531 f13363 1"/>
              <a:gd name="f17615" fmla="*/ 448232 f13363 1"/>
              <a:gd name="f17616" fmla="*/ 433022 f13363 1"/>
              <a:gd name="f17617" fmla="*/ 434636 f13363 1"/>
              <a:gd name="f17618" fmla="*/ 617411 f13362 1"/>
              <a:gd name="f17619" fmla="*/ 339569 f13363 1"/>
              <a:gd name="f17620" fmla="*/ 337361 f13363 1"/>
              <a:gd name="f17621" fmla="*/ 321520 f13363 1"/>
              <a:gd name="f17622" fmla="*/ 323227 f13363 1"/>
              <a:gd name="f17623" fmla="*/ 231480 f13363 1"/>
              <a:gd name="f17624" fmla="*/ 229551 f13363 1"/>
              <a:gd name="f17625" fmla="*/ 212838 f13363 1"/>
              <a:gd name="f17626" fmla="*/ 214582 f13363 1"/>
              <a:gd name="f17627" fmla="*/ 151884 f13363 1"/>
              <a:gd name="f17628" fmla="*/ 147525 f13363 1"/>
              <a:gd name="f17629" fmla="*/ 619022 f13362 1"/>
              <a:gd name="f17630" fmla="*/ 143110 f13363 1"/>
              <a:gd name="f17631" fmla="*/ 1343621 f13363 1"/>
              <a:gd name="f17632" fmla="*/ 617318 f13362 1"/>
              <a:gd name="f17633" fmla="*/ 1343918 f13363 1"/>
              <a:gd name="f17634" fmla="*/ 136247 f13363 1"/>
              <a:gd name="f17635" fmla="*/ 624967 f13362 1"/>
              <a:gd name="f17636" fmla="*/ 142108 f13363 1"/>
              <a:gd name="f17637" fmla="*/ 629782 f13362 1"/>
              <a:gd name="f17638" fmla="*/ 160324 f13363 1"/>
              <a:gd name="f17639" fmla="*/ 159489 f13363 1"/>
              <a:gd name="f17640" fmla="*/ 629171 f13362 1"/>
              <a:gd name="f17641" fmla="*/ 629079 f13362 1"/>
              <a:gd name="f17642" fmla="*/ 228160 f13363 1"/>
              <a:gd name="f17643" fmla="*/ 229050 f13363 1"/>
              <a:gd name="f17644" fmla="*/ 247322 f13363 1"/>
              <a:gd name="f17645" fmla="*/ 245634 f13363 1"/>
              <a:gd name="f17646" fmla="*/ 628505 f13362 1"/>
              <a:gd name="f17647" fmla="*/ 335673 f13363 1"/>
              <a:gd name="f17648" fmla="*/ 337176 f13363 1"/>
              <a:gd name="f17649" fmla="*/ 353685 f13363 1"/>
              <a:gd name="f17650" fmla="*/ 352572 f13363 1"/>
              <a:gd name="f17651" fmla="*/ 628875 f13362 1"/>
              <a:gd name="f17652" fmla="*/ 444318 f13363 1"/>
              <a:gd name="f17653" fmla="*/ 445153 f13363 1"/>
              <a:gd name="f17654" fmla="*/ 459789 f13363 1"/>
              <a:gd name="f17655" fmla="*/ 628412 f13362 1"/>
              <a:gd name="f17656" fmla="*/ 532355 f13363 1"/>
              <a:gd name="f17657" fmla="*/ 532819 f13363 1"/>
              <a:gd name="f17658" fmla="*/ 582439 f13363 1"/>
              <a:gd name="f17659" fmla="*/ 582402 f13363 1"/>
              <a:gd name="f17660" fmla="*/ 629449 f13362 1"/>
              <a:gd name="f17661" fmla="*/ 581845 f13363 1"/>
              <a:gd name="f17662" fmla="*/ 633413 f13363 1"/>
              <a:gd name="f17663" fmla="*/ 634062 f13363 1"/>
              <a:gd name="f17664" fmla="*/ 647529 f13363 1"/>
              <a:gd name="f17665" fmla="*/ 646899 f13363 1"/>
              <a:gd name="f17666" fmla="*/ 839684 f13363 1"/>
              <a:gd name="f17667" fmla="*/ 1020432 f13363 1"/>
              <a:gd name="f17668" fmla="*/ 1020098 f13363 1"/>
              <a:gd name="f17669" fmla="*/ 1032507 f13363 1"/>
              <a:gd name="f17670" fmla="*/ 1033064 f13363 1"/>
              <a:gd name="f17671" fmla="*/ 628597 f13362 1"/>
              <a:gd name="f17672" fmla="*/ 1190049 f13363 1"/>
              <a:gd name="f17673" fmla="*/ 1188825 f13363 1"/>
              <a:gd name="f17674" fmla="*/ 1205297 f13363 1"/>
              <a:gd name="f17675" fmla="*/ 1206002 f13363 1"/>
              <a:gd name="f17676" fmla="*/ 1314090 f13363 1"/>
              <a:gd name="f17677" fmla="*/ 1313237 f13363 1"/>
              <a:gd name="f17678" fmla="*/ 1329672 f13363 1"/>
              <a:gd name="f17679" fmla="*/ 1331286 f13363 1"/>
              <a:gd name="f17680" fmla="*/ 1406597 f13363 1"/>
              <a:gd name="f17681" fmla="*/ 1408211 f13363 1"/>
              <a:gd name="f17682" fmla="*/ 629264 f13362 1"/>
              <a:gd name="f17683" fmla="*/ 1409454 f13363 1"/>
              <a:gd name="f17684" fmla="*/ 1439152 f13363 1"/>
              <a:gd name="f17685" fmla="*/ 1439931 f13363 1"/>
              <a:gd name="f17686" fmla="*/ 1508601 f13363 1"/>
              <a:gd name="f17687" fmla="*/ 1507767 f13363 1"/>
              <a:gd name="f17688" fmla="*/ 1526279 f13363 1"/>
              <a:gd name="f17689" fmla="*/ 1532233 f13363 1"/>
              <a:gd name="f17690" fmla="*/ 1055565 f13363 1"/>
              <a:gd name="f17691" fmla="*/ 1053339 f13363 1"/>
              <a:gd name="f17692" fmla="*/ 1058644 f13363 1"/>
              <a:gd name="f17693" fmla="*/ 148248 f13363 1"/>
              <a:gd name="f17694" fmla="*/ 634579 f13362 1"/>
              <a:gd name="f17695" fmla="*/ 154370 f13363 1"/>
              <a:gd name="f17696" fmla="*/ 639376 f13362 1"/>
              <a:gd name="f17697" fmla="*/ 173402 f13363 1"/>
              <a:gd name="f17698" fmla="*/ 166854 f13363 1"/>
              <a:gd name="f17699" fmla="*/ 235098 f13363 1"/>
              <a:gd name="f17700" fmla="*/ 241145 f13363 1"/>
              <a:gd name="f17701" fmla="*/ 260047 f13363 1"/>
              <a:gd name="f17702" fmla="*/ 253684 f13363 1"/>
              <a:gd name="f17703" fmla="*/ 342796 f13363 1"/>
              <a:gd name="f17704" fmla="*/ 348417 f13363 1"/>
              <a:gd name="f17705" fmla="*/ 365408 f13363 1"/>
              <a:gd name="f17706" fmla="*/ 359547 f13363 1"/>
              <a:gd name="f17707" fmla="*/ 449624 f13363 1"/>
              <a:gd name="f17708" fmla="*/ 454075 f13363 1"/>
              <a:gd name="f17709" fmla="*/ 470510 f13363 1"/>
              <a:gd name="f17710" fmla="*/ 465817 f13363 1"/>
              <a:gd name="f17711" fmla="*/ 536862 f13363 1"/>
              <a:gd name="f17712" fmla="*/ 538179 f13363 1"/>
              <a:gd name="f17713" fmla="*/ 579397 f13363 1"/>
              <a:gd name="f17714" fmla="*/ 579934 f13363 1"/>
              <a:gd name="f17715" fmla="*/ 638358 f13362 1"/>
              <a:gd name="f17716" fmla="*/ 582179 f13363 1"/>
              <a:gd name="f17717" fmla="*/ 636344 f13363 1"/>
              <a:gd name="f17718" fmla="*/ 638607 f13363 1"/>
              <a:gd name="f17719" fmla="*/ 652241 f13363 1"/>
              <a:gd name="f17720" fmla="*/ 649885 f13363 1"/>
              <a:gd name="f17721" fmla="*/ 1017761 f13363 1"/>
              <a:gd name="f17722" fmla="*/ 1015442 f13363 1"/>
              <a:gd name="f17723" fmla="*/ 1027944 f13363 1"/>
              <a:gd name="f17724" fmla="*/ 1030226 f13363 1"/>
              <a:gd name="f17725" fmla="*/ 1049369 f13363 1"/>
              <a:gd name="f17726" fmla="*/ 1048442 f13363 1"/>
              <a:gd name="f17727" fmla="*/ 636283 f13362 1"/>
              <a:gd name="f17728" fmla="*/ 1047774 f13363 1"/>
              <a:gd name="f17729" fmla="*/ 637598 f13362 1"/>
              <a:gd name="f17730" fmla="*/ 1046995 f13363 1"/>
              <a:gd name="f17731" fmla="*/ 1066694 f13363 1"/>
              <a:gd name="f17732" fmla="*/ 637320 f13362 1"/>
              <a:gd name="f17733" fmla="*/ 1183835 f13363 1"/>
              <a:gd name="f17734" fmla="*/ 1178845 f13363 1"/>
              <a:gd name="f17735" fmla="*/ 1195725 f13363 1"/>
              <a:gd name="f17736" fmla="*/ 1200511 f13363 1"/>
              <a:gd name="f17737" fmla="*/ 1307375 f13363 1"/>
              <a:gd name="f17738" fmla="*/ 1301514 f13363 1"/>
              <a:gd name="f17739" fmla="*/ 1318431 f13363 1"/>
              <a:gd name="f17740" fmla="*/ 1324051 f13363 1"/>
              <a:gd name="f17741" fmla="*/ 1413164 f13363 1"/>
              <a:gd name="f17742" fmla="*/ 1406708 f13363 1"/>
              <a:gd name="f17743" fmla="*/ 1427039 f13363 1"/>
              <a:gd name="f17744" fmla="*/ 1433104 f13363 1"/>
              <a:gd name="f17745" fmla="*/ 1494745 f13363 1"/>
              <a:gd name="f17746" fmla="*/ 1514036 f13363 1"/>
              <a:gd name="f17747" fmla="*/ 1520158 f13363 1"/>
              <a:gd name="f17748" fmla="*/ 160825 f13363 1"/>
              <a:gd name="f17749" fmla="*/ 644173 f13362 1"/>
              <a:gd name="f17750" fmla="*/ 167336 f13363 1"/>
              <a:gd name="f17751" fmla="*/ 648988 f13362 1"/>
              <a:gd name="f17752" fmla="*/ 186998 f13363 1"/>
              <a:gd name="f17753" fmla="*/ 179931 f13363 1"/>
              <a:gd name="f17754" fmla="*/ 247229 f13363 1"/>
              <a:gd name="f17755" fmla="*/ 253796 f13363 1"/>
              <a:gd name="f17756" fmla="*/ 273365 f13363 1"/>
              <a:gd name="f17757" fmla="*/ 266465 f13363 1"/>
              <a:gd name="f17758" fmla="*/ 354130 f13363 1"/>
              <a:gd name="f17759" fmla="*/ 360233 f13363 1"/>
              <a:gd name="f17760" fmla="*/ 377633 f13363 1"/>
              <a:gd name="f17761" fmla="*/ 371252 f13363 1"/>
              <a:gd name="f17762" fmla="*/ 458546 f13363 1"/>
              <a:gd name="f17763" fmla="*/ 463480 f13363 1"/>
              <a:gd name="f17764" fmla="*/ 480453 f13363 1"/>
              <a:gd name="f17765" fmla="*/ 475241 f13363 1"/>
              <a:gd name="f17766" fmla="*/ 540869 f13363 1"/>
              <a:gd name="f17767" fmla="*/ 543002 f13363 1"/>
              <a:gd name="f17768" fmla="*/ 647562 f13362 1"/>
              <a:gd name="f17769" fmla="*/ 543911 f13363 1"/>
              <a:gd name="f17770" fmla="*/ 583477 f13363 1"/>
              <a:gd name="f17771" fmla="*/ 579563 f13363 1"/>
              <a:gd name="f17772" fmla="*/ 646136 f13362 1"/>
              <a:gd name="f17773" fmla="*/ 578042 f13363 1"/>
              <a:gd name="f17774" fmla="*/ 645099 f13362 1"/>
              <a:gd name="f17775" fmla="*/ 578246 f13363 1"/>
              <a:gd name="f17776" fmla="*/ 597482 f13363 1"/>
              <a:gd name="f17777" fmla="*/ 596462 f13363 1"/>
              <a:gd name="f17778" fmla="*/ 645007 f13362 1"/>
              <a:gd name="f17779" fmla="*/ 595331 f13363 1"/>
              <a:gd name="f17780" fmla="*/ 646044 f13362 1"/>
              <a:gd name="f17781" fmla="*/ 593661 f13363 1"/>
              <a:gd name="f17782" fmla="*/ 618110 f13363 1"/>
              <a:gd name="f17783" fmla="*/ 616347 f13363 1"/>
              <a:gd name="f17784" fmla="*/ 640926 f13363 1"/>
              <a:gd name="f17785" fmla="*/ 643448 f13363 1"/>
              <a:gd name="f17786" fmla="*/ 657249 f13363 1"/>
              <a:gd name="f17787" fmla="*/ 1013012 f13363 1"/>
              <a:gd name="f17788" fmla="*/ 1010471 f13363 1"/>
              <a:gd name="f17789" fmla="*/ 1023103 f13363 1"/>
              <a:gd name="f17790" fmla="*/ 1025644 f13363 1"/>
              <a:gd name="f17791" fmla="*/ 1047125 f13363 1"/>
              <a:gd name="f17792" fmla="*/ 1047496 f13363 1"/>
              <a:gd name="f17793" fmla="*/ 644914 f13362 1"/>
              <a:gd name="f17794" fmla="*/ 646896 f13362 1"/>
              <a:gd name="f17795" fmla="*/ 1054044 f13363 1"/>
              <a:gd name="f17796" fmla="*/ 646710 f13362 1"/>
              <a:gd name="f17797" fmla="*/ 1061742 f13363 1"/>
              <a:gd name="f17798" fmla="*/ 1063133 f13363 1"/>
              <a:gd name="f17799" fmla="*/ 1173818 f13363 1"/>
              <a:gd name="f17800" fmla="*/ 1168420 f13363 1"/>
              <a:gd name="f17801" fmla="*/ 1185764 f13363 1"/>
              <a:gd name="f17802" fmla="*/ 1190921 f13363 1"/>
              <a:gd name="f17803" fmla="*/ 1295652 f13363 1"/>
              <a:gd name="f17804" fmla="*/ 1289308 f13363 1"/>
              <a:gd name="f17805" fmla="*/ 1306615 f13363 1"/>
              <a:gd name="f17806" fmla="*/ 1312718 f13363 1"/>
              <a:gd name="f17807" fmla="*/ 1400235 f13363 1"/>
              <a:gd name="f17808" fmla="*/ 1393427 f13363 1"/>
              <a:gd name="f17809" fmla="*/ 1414406 f13363 1"/>
              <a:gd name="f17810" fmla="*/ 1420954 f13363 1"/>
              <a:gd name="f17811" fmla="*/ 1488234 f13363 1"/>
              <a:gd name="f17812" fmla="*/ 1481204 f13363 1"/>
              <a:gd name="f17813" fmla="*/ 1501052 f13363 1"/>
              <a:gd name="f17814" fmla="*/ 1507618 f13363 1"/>
              <a:gd name="f17815" fmla="*/ 174162 f13363 1"/>
              <a:gd name="f17816" fmla="*/ 653785 f13362 1"/>
              <a:gd name="f17817" fmla="*/ 181230 f13363 1"/>
              <a:gd name="f17818" fmla="*/ 658601 f13362 1"/>
              <a:gd name="f17819" fmla="*/ 201170 f13363 1"/>
              <a:gd name="f17820" fmla="*/ 194084 f13363 1"/>
              <a:gd name="f17821" fmla="*/ 260344 f13363 1"/>
              <a:gd name="f17822" fmla="*/ 266984 f13363 1"/>
              <a:gd name="f17823" fmla="*/ 287240 f13363 1"/>
              <a:gd name="f17824" fmla="*/ 280229 f13363 1"/>
              <a:gd name="f17825" fmla="*/ 366299 f13363 1"/>
              <a:gd name="f17826" fmla="*/ 372513 f13363 1"/>
              <a:gd name="f17827" fmla="*/ 390395 f13363 1"/>
              <a:gd name="f17828" fmla="*/ 383995 f13363 1"/>
              <a:gd name="f17829" fmla="*/ 468396 f13363 1"/>
              <a:gd name="f17830" fmla="*/ 473386 f13363 1"/>
              <a:gd name="f17831" fmla="*/ 490915 f13363 1"/>
              <a:gd name="f17832" fmla="*/ 485628 f13363 1"/>
              <a:gd name="f17833" fmla="*/ 547102 f13363 1"/>
              <a:gd name="f17834" fmla="*/ 551535 f13363 1"/>
              <a:gd name="f17835" fmla="*/ 657138 f13362 1"/>
              <a:gd name="f17836" fmla="*/ 552481 f13363 1"/>
              <a:gd name="f17837" fmla="*/ 597816 f13363 1"/>
              <a:gd name="f17838" fmla="*/ 597612 f13363 1"/>
              <a:gd name="f17839" fmla="*/ 658082 f13362 1"/>
              <a:gd name="f17840" fmla="*/ 592567 f13363 1"/>
              <a:gd name="f17841" fmla="*/ 655619 f13362 1"/>
              <a:gd name="f17842" fmla="*/ 589339 f13363 1"/>
              <a:gd name="f17843" fmla="*/ 654860 f13362 1"/>
              <a:gd name="f17844" fmla="*/ 590100 f13363 1"/>
              <a:gd name="f17845" fmla="*/ 653822 f13362 1"/>
              <a:gd name="f17846" fmla="*/ 590044 f13363 1"/>
              <a:gd name="f17847" fmla="*/ 596091 f13363 1"/>
              <a:gd name="f17848" fmla="*/ 596648 f13363 1"/>
              <a:gd name="f17849" fmla="*/ 654193 f13362 1"/>
              <a:gd name="f17850" fmla="*/ 597408 f13363 1"/>
              <a:gd name="f17851" fmla="*/ 654952 f13362 1"/>
              <a:gd name="f17852" fmla="*/ 657897 f13362 1"/>
              <a:gd name="f17853" fmla="*/ 656860 f13362 1"/>
              <a:gd name="f17854" fmla="*/ 606052 f13363 1"/>
              <a:gd name="f17855" fmla="*/ 656953 f13362 1"/>
              <a:gd name="f17856" fmla="*/ 606238 f13363 1"/>
              <a:gd name="f17857" fmla="*/ 613936 f13363 1"/>
              <a:gd name="f17858" fmla="*/ 655526 f13362 1"/>
              <a:gd name="f17859" fmla="*/ 616106 f13363 1"/>
              <a:gd name="f17860" fmla="*/ 645971 f13363 1"/>
              <a:gd name="f17861" fmla="*/ 648549 f13363 1"/>
              <a:gd name="f17862" fmla="*/ 662536 f13363 1"/>
              <a:gd name="f17863" fmla="*/ 659865 f13363 1"/>
              <a:gd name="f17864" fmla="*/ 1007911 f13363 1"/>
              <a:gd name="f17865" fmla="*/ 1005054 f13363 1"/>
              <a:gd name="f17866" fmla="*/ 1018020 f13363 1"/>
              <a:gd name="f17867" fmla="*/ 1163041 f13363 1"/>
              <a:gd name="f17868" fmla="*/ 1157550 f13363 1"/>
              <a:gd name="f17869" fmla="*/ 1175414 f13363 1"/>
              <a:gd name="f17870" fmla="*/ 1180626 f13363 1"/>
              <a:gd name="f17871" fmla="*/ 1282927 f13363 1"/>
              <a:gd name="f17872" fmla="*/ 1276509 f13363 1"/>
              <a:gd name="f17873" fmla="*/ 1294316 f13363 1"/>
              <a:gd name="f17874" fmla="*/ 1300549 f13363 1"/>
              <a:gd name="f17875" fmla="*/ 1386471 f13363 1"/>
              <a:gd name="f17876" fmla="*/ 1379496 f13363 1"/>
              <a:gd name="f17877" fmla="*/ 1401255 f13363 1"/>
              <a:gd name="f17878" fmla="*/ 1407858 f13363 1"/>
              <a:gd name="f17879" fmla="*/ 1474136 f13363 1"/>
              <a:gd name="f17880" fmla="*/ 1467050 f13363 1"/>
              <a:gd name="f17881" fmla="*/ 1487473 f13363 1"/>
              <a:gd name="f17882" fmla="*/ 1494485 f13363 1"/>
              <a:gd name="f17883" fmla="*/ 188278 f13363 1"/>
              <a:gd name="f17884" fmla="*/ 663398 f13362 1"/>
              <a:gd name="f17885" fmla="*/ 195364 f13363 1"/>
              <a:gd name="f17886" fmla="*/ 668213 f13362 1"/>
              <a:gd name="f17887" fmla="*/ 216362 f13363 1"/>
              <a:gd name="f17888" fmla="*/ 208739 f13363 1"/>
              <a:gd name="f17889" fmla="*/ 274015 f13363 1"/>
              <a:gd name="f17890" fmla="*/ 281045 f13363 1"/>
              <a:gd name="f17891" fmla="*/ 302006 f13363 1"/>
              <a:gd name="f17892" fmla="*/ 294605 f13363 1"/>
              <a:gd name="f17893" fmla="*/ 379024 f13363 1"/>
              <a:gd name="f17894" fmla="*/ 385572 f13363 1"/>
              <a:gd name="f17895" fmla="*/ 404140 f13363 1"/>
              <a:gd name="f17896" fmla="*/ 397258 f13363 1"/>
              <a:gd name="f17897" fmla="*/ 478765 f13363 1"/>
              <a:gd name="f17898" fmla="*/ 484181 f13363 1"/>
              <a:gd name="f17899" fmla="*/ 502342 f13363 1"/>
              <a:gd name="f17900" fmla="*/ 496628 f13363 1"/>
              <a:gd name="f17901" fmla="*/ 558677 f13363 1"/>
              <a:gd name="f17902" fmla="*/ 568526 f13363 1"/>
              <a:gd name="f17903" fmla="*/ 595813 f13363 1"/>
              <a:gd name="f17904" fmla="*/ 598039 f13363 1"/>
              <a:gd name="f17905" fmla="*/ 651313 f13363 1"/>
              <a:gd name="f17906" fmla="*/ 654077 f13363 1"/>
              <a:gd name="f17907" fmla="*/ 668323 f13363 1"/>
              <a:gd name="f17908" fmla="*/ 665411 f13363 1"/>
              <a:gd name="f17909" fmla="*/ 1002197 f13363 1"/>
              <a:gd name="f17910" fmla="*/ 999322 f13363 1"/>
              <a:gd name="f17911" fmla="*/ 1012474 f13363 1"/>
              <a:gd name="f17912" fmla="*/ 1015256 f13363 1"/>
              <a:gd name="f17913" fmla="*/ 1151781 f13363 1"/>
              <a:gd name="f17914" fmla="*/ 1145975 f13363 1"/>
              <a:gd name="f17915" fmla="*/ 1164339 f13363 1"/>
              <a:gd name="f17916" fmla="*/ 1169886 f13363 1"/>
              <a:gd name="f17917" fmla="*/ 1269664 f13363 1"/>
              <a:gd name="f17918" fmla="*/ 1262745 f13363 1"/>
              <a:gd name="f17919" fmla="*/ 1281276 f13363 1"/>
              <a:gd name="f17920" fmla="*/ 1287824 f13363 1"/>
              <a:gd name="f17921" fmla="*/ 1372113 f13363 1"/>
              <a:gd name="f17922" fmla="*/ 1364656 f13363 1"/>
              <a:gd name="f17923" fmla="*/ 1387231 f13363 1"/>
              <a:gd name="f17924" fmla="*/ 1394243 f13363 1"/>
              <a:gd name="f17925" fmla="*/ 1459538 f13363 1"/>
              <a:gd name="f17926" fmla="*/ 1451895 f13363 1"/>
              <a:gd name="f17927" fmla="*/ 1473246 f13363 1"/>
              <a:gd name="f17928" fmla="*/ 1480462 f13363 1"/>
              <a:gd name="f17929" fmla="*/ 202691 f13363 1"/>
              <a:gd name="f17930" fmla="*/ 673010 f13362 1"/>
              <a:gd name="f17931" fmla="*/ 677825 f13362 1"/>
              <a:gd name="f17932" fmla="*/ 232185 f13363 1"/>
              <a:gd name="f17933" fmla="*/ 224042 f13363 1"/>
              <a:gd name="f17934" fmla="*/ 288261 f13363 1"/>
              <a:gd name="f17935" fmla="*/ 295773 f13363 1"/>
              <a:gd name="f17936" fmla="*/ 317532 f13363 1"/>
              <a:gd name="f17937" fmla="*/ 309630 f13363 1"/>
              <a:gd name="f17938" fmla="*/ 392324 f13363 1"/>
              <a:gd name="f17939" fmla="*/ 399280 f13363 1"/>
              <a:gd name="f17940" fmla="*/ 418553 f13363 1"/>
              <a:gd name="f17941" fmla="*/ 411189 f13363 1"/>
              <a:gd name="f17942" fmla="*/ 489765 f13363 1"/>
              <a:gd name="f17943" fmla="*/ 495664 f13363 1"/>
              <a:gd name="f17944" fmla="*/ 514584 f13363 1"/>
              <a:gd name="f17945" fmla="*/ 508314 f13363 1"/>
              <a:gd name="f17946" fmla="*/ 656971 f13363 1"/>
              <a:gd name="f17947" fmla="*/ 660013 f13363 1"/>
              <a:gd name="f17948" fmla="*/ 674500 f13363 1"/>
              <a:gd name="f17949" fmla="*/ 671328 f13363 1"/>
              <a:gd name="f17950" fmla="*/ 996447 f13363 1"/>
              <a:gd name="f17951" fmla="*/ 995167 f13363 1"/>
              <a:gd name="f17952" fmla="*/ 675158 f13362 1"/>
              <a:gd name="f17953" fmla="*/ 993312 f13363 1"/>
              <a:gd name="f17954" fmla="*/ 1006575 f13363 1"/>
              <a:gd name="f17955" fmla="*/ 1009599 f13363 1"/>
              <a:gd name="f17956" fmla="*/ 1140002 f13363 1"/>
              <a:gd name="f17957" fmla="*/ 1133825 f13363 1"/>
              <a:gd name="f17958" fmla="*/ 1152727 f13363 1"/>
              <a:gd name="f17959" fmla="*/ 1158663 f13363 1"/>
              <a:gd name="f17960" fmla="*/ 1255733 f13363 1"/>
              <a:gd name="f17961" fmla="*/ 1248369 f13363 1"/>
              <a:gd name="f17962" fmla="*/ 1267512 f13363 1"/>
              <a:gd name="f17963" fmla="*/ 1274524 f13363 1"/>
              <a:gd name="f17964" fmla="*/ 1349112 f13363 1"/>
              <a:gd name="f17965" fmla="*/ 1372484 f13363 1"/>
              <a:gd name="f17966" fmla="*/ 1380034 f13363 1"/>
              <a:gd name="f17967" fmla="*/ 1444271 f13363 1"/>
              <a:gd name="f17968" fmla="*/ 1436091 f13363 1"/>
              <a:gd name="f17969" fmla="*/ 1458295 f13363 1"/>
              <a:gd name="f17970" fmla="*/ 1465789 f13363 1"/>
              <a:gd name="f17971" fmla="*/ 218255 f13363 1"/>
              <a:gd name="f17972" fmla="*/ 682622 f13362 1"/>
              <a:gd name="f17973" fmla="*/ 226027 f13363 1"/>
              <a:gd name="f17974" fmla="*/ 687419 f13362 1"/>
              <a:gd name="f17975" fmla="*/ 1442509 f13363 1"/>
              <a:gd name="f17976" fmla="*/ 1450411 f13363 1"/>
              <a:gd name="f17977" fmla="*/ 1427929 f13363 1"/>
              <a:gd name="f17978" fmla="*/ 1423681 f13363 1"/>
              <a:gd name="f17979" fmla="*/ 685123 f13362 1"/>
              <a:gd name="f17980" fmla="*/ 1419508 f13363 1"/>
              <a:gd name="f17981" fmla="*/ 683400 f13362 1"/>
              <a:gd name="f17982" fmla="*/ 1363766 f13363 1"/>
              <a:gd name="f17983" fmla="*/ 1364990 f13363 1"/>
              <a:gd name="f17984" fmla="*/ 1241042 f13363 1"/>
              <a:gd name="f17985" fmla="*/ 1240003 f13363 1"/>
              <a:gd name="f17986" fmla="*/ 683308 f13362 1"/>
              <a:gd name="f17987" fmla="*/ 1146829 f13363 1"/>
              <a:gd name="f17988" fmla="*/ 1127648 f13363 1"/>
              <a:gd name="f17989" fmla="*/ 1127370 f13363 1"/>
              <a:gd name="f17990" fmla="*/ 682845 f13362 1"/>
              <a:gd name="f17991" fmla="*/ 1003422 f13363 1"/>
              <a:gd name="f17992" fmla="*/ 1003570 f13363 1"/>
              <a:gd name="f17993" fmla="*/ 989955 f13363 1"/>
              <a:gd name="f17994" fmla="*/ 989472 f13363 1"/>
              <a:gd name="f17995" fmla="*/ 682752 f13362 1"/>
              <a:gd name="f17996" fmla="*/ 677765 f13363 1"/>
              <a:gd name="f17997" fmla="*/ 677672 f13363 1"/>
              <a:gd name="f17998" fmla="*/ 663018 f13363 1"/>
              <a:gd name="f17999" fmla="*/ 663037 f13363 1"/>
              <a:gd name="f18000" fmla="*/ 682641 f13362 1"/>
              <a:gd name="f18001" fmla="*/ 520873 f13363 1"/>
              <a:gd name="f18002" fmla="*/ 520854 f13363 1"/>
              <a:gd name="f18003" fmla="*/ 501544 f13363 1"/>
              <a:gd name="f18004" fmla="*/ 502156 f13363 1"/>
              <a:gd name="f18005" fmla="*/ 683122 f13362 1"/>
              <a:gd name="f18006" fmla="*/ 426659 f13363 1"/>
              <a:gd name="f18007" fmla="*/ 425899 f13363 1"/>
              <a:gd name="f18008" fmla="*/ 406236 f13363 1"/>
              <a:gd name="f18009" fmla="*/ 406422 f13363 1"/>
              <a:gd name="f18010" fmla="*/ 325601 f13363 1"/>
              <a:gd name="f18011" fmla="*/ 325397 f13363 1"/>
              <a:gd name="f18012" fmla="*/ 303249 f13363 1"/>
              <a:gd name="f18013" fmla="*/ 304325 f13363 1"/>
              <a:gd name="f18014" fmla="*/ 246005 f13363 1"/>
              <a:gd name="f18015" fmla="*/ 243074 f13363 1"/>
              <a:gd name="f18016" fmla="*/ 684271 f13362 1"/>
              <a:gd name="f18017" fmla="*/ 240291 f13363 1"/>
              <a:gd name="f18018" fmla="*/ 234263 f13363 1"/>
              <a:gd name="f18019" fmla="*/ 692235 f13362 1"/>
              <a:gd name="f18020" fmla="*/ 242777 f13363 1"/>
              <a:gd name="f18021" fmla="*/ 697032 f13362 1"/>
              <a:gd name="f18022" fmla="*/ 266075 f13363 1"/>
              <a:gd name="f18023" fmla="*/ 261957 f13363 1"/>
              <a:gd name="f18024" fmla="*/ 694883 f13362 1"/>
              <a:gd name="f18025" fmla="*/ 327085 f13363 1"/>
              <a:gd name="f18026" fmla="*/ 350124 f13363 1"/>
              <a:gd name="f18027" fmla="*/ 345542 f13363 1"/>
              <a:gd name="f18028" fmla="*/ 694605 f13362 1"/>
              <a:gd name="f18029" fmla="*/ 427976 f13363 1"/>
              <a:gd name="f18030" fmla="*/ 449902 f13363 1"/>
              <a:gd name="f18031" fmla="*/ 445450 f13363 1"/>
              <a:gd name="f18032" fmla="*/ 694494 f13362 1"/>
              <a:gd name="f18033" fmla="*/ 517645 f13363 1"/>
              <a:gd name="f18034" fmla="*/ 541500 f13363 1"/>
              <a:gd name="f18035" fmla="*/ 537196 f13363 1"/>
              <a:gd name="f18036" fmla="*/ 694309 f13362 1"/>
              <a:gd name="f18037" fmla="*/ 615939 f13363 1"/>
              <a:gd name="f18038" fmla="*/ 612062 f13363 1"/>
              <a:gd name="f18039" fmla="*/ 640517 f13363 1"/>
              <a:gd name="f18040" fmla="*/ 640722 f13363 1"/>
              <a:gd name="f18041" fmla="*/ 694216 f13362 1"/>
              <a:gd name="f18042" fmla="*/ 670827 f13363 1"/>
              <a:gd name="f18043" fmla="*/ 672942 f13363 1"/>
              <a:gd name="f18044" fmla="*/ 688208 f13363 1"/>
              <a:gd name="f18045" fmla="*/ 685927 f13363 1"/>
              <a:gd name="f18046" fmla="*/ 694124 f13362 1"/>
              <a:gd name="f18047" fmla="*/ 827349 f13363 1"/>
              <a:gd name="f18048" fmla="*/ 838646 f13363 1"/>
              <a:gd name="f18049" fmla="*/ 980439 f13363 1"/>
              <a:gd name="f18050" fmla="*/ 978120 f13363 1"/>
              <a:gd name="f18051" fmla="*/ 993386 f13363 1"/>
              <a:gd name="f18052" fmla="*/ 995538 f13363 1"/>
              <a:gd name="f18053" fmla="*/ 1111603 f13363 1"/>
              <a:gd name="f18054" fmla="*/ 1107411 f13363 1"/>
              <a:gd name="f18055" fmla="*/ 1127760 f13363 1"/>
              <a:gd name="f18056" fmla="*/ 1131080 f13363 1"/>
              <a:gd name="f18057" fmla="*/ 1221398 f13363 1"/>
              <a:gd name="f18058" fmla="*/ 1217280 f13363 1"/>
              <a:gd name="f18059" fmla="*/ 1238204 f13363 1"/>
              <a:gd name="f18060" fmla="*/ 1242860 f13363 1"/>
              <a:gd name="f18061" fmla="*/ 1321306 f13363 1"/>
              <a:gd name="f18062" fmla="*/ 1315778 f13363 1"/>
              <a:gd name="f18063" fmla="*/ 1339410 f13363 1"/>
              <a:gd name="f18064" fmla="*/ 1405744 f13363 1"/>
              <a:gd name="f18065" fmla="*/ 1400364 f13363 1"/>
              <a:gd name="f18066" fmla="*/ 1425555 f13363 1"/>
              <a:gd name="f18067" fmla="*/ 1434106 f13363 1"/>
              <a:gd name="f18068" fmla="*/ 251291 f13363 1"/>
              <a:gd name="f18069" fmla="*/ 701828 f13362 1"/>
              <a:gd name="f18070" fmla="*/ 259954 f13363 1"/>
              <a:gd name="f18071" fmla="*/ 706625 f13362 1"/>
              <a:gd name="f18072" fmla="*/ 284514 f13363 1"/>
              <a:gd name="f18073" fmla="*/ 275295 f13363 1"/>
              <a:gd name="f18074" fmla="*/ 335711 f13363 1"/>
              <a:gd name="f18075" fmla="*/ 344318 f13363 1"/>
              <a:gd name="f18076" fmla="*/ 368265 f13363 1"/>
              <a:gd name="f18077" fmla="*/ 359194 f13363 1"/>
              <a:gd name="f18078" fmla="*/ 435860 f13363 1"/>
              <a:gd name="f18079" fmla="*/ 443743 f13363 1"/>
              <a:gd name="f18080" fmla="*/ 466689 f13363 1"/>
              <a:gd name="f18081" fmla="*/ 458286 f13363 1"/>
              <a:gd name="f18082" fmla="*/ 527847 f13363 1"/>
              <a:gd name="f18083" fmla="*/ 534822 f13363 1"/>
              <a:gd name="f18084" fmla="*/ 556636 f13363 1"/>
              <a:gd name="f18085" fmla="*/ 549068 f13363 1"/>
              <a:gd name="f18086" fmla="*/ 604086 f13363 1"/>
              <a:gd name="f18087" fmla="*/ 632319 f13363 1"/>
              <a:gd name="f18088" fmla="*/ 633784 f13363 1"/>
              <a:gd name="f18089" fmla="*/ 704940 f13362 1"/>
              <a:gd name="f18090" fmla="*/ 633116 f13363 1"/>
              <a:gd name="f18091" fmla="*/ 703977 f13362 1"/>
              <a:gd name="f18092" fmla="*/ 637160 f13363 1"/>
              <a:gd name="f18093" fmla="*/ 676559 f13363 1"/>
              <a:gd name="f18094" fmla="*/ 680176 f13363 1"/>
              <a:gd name="f18095" fmla="*/ 695869 f13363 1"/>
              <a:gd name="f18096" fmla="*/ 691974 f13363 1"/>
              <a:gd name="f18097" fmla="*/ 955378 f13363 1"/>
              <a:gd name="f18098" fmla="*/ 946827 f13363 1"/>
              <a:gd name="f18099" fmla="*/ 703329 f13362 1"/>
              <a:gd name="f18100" fmla="*/ 704088 f13362 1"/>
              <a:gd name="f18101" fmla="*/ 942542 f13363 1"/>
              <a:gd name="f18102" fmla="*/ 704366 f13362 1"/>
              <a:gd name="f18103" fmla="*/ 936383 f13363 1"/>
              <a:gd name="f18104" fmla="*/ 705496 f13362 1"/>
              <a:gd name="f18105" fmla="*/ 930540 f13363 1"/>
              <a:gd name="f18106" fmla="*/ 1019393 f13363 1"/>
              <a:gd name="f18107" fmla="*/ 1012159 f13363 1"/>
              <a:gd name="f18108" fmla="*/ 1007707 f13363 1"/>
              <a:gd name="f18109" fmla="*/ 703514 f13362 1"/>
              <a:gd name="f18110" fmla="*/ 1005128 f13363 1"/>
              <a:gd name="f18111" fmla="*/ 703125 f13362 1"/>
              <a:gd name="f18112" fmla="*/ 996688 f13363 1"/>
              <a:gd name="f18113" fmla="*/ 703421 f13362 1"/>
              <a:gd name="f18114" fmla="*/ 989751 f13363 1"/>
              <a:gd name="f18115" fmla="*/ 702755 f13362 1"/>
              <a:gd name="f18116" fmla="*/ 989380 f13363 1"/>
              <a:gd name="f18117" fmla="*/ 702477 f13362 1"/>
              <a:gd name="f18118" fmla="*/ 989862 f13363 1"/>
              <a:gd name="f18119" fmla="*/ 1061705 f13363 1"/>
              <a:gd name="f18120" fmla="*/ 703884 f13362 1"/>
              <a:gd name="f18121" fmla="*/ 1041133 f13363 1"/>
              <a:gd name="f18122" fmla="*/ 706255 f13362 1"/>
              <a:gd name="f18123" fmla="*/ 1040187 f13363 1"/>
              <a:gd name="f18124" fmla="*/ 1257143 f13363 1"/>
              <a:gd name="f18125" fmla="*/ 1250743 f13363 1"/>
              <a:gd name="f18126" fmla="*/ 1248202 f13363 1"/>
              <a:gd name="f18127" fmla="*/ 1170516 f13363 1"/>
              <a:gd name="f18128" fmla="*/ 1165137 f13363 1"/>
              <a:gd name="f18129" fmla="*/ 1306670 f13363 1"/>
              <a:gd name="f18130" fmla="*/ 1297563 f13363 1"/>
              <a:gd name="f18131" fmla="*/ 1322475 f13363 1"/>
              <a:gd name="f18132" fmla="*/ 1330952 f13363 1"/>
              <a:gd name="f18133" fmla="*/ 1391182 f13363 1"/>
              <a:gd name="f18134" fmla="*/ 1382000 f13363 1"/>
              <a:gd name="f18135" fmla="*/ 1408452 f13363 1"/>
              <a:gd name="f18136" fmla="*/ 1417003 f13363 1"/>
              <a:gd name="f18137" fmla="*/ 910488 f13363 1"/>
              <a:gd name="f18138" fmla="*/ 705773 f13362 1"/>
              <a:gd name="f18139" fmla="*/ 907409 f13363 1"/>
              <a:gd name="f18140" fmla="*/ 915237 f13363 1"/>
              <a:gd name="f18141" fmla="*/ 913104 f13363 1"/>
              <a:gd name="f18142" fmla="*/ 706070 f13362 1"/>
              <a:gd name="f18143" fmla="*/ 1264711 f13363 1"/>
              <a:gd name="f18144" fmla="*/ 706422 f13362 1"/>
              <a:gd name="f18145" fmla="*/ 1260909 f13363 1"/>
              <a:gd name="f18146" fmla="*/ 706459 f13362 1"/>
              <a:gd name="f18147" fmla="*/ 1258683 f13363 1"/>
              <a:gd name="f18148" fmla="*/ 1265342 f13363 1"/>
              <a:gd name="f18149" fmla="*/ 269210 f13363 1"/>
              <a:gd name="f18150" fmla="*/ 711441 f13362 1"/>
              <a:gd name="f18151" fmla="*/ 278429 f13363 1"/>
              <a:gd name="f18152" fmla="*/ 716238 f13362 1"/>
              <a:gd name="f18153" fmla="*/ 294141 f13363 1"/>
              <a:gd name="f18154" fmla="*/ 362125 f13363 1"/>
              <a:gd name="f18155" fmla="*/ 387186 f13363 1"/>
              <a:gd name="f18156" fmla="*/ 377373 f13363 1"/>
              <a:gd name="f18157" fmla="*/ 452128 f13363 1"/>
              <a:gd name="f18158" fmla="*/ 460605 f13363 1"/>
              <a:gd name="f18159" fmla="*/ 484515 f13363 1"/>
              <a:gd name="f18160" fmla="*/ 475482 f13363 1"/>
              <a:gd name="f18161" fmla="*/ 542372 f13363 1"/>
              <a:gd name="f18162" fmla="*/ 550070 f13363 1"/>
              <a:gd name="f18163" fmla="*/ 573312 f13363 1"/>
              <a:gd name="f18164" fmla="*/ 564872 f13363 1"/>
              <a:gd name="f18165" fmla="*/ 597705 f13363 1"/>
              <a:gd name="f18166" fmla="*/ 596944 f13363 1"/>
              <a:gd name="f18167" fmla="*/ 714423 f13362 1"/>
              <a:gd name="f18168" fmla="*/ 593717 f13363 1"/>
              <a:gd name="f18169" fmla="*/ 641259 f13363 1"/>
              <a:gd name="f18170" fmla="*/ 634915 f13363 1"/>
              <a:gd name="f18171" fmla="*/ 684128 f13363 1"/>
              <a:gd name="f18172" fmla="*/ 688079 f13363 1"/>
              <a:gd name="f18173" fmla="*/ 704347 f13363 1"/>
              <a:gd name="f18174" fmla="*/ 700006 f13363 1"/>
              <a:gd name="f18175" fmla="*/ 826718 f13363 1"/>
              <a:gd name="f18176" fmla="*/ 825160 f13363 1"/>
              <a:gd name="f18177" fmla="*/ 711756 f13362 1"/>
              <a:gd name="f18178" fmla="*/ 818983 f13363 1"/>
              <a:gd name="f18179" fmla="*/ 713089 f13362 1"/>
              <a:gd name="f18180" fmla="*/ 811675 f13363 1"/>
              <a:gd name="f18181" fmla="*/ 714886 f13362 1"/>
              <a:gd name="f18182" fmla="*/ 805590 f13363 1"/>
              <a:gd name="f18183" fmla="*/ 713460 f13362 1"/>
              <a:gd name="f18184" fmla="*/ 801992 f13363 1"/>
              <a:gd name="f18185" fmla="*/ 713941 f13362 1"/>
              <a:gd name="f18186" fmla="*/ 798003 f13363 1"/>
              <a:gd name="f18187" fmla="*/ 714034 f13362 1"/>
              <a:gd name="f18188" fmla="*/ 778063 f13363 1"/>
              <a:gd name="f18189" fmla="*/ 714793 f13362 1"/>
              <a:gd name="f18190" fmla="*/ 775800 f13363 1"/>
              <a:gd name="f18191" fmla="*/ 1304389 f13363 1"/>
              <a:gd name="f18192" fmla="*/ 1313423 f13363 1"/>
              <a:gd name="f18193" fmla="*/ 1288418 f13363 1"/>
              <a:gd name="f18194" fmla="*/ 712330 f13362 1"/>
              <a:gd name="f18195" fmla="*/ 1284355 f13363 1"/>
              <a:gd name="f18196" fmla="*/ 1279699 f13363 1"/>
              <a:gd name="f18197" fmla="*/ 712145 f13362 1"/>
              <a:gd name="f18198" fmla="*/ 1278753 f13363 1"/>
              <a:gd name="f18199" fmla="*/ 1278030 f13363 1"/>
              <a:gd name="f18200" fmla="*/ 923120 f13363 1"/>
              <a:gd name="f18201" fmla="*/ 712904 f13362 1"/>
              <a:gd name="f18202" fmla="*/ 922601 f13363 1"/>
              <a:gd name="f18203" fmla="*/ 1372169 f13363 1"/>
              <a:gd name="f18204" fmla="*/ 1389884 f13363 1"/>
              <a:gd name="f18205" fmla="*/ 1399326 f13363 1"/>
              <a:gd name="f18206" fmla="*/ 527235 f13363 1"/>
              <a:gd name="f18207" fmla="*/ 715608 f13362 1"/>
              <a:gd name="f18208" fmla="*/ 520316 f13363 1"/>
              <a:gd name="f18209" fmla="*/ 538847 f13363 1"/>
              <a:gd name="f18210" fmla="*/ 537586 f13363 1"/>
              <a:gd name="f18211" fmla="*/ 716034 f13362 1"/>
              <a:gd name="f18212" fmla="*/ 531502 f13363 1"/>
              <a:gd name="f18213" fmla="*/ 715830 f13362 1"/>
              <a:gd name="f18214" fmla="*/ 287890 f13363 1"/>
              <a:gd name="f18215" fmla="*/ 721053 f13362 1"/>
              <a:gd name="f18216" fmla="*/ 297832 f13363 1"/>
              <a:gd name="f18217" fmla="*/ 725850 f13362 1"/>
              <a:gd name="f18218" fmla="*/ 324692 f13363 1"/>
              <a:gd name="f18219" fmla="*/ 314045 f13363 1"/>
              <a:gd name="f18220" fmla="*/ 371604 f13363 1"/>
              <a:gd name="f18221" fmla="*/ 381064 f13363 1"/>
              <a:gd name="f18222" fmla="*/ 407238 f13363 1"/>
              <a:gd name="f18223" fmla="*/ 397221 f13363 1"/>
              <a:gd name="f18224" fmla="*/ 436769 f13363 1"/>
              <a:gd name="f18225" fmla="*/ 436045 f13363 1"/>
              <a:gd name="f18226" fmla="*/ 722942 f13362 1"/>
              <a:gd name="f18227" fmla="*/ 426455 f13363 1"/>
              <a:gd name="f18228" fmla="*/ 723905 f13362 1"/>
              <a:gd name="f18229" fmla="*/ 421039 f13363 1"/>
              <a:gd name="f18230" fmla="*/ 724757 f13362 1"/>
              <a:gd name="f18231" fmla="*/ 647900 f13363 1"/>
              <a:gd name="f18232" fmla="*/ 646231 f13363 1"/>
              <a:gd name="f18233" fmla="*/ 722090 f13362 1"/>
              <a:gd name="f18234" fmla="*/ 645415 f13363 1"/>
              <a:gd name="f18235" fmla="*/ 509335 f13363 1"/>
              <a:gd name="f18236" fmla="*/ 508333 f13363 1"/>
              <a:gd name="f18237" fmla="*/ 721627 f13362 1"/>
              <a:gd name="f18238" fmla="*/ 510225 f13363 1"/>
              <a:gd name="f18239" fmla="*/ 498669 f13363 1"/>
              <a:gd name="f18240" fmla="*/ 452796 f13363 1"/>
              <a:gd name="f18241" fmla="*/ 450774 f13363 1"/>
              <a:gd name="f18242" fmla="*/ 721998 f13362 1"/>
              <a:gd name="f18243" fmla="*/ 449345 f13363 1"/>
              <a:gd name="f18244" fmla="*/ 722201 f13362 1"/>
              <a:gd name="f18245" fmla="*/ 441369 f13363 1"/>
              <a:gd name="f18246" fmla="*/ 439755 f13363 1"/>
              <a:gd name="f18247" fmla="*/ 439180 f13363 1"/>
              <a:gd name="f18248" fmla="*/ 438401 f13363 1"/>
              <a:gd name="f18249" fmla="*/ 692327 f13363 1"/>
              <a:gd name="f18250" fmla="*/ 696630 f13363 1"/>
              <a:gd name="f18251" fmla="*/ 713584 f13363 1"/>
              <a:gd name="f18252" fmla="*/ 708965 f13363 1"/>
              <a:gd name="f18253" fmla="*/ 762481 f13363 1"/>
              <a:gd name="f18254" fmla="*/ 759717 f13363 1"/>
              <a:gd name="f18255" fmla="*/ 724091 f13362 1"/>
              <a:gd name="f18256" fmla="*/ 758493 f13363 1"/>
              <a:gd name="f18257" fmla="*/ 725702 f13362 1"/>
              <a:gd name="f18258" fmla="*/ 742058 f13363 1"/>
              <a:gd name="f18259" fmla="*/ 738255 f13363 1"/>
              <a:gd name="f18260" fmla="*/ 1300160 f13363 1"/>
              <a:gd name="f18261" fmla="*/ 1303072 f13363 1"/>
              <a:gd name="f18262" fmla="*/ 721535 f13362 1"/>
              <a:gd name="f18263" fmla="*/ 1352080 f13363 1"/>
              <a:gd name="f18264" fmla="*/ 1341636 f13363 1"/>
              <a:gd name="f18265" fmla="*/ 1370815 f13363 1"/>
              <a:gd name="f18266" fmla="*/ 1380405 f13363 1"/>
              <a:gd name="f18267" fmla="*/ 307831 f13363 1"/>
              <a:gd name="f18268" fmla="*/ 730665 f13362 1"/>
              <a:gd name="f18269" fmla="*/ 318292 f13363 1"/>
              <a:gd name="f18270" fmla="*/ 735462 f13362 1"/>
              <a:gd name="f18271" fmla="*/ 346692 f13363 1"/>
              <a:gd name="f18272" fmla="*/ 335414 f13363 1"/>
              <a:gd name="f18273" fmla="*/ 376186 f13363 1"/>
              <a:gd name="f18274" fmla="*/ 734332 f13362 1"/>
              <a:gd name="f18275" fmla="*/ 372309 f13363 1"/>
              <a:gd name="f18276" fmla="*/ 657861 f13363 1"/>
              <a:gd name="f18277" fmla="*/ 650219 f13363 1"/>
              <a:gd name="f18278" fmla="*/ 732906 f13362 1"/>
              <a:gd name="f18279" fmla="*/ 649087 f13363 1"/>
              <a:gd name="f18280" fmla="*/ 732999 f13362 1"/>
              <a:gd name="f18281" fmla="*/ 640239 f13363 1"/>
              <a:gd name="f18282" fmla="*/ 733758 f13362 1"/>
              <a:gd name="f18283" fmla="*/ 641575 f13363 1"/>
              <a:gd name="f18284" fmla="*/ 732721 f13362 1"/>
              <a:gd name="f18285" fmla="*/ 641760 f13363 1"/>
              <a:gd name="f18286" fmla="*/ 732536 f13362 1"/>
              <a:gd name="f18287" fmla="*/ 646435 f13363 1"/>
              <a:gd name="f18288" fmla="*/ 383160 f13363 1"/>
              <a:gd name="f18289" fmla="*/ 383049 f13363 1"/>
              <a:gd name="f18290" fmla="*/ 730721 f13362 1"/>
              <a:gd name="f18291" fmla="*/ 382307 f13363 1"/>
              <a:gd name="f18292" fmla="*/ 677598 f13363 1"/>
              <a:gd name="f18293" fmla="*/ 670549 f13363 1"/>
              <a:gd name="f18294" fmla="*/ 733092 f13362 1"/>
              <a:gd name="f18295" fmla="*/ 664669 f13363 1"/>
              <a:gd name="f18296" fmla="*/ 1265194 f13363 1"/>
              <a:gd name="f18297" fmla="*/ 1271927 f13363 1"/>
              <a:gd name="f18298" fmla="*/ 732332 f13362 1"/>
              <a:gd name="f18299" fmla="*/ 1286229 f13363 1"/>
              <a:gd name="f18300" fmla="*/ 701267 f13363 1"/>
              <a:gd name="f18301" fmla="*/ 705589 f13363 1"/>
              <a:gd name="f18302" fmla="*/ 735092 f13362 1"/>
              <a:gd name="f18303" fmla="*/ 705311 f13363 1"/>
              <a:gd name="f18304" fmla="*/ 734999 f13362 1"/>
              <a:gd name="f18305" fmla="*/ 700173 f13363 1"/>
              <a:gd name="f18306" fmla="*/ 733184 f13362 1"/>
              <a:gd name="f18307" fmla="*/ 696407 f13363 1"/>
              <a:gd name="f18308" fmla="*/ 1330711 f13363 1"/>
              <a:gd name="f18309" fmla="*/ 1319618 f13363 1"/>
              <a:gd name="f18310" fmla="*/ 1350151 f13363 1"/>
              <a:gd name="f18311" fmla="*/ 1360464 f13363 1"/>
              <a:gd name="f18312" fmla="*/ 328996 f13363 1"/>
              <a:gd name="f18313" fmla="*/ 740278 f13362 1"/>
              <a:gd name="f18314" fmla="*/ 340088 f13363 1"/>
              <a:gd name="f18315" fmla="*/ 745075 f13362 1"/>
              <a:gd name="f18316" fmla="*/ 1284800 f13363 1"/>
              <a:gd name="f18317" fmla="*/ 1291200 f13363 1"/>
              <a:gd name="f18318" fmla="*/ 742297 f13362 1"/>
              <a:gd name="f18319" fmla="*/ 1279106 f13363 1"/>
              <a:gd name="f18320" fmla="*/ 1307579 f13363 1"/>
              <a:gd name="f18321" fmla="*/ 1295596 f13363 1"/>
              <a:gd name="f18322" fmla="*/ 1328355 f13363 1"/>
              <a:gd name="f18323" fmla="*/ 1339522 f13363 1"/>
              <a:gd name="f18324" fmla="*/ 401191 f13363 1"/>
              <a:gd name="f18325" fmla="*/ 740407 f13362 1"/>
              <a:gd name="f18326" fmla="*/ 402155 f13363 1"/>
              <a:gd name="f18327" fmla="*/ 401951 f13363 1"/>
              <a:gd name="f18328" fmla="*/ 743537 f13362 1"/>
              <a:gd name="f18329" fmla="*/ 401858 f13363 1"/>
              <a:gd name="f18330" fmla="*/ 400912 f13363 1"/>
              <a:gd name="f18331" fmla="*/ 743426 f13362 1"/>
              <a:gd name="f18332" fmla="*/ 351515 f13363 1"/>
              <a:gd name="f18333" fmla="*/ 749890 f13362 1"/>
              <a:gd name="f18334" fmla="*/ 353054 f13363 1"/>
              <a:gd name="f18335" fmla="*/ 750538 f13362 1"/>
              <a:gd name="f18336" fmla="*/ 359862 f13363 1"/>
              <a:gd name="f18337" fmla="*/ 754687 f13362 1"/>
              <a:gd name="f18338" fmla="*/ 1305001 f13363 1"/>
              <a:gd name="f18339" fmla="*/ 1317058 f13363 1"/>
              <a:gd name="f18340" fmla="*/ 1282741 f13363 1"/>
              <a:gd name="f18341" fmla="*/ 1277529 f13363 1"/>
              <a:gd name="f18342" fmla="*/ 751779 f13362 1"/>
              <a:gd name="f18343" fmla="*/ 1277436 f13363 1"/>
              <a:gd name="f18344" fmla="*/ 751872 f13362 1"/>
              <a:gd name="f18345" fmla="*/ 1272205 f13363 1"/>
              <a:gd name="f18346" fmla="*/ 1273708 f13363 1"/>
              <a:gd name="f18347" fmla="*/ 759502 f13362 1"/>
              <a:gd name="f18348" fmla="*/ 387520 f13363 1"/>
              <a:gd name="f18349" fmla="*/ 763725 f13362 1"/>
              <a:gd name="f18350" fmla="*/ 389319 f13363 1"/>
              <a:gd name="f18351" fmla="*/ 764003 f13362 1"/>
              <a:gd name="f18352" fmla="*/ 1279050 f13363 1"/>
              <a:gd name="f18353" fmla="*/ 1280849 f13363 1"/>
              <a:gd name="f18354" fmla="*/ 1292387 f13363 1"/>
              <a:gd name="f18355" fmla="*/ f13364 1 f2"/>
              <a:gd name="f18356" fmla="*/ f13367 1 1668461"/>
              <a:gd name="f18357" fmla="*/ f13368 1 764002"/>
              <a:gd name="f18358" fmla="*/ f13369 1 1668461"/>
              <a:gd name="f18359" fmla="*/ f13370 1 764002"/>
              <a:gd name="f18360" fmla="*/ f13371 1 1668461"/>
              <a:gd name="f18361" fmla="*/ f13372 1 764002"/>
              <a:gd name="f18362" fmla="*/ f13373 1 1668461"/>
              <a:gd name="f18363" fmla="*/ f13374 1 1668461"/>
              <a:gd name="f18364" fmla="*/ f13375 1 1668461"/>
              <a:gd name="f18365" fmla="*/ f13376 1 764002"/>
              <a:gd name="f18366" fmla="*/ f13377 1 1668461"/>
              <a:gd name="f18367" fmla="*/ f13378 1 764002"/>
              <a:gd name="f18368" fmla="*/ f13379 1 1668461"/>
              <a:gd name="f18369" fmla="*/ f13380 1 764002"/>
              <a:gd name="f18370" fmla="*/ f13381 1 1668461"/>
              <a:gd name="f18371" fmla="*/ f13382 1 764002"/>
              <a:gd name="f18372" fmla="*/ f13383 1 1668461"/>
              <a:gd name="f18373" fmla="*/ f13384 1 764002"/>
              <a:gd name="f18374" fmla="*/ f13385 1 764002"/>
              <a:gd name="f18375" fmla="*/ f13386 1 1668461"/>
              <a:gd name="f18376" fmla="*/ f13387 1 1668461"/>
              <a:gd name="f18377" fmla="*/ f13388 1 1668461"/>
              <a:gd name="f18378" fmla="*/ f13389 1 1668461"/>
              <a:gd name="f18379" fmla="*/ f13390 1 1668461"/>
              <a:gd name="f18380" fmla="*/ f13391 1 764002"/>
              <a:gd name="f18381" fmla="*/ f13392 1 1668461"/>
              <a:gd name="f18382" fmla="*/ f13393 1 764002"/>
              <a:gd name="f18383" fmla="*/ f13394 1 1668461"/>
              <a:gd name="f18384" fmla="*/ f13395 1 1668461"/>
              <a:gd name="f18385" fmla="*/ f13396 1 1668461"/>
              <a:gd name="f18386" fmla="*/ f13397 1 1668461"/>
              <a:gd name="f18387" fmla="*/ f13398 1 764002"/>
              <a:gd name="f18388" fmla="*/ f13399 1 1668461"/>
              <a:gd name="f18389" fmla="*/ f13400 1 1668461"/>
              <a:gd name="f18390" fmla="*/ f13401 1 1668461"/>
              <a:gd name="f18391" fmla="*/ f13402 1 1668461"/>
              <a:gd name="f18392" fmla="*/ f13403 1 1668461"/>
              <a:gd name="f18393" fmla="*/ f13404 1 1668461"/>
              <a:gd name="f18394" fmla="*/ f13405 1 1668461"/>
              <a:gd name="f18395" fmla="*/ f13406 1 764002"/>
              <a:gd name="f18396" fmla="*/ f13407 1 1668461"/>
              <a:gd name="f18397" fmla="*/ f13408 1 764002"/>
              <a:gd name="f18398" fmla="*/ f13409 1 1668461"/>
              <a:gd name="f18399" fmla="*/ f13410 1 1668461"/>
              <a:gd name="f18400" fmla="*/ f13411 1 1668461"/>
              <a:gd name="f18401" fmla="*/ f13412 1 764002"/>
              <a:gd name="f18402" fmla="*/ f13413 1 1668461"/>
              <a:gd name="f18403" fmla="*/ f13414 1 764002"/>
              <a:gd name="f18404" fmla="*/ f13415 1 1668461"/>
              <a:gd name="f18405" fmla="*/ f13416 1 764002"/>
              <a:gd name="f18406" fmla="*/ f13417 1 1668461"/>
              <a:gd name="f18407" fmla="*/ f13418 1 1668461"/>
              <a:gd name="f18408" fmla="*/ f13419 1 1668461"/>
              <a:gd name="f18409" fmla="*/ f13420 1 764002"/>
              <a:gd name="f18410" fmla="*/ f13421 1 1668461"/>
              <a:gd name="f18411" fmla="*/ f13422 1 1668461"/>
              <a:gd name="f18412" fmla="*/ f13423 1 764002"/>
              <a:gd name="f18413" fmla="*/ f13424 1 1668461"/>
              <a:gd name="f18414" fmla="*/ f13425 1 1668461"/>
              <a:gd name="f18415" fmla="*/ f13426 1 1668461"/>
              <a:gd name="f18416" fmla="*/ f13427 1 764002"/>
              <a:gd name="f18417" fmla="*/ f13428 1 1668461"/>
              <a:gd name="f18418" fmla="*/ f13429 1 1668461"/>
              <a:gd name="f18419" fmla="*/ f13430 1 1668461"/>
              <a:gd name="f18420" fmla="*/ f13431 1 764002"/>
              <a:gd name="f18421" fmla="*/ f13432 1 1668461"/>
              <a:gd name="f18422" fmla="*/ f13433 1 764002"/>
              <a:gd name="f18423" fmla="*/ f13434 1 1668461"/>
              <a:gd name="f18424" fmla="*/ f13435 1 1668461"/>
              <a:gd name="f18425" fmla="*/ f13436 1 1668461"/>
              <a:gd name="f18426" fmla="*/ f13437 1 1668461"/>
              <a:gd name="f18427" fmla="*/ f13438 1 1668461"/>
              <a:gd name="f18428" fmla="*/ f13439 1 1668461"/>
              <a:gd name="f18429" fmla="*/ f13440 1 1668461"/>
              <a:gd name="f18430" fmla="*/ f13441 1 1668461"/>
              <a:gd name="f18431" fmla="*/ f13442 1 1668461"/>
              <a:gd name="f18432" fmla="*/ f13443 1 764002"/>
              <a:gd name="f18433" fmla="*/ f13444 1 1668461"/>
              <a:gd name="f18434" fmla="*/ f13445 1 1668461"/>
              <a:gd name="f18435" fmla="*/ f13446 1 764002"/>
              <a:gd name="f18436" fmla="*/ f13447 1 1668461"/>
              <a:gd name="f18437" fmla="*/ f13448 1 764002"/>
              <a:gd name="f18438" fmla="*/ f13449 1 1668461"/>
              <a:gd name="f18439" fmla="*/ f13450 1 1668461"/>
              <a:gd name="f18440" fmla="*/ f13451 1 1668461"/>
              <a:gd name="f18441" fmla="*/ f13452 1 764002"/>
              <a:gd name="f18442" fmla="*/ f13453 1 1668461"/>
              <a:gd name="f18443" fmla="*/ f13454 1 764002"/>
              <a:gd name="f18444" fmla="*/ f13455 1 1668461"/>
              <a:gd name="f18445" fmla="*/ f13456 1 764002"/>
              <a:gd name="f18446" fmla="*/ f13457 1 1668461"/>
              <a:gd name="f18447" fmla="*/ f13458 1 764002"/>
              <a:gd name="f18448" fmla="*/ f13459 1 1668461"/>
              <a:gd name="f18449" fmla="*/ f13460 1 1668461"/>
              <a:gd name="f18450" fmla="*/ f13461 1 1668461"/>
              <a:gd name="f18451" fmla="*/ f13462 1 1668461"/>
              <a:gd name="f18452" fmla="*/ f13463 1 1668461"/>
              <a:gd name="f18453" fmla="*/ f13464 1 1668461"/>
              <a:gd name="f18454" fmla="*/ f13465 1 1668461"/>
              <a:gd name="f18455" fmla="*/ f13466 1 1668461"/>
              <a:gd name="f18456" fmla="*/ f13467 1 1668461"/>
              <a:gd name="f18457" fmla="*/ f13468 1 1668461"/>
              <a:gd name="f18458" fmla="*/ f13469 1 1668461"/>
              <a:gd name="f18459" fmla="*/ f13470 1 1668461"/>
              <a:gd name="f18460" fmla="*/ f13471 1 1668461"/>
              <a:gd name="f18461" fmla="*/ f13472 1 1668461"/>
              <a:gd name="f18462" fmla="*/ f13473 1 764002"/>
              <a:gd name="f18463" fmla="*/ f13474 1 1668461"/>
              <a:gd name="f18464" fmla="*/ f13475 1 1668461"/>
              <a:gd name="f18465" fmla="*/ f13476 1 1668461"/>
              <a:gd name="f18466" fmla="*/ f13477 1 764002"/>
              <a:gd name="f18467" fmla="*/ f13478 1 1668461"/>
              <a:gd name="f18468" fmla="*/ f13479 1 1668461"/>
              <a:gd name="f18469" fmla="*/ f13480 1 1668461"/>
              <a:gd name="f18470" fmla="*/ f13481 1 764002"/>
              <a:gd name="f18471" fmla="*/ f13482 1 1668461"/>
              <a:gd name="f18472" fmla="*/ f13483 1 1668461"/>
              <a:gd name="f18473" fmla="*/ f13484 1 1668461"/>
              <a:gd name="f18474" fmla="*/ f13485 1 1668461"/>
              <a:gd name="f18475" fmla="*/ f13486 1 764002"/>
              <a:gd name="f18476" fmla="*/ f13487 1 1668461"/>
              <a:gd name="f18477" fmla="*/ f13488 1 1668461"/>
              <a:gd name="f18478" fmla="*/ f13489 1 1668461"/>
              <a:gd name="f18479" fmla="*/ f13490 1 1668461"/>
              <a:gd name="f18480" fmla="*/ f13491 1 1668461"/>
              <a:gd name="f18481" fmla="*/ f13492 1 1668461"/>
              <a:gd name="f18482" fmla="*/ f13493 1 1668461"/>
              <a:gd name="f18483" fmla="*/ f13494 1 1668461"/>
              <a:gd name="f18484" fmla="*/ f13495 1 1668461"/>
              <a:gd name="f18485" fmla="*/ f13496 1 1668461"/>
              <a:gd name="f18486" fmla="*/ f13497 1 1668461"/>
              <a:gd name="f18487" fmla="*/ f13498 1 764002"/>
              <a:gd name="f18488" fmla="*/ f13499 1 1668461"/>
              <a:gd name="f18489" fmla="*/ f13500 1 764002"/>
              <a:gd name="f18490" fmla="*/ f13501 1 1668461"/>
              <a:gd name="f18491" fmla="*/ f13502 1 1668461"/>
              <a:gd name="f18492" fmla="*/ f13503 1 1668461"/>
              <a:gd name="f18493" fmla="*/ f13504 1 1668461"/>
              <a:gd name="f18494" fmla="*/ f13505 1 1668461"/>
              <a:gd name="f18495" fmla="*/ f13506 1 1668461"/>
              <a:gd name="f18496" fmla="*/ f13507 1 1668461"/>
              <a:gd name="f18497" fmla="*/ f13508 1 1668461"/>
              <a:gd name="f18498" fmla="*/ f13509 1 764002"/>
              <a:gd name="f18499" fmla="*/ f13510 1 1668461"/>
              <a:gd name="f18500" fmla="*/ f13511 1 1668461"/>
              <a:gd name="f18501" fmla="*/ f13512 1 1668461"/>
              <a:gd name="f18502" fmla="*/ f13513 1 764002"/>
              <a:gd name="f18503" fmla="*/ f13514 1 1668461"/>
              <a:gd name="f18504" fmla="*/ f13515 1 1668461"/>
              <a:gd name="f18505" fmla="*/ f13516 1 764002"/>
              <a:gd name="f18506" fmla="*/ f13517 1 1668461"/>
              <a:gd name="f18507" fmla="*/ f13518 1 1668461"/>
              <a:gd name="f18508" fmla="*/ f13519 1 1668461"/>
              <a:gd name="f18509" fmla="*/ f13520 1 1668461"/>
              <a:gd name="f18510" fmla="*/ f13521 1 764002"/>
              <a:gd name="f18511" fmla="*/ f13522 1 1668461"/>
              <a:gd name="f18512" fmla="*/ f13523 1 764002"/>
              <a:gd name="f18513" fmla="*/ f13524 1 1668461"/>
              <a:gd name="f18514" fmla="*/ f13525 1 764002"/>
              <a:gd name="f18515" fmla="*/ f13526 1 1668461"/>
              <a:gd name="f18516" fmla="*/ f13527 1 1668461"/>
              <a:gd name="f18517" fmla="*/ f13528 1 1668461"/>
              <a:gd name="f18518" fmla="*/ f13529 1 1668461"/>
              <a:gd name="f18519" fmla="*/ f13530 1 764002"/>
              <a:gd name="f18520" fmla="*/ f13531 1 1668461"/>
              <a:gd name="f18521" fmla="*/ f13532 1 764002"/>
              <a:gd name="f18522" fmla="*/ f13533 1 1668461"/>
              <a:gd name="f18523" fmla="*/ f13534 1 1668461"/>
              <a:gd name="f18524" fmla="*/ f13535 1 1668461"/>
              <a:gd name="f18525" fmla="*/ f13536 1 764002"/>
              <a:gd name="f18526" fmla="*/ f13537 1 1668461"/>
              <a:gd name="f18527" fmla="*/ f13538 1 764002"/>
              <a:gd name="f18528" fmla="*/ f13539 1 1668461"/>
              <a:gd name="f18529" fmla="*/ f13540 1 764002"/>
              <a:gd name="f18530" fmla="*/ f13541 1 1668461"/>
              <a:gd name="f18531" fmla="*/ f13542 1 764002"/>
              <a:gd name="f18532" fmla="*/ f13543 1 1668461"/>
              <a:gd name="f18533" fmla="*/ f13544 1 764002"/>
              <a:gd name="f18534" fmla="*/ f13545 1 1668461"/>
              <a:gd name="f18535" fmla="*/ f13546 1 1668461"/>
              <a:gd name="f18536" fmla="*/ f13547 1 1668461"/>
              <a:gd name="f18537" fmla="*/ f13548 1 1668461"/>
              <a:gd name="f18538" fmla="*/ f13549 1 1668461"/>
              <a:gd name="f18539" fmla="*/ f13550 1 764002"/>
              <a:gd name="f18540" fmla="*/ f13551 1 1668461"/>
              <a:gd name="f18541" fmla="*/ f13552 1 1668461"/>
              <a:gd name="f18542" fmla="*/ f13553 1 1668461"/>
              <a:gd name="f18543" fmla="*/ f13554 1 764002"/>
              <a:gd name="f18544" fmla="*/ f13555 1 1668461"/>
              <a:gd name="f18545" fmla="*/ f13556 1 764002"/>
              <a:gd name="f18546" fmla="*/ f13557 1 1668461"/>
              <a:gd name="f18547" fmla="*/ f13558 1 764002"/>
              <a:gd name="f18548" fmla="*/ f13559 1 1668461"/>
              <a:gd name="f18549" fmla="*/ f13560 1 1668461"/>
              <a:gd name="f18550" fmla="*/ f13561 1 1668461"/>
              <a:gd name="f18551" fmla="*/ f13562 1 1668461"/>
              <a:gd name="f18552" fmla="*/ f13563 1 1668461"/>
              <a:gd name="f18553" fmla="*/ f13564 1 1668461"/>
              <a:gd name="f18554" fmla="*/ f13565 1 1668461"/>
              <a:gd name="f18555" fmla="*/ f13566 1 1668461"/>
              <a:gd name="f18556" fmla="*/ f13567 1 1668461"/>
              <a:gd name="f18557" fmla="*/ f13568 1 764002"/>
              <a:gd name="f18558" fmla="*/ f13569 1 1668461"/>
              <a:gd name="f18559" fmla="*/ f13570 1 764002"/>
              <a:gd name="f18560" fmla="*/ f13571 1 1668461"/>
              <a:gd name="f18561" fmla="*/ f13572 1 764002"/>
              <a:gd name="f18562" fmla="*/ f13573 1 1668461"/>
              <a:gd name="f18563" fmla="*/ f13574 1 1668461"/>
              <a:gd name="f18564" fmla="*/ f13575 1 1668461"/>
              <a:gd name="f18565" fmla="*/ f13576 1 1668461"/>
              <a:gd name="f18566" fmla="*/ f13577 1 1668461"/>
              <a:gd name="f18567" fmla="*/ f13578 1 1668461"/>
              <a:gd name="f18568" fmla="*/ f13579 1 1668461"/>
              <a:gd name="f18569" fmla="*/ f13580 1 1668461"/>
              <a:gd name="f18570" fmla="*/ f13581 1 1668461"/>
              <a:gd name="f18571" fmla="*/ f13582 1 1668461"/>
              <a:gd name="f18572" fmla="*/ f13583 1 764002"/>
              <a:gd name="f18573" fmla="*/ f13584 1 1668461"/>
              <a:gd name="f18574" fmla="*/ f13585 1 1668461"/>
              <a:gd name="f18575" fmla="*/ f13586 1 1668461"/>
              <a:gd name="f18576" fmla="*/ f13587 1 764002"/>
              <a:gd name="f18577" fmla="*/ f13588 1 1668461"/>
              <a:gd name="f18578" fmla="*/ f13589 1 1668461"/>
              <a:gd name="f18579" fmla="*/ f13590 1 1668461"/>
              <a:gd name="f18580" fmla="*/ f13591 1 764002"/>
              <a:gd name="f18581" fmla="*/ f13592 1 1668461"/>
              <a:gd name="f18582" fmla="*/ f13593 1 1668461"/>
              <a:gd name="f18583" fmla="*/ f13594 1 1668461"/>
              <a:gd name="f18584" fmla="*/ f13595 1 764002"/>
              <a:gd name="f18585" fmla="*/ f13596 1 1668461"/>
              <a:gd name="f18586" fmla="*/ f13597 1 764002"/>
              <a:gd name="f18587" fmla="*/ f13598 1 1668461"/>
              <a:gd name="f18588" fmla="*/ f13599 1 1668461"/>
              <a:gd name="f18589" fmla="*/ f13600 1 764002"/>
              <a:gd name="f18590" fmla="*/ f13601 1 1668461"/>
              <a:gd name="f18591" fmla="*/ f13602 1 1668461"/>
              <a:gd name="f18592" fmla="*/ f13603 1 1668461"/>
              <a:gd name="f18593" fmla="*/ f13604 1 764002"/>
              <a:gd name="f18594" fmla="*/ f13605 1 1668461"/>
              <a:gd name="f18595" fmla="*/ f13606 1 764002"/>
              <a:gd name="f18596" fmla="*/ f13607 1 1668461"/>
              <a:gd name="f18597" fmla="*/ f13608 1 1668461"/>
              <a:gd name="f18598" fmla="*/ f13609 1 1668461"/>
              <a:gd name="f18599" fmla="*/ f13610 1 764002"/>
              <a:gd name="f18600" fmla="*/ f13611 1 1668461"/>
              <a:gd name="f18601" fmla="*/ f13612 1 1668461"/>
              <a:gd name="f18602" fmla="*/ f13613 1 1668461"/>
              <a:gd name="f18603" fmla="*/ f13614 1 764002"/>
              <a:gd name="f18604" fmla="*/ f13615 1 1668461"/>
              <a:gd name="f18605" fmla="*/ f13616 1 1668461"/>
              <a:gd name="f18606" fmla="*/ f13617 1 764002"/>
              <a:gd name="f18607" fmla="*/ f13618 1 1668461"/>
              <a:gd name="f18608" fmla="*/ f13619 1 764002"/>
              <a:gd name="f18609" fmla="*/ f13620 1 1668461"/>
              <a:gd name="f18610" fmla="*/ f13621 1 764002"/>
              <a:gd name="f18611" fmla="*/ f13622 1 1668461"/>
              <a:gd name="f18612" fmla="*/ f13623 1 1668461"/>
              <a:gd name="f18613" fmla="*/ f13624 1 764002"/>
              <a:gd name="f18614" fmla="*/ f13625 1 1668461"/>
              <a:gd name="f18615" fmla="*/ f13626 1 1668461"/>
              <a:gd name="f18616" fmla="*/ f13627 1 1668461"/>
              <a:gd name="f18617" fmla="*/ f13628 1 764002"/>
              <a:gd name="f18618" fmla="*/ f13629 1 1668461"/>
              <a:gd name="f18619" fmla="*/ f13630 1 764002"/>
              <a:gd name="f18620" fmla="*/ f13631 1 1668461"/>
              <a:gd name="f18621" fmla="*/ f13632 1 1668461"/>
              <a:gd name="f18622" fmla="*/ f13633 1 1668461"/>
              <a:gd name="f18623" fmla="*/ f13634 1 764002"/>
              <a:gd name="f18624" fmla="*/ f13635 1 1668461"/>
              <a:gd name="f18625" fmla="*/ f13636 1 764002"/>
              <a:gd name="f18626" fmla="*/ f13637 1 1668461"/>
              <a:gd name="f18627" fmla="*/ f13638 1 764002"/>
              <a:gd name="f18628" fmla="*/ f13639 1 1668461"/>
              <a:gd name="f18629" fmla="*/ f13640 1 1668461"/>
              <a:gd name="f18630" fmla="*/ f13641 1 764002"/>
              <a:gd name="f18631" fmla="*/ f13642 1 1668461"/>
              <a:gd name="f18632" fmla="*/ f13643 1 764002"/>
              <a:gd name="f18633" fmla="*/ f13644 1 1668461"/>
              <a:gd name="f18634" fmla="*/ f13645 1 764002"/>
              <a:gd name="f18635" fmla="*/ f13646 1 1668461"/>
              <a:gd name="f18636" fmla="*/ f13647 1 1668461"/>
              <a:gd name="f18637" fmla="*/ f13648 1 1668461"/>
              <a:gd name="f18638" fmla="*/ f13649 1 1668461"/>
              <a:gd name="f18639" fmla="*/ f13650 1 764002"/>
              <a:gd name="f18640" fmla="*/ f13651 1 1668461"/>
              <a:gd name="f18641" fmla="*/ f13652 1 1668461"/>
              <a:gd name="f18642" fmla="*/ f13653 1 1668461"/>
              <a:gd name="f18643" fmla="*/ f13654 1 764002"/>
              <a:gd name="f18644" fmla="*/ f13655 1 1668461"/>
              <a:gd name="f18645" fmla="*/ f13656 1 764002"/>
              <a:gd name="f18646" fmla="*/ f13657 1 1668461"/>
              <a:gd name="f18647" fmla="*/ f13658 1 764002"/>
              <a:gd name="f18648" fmla="*/ f13659 1 1668461"/>
              <a:gd name="f18649" fmla="*/ f13660 1 764002"/>
              <a:gd name="f18650" fmla="*/ f13661 1 1668461"/>
              <a:gd name="f18651" fmla="*/ f13662 1 1668461"/>
              <a:gd name="f18652" fmla="*/ f13663 1 764002"/>
              <a:gd name="f18653" fmla="*/ f13664 1 1668461"/>
              <a:gd name="f18654" fmla="*/ f13665 1 1668461"/>
              <a:gd name="f18655" fmla="*/ f13666 1 1668461"/>
              <a:gd name="f18656" fmla="*/ f13667 1 764002"/>
              <a:gd name="f18657" fmla="*/ f13668 1 1668461"/>
              <a:gd name="f18658" fmla="*/ f13669 1 1668461"/>
              <a:gd name="f18659" fmla="*/ f13670 1 1668461"/>
              <a:gd name="f18660" fmla="*/ f13671 1 764002"/>
              <a:gd name="f18661" fmla="*/ f13672 1 1668461"/>
              <a:gd name="f18662" fmla="*/ f13673 1 764002"/>
              <a:gd name="f18663" fmla="*/ f13674 1 1668461"/>
              <a:gd name="f18664" fmla="*/ f13675 1 1668461"/>
              <a:gd name="f18665" fmla="*/ f13676 1 1668461"/>
              <a:gd name="f18666" fmla="*/ f13677 1 764002"/>
              <a:gd name="f18667" fmla="*/ f13678 1 1668461"/>
              <a:gd name="f18668" fmla="*/ f13679 1 764002"/>
              <a:gd name="f18669" fmla="*/ f13680 1 1668461"/>
              <a:gd name="f18670" fmla="*/ f13681 1 1668461"/>
              <a:gd name="f18671" fmla="*/ f13682 1 1668461"/>
              <a:gd name="f18672" fmla="*/ f13683 1 1668461"/>
              <a:gd name="f18673" fmla="*/ f13684 1 764002"/>
              <a:gd name="f18674" fmla="*/ f13685 1 1668461"/>
              <a:gd name="f18675" fmla="*/ f13686 1 764002"/>
              <a:gd name="f18676" fmla="*/ f13687 1 1668461"/>
              <a:gd name="f18677" fmla="*/ f13688 1 1668461"/>
              <a:gd name="f18678" fmla="*/ f13689 1 1668461"/>
              <a:gd name="f18679" fmla="*/ f13690 1 1668461"/>
              <a:gd name="f18680" fmla="*/ f13691 1 1668461"/>
              <a:gd name="f18681" fmla="*/ f13692 1 764002"/>
              <a:gd name="f18682" fmla="*/ f13693 1 1668461"/>
              <a:gd name="f18683" fmla="*/ f13694 1 1668461"/>
              <a:gd name="f18684" fmla="*/ f13695 1 1668461"/>
              <a:gd name="f18685" fmla="*/ f13696 1 764002"/>
              <a:gd name="f18686" fmla="*/ f13697 1 1668461"/>
              <a:gd name="f18687" fmla="*/ f13698 1 1668461"/>
              <a:gd name="f18688" fmla="*/ f13699 1 1668461"/>
              <a:gd name="f18689" fmla="*/ f13700 1 764002"/>
              <a:gd name="f18690" fmla="*/ f13701 1 1668461"/>
              <a:gd name="f18691" fmla="*/ f13702 1 764002"/>
              <a:gd name="f18692" fmla="*/ f13703 1 1668461"/>
              <a:gd name="f18693" fmla="*/ f13704 1 1668461"/>
              <a:gd name="f18694" fmla="*/ f13705 1 1668461"/>
              <a:gd name="f18695" fmla="*/ f13706 1 764002"/>
              <a:gd name="f18696" fmla="*/ f13707 1 1668461"/>
              <a:gd name="f18697" fmla="*/ f13708 1 1668461"/>
              <a:gd name="f18698" fmla="*/ f13709 1 764002"/>
              <a:gd name="f18699" fmla="*/ f13710 1 1668461"/>
              <a:gd name="f18700" fmla="*/ f13711 1 1668461"/>
              <a:gd name="f18701" fmla="*/ f13712 1 1668461"/>
              <a:gd name="f18702" fmla="*/ f13713 1 764002"/>
              <a:gd name="f18703" fmla="*/ f13714 1 1668461"/>
              <a:gd name="f18704" fmla="*/ f13715 1 1668461"/>
              <a:gd name="f18705" fmla="*/ f13716 1 1668461"/>
              <a:gd name="f18706" fmla="*/ f13717 1 1668461"/>
              <a:gd name="f18707" fmla="*/ f13718 1 1668461"/>
              <a:gd name="f18708" fmla="*/ f13719 1 1668461"/>
              <a:gd name="f18709" fmla="*/ f13720 1 764002"/>
              <a:gd name="f18710" fmla="*/ f13721 1 1668461"/>
              <a:gd name="f18711" fmla="*/ f13722 1 764002"/>
              <a:gd name="f18712" fmla="*/ f13723 1 1668461"/>
              <a:gd name="f18713" fmla="*/ f13724 1 1668461"/>
              <a:gd name="f18714" fmla="*/ f13725 1 1668461"/>
              <a:gd name="f18715" fmla="*/ f13726 1 1668461"/>
              <a:gd name="f18716" fmla="*/ f13727 1 764002"/>
              <a:gd name="f18717" fmla="*/ f13728 1 1668461"/>
              <a:gd name="f18718" fmla="*/ f13729 1 764002"/>
              <a:gd name="f18719" fmla="*/ f13730 1 1668461"/>
              <a:gd name="f18720" fmla="*/ f13731 1 1668461"/>
              <a:gd name="f18721" fmla="*/ f13732 1 764002"/>
              <a:gd name="f18722" fmla="*/ f13733 1 1668461"/>
              <a:gd name="f18723" fmla="*/ f13734 1 1668461"/>
              <a:gd name="f18724" fmla="*/ f13735 1 1668461"/>
              <a:gd name="f18725" fmla="*/ f13736 1 764002"/>
              <a:gd name="f18726" fmla="*/ f13737 1 1668461"/>
              <a:gd name="f18727" fmla="*/ f13738 1 764002"/>
              <a:gd name="f18728" fmla="*/ f13739 1 1668461"/>
              <a:gd name="f18729" fmla="*/ f13740 1 764002"/>
              <a:gd name="f18730" fmla="*/ f13741 1 1668461"/>
              <a:gd name="f18731" fmla="*/ f13742 1 1668461"/>
              <a:gd name="f18732" fmla="*/ f13743 1 1668461"/>
              <a:gd name="f18733" fmla="*/ f13744 1 1668461"/>
              <a:gd name="f18734" fmla="*/ f13745 1 1668461"/>
              <a:gd name="f18735" fmla="*/ f13746 1 764002"/>
              <a:gd name="f18736" fmla="*/ f13747 1 1668461"/>
              <a:gd name="f18737" fmla="*/ f13748 1 1668461"/>
              <a:gd name="f18738" fmla="*/ f13749 1 1668461"/>
              <a:gd name="f18739" fmla="*/ f13750 1 1668461"/>
              <a:gd name="f18740" fmla="*/ f13751 1 1668461"/>
              <a:gd name="f18741" fmla="*/ f13752 1 764002"/>
              <a:gd name="f18742" fmla="*/ f13753 1 1668461"/>
              <a:gd name="f18743" fmla="*/ f13754 1 1668461"/>
              <a:gd name="f18744" fmla="*/ f13755 1 1668461"/>
              <a:gd name="f18745" fmla="*/ f13756 1 1668461"/>
              <a:gd name="f18746" fmla="*/ f13757 1 1668461"/>
              <a:gd name="f18747" fmla="*/ f13758 1 1668461"/>
              <a:gd name="f18748" fmla="*/ f13759 1 1668461"/>
              <a:gd name="f18749" fmla="*/ f13760 1 1668461"/>
              <a:gd name="f18750" fmla="*/ f13761 1 1668461"/>
              <a:gd name="f18751" fmla="*/ f13762 1 1668461"/>
              <a:gd name="f18752" fmla="*/ f13763 1 1668461"/>
              <a:gd name="f18753" fmla="*/ f13764 1 764002"/>
              <a:gd name="f18754" fmla="*/ f13765 1 1668461"/>
              <a:gd name="f18755" fmla="*/ f13766 1 764002"/>
              <a:gd name="f18756" fmla="*/ f13767 1 1668461"/>
              <a:gd name="f18757" fmla="*/ f13768 1 1668461"/>
              <a:gd name="f18758" fmla="*/ f13769 1 1668461"/>
              <a:gd name="f18759" fmla="*/ f13770 1 1668461"/>
              <a:gd name="f18760" fmla="*/ f13771 1 764002"/>
              <a:gd name="f18761" fmla="*/ f13772 1 1668461"/>
              <a:gd name="f18762" fmla="*/ f13773 1 1668461"/>
              <a:gd name="f18763" fmla="*/ f13774 1 764002"/>
              <a:gd name="f18764" fmla="*/ f13775 1 1668461"/>
              <a:gd name="f18765" fmla="*/ f13776 1 1668461"/>
              <a:gd name="f18766" fmla="*/ f13777 1 1668461"/>
              <a:gd name="f18767" fmla="*/ f13778 1 764002"/>
              <a:gd name="f18768" fmla="*/ f13779 1 1668461"/>
              <a:gd name="f18769" fmla="*/ f13780 1 764002"/>
              <a:gd name="f18770" fmla="*/ f13781 1 1668461"/>
              <a:gd name="f18771" fmla="*/ f13782 1 1668461"/>
              <a:gd name="f18772" fmla="*/ f13783 1 764002"/>
              <a:gd name="f18773" fmla="*/ f13784 1 1668461"/>
              <a:gd name="f18774" fmla="*/ f13785 1 764002"/>
              <a:gd name="f18775" fmla="*/ f13786 1 1668461"/>
              <a:gd name="f18776" fmla="*/ f13787 1 1668461"/>
              <a:gd name="f18777" fmla="*/ f13788 1 1668461"/>
              <a:gd name="f18778" fmla="*/ f13789 1 1668461"/>
              <a:gd name="f18779" fmla="*/ f13790 1 1668461"/>
              <a:gd name="f18780" fmla="*/ f13791 1 1668461"/>
              <a:gd name="f18781" fmla="*/ f13792 1 764002"/>
              <a:gd name="f18782" fmla="*/ f13793 1 1668461"/>
              <a:gd name="f18783" fmla="*/ f13794 1 1668461"/>
              <a:gd name="f18784" fmla="*/ f13795 1 1668461"/>
              <a:gd name="f18785" fmla="*/ f13796 1 764002"/>
              <a:gd name="f18786" fmla="*/ f13797 1 1668461"/>
              <a:gd name="f18787" fmla="*/ f13798 1 764002"/>
              <a:gd name="f18788" fmla="*/ f13799 1 1668461"/>
              <a:gd name="f18789" fmla="*/ f13800 1 1668461"/>
              <a:gd name="f18790" fmla="*/ f13801 1 1668461"/>
              <a:gd name="f18791" fmla="*/ f13802 1 764002"/>
              <a:gd name="f18792" fmla="*/ f13803 1 1668461"/>
              <a:gd name="f18793" fmla="*/ f13804 1 764002"/>
              <a:gd name="f18794" fmla="*/ f13805 1 1668461"/>
              <a:gd name="f18795" fmla="*/ f13806 1 1668461"/>
              <a:gd name="f18796" fmla="*/ f13807 1 1668461"/>
              <a:gd name="f18797" fmla="*/ f13808 1 1668461"/>
              <a:gd name="f18798" fmla="*/ f13809 1 1668461"/>
              <a:gd name="f18799" fmla="*/ f13810 1 1668461"/>
              <a:gd name="f18800" fmla="*/ f13811 1 1668461"/>
              <a:gd name="f18801" fmla="*/ f13812 1 764002"/>
              <a:gd name="f18802" fmla="*/ f13813 1 1668461"/>
              <a:gd name="f18803" fmla="*/ f13814 1 764002"/>
              <a:gd name="f18804" fmla="*/ f13815 1 1668461"/>
              <a:gd name="f18805" fmla="*/ f13816 1 1668461"/>
              <a:gd name="f18806" fmla="*/ f13817 1 1668461"/>
              <a:gd name="f18807" fmla="*/ f13818 1 764002"/>
              <a:gd name="f18808" fmla="*/ f13819 1 764002"/>
              <a:gd name="f18809" fmla="*/ f13820 1 1668461"/>
              <a:gd name="f18810" fmla="*/ f13821 1 1668461"/>
              <a:gd name="f18811" fmla="*/ f13822 1 1668461"/>
              <a:gd name="f18812" fmla="*/ f13823 1 764002"/>
              <a:gd name="f18813" fmla="*/ f13824 1 1668461"/>
              <a:gd name="f18814" fmla="*/ f13825 1 1668461"/>
              <a:gd name="f18815" fmla="*/ f13826 1 764002"/>
              <a:gd name="f18816" fmla="*/ f13827 1 1668461"/>
              <a:gd name="f18817" fmla="*/ f13828 1 1668461"/>
              <a:gd name="f18818" fmla="*/ f13829 1 1668461"/>
              <a:gd name="f18819" fmla="*/ f13830 1 1668461"/>
              <a:gd name="f18820" fmla="*/ f13831 1 1668461"/>
              <a:gd name="f18821" fmla="*/ f13832 1 764002"/>
              <a:gd name="f18822" fmla="*/ f13833 1 1668461"/>
              <a:gd name="f18823" fmla="*/ f13834 1 1668461"/>
              <a:gd name="f18824" fmla="*/ f13835 1 764002"/>
              <a:gd name="f18825" fmla="*/ f13836 1 1668461"/>
              <a:gd name="f18826" fmla="*/ f13837 1 1668461"/>
              <a:gd name="f18827" fmla="*/ f13838 1 1668461"/>
              <a:gd name="f18828" fmla="*/ f13839 1 1668461"/>
              <a:gd name="f18829" fmla="*/ f13840 1 1668461"/>
              <a:gd name="f18830" fmla="*/ f13841 1 1668461"/>
              <a:gd name="f18831" fmla="*/ f13842 1 1668461"/>
              <a:gd name="f18832" fmla="*/ f13843 1 1668461"/>
              <a:gd name="f18833" fmla="*/ f13844 1 764002"/>
              <a:gd name="f18834" fmla="*/ f13845 1 1668461"/>
              <a:gd name="f18835" fmla="*/ f13846 1 764002"/>
              <a:gd name="f18836" fmla="*/ f13847 1 1668461"/>
              <a:gd name="f18837" fmla="*/ f13848 1 1668461"/>
              <a:gd name="f18838" fmla="*/ f13849 1 1668461"/>
              <a:gd name="f18839" fmla="*/ f13850 1 1668461"/>
              <a:gd name="f18840" fmla="*/ f13851 1 764002"/>
              <a:gd name="f18841" fmla="*/ f13852 1 1668461"/>
              <a:gd name="f18842" fmla="*/ f13853 1 1668461"/>
              <a:gd name="f18843" fmla="*/ f13854 1 1668461"/>
              <a:gd name="f18844" fmla="*/ f13855 1 1668461"/>
              <a:gd name="f18845" fmla="*/ f13856 1 1668461"/>
              <a:gd name="f18846" fmla="*/ f13857 1 764002"/>
              <a:gd name="f18847" fmla="*/ f13858 1 1668461"/>
              <a:gd name="f18848" fmla="*/ f13859 1 764002"/>
              <a:gd name="f18849" fmla="*/ f13860 1 1668461"/>
              <a:gd name="f18850" fmla="*/ f13861 1 1668461"/>
              <a:gd name="f18851" fmla="*/ f13862 1 1668461"/>
              <a:gd name="f18852" fmla="*/ f13863 1 764002"/>
              <a:gd name="f18853" fmla="*/ f13864 1 1668461"/>
              <a:gd name="f18854" fmla="*/ f13865 1 764002"/>
              <a:gd name="f18855" fmla="*/ f13866 1 1668461"/>
              <a:gd name="f18856" fmla="*/ f13867 1 1668461"/>
              <a:gd name="f18857" fmla="*/ f13868 1 1668461"/>
              <a:gd name="f18858" fmla="*/ f13869 1 764002"/>
              <a:gd name="f18859" fmla="*/ f13870 1 1668461"/>
              <a:gd name="f18860" fmla="*/ f13871 1 1668461"/>
              <a:gd name="f18861" fmla="*/ f13872 1 764002"/>
              <a:gd name="f18862" fmla="*/ f13873 1 1668461"/>
              <a:gd name="f18863" fmla="*/ f13874 1 764002"/>
              <a:gd name="f18864" fmla="*/ f13875 1 1668461"/>
              <a:gd name="f18865" fmla="*/ f13876 1 764002"/>
              <a:gd name="f18866" fmla="*/ f13877 1 1668461"/>
              <a:gd name="f18867" fmla="*/ f13878 1 1668461"/>
              <a:gd name="f18868" fmla="*/ f13879 1 1668461"/>
              <a:gd name="f18869" fmla="*/ f13880 1 1668461"/>
              <a:gd name="f18870" fmla="*/ f13881 1 1668461"/>
              <a:gd name="f18871" fmla="*/ f13882 1 1668461"/>
              <a:gd name="f18872" fmla="*/ f13883 1 1668461"/>
              <a:gd name="f18873" fmla="*/ f13884 1 1668461"/>
              <a:gd name="f18874" fmla="*/ f13885 1 1668461"/>
              <a:gd name="f18875" fmla="*/ f13886 1 1668461"/>
              <a:gd name="f18876" fmla="*/ f13887 1 764002"/>
              <a:gd name="f18877" fmla="*/ f13888 1 1668461"/>
              <a:gd name="f18878" fmla="*/ f13889 1 1668461"/>
              <a:gd name="f18879" fmla="*/ f13890 1 764002"/>
              <a:gd name="f18880" fmla="*/ f13891 1 1668461"/>
              <a:gd name="f18881" fmla="*/ f13892 1 1668461"/>
              <a:gd name="f18882" fmla="*/ f13893 1 1668461"/>
              <a:gd name="f18883" fmla="*/ f13894 1 1668461"/>
              <a:gd name="f18884" fmla="*/ f13895 1 764002"/>
              <a:gd name="f18885" fmla="*/ f13896 1 1668461"/>
              <a:gd name="f18886" fmla="*/ f13897 1 764002"/>
              <a:gd name="f18887" fmla="*/ f13898 1 1668461"/>
              <a:gd name="f18888" fmla="*/ f13899 1 1668461"/>
              <a:gd name="f18889" fmla="*/ f13900 1 764002"/>
              <a:gd name="f18890" fmla="*/ f13901 1 1668461"/>
              <a:gd name="f18891" fmla="*/ f13902 1 764002"/>
              <a:gd name="f18892" fmla="*/ f13903 1 1668461"/>
              <a:gd name="f18893" fmla="*/ f13904 1 1668461"/>
              <a:gd name="f18894" fmla="*/ f13905 1 1668461"/>
              <a:gd name="f18895" fmla="*/ f13906 1 1668461"/>
              <a:gd name="f18896" fmla="*/ f13907 1 764002"/>
              <a:gd name="f18897" fmla="*/ f13908 1 1668461"/>
              <a:gd name="f18898" fmla="*/ f13909 1 1668461"/>
              <a:gd name="f18899" fmla="*/ f13910 1 1668461"/>
              <a:gd name="f18900" fmla="*/ f13911 1 1668461"/>
              <a:gd name="f18901" fmla="*/ f13912 1 1668461"/>
              <a:gd name="f18902" fmla="*/ f13913 1 1668461"/>
              <a:gd name="f18903" fmla="*/ f13914 1 764002"/>
              <a:gd name="f18904" fmla="*/ f13915 1 1668461"/>
              <a:gd name="f18905" fmla="*/ f13916 1 1668461"/>
              <a:gd name="f18906" fmla="*/ f13917 1 1668461"/>
              <a:gd name="f18907" fmla="*/ f13918 1 1668461"/>
              <a:gd name="f18908" fmla="*/ f13919 1 1668461"/>
              <a:gd name="f18909" fmla="*/ f13920 1 1668461"/>
              <a:gd name="f18910" fmla="*/ f13921 1 1668461"/>
              <a:gd name="f18911" fmla="*/ f13922 1 1668461"/>
              <a:gd name="f18912" fmla="*/ f13923 1 1668461"/>
              <a:gd name="f18913" fmla="*/ f13924 1 1668461"/>
              <a:gd name="f18914" fmla="*/ f13925 1 764002"/>
              <a:gd name="f18915" fmla="*/ f13926 1 1668461"/>
              <a:gd name="f18916" fmla="*/ f13927 1 764002"/>
              <a:gd name="f18917" fmla="*/ f13928 1 1668461"/>
              <a:gd name="f18918" fmla="*/ f13929 1 1668461"/>
              <a:gd name="f18919" fmla="*/ f13930 1 1668461"/>
              <a:gd name="f18920" fmla="*/ f13931 1 1668461"/>
              <a:gd name="f18921" fmla="*/ f13932 1 764002"/>
              <a:gd name="f18922" fmla="*/ f13933 1 1668461"/>
              <a:gd name="f18923" fmla="*/ f13934 1 1668461"/>
              <a:gd name="f18924" fmla="*/ f13935 1 1668461"/>
              <a:gd name="f18925" fmla="*/ f13936 1 764002"/>
              <a:gd name="f18926" fmla="*/ f13937 1 1668461"/>
              <a:gd name="f18927" fmla="*/ f13938 1 1668461"/>
              <a:gd name="f18928" fmla="*/ f13939 1 1668461"/>
              <a:gd name="f18929" fmla="*/ f13940 1 1668461"/>
              <a:gd name="f18930" fmla="*/ f13941 1 1668461"/>
              <a:gd name="f18931" fmla="*/ f13942 1 764002"/>
              <a:gd name="f18932" fmla="*/ f13943 1 1668461"/>
              <a:gd name="f18933" fmla="*/ f13944 1 1668461"/>
              <a:gd name="f18934" fmla="*/ f13945 1 1668461"/>
              <a:gd name="f18935" fmla="*/ f13946 1 1668461"/>
              <a:gd name="f18936" fmla="*/ f13947 1 1668461"/>
              <a:gd name="f18937" fmla="*/ f13948 1 1668461"/>
              <a:gd name="f18938" fmla="*/ f13949 1 1668461"/>
              <a:gd name="f18939" fmla="*/ f13950 1 1668461"/>
              <a:gd name="f18940" fmla="*/ f13951 1 1668461"/>
              <a:gd name="f18941" fmla="*/ f13952 1 1668461"/>
              <a:gd name="f18942" fmla="*/ f13953 1 1668461"/>
              <a:gd name="f18943" fmla="*/ f13954 1 764002"/>
              <a:gd name="f18944" fmla="*/ f13955 1 1668461"/>
              <a:gd name="f18945" fmla="*/ f13956 1 1668461"/>
              <a:gd name="f18946" fmla="*/ f13957 1 1668461"/>
              <a:gd name="f18947" fmla="*/ f13958 1 1668461"/>
              <a:gd name="f18948" fmla="*/ f13959 1 1668461"/>
              <a:gd name="f18949" fmla="*/ f13960 1 1668461"/>
              <a:gd name="f18950" fmla="*/ f13961 1 1668461"/>
              <a:gd name="f18951" fmla="*/ f13962 1 1668461"/>
              <a:gd name="f18952" fmla="*/ f13963 1 1668461"/>
              <a:gd name="f18953" fmla="*/ f13964 1 764002"/>
              <a:gd name="f18954" fmla="*/ f13965 1 1668461"/>
              <a:gd name="f18955" fmla="*/ f13966 1 1668461"/>
              <a:gd name="f18956" fmla="*/ f13967 1 1668461"/>
              <a:gd name="f18957" fmla="*/ f13968 1 1668461"/>
              <a:gd name="f18958" fmla="*/ f13969 1 1668461"/>
              <a:gd name="f18959" fmla="*/ f13970 1 1668461"/>
              <a:gd name="f18960" fmla="*/ f13971 1 1668461"/>
              <a:gd name="f18961" fmla="*/ f13972 1 1668461"/>
              <a:gd name="f18962" fmla="*/ f13973 1 1668461"/>
              <a:gd name="f18963" fmla="*/ f13974 1 1668461"/>
              <a:gd name="f18964" fmla="*/ f13975 1 1668461"/>
              <a:gd name="f18965" fmla="*/ f13976 1 764002"/>
              <a:gd name="f18966" fmla="*/ f13977 1 1668461"/>
              <a:gd name="f18967" fmla="*/ f13978 1 764002"/>
              <a:gd name="f18968" fmla="*/ f13979 1 1668461"/>
              <a:gd name="f18969" fmla="*/ f13980 1 764002"/>
              <a:gd name="f18970" fmla="*/ f13981 1 1668461"/>
              <a:gd name="f18971" fmla="*/ f13982 1 1668461"/>
              <a:gd name="f18972" fmla="*/ f13983 1 764002"/>
              <a:gd name="f18973" fmla="*/ f13984 1 1668461"/>
              <a:gd name="f18974" fmla="*/ f13985 1 1668461"/>
              <a:gd name="f18975" fmla="*/ f13986 1 1668461"/>
              <a:gd name="f18976" fmla="*/ f13987 1 1668461"/>
              <a:gd name="f18977" fmla="*/ f13988 1 764002"/>
              <a:gd name="f18978" fmla="*/ f13989 1 1668461"/>
              <a:gd name="f18979" fmla="*/ f13990 1 764002"/>
              <a:gd name="f18980" fmla="*/ f13991 1 1668461"/>
              <a:gd name="f18981" fmla="*/ f13992 1 1668461"/>
              <a:gd name="f18982" fmla="*/ f13993 1 1668461"/>
              <a:gd name="f18983" fmla="*/ f13994 1 764002"/>
              <a:gd name="f18984" fmla="*/ f13995 1 1668461"/>
              <a:gd name="f18985" fmla="*/ f13996 1 1668461"/>
              <a:gd name="f18986" fmla="*/ f13997 1 764002"/>
              <a:gd name="f18987" fmla="*/ f13998 1 1668461"/>
              <a:gd name="f18988" fmla="*/ f13999 1 1668461"/>
              <a:gd name="f18989" fmla="*/ f14000 1 1668461"/>
              <a:gd name="f18990" fmla="*/ f14001 1 1668461"/>
              <a:gd name="f18991" fmla="*/ f14002 1 1668461"/>
              <a:gd name="f18992" fmla="*/ f14003 1 1668461"/>
              <a:gd name="f18993" fmla="*/ f14004 1 764002"/>
              <a:gd name="f18994" fmla="*/ f14005 1 1668461"/>
              <a:gd name="f18995" fmla="*/ f14006 1 764002"/>
              <a:gd name="f18996" fmla="*/ f14007 1 1668461"/>
              <a:gd name="f18997" fmla="*/ f14008 1 1668461"/>
              <a:gd name="f18998" fmla="*/ f14009 1 1668461"/>
              <a:gd name="f18999" fmla="*/ f14010 1 1668461"/>
              <a:gd name="f19000" fmla="*/ f14011 1 1668461"/>
              <a:gd name="f19001" fmla="*/ f14012 1 1668461"/>
              <a:gd name="f19002" fmla="*/ f14013 1 1668461"/>
              <a:gd name="f19003" fmla="*/ f14014 1 1668461"/>
              <a:gd name="f19004" fmla="*/ f14015 1 764002"/>
              <a:gd name="f19005" fmla="*/ f14016 1 764002"/>
              <a:gd name="f19006" fmla="*/ f14017 1 1668461"/>
              <a:gd name="f19007" fmla="*/ f14018 1 1668461"/>
              <a:gd name="f19008" fmla="*/ f14019 1 1668461"/>
              <a:gd name="f19009" fmla="*/ f14020 1 1668461"/>
              <a:gd name="f19010" fmla="*/ f14021 1 1668461"/>
              <a:gd name="f19011" fmla="*/ f14022 1 1668461"/>
              <a:gd name="f19012" fmla="*/ f14023 1 1668461"/>
              <a:gd name="f19013" fmla="*/ f14024 1 764002"/>
              <a:gd name="f19014" fmla="*/ f14025 1 1668461"/>
              <a:gd name="f19015" fmla="*/ f14026 1 764002"/>
              <a:gd name="f19016" fmla="*/ f14027 1 1668461"/>
              <a:gd name="f19017" fmla="*/ f14028 1 1668461"/>
              <a:gd name="f19018" fmla="*/ f14029 1 1668461"/>
              <a:gd name="f19019" fmla="*/ f14030 1 764002"/>
              <a:gd name="f19020" fmla="*/ f14031 1 1668461"/>
              <a:gd name="f19021" fmla="*/ f14032 1 764002"/>
              <a:gd name="f19022" fmla="*/ f14033 1 1668461"/>
              <a:gd name="f19023" fmla="*/ f14034 1 1668461"/>
              <a:gd name="f19024" fmla="*/ f14035 1 1668461"/>
              <a:gd name="f19025" fmla="*/ f14036 1 1668461"/>
              <a:gd name="f19026" fmla="*/ f14037 1 1668461"/>
              <a:gd name="f19027" fmla="*/ f14038 1 1668461"/>
              <a:gd name="f19028" fmla="*/ f14039 1 1668461"/>
              <a:gd name="f19029" fmla="*/ f14040 1 1668461"/>
              <a:gd name="f19030" fmla="*/ f14041 1 1668461"/>
              <a:gd name="f19031" fmla="*/ f14042 1 1668461"/>
              <a:gd name="f19032" fmla="*/ f14043 1 1668461"/>
              <a:gd name="f19033" fmla="*/ f14044 1 1668461"/>
              <a:gd name="f19034" fmla="*/ f14045 1 1668461"/>
              <a:gd name="f19035" fmla="*/ f14046 1 1668461"/>
              <a:gd name="f19036" fmla="*/ f14047 1 1668461"/>
              <a:gd name="f19037" fmla="*/ f14048 1 1668461"/>
              <a:gd name="f19038" fmla="*/ f14049 1 1668461"/>
              <a:gd name="f19039" fmla="*/ f14050 1 1668461"/>
              <a:gd name="f19040" fmla="*/ f14051 1 1668461"/>
              <a:gd name="f19041" fmla="*/ f14052 1 1668461"/>
              <a:gd name="f19042" fmla="*/ f14053 1 1668461"/>
              <a:gd name="f19043" fmla="*/ f14054 1 1668461"/>
              <a:gd name="f19044" fmla="*/ f14055 1 1668461"/>
              <a:gd name="f19045" fmla="*/ f14056 1 1668461"/>
              <a:gd name="f19046" fmla="*/ f14057 1 1668461"/>
              <a:gd name="f19047" fmla="*/ f14058 1 1668461"/>
              <a:gd name="f19048" fmla="*/ f14059 1 1668461"/>
              <a:gd name="f19049" fmla="*/ f14060 1 764002"/>
              <a:gd name="f19050" fmla="*/ f14061 1 1668461"/>
              <a:gd name="f19051" fmla="*/ f14062 1 764002"/>
              <a:gd name="f19052" fmla="*/ f14063 1 1668461"/>
              <a:gd name="f19053" fmla="*/ f14064 1 1668461"/>
              <a:gd name="f19054" fmla="*/ f14065 1 1668461"/>
              <a:gd name="f19055" fmla="*/ f14066 1 1668461"/>
              <a:gd name="f19056" fmla="*/ f14067 1 1668461"/>
              <a:gd name="f19057" fmla="*/ f14068 1 1668461"/>
              <a:gd name="f19058" fmla="*/ f14069 1 1668461"/>
              <a:gd name="f19059" fmla="*/ f14070 1 1668461"/>
              <a:gd name="f19060" fmla="*/ f14071 1 1668461"/>
              <a:gd name="f19061" fmla="*/ f14072 1 1668461"/>
              <a:gd name="f19062" fmla="*/ f14073 1 764002"/>
              <a:gd name="f19063" fmla="*/ f14074 1 1668461"/>
              <a:gd name="f19064" fmla="*/ f14075 1 764002"/>
              <a:gd name="f19065" fmla="*/ f14076 1 1668461"/>
              <a:gd name="f19066" fmla="*/ f14077 1 1668461"/>
              <a:gd name="f19067" fmla="*/ f14078 1 1668461"/>
              <a:gd name="f19068" fmla="*/ f14079 1 764002"/>
              <a:gd name="f19069" fmla="*/ f14080 1 1668461"/>
              <a:gd name="f19070" fmla="*/ f14081 1 764002"/>
              <a:gd name="f19071" fmla="*/ f14082 1 1668461"/>
              <a:gd name="f19072" fmla="*/ f14083 1 764002"/>
              <a:gd name="f19073" fmla="*/ f14084 1 1668461"/>
              <a:gd name="f19074" fmla="*/ f14085 1 764002"/>
              <a:gd name="f19075" fmla="*/ f14086 1 1668461"/>
              <a:gd name="f19076" fmla="*/ f14087 1 764002"/>
              <a:gd name="f19077" fmla="*/ f14088 1 1668461"/>
              <a:gd name="f19078" fmla="*/ f14089 1 1668461"/>
              <a:gd name="f19079" fmla="*/ f14090 1 1668461"/>
              <a:gd name="f19080" fmla="*/ f14091 1 1668461"/>
              <a:gd name="f19081" fmla="*/ f14092 1 1668461"/>
              <a:gd name="f19082" fmla="*/ f14093 1 1668461"/>
              <a:gd name="f19083" fmla="*/ f14094 1 1668461"/>
              <a:gd name="f19084" fmla="*/ f14095 1 764002"/>
              <a:gd name="f19085" fmla="*/ f14096 1 1668461"/>
              <a:gd name="f19086" fmla="*/ f14097 1 1668461"/>
              <a:gd name="f19087" fmla="*/ f14098 1 1668461"/>
              <a:gd name="f19088" fmla="*/ f14099 1 764002"/>
              <a:gd name="f19089" fmla="*/ f14100 1 1668461"/>
              <a:gd name="f19090" fmla="*/ f14101 1 764002"/>
              <a:gd name="f19091" fmla="*/ f14102 1 1668461"/>
              <a:gd name="f19092" fmla="*/ f14103 1 1668461"/>
              <a:gd name="f19093" fmla="*/ f14104 1 1668461"/>
              <a:gd name="f19094" fmla="*/ f14105 1 1668461"/>
              <a:gd name="f19095" fmla="*/ f14106 1 1668461"/>
              <a:gd name="f19096" fmla="*/ f14107 1 1668461"/>
              <a:gd name="f19097" fmla="*/ f14108 1 1668461"/>
              <a:gd name="f19098" fmla="*/ f14109 1 1668461"/>
              <a:gd name="f19099" fmla="*/ f14110 1 1668461"/>
              <a:gd name="f19100" fmla="*/ f14111 1 1668461"/>
              <a:gd name="f19101" fmla="*/ f14112 1 1668461"/>
              <a:gd name="f19102" fmla="*/ f14113 1 1668461"/>
              <a:gd name="f19103" fmla="*/ f14114 1 764002"/>
              <a:gd name="f19104" fmla="*/ f14115 1 1668461"/>
              <a:gd name="f19105" fmla="*/ f14116 1 764002"/>
              <a:gd name="f19106" fmla="*/ f14117 1 1668461"/>
              <a:gd name="f19107" fmla="*/ f14118 1 1668461"/>
              <a:gd name="f19108" fmla="*/ f14119 1 1668461"/>
              <a:gd name="f19109" fmla="*/ f14120 1 1668461"/>
              <a:gd name="f19110" fmla="*/ f14121 1 1668461"/>
              <a:gd name="f19111" fmla="*/ f14122 1 1668461"/>
              <a:gd name="f19112" fmla="*/ f14123 1 1668461"/>
              <a:gd name="f19113" fmla="*/ f14124 1 1668461"/>
              <a:gd name="f19114" fmla="*/ f14125 1 1668461"/>
              <a:gd name="f19115" fmla="*/ f14126 1 1668461"/>
              <a:gd name="f19116" fmla="*/ f14127 1 1668461"/>
              <a:gd name="f19117" fmla="*/ f14128 1 1668461"/>
              <a:gd name="f19118" fmla="*/ f14129 1 1668461"/>
              <a:gd name="f19119" fmla="*/ f14130 1 1668461"/>
              <a:gd name="f19120" fmla="*/ f14131 1 764002"/>
              <a:gd name="f19121" fmla="*/ f14132 1 1668461"/>
              <a:gd name="f19122" fmla="*/ f14133 1 1668461"/>
              <a:gd name="f19123" fmla="*/ f14134 1 1668461"/>
              <a:gd name="f19124" fmla="*/ f14135 1 764002"/>
              <a:gd name="f19125" fmla="*/ f14136 1 1668461"/>
              <a:gd name="f19126" fmla="*/ f14137 1 1668461"/>
              <a:gd name="f19127" fmla="*/ f14138 1 1668461"/>
              <a:gd name="f19128" fmla="*/ f14139 1 1668461"/>
              <a:gd name="f19129" fmla="*/ f14140 1 1668461"/>
              <a:gd name="f19130" fmla="*/ f14141 1 1668461"/>
              <a:gd name="f19131" fmla="*/ f14142 1 1668461"/>
              <a:gd name="f19132" fmla="*/ f14143 1 764002"/>
              <a:gd name="f19133" fmla="*/ f14144 1 1668461"/>
              <a:gd name="f19134" fmla="*/ f14145 1 1668461"/>
              <a:gd name="f19135" fmla="*/ f14146 1 1668461"/>
              <a:gd name="f19136" fmla="*/ f14147 1 764002"/>
              <a:gd name="f19137" fmla="*/ f14148 1 1668461"/>
              <a:gd name="f19138" fmla="*/ f14149 1 1668461"/>
              <a:gd name="f19139" fmla="*/ f14150 1 1668461"/>
              <a:gd name="f19140" fmla="*/ f14151 1 764002"/>
              <a:gd name="f19141" fmla="*/ f14152 1 1668461"/>
              <a:gd name="f19142" fmla="*/ f14153 1 764002"/>
              <a:gd name="f19143" fmla="*/ f14154 1 1668461"/>
              <a:gd name="f19144" fmla="*/ f14155 1 1668461"/>
              <a:gd name="f19145" fmla="*/ f14156 1 1668461"/>
              <a:gd name="f19146" fmla="*/ f14157 1 764002"/>
              <a:gd name="f19147" fmla="*/ f14158 1 1668461"/>
              <a:gd name="f19148" fmla="*/ f14159 1 764002"/>
              <a:gd name="f19149" fmla="*/ f14160 1 1668461"/>
              <a:gd name="f19150" fmla="*/ f14161 1 1668461"/>
              <a:gd name="f19151" fmla="*/ f14162 1 1668461"/>
              <a:gd name="f19152" fmla="*/ f14163 1 1668461"/>
              <a:gd name="f19153" fmla="*/ f14164 1 1668461"/>
              <a:gd name="f19154" fmla="*/ f14165 1 1668461"/>
              <a:gd name="f19155" fmla="*/ f14166 1 1668461"/>
              <a:gd name="f19156" fmla="*/ f14167 1 1668461"/>
              <a:gd name="f19157" fmla="*/ f14168 1 1668461"/>
              <a:gd name="f19158" fmla="*/ f14169 1 1668461"/>
              <a:gd name="f19159" fmla="*/ f14170 1 1668461"/>
              <a:gd name="f19160" fmla="*/ f14171 1 1668461"/>
              <a:gd name="f19161" fmla="*/ f14172 1 1668461"/>
              <a:gd name="f19162" fmla="*/ f14173 1 1668461"/>
              <a:gd name="f19163" fmla="*/ f14174 1 1668461"/>
              <a:gd name="f19164" fmla="*/ f14175 1 1668461"/>
              <a:gd name="f19165" fmla="*/ f14176 1 1668461"/>
              <a:gd name="f19166" fmla="*/ f14177 1 1668461"/>
              <a:gd name="f19167" fmla="*/ f14178 1 1668461"/>
              <a:gd name="f19168" fmla="*/ f14179 1 1668461"/>
              <a:gd name="f19169" fmla="*/ f14180 1 764002"/>
              <a:gd name="f19170" fmla="*/ f14181 1 1668461"/>
              <a:gd name="f19171" fmla="*/ f14182 1 764002"/>
              <a:gd name="f19172" fmla="*/ f14183 1 1668461"/>
              <a:gd name="f19173" fmla="*/ f14184 1 1668461"/>
              <a:gd name="f19174" fmla="*/ f14185 1 1668461"/>
              <a:gd name="f19175" fmla="*/ f14186 1 1668461"/>
              <a:gd name="f19176" fmla="*/ f14187 1 1668461"/>
              <a:gd name="f19177" fmla="*/ f14188 1 1668461"/>
              <a:gd name="f19178" fmla="*/ f14189 1 1668461"/>
              <a:gd name="f19179" fmla="*/ f14190 1 1668461"/>
              <a:gd name="f19180" fmla="*/ f14191 1 1668461"/>
              <a:gd name="f19181" fmla="*/ f14192 1 1668461"/>
              <a:gd name="f19182" fmla="*/ f14193 1 1668461"/>
              <a:gd name="f19183" fmla="*/ f14194 1 1668461"/>
              <a:gd name="f19184" fmla="*/ f14195 1 1668461"/>
              <a:gd name="f19185" fmla="*/ f14196 1 764002"/>
              <a:gd name="f19186" fmla="*/ f14197 1 1668461"/>
              <a:gd name="f19187" fmla="*/ f14198 1 1668461"/>
              <a:gd name="f19188" fmla="*/ f14199 1 1668461"/>
              <a:gd name="f19189" fmla="*/ f14200 1 1668461"/>
              <a:gd name="f19190" fmla="*/ f14201 1 1668461"/>
              <a:gd name="f19191" fmla="*/ f14202 1 1668461"/>
              <a:gd name="f19192" fmla="*/ f14203 1 1668461"/>
              <a:gd name="f19193" fmla="*/ f14204 1 1668461"/>
              <a:gd name="f19194" fmla="*/ f14205 1 764002"/>
              <a:gd name="f19195" fmla="*/ f14206 1 1668461"/>
              <a:gd name="f19196" fmla="*/ f14207 1 1668461"/>
              <a:gd name="f19197" fmla="*/ f14208 1 764002"/>
              <a:gd name="f19198" fmla="*/ f14209 1 1668461"/>
              <a:gd name="f19199" fmla="*/ f14210 1 764002"/>
              <a:gd name="f19200" fmla="*/ f14211 1 1668461"/>
              <a:gd name="f19201" fmla="*/ f14212 1 1668461"/>
              <a:gd name="f19202" fmla="*/ f14213 1 1668461"/>
              <a:gd name="f19203" fmla="*/ f14214 1 1668461"/>
              <a:gd name="f19204" fmla="*/ f14215 1 1668461"/>
              <a:gd name="f19205" fmla="*/ f14216 1 764002"/>
              <a:gd name="f19206" fmla="*/ f14217 1 1668461"/>
              <a:gd name="f19207" fmla="*/ f14218 1 1668461"/>
              <a:gd name="f19208" fmla="*/ f14219 1 1668461"/>
              <a:gd name="f19209" fmla="*/ f14220 1 1668461"/>
              <a:gd name="f19210" fmla="*/ f14221 1 1668461"/>
              <a:gd name="f19211" fmla="*/ f14222 1 1668461"/>
              <a:gd name="f19212" fmla="*/ f14223 1 1668461"/>
              <a:gd name="f19213" fmla="*/ f14224 1 1668461"/>
              <a:gd name="f19214" fmla="*/ f14225 1 1668461"/>
              <a:gd name="f19215" fmla="*/ f14226 1 1668461"/>
              <a:gd name="f19216" fmla="*/ f14227 1 1668461"/>
              <a:gd name="f19217" fmla="*/ f14228 1 1668461"/>
              <a:gd name="f19218" fmla="*/ f14229 1 764002"/>
              <a:gd name="f19219" fmla="*/ f14230 1 1668461"/>
              <a:gd name="f19220" fmla="*/ f14231 1 764002"/>
              <a:gd name="f19221" fmla="*/ f14232 1 1668461"/>
              <a:gd name="f19222" fmla="*/ f14233 1 1668461"/>
              <a:gd name="f19223" fmla="*/ f14234 1 1668461"/>
              <a:gd name="f19224" fmla="*/ f14235 1 1668461"/>
              <a:gd name="f19225" fmla="*/ f14236 1 1668461"/>
              <a:gd name="f19226" fmla="*/ f14237 1 1668461"/>
              <a:gd name="f19227" fmla="*/ f14238 1 1668461"/>
              <a:gd name="f19228" fmla="*/ f14239 1 1668461"/>
              <a:gd name="f19229" fmla="*/ f14240 1 1668461"/>
              <a:gd name="f19230" fmla="*/ f14241 1 1668461"/>
              <a:gd name="f19231" fmla="*/ f14242 1 1668461"/>
              <a:gd name="f19232" fmla="*/ f14243 1 1668461"/>
              <a:gd name="f19233" fmla="*/ f14244 1 1668461"/>
              <a:gd name="f19234" fmla="*/ f14245 1 1668461"/>
              <a:gd name="f19235" fmla="*/ f14246 1 764002"/>
              <a:gd name="f19236" fmla="*/ f14247 1 1668461"/>
              <a:gd name="f19237" fmla="*/ f14248 1 764002"/>
              <a:gd name="f19238" fmla="*/ f14249 1 1668461"/>
              <a:gd name="f19239" fmla="*/ f14250 1 1668461"/>
              <a:gd name="f19240" fmla="*/ f14251 1 1668461"/>
              <a:gd name="f19241" fmla="*/ f14252 1 1668461"/>
              <a:gd name="f19242" fmla="*/ f14253 1 1668461"/>
              <a:gd name="f19243" fmla="*/ f14254 1 1668461"/>
              <a:gd name="f19244" fmla="*/ f14255 1 1668461"/>
              <a:gd name="f19245" fmla="*/ f14256 1 764002"/>
              <a:gd name="f19246" fmla="*/ f14257 1 1668461"/>
              <a:gd name="f19247" fmla="*/ f14258 1 1668461"/>
              <a:gd name="f19248" fmla="*/ f14259 1 1668461"/>
              <a:gd name="f19249" fmla="*/ f14260 1 764002"/>
              <a:gd name="f19250" fmla="*/ f14261 1 1668461"/>
              <a:gd name="f19251" fmla="*/ f14262 1 764002"/>
              <a:gd name="f19252" fmla="*/ f14263 1 1668461"/>
              <a:gd name="f19253" fmla="*/ f14264 1 1668461"/>
              <a:gd name="f19254" fmla="*/ f14265 1 1668461"/>
              <a:gd name="f19255" fmla="*/ f14266 1 1668461"/>
              <a:gd name="f19256" fmla="*/ f14267 1 1668461"/>
              <a:gd name="f19257" fmla="*/ f14268 1 1668461"/>
              <a:gd name="f19258" fmla="*/ f14269 1 1668461"/>
              <a:gd name="f19259" fmla="*/ f14270 1 764002"/>
              <a:gd name="f19260" fmla="*/ f14271 1 1668461"/>
              <a:gd name="f19261" fmla="*/ f14272 1 1668461"/>
              <a:gd name="f19262" fmla="*/ f14273 1 764002"/>
              <a:gd name="f19263" fmla="*/ f14274 1 1668461"/>
              <a:gd name="f19264" fmla="*/ f14275 1 1668461"/>
              <a:gd name="f19265" fmla="*/ f14276 1 1668461"/>
              <a:gd name="f19266" fmla="*/ f14277 1 1668461"/>
              <a:gd name="f19267" fmla="*/ f14278 1 1668461"/>
              <a:gd name="f19268" fmla="*/ f14279 1 1668461"/>
              <a:gd name="f19269" fmla="*/ f14280 1 1668461"/>
              <a:gd name="f19270" fmla="*/ f14281 1 1668461"/>
              <a:gd name="f19271" fmla="*/ f14282 1 764002"/>
              <a:gd name="f19272" fmla="*/ f14283 1 1668461"/>
              <a:gd name="f19273" fmla="*/ f14284 1 1668461"/>
              <a:gd name="f19274" fmla="*/ f14285 1 1668461"/>
              <a:gd name="f19275" fmla="*/ f14286 1 1668461"/>
              <a:gd name="f19276" fmla="*/ f14287 1 1668461"/>
              <a:gd name="f19277" fmla="*/ f14288 1 1668461"/>
              <a:gd name="f19278" fmla="*/ f14289 1 1668461"/>
              <a:gd name="f19279" fmla="*/ f14290 1 1668461"/>
              <a:gd name="f19280" fmla="*/ f14291 1 1668461"/>
              <a:gd name="f19281" fmla="*/ f14292 1 1668461"/>
              <a:gd name="f19282" fmla="*/ f14293 1 1668461"/>
              <a:gd name="f19283" fmla="*/ f14294 1 1668461"/>
              <a:gd name="f19284" fmla="*/ f14295 1 1668461"/>
              <a:gd name="f19285" fmla="*/ f14296 1 1668461"/>
              <a:gd name="f19286" fmla="*/ f14297 1 1668461"/>
              <a:gd name="f19287" fmla="*/ f14298 1 1668461"/>
              <a:gd name="f19288" fmla="*/ f14299 1 1668461"/>
              <a:gd name="f19289" fmla="*/ f14300 1 1668461"/>
              <a:gd name="f19290" fmla="*/ f14301 1 1668461"/>
              <a:gd name="f19291" fmla="*/ f14302 1 764002"/>
              <a:gd name="f19292" fmla="*/ f14303 1 1668461"/>
              <a:gd name="f19293" fmla="*/ f14304 1 764002"/>
              <a:gd name="f19294" fmla="*/ f14305 1 1668461"/>
              <a:gd name="f19295" fmla="*/ f14306 1 1668461"/>
              <a:gd name="f19296" fmla="*/ f14307 1 1668461"/>
              <a:gd name="f19297" fmla="*/ f14308 1 1668461"/>
              <a:gd name="f19298" fmla="*/ f14309 1 1668461"/>
              <a:gd name="f19299" fmla="*/ f14310 1 1668461"/>
              <a:gd name="f19300" fmla="*/ f14311 1 1668461"/>
              <a:gd name="f19301" fmla="*/ f14312 1 1668461"/>
              <a:gd name="f19302" fmla="*/ f14313 1 1668461"/>
              <a:gd name="f19303" fmla="*/ f14314 1 1668461"/>
              <a:gd name="f19304" fmla="*/ f14315 1 1668461"/>
              <a:gd name="f19305" fmla="*/ f14316 1 1668461"/>
              <a:gd name="f19306" fmla="*/ f14317 1 764002"/>
              <a:gd name="f19307" fmla="*/ f14318 1 1668461"/>
              <a:gd name="f19308" fmla="*/ f14319 1 1668461"/>
              <a:gd name="f19309" fmla="*/ f14320 1 1668461"/>
              <a:gd name="f19310" fmla="*/ f14321 1 764002"/>
              <a:gd name="f19311" fmla="*/ f14322 1 1668461"/>
              <a:gd name="f19312" fmla="*/ f14323 1 764002"/>
              <a:gd name="f19313" fmla="*/ f14324 1 1668461"/>
              <a:gd name="f19314" fmla="*/ f14325 1 1668461"/>
              <a:gd name="f19315" fmla="*/ f14326 1 1668461"/>
              <a:gd name="f19316" fmla="*/ f14327 1 1668461"/>
              <a:gd name="f19317" fmla="*/ f14328 1 1668461"/>
              <a:gd name="f19318" fmla="*/ f14329 1 1668461"/>
              <a:gd name="f19319" fmla="*/ f14330 1 1668461"/>
              <a:gd name="f19320" fmla="*/ f14331 1 1668461"/>
              <a:gd name="f19321" fmla="*/ f14332 1 1668461"/>
              <a:gd name="f19322" fmla="*/ f14333 1 1668461"/>
              <a:gd name="f19323" fmla="*/ f14334 1 764002"/>
              <a:gd name="f19324" fmla="*/ f14335 1 1668461"/>
              <a:gd name="f19325" fmla="*/ f14336 1 764002"/>
              <a:gd name="f19326" fmla="*/ f14337 1 1668461"/>
              <a:gd name="f19327" fmla="*/ f14338 1 764002"/>
              <a:gd name="f19328" fmla="*/ f14339 1 1668461"/>
              <a:gd name="f19329" fmla="*/ f14340 1 764002"/>
              <a:gd name="f19330" fmla="*/ f14341 1 1668461"/>
              <a:gd name="f19331" fmla="*/ f14342 1 764002"/>
              <a:gd name="f19332" fmla="*/ f14343 1 1668461"/>
              <a:gd name="f19333" fmla="*/ f14344 1 764002"/>
              <a:gd name="f19334" fmla="*/ f14345 1 1668461"/>
              <a:gd name="f19335" fmla="*/ f14346 1 1668461"/>
              <a:gd name="f19336" fmla="*/ f14347 1 1668461"/>
              <a:gd name="f19337" fmla="*/ f14348 1 1668461"/>
              <a:gd name="f19338" fmla="*/ f14349 1 1668461"/>
              <a:gd name="f19339" fmla="*/ f14350 1 764002"/>
              <a:gd name="f19340" fmla="*/ f14351 1 1668461"/>
              <a:gd name="f19341" fmla="*/ f14352 1 764002"/>
              <a:gd name="f19342" fmla="*/ f14353 1 1668461"/>
              <a:gd name="f19343" fmla="*/ f14354 1 1668461"/>
              <a:gd name="f19344" fmla="*/ f14355 1 1668461"/>
              <a:gd name="f19345" fmla="*/ f14356 1 1668461"/>
              <a:gd name="f19346" fmla="*/ f14357 1 1668461"/>
              <a:gd name="f19347" fmla="*/ f14358 1 1668461"/>
              <a:gd name="f19348" fmla="*/ f14359 1 1668461"/>
              <a:gd name="f19349" fmla="*/ f14360 1 1668461"/>
              <a:gd name="f19350" fmla="*/ f14361 1 1668461"/>
              <a:gd name="f19351" fmla="*/ f14362 1 1668461"/>
              <a:gd name="f19352" fmla="*/ f14363 1 1668461"/>
              <a:gd name="f19353" fmla="*/ f14364 1 1668461"/>
              <a:gd name="f19354" fmla="*/ f14365 1 1668461"/>
              <a:gd name="f19355" fmla="*/ f14366 1 1668461"/>
              <a:gd name="f19356" fmla="*/ f14367 1 1668461"/>
              <a:gd name="f19357" fmla="*/ f14368 1 1668461"/>
              <a:gd name="f19358" fmla="*/ f14369 1 1668461"/>
              <a:gd name="f19359" fmla="*/ f14370 1 1668461"/>
              <a:gd name="f19360" fmla="*/ f14371 1 764002"/>
              <a:gd name="f19361" fmla="*/ f14372 1 1668461"/>
              <a:gd name="f19362" fmla="*/ f14373 1 764002"/>
              <a:gd name="f19363" fmla="*/ f14374 1 1668461"/>
              <a:gd name="f19364" fmla="*/ f14375 1 1668461"/>
              <a:gd name="f19365" fmla="*/ f14376 1 1668461"/>
              <a:gd name="f19366" fmla="*/ f14377 1 1668461"/>
              <a:gd name="f19367" fmla="*/ f14378 1 1668461"/>
              <a:gd name="f19368" fmla="*/ f14379 1 1668461"/>
              <a:gd name="f19369" fmla="*/ f14380 1 1668461"/>
              <a:gd name="f19370" fmla="*/ f14381 1 1668461"/>
              <a:gd name="f19371" fmla="*/ f14382 1 1668461"/>
              <a:gd name="f19372" fmla="*/ f14383 1 1668461"/>
              <a:gd name="f19373" fmla="*/ f14384 1 1668461"/>
              <a:gd name="f19374" fmla="*/ f14385 1 1668461"/>
              <a:gd name="f19375" fmla="*/ f14386 1 1668461"/>
              <a:gd name="f19376" fmla="*/ f14387 1 764002"/>
              <a:gd name="f19377" fmla="*/ f14388 1 1668461"/>
              <a:gd name="f19378" fmla="*/ f14389 1 1668461"/>
              <a:gd name="f19379" fmla="*/ f14390 1 1668461"/>
              <a:gd name="f19380" fmla="*/ f14391 1 1668461"/>
              <a:gd name="f19381" fmla="*/ f14392 1 1668461"/>
              <a:gd name="f19382" fmla="*/ f14393 1 1668461"/>
              <a:gd name="f19383" fmla="*/ f14394 1 1668461"/>
              <a:gd name="f19384" fmla="*/ f14395 1 764002"/>
              <a:gd name="f19385" fmla="*/ f14396 1 1668461"/>
              <a:gd name="f19386" fmla="*/ f14397 1 764002"/>
              <a:gd name="f19387" fmla="*/ f14398 1 1668461"/>
              <a:gd name="f19388" fmla="*/ f14399 1 1668461"/>
              <a:gd name="f19389" fmla="*/ f14400 1 1668461"/>
              <a:gd name="f19390" fmla="*/ f14401 1 1668461"/>
              <a:gd name="f19391" fmla="*/ f14402 1 1668461"/>
              <a:gd name="f19392" fmla="*/ f14403 1 764002"/>
              <a:gd name="f19393" fmla="*/ f14404 1 764002"/>
              <a:gd name="f19394" fmla="*/ f14405 1 1668461"/>
              <a:gd name="f19395" fmla="*/ f14406 1 1668461"/>
              <a:gd name="f19396" fmla="*/ f14407 1 764002"/>
              <a:gd name="f19397" fmla="*/ f14408 1 1668461"/>
              <a:gd name="f19398" fmla="*/ f14409 1 764002"/>
              <a:gd name="f19399" fmla="*/ f14410 1 1668461"/>
              <a:gd name="f19400" fmla="*/ f14411 1 1668461"/>
              <a:gd name="f19401" fmla="*/ f14412 1 1668461"/>
              <a:gd name="f19402" fmla="*/ f14413 1 764002"/>
              <a:gd name="f19403" fmla="*/ f14414 1 1668461"/>
              <a:gd name="f19404" fmla="*/ f14415 1 1668461"/>
              <a:gd name="f19405" fmla="*/ f14416 1 1668461"/>
              <a:gd name="f19406" fmla="*/ f14417 1 764002"/>
              <a:gd name="f19407" fmla="*/ f14418 1 1668461"/>
              <a:gd name="f19408" fmla="*/ f14419 1 1668461"/>
              <a:gd name="f19409" fmla="*/ f14420 1 764002"/>
              <a:gd name="f19410" fmla="*/ f14421 1 1668461"/>
              <a:gd name="f19411" fmla="*/ f14422 1 1668461"/>
              <a:gd name="f19412" fmla="*/ f14423 1 1668461"/>
              <a:gd name="f19413" fmla="*/ f14424 1 764002"/>
              <a:gd name="f19414" fmla="*/ f14425 1 1668461"/>
              <a:gd name="f19415" fmla="*/ f14426 1 764002"/>
              <a:gd name="f19416" fmla="*/ f14427 1 1668461"/>
              <a:gd name="f19417" fmla="*/ f14428 1 764002"/>
              <a:gd name="f19418" fmla="*/ f14429 1 1668461"/>
              <a:gd name="f19419" fmla="*/ f14430 1 1668461"/>
              <a:gd name="f19420" fmla="*/ f14431 1 1668461"/>
              <a:gd name="f19421" fmla="*/ f14432 1 764002"/>
              <a:gd name="f19422" fmla="*/ f14433 1 1668461"/>
              <a:gd name="f19423" fmla="*/ f14434 1 1668461"/>
              <a:gd name="f19424" fmla="*/ f14435 1 1668461"/>
              <a:gd name="f19425" fmla="*/ f14436 1 1668461"/>
              <a:gd name="f19426" fmla="*/ f14437 1 1668461"/>
              <a:gd name="f19427" fmla="*/ f14438 1 764002"/>
              <a:gd name="f19428" fmla="*/ f14439 1 1668461"/>
              <a:gd name="f19429" fmla="*/ f14440 1 764002"/>
              <a:gd name="f19430" fmla="*/ f14441 1 1668461"/>
              <a:gd name="f19431" fmla="*/ f14442 1 1668461"/>
              <a:gd name="f19432" fmla="*/ f14443 1 1668461"/>
              <a:gd name="f19433" fmla="*/ f14444 1 1668461"/>
              <a:gd name="f19434" fmla="*/ f14445 1 1668461"/>
              <a:gd name="f19435" fmla="*/ f14446 1 1668461"/>
              <a:gd name="f19436" fmla="*/ f14447 1 1668461"/>
              <a:gd name="f19437" fmla="*/ f14448 1 1668461"/>
              <a:gd name="f19438" fmla="*/ f14449 1 1668461"/>
              <a:gd name="f19439" fmla="*/ f14450 1 1668461"/>
              <a:gd name="f19440" fmla="*/ f14451 1 1668461"/>
              <a:gd name="f19441" fmla="*/ f14452 1 1668461"/>
              <a:gd name="f19442" fmla="*/ f14453 1 1668461"/>
              <a:gd name="f19443" fmla="*/ f14454 1 1668461"/>
              <a:gd name="f19444" fmla="*/ f14455 1 764002"/>
              <a:gd name="f19445" fmla="*/ f14456 1 1668461"/>
              <a:gd name="f19446" fmla="*/ f14457 1 764002"/>
              <a:gd name="f19447" fmla="*/ f14458 1 1668461"/>
              <a:gd name="f19448" fmla="*/ f14459 1 1668461"/>
              <a:gd name="f19449" fmla="*/ f14460 1 1668461"/>
              <a:gd name="f19450" fmla="*/ f14461 1 1668461"/>
              <a:gd name="f19451" fmla="*/ f14462 1 1668461"/>
              <a:gd name="f19452" fmla="*/ f14463 1 1668461"/>
              <a:gd name="f19453" fmla="*/ f14464 1 1668461"/>
              <a:gd name="f19454" fmla="*/ f14465 1 1668461"/>
              <a:gd name="f19455" fmla="*/ f14466 1 1668461"/>
              <a:gd name="f19456" fmla="*/ f14467 1 1668461"/>
              <a:gd name="f19457" fmla="*/ f14468 1 1668461"/>
              <a:gd name="f19458" fmla="*/ f14469 1 1668461"/>
              <a:gd name="f19459" fmla="*/ f14470 1 764002"/>
              <a:gd name="f19460" fmla="*/ f14471 1 1668461"/>
              <a:gd name="f19461" fmla="*/ f14472 1 1668461"/>
              <a:gd name="f19462" fmla="*/ f14473 1 1668461"/>
              <a:gd name="f19463" fmla="*/ f14474 1 764002"/>
              <a:gd name="f19464" fmla="*/ f14475 1 1668461"/>
              <a:gd name="f19465" fmla="*/ f14476 1 1668461"/>
              <a:gd name="f19466" fmla="*/ f14477 1 1668461"/>
              <a:gd name="f19467" fmla="*/ f14478 1 1668461"/>
              <a:gd name="f19468" fmla="*/ f14479 1 1668461"/>
              <a:gd name="f19469" fmla="*/ f14480 1 1668461"/>
              <a:gd name="f19470" fmla="*/ f14481 1 1668461"/>
              <a:gd name="f19471" fmla="*/ f14482 1 1668461"/>
              <a:gd name="f19472" fmla="*/ f14483 1 764002"/>
              <a:gd name="f19473" fmla="*/ f14484 1 1668461"/>
              <a:gd name="f19474" fmla="*/ f14485 1 764002"/>
              <a:gd name="f19475" fmla="*/ f14486 1 1668461"/>
              <a:gd name="f19476" fmla="*/ f14487 1 764002"/>
              <a:gd name="f19477" fmla="*/ f14488 1 1668461"/>
              <a:gd name="f19478" fmla="*/ f14489 1 1668461"/>
              <a:gd name="f19479" fmla="*/ f14490 1 764002"/>
              <a:gd name="f19480" fmla="*/ f14491 1 1668461"/>
              <a:gd name="f19481" fmla="*/ f14492 1 1668461"/>
              <a:gd name="f19482" fmla="*/ f14493 1 1668461"/>
              <a:gd name="f19483" fmla="*/ f14494 1 764002"/>
              <a:gd name="f19484" fmla="*/ f14495 1 1668461"/>
              <a:gd name="f19485" fmla="*/ f14496 1 764002"/>
              <a:gd name="f19486" fmla="*/ f14497 1 1668461"/>
              <a:gd name="f19487" fmla="*/ f14498 1 1668461"/>
              <a:gd name="f19488" fmla="*/ f14499 1 1668461"/>
              <a:gd name="f19489" fmla="*/ f14500 1 764002"/>
              <a:gd name="f19490" fmla="*/ f14501 1 764002"/>
              <a:gd name="f19491" fmla="*/ f14502 1 1668461"/>
              <a:gd name="f19492" fmla="*/ f14503 1 764002"/>
              <a:gd name="f19493" fmla="*/ f14504 1 1668461"/>
              <a:gd name="f19494" fmla="*/ f14505 1 1668461"/>
              <a:gd name="f19495" fmla="*/ f14506 1 1668461"/>
              <a:gd name="f19496" fmla="*/ f14507 1 1668461"/>
              <a:gd name="f19497" fmla="*/ f14508 1 1668461"/>
              <a:gd name="f19498" fmla="*/ f14509 1 1668461"/>
              <a:gd name="f19499" fmla="*/ f14510 1 1668461"/>
              <a:gd name="f19500" fmla="*/ f14511 1 1668461"/>
              <a:gd name="f19501" fmla="*/ f14512 1 764002"/>
              <a:gd name="f19502" fmla="*/ f14513 1 1668461"/>
              <a:gd name="f19503" fmla="*/ f14514 1 1668461"/>
              <a:gd name="f19504" fmla="*/ f14515 1 1668461"/>
              <a:gd name="f19505" fmla="*/ f14516 1 1668461"/>
              <a:gd name="f19506" fmla="*/ f14517 1 1668461"/>
              <a:gd name="f19507" fmla="*/ f14518 1 1668461"/>
              <a:gd name="f19508" fmla="*/ f14519 1 1668461"/>
              <a:gd name="f19509" fmla="*/ f14520 1 1668461"/>
              <a:gd name="f19510" fmla="*/ f14521 1 1668461"/>
              <a:gd name="f19511" fmla="*/ f14522 1 1668461"/>
              <a:gd name="f19512" fmla="*/ f14523 1 1668461"/>
              <a:gd name="f19513" fmla="*/ f14524 1 1668461"/>
              <a:gd name="f19514" fmla="*/ f14525 1 1668461"/>
              <a:gd name="f19515" fmla="*/ f14526 1 1668461"/>
              <a:gd name="f19516" fmla="*/ f14527 1 1668461"/>
              <a:gd name="f19517" fmla="*/ f14528 1 1668461"/>
              <a:gd name="f19518" fmla="*/ f14529 1 1668461"/>
              <a:gd name="f19519" fmla="*/ f14530 1 1668461"/>
              <a:gd name="f19520" fmla="*/ f14531 1 1668461"/>
              <a:gd name="f19521" fmla="*/ f14532 1 1668461"/>
              <a:gd name="f19522" fmla="*/ f14533 1 764002"/>
              <a:gd name="f19523" fmla="*/ f14534 1 1668461"/>
              <a:gd name="f19524" fmla="*/ f14535 1 764002"/>
              <a:gd name="f19525" fmla="*/ f14536 1 1668461"/>
              <a:gd name="f19526" fmla="*/ f14537 1 1668461"/>
              <a:gd name="f19527" fmla="*/ f14538 1 1668461"/>
              <a:gd name="f19528" fmla="*/ f14539 1 764002"/>
              <a:gd name="f19529" fmla="*/ f14540 1 1668461"/>
              <a:gd name="f19530" fmla="*/ f14541 1 764002"/>
              <a:gd name="f19531" fmla="*/ f14542 1 1668461"/>
              <a:gd name="f19532" fmla="*/ f14543 1 764002"/>
              <a:gd name="f19533" fmla="*/ f14544 1 1668461"/>
              <a:gd name="f19534" fmla="*/ f14545 1 1668461"/>
              <a:gd name="f19535" fmla="*/ f14546 1 1668461"/>
              <a:gd name="f19536" fmla="*/ f14547 1 1668461"/>
              <a:gd name="f19537" fmla="*/ f14548 1 1668461"/>
              <a:gd name="f19538" fmla="*/ f14549 1 1668461"/>
              <a:gd name="f19539" fmla="*/ f14550 1 1668461"/>
              <a:gd name="f19540" fmla="*/ f14551 1 1668461"/>
              <a:gd name="f19541" fmla="*/ f14552 1 1668461"/>
              <a:gd name="f19542" fmla="*/ f14553 1 1668461"/>
              <a:gd name="f19543" fmla="*/ f14554 1 1668461"/>
              <a:gd name="f19544" fmla="*/ f14555 1 1668461"/>
              <a:gd name="f19545" fmla="*/ f14556 1 764002"/>
              <a:gd name="f19546" fmla="*/ f14557 1 1668461"/>
              <a:gd name="f19547" fmla="*/ f14558 1 1668461"/>
              <a:gd name="f19548" fmla="*/ f14559 1 1668461"/>
              <a:gd name="f19549" fmla="*/ f14560 1 1668461"/>
              <a:gd name="f19550" fmla="*/ f14561 1 1668461"/>
              <a:gd name="f19551" fmla="*/ f14562 1 1668461"/>
              <a:gd name="f19552" fmla="*/ f14563 1 1668461"/>
              <a:gd name="f19553" fmla="*/ f14564 1 1668461"/>
              <a:gd name="f19554" fmla="*/ f14565 1 1668461"/>
              <a:gd name="f19555" fmla="*/ f14566 1 1668461"/>
              <a:gd name="f19556" fmla="*/ f14567 1 764002"/>
              <a:gd name="f19557" fmla="*/ f14568 1 1668461"/>
              <a:gd name="f19558" fmla="*/ f14569 1 1668461"/>
              <a:gd name="f19559" fmla="*/ f14570 1 1668461"/>
              <a:gd name="f19560" fmla="*/ f14571 1 764002"/>
              <a:gd name="f19561" fmla="*/ f14572 1 1668461"/>
              <a:gd name="f19562" fmla="*/ f14573 1 764002"/>
              <a:gd name="f19563" fmla="*/ f14574 1 1668461"/>
              <a:gd name="f19564" fmla="*/ f14575 1 1668461"/>
              <a:gd name="f19565" fmla="*/ f14576 1 1668461"/>
              <a:gd name="f19566" fmla="*/ f14577 1 764002"/>
              <a:gd name="f19567" fmla="*/ f14578 1 1668461"/>
              <a:gd name="f19568" fmla="*/ f14579 1 1668461"/>
              <a:gd name="f19569" fmla="*/ f14580 1 1668461"/>
              <a:gd name="f19570" fmla="*/ f14581 1 1668461"/>
              <a:gd name="f19571" fmla="*/ f14582 1 764002"/>
              <a:gd name="f19572" fmla="*/ f14583 1 1668461"/>
              <a:gd name="f19573" fmla="*/ f14584 1 764002"/>
              <a:gd name="f19574" fmla="*/ f14585 1 1668461"/>
              <a:gd name="f19575" fmla="*/ f14586 1 1668461"/>
              <a:gd name="f19576" fmla="*/ f14587 1 1668461"/>
              <a:gd name="f19577" fmla="*/ f14588 1 764002"/>
              <a:gd name="f19578" fmla="*/ f14589 1 1668461"/>
              <a:gd name="f19579" fmla="*/ f14590 1 764002"/>
              <a:gd name="f19580" fmla="*/ f14591 1 1668461"/>
              <a:gd name="f19581" fmla="*/ f14592 1 1668461"/>
              <a:gd name="f19582" fmla="*/ f14593 1 1668461"/>
              <a:gd name="f19583" fmla="*/ f14594 1 764002"/>
              <a:gd name="f19584" fmla="*/ f14595 1 1668461"/>
              <a:gd name="f19585" fmla="*/ f14596 1 764002"/>
              <a:gd name="f19586" fmla="*/ f14597 1 1668461"/>
              <a:gd name="f19587" fmla="*/ f14598 1 1668461"/>
              <a:gd name="f19588" fmla="*/ f14599 1 1668461"/>
              <a:gd name="f19589" fmla="*/ f14600 1 1668461"/>
              <a:gd name="f19590" fmla="*/ f14601 1 1668461"/>
              <a:gd name="f19591" fmla="*/ f14602 1 1668461"/>
              <a:gd name="f19592" fmla="*/ f14603 1 1668461"/>
              <a:gd name="f19593" fmla="*/ f14604 1 1668461"/>
              <a:gd name="f19594" fmla="*/ f14605 1 1668461"/>
              <a:gd name="f19595" fmla="*/ f14606 1 1668461"/>
              <a:gd name="f19596" fmla="*/ f14607 1 1668461"/>
              <a:gd name="f19597" fmla="*/ f14608 1 1668461"/>
              <a:gd name="f19598" fmla="*/ f14609 1 1668461"/>
              <a:gd name="f19599" fmla="*/ f14610 1 1668461"/>
              <a:gd name="f19600" fmla="*/ f14611 1 1668461"/>
              <a:gd name="f19601" fmla="*/ f14612 1 764002"/>
              <a:gd name="f19602" fmla="*/ f14613 1 1668461"/>
              <a:gd name="f19603" fmla="*/ f14614 1 764002"/>
              <a:gd name="f19604" fmla="*/ f14615 1 1668461"/>
              <a:gd name="f19605" fmla="*/ f14616 1 1668461"/>
              <a:gd name="f19606" fmla="*/ f14617 1 1668461"/>
              <a:gd name="f19607" fmla="*/ f14618 1 1668461"/>
              <a:gd name="f19608" fmla="*/ f14619 1 1668461"/>
              <a:gd name="f19609" fmla="*/ f14620 1 1668461"/>
              <a:gd name="f19610" fmla="*/ f14621 1 1668461"/>
              <a:gd name="f19611" fmla="*/ f14622 1 1668461"/>
              <a:gd name="f19612" fmla="*/ f14623 1 1668461"/>
              <a:gd name="f19613" fmla="*/ f14624 1 1668461"/>
              <a:gd name="f19614" fmla="*/ f14625 1 764002"/>
              <a:gd name="f19615" fmla="*/ f14626 1 1668461"/>
              <a:gd name="f19616" fmla="*/ f14627 1 764002"/>
              <a:gd name="f19617" fmla="*/ f14628 1 1668461"/>
              <a:gd name="f19618" fmla="*/ f14629 1 1668461"/>
              <a:gd name="f19619" fmla="*/ f14630 1 1668461"/>
              <a:gd name="f19620" fmla="*/ f14631 1 1668461"/>
              <a:gd name="f19621" fmla="*/ f14632 1 1668461"/>
              <a:gd name="f19622" fmla="*/ f14633 1 1668461"/>
              <a:gd name="f19623" fmla="*/ f14634 1 1668461"/>
              <a:gd name="f19624" fmla="*/ f14635 1 1668461"/>
              <a:gd name="f19625" fmla="*/ f14636 1 1668461"/>
              <a:gd name="f19626" fmla="*/ f14637 1 1668461"/>
              <a:gd name="f19627" fmla="*/ f14638 1 764002"/>
              <a:gd name="f19628" fmla="*/ f14639 1 1668461"/>
              <a:gd name="f19629" fmla="*/ f14640 1 764002"/>
              <a:gd name="f19630" fmla="*/ f14641 1 1668461"/>
              <a:gd name="f19631" fmla="*/ f14642 1 764002"/>
              <a:gd name="f19632" fmla="*/ f14643 1 1668461"/>
              <a:gd name="f19633" fmla="*/ f14644 1 1668461"/>
              <a:gd name="f19634" fmla="*/ f14645 1 1668461"/>
              <a:gd name="f19635" fmla="*/ f14646 1 1668461"/>
              <a:gd name="f19636" fmla="*/ f14647 1 764002"/>
              <a:gd name="f19637" fmla="*/ f14648 1 1668461"/>
              <a:gd name="f19638" fmla="*/ f14649 1 764002"/>
              <a:gd name="f19639" fmla="*/ f14650 1 1668461"/>
              <a:gd name="f19640" fmla="*/ f14651 1 1668461"/>
              <a:gd name="f19641" fmla="*/ f14652 1 1668461"/>
              <a:gd name="f19642" fmla="*/ f14653 1 1668461"/>
              <a:gd name="f19643" fmla="*/ f14654 1 1668461"/>
              <a:gd name="f19644" fmla="*/ f14655 1 1668461"/>
              <a:gd name="f19645" fmla="*/ f14656 1 1668461"/>
              <a:gd name="f19646" fmla="*/ f14657 1 1668461"/>
              <a:gd name="f19647" fmla="*/ f14658 1 1668461"/>
              <a:gd name="f19648" fmla="*/ f14659 1 1668461"/>
              <a:gd name="f19649" fmla="*/ f14660 1 1668461"/>
              <a:gd name="f19650" fmla="*/ f14661 1 1668461"/>
              <a:gd name="f19651" fmla="*/ f14662 1 1668461"/>
              <a:gd name="f19652" fmla="*/ f14663 1 1668461"/>
              <a:gd name="f19653" fmla="*/ f14664 1 1668461"/>
              <a:gd name="f19654" fmla="*/ f14665 1 764002"/>
              <a:gd name="f19655" fmla="*/ f14666 1 1668461"/>
              <a:gd name="f19656" fmla="*/ f14667 1 764002"/>
              <a:gd name="f19657" fmla="*/ f14668 1 1668461"/>
              <a:gd name="f19658" fmla="*/ f14669 1 1668461"/>
              <a:gd name="f19659" fmla="*/ f14670 1 1668461"/>
              <a:gd name="f19660" fmla="*/ f14671 1 1668461"/>
              <a:gd name="f19661" fmla="*/ f14672 1 764002"/>
              <a:gd name="f19662" fmla="*/ f14673 1 1668461"/>
              <a:gd name="f19663" fmla="*/ f14674 1 1668461"/>
              <a:gd name="f19664" fmla="*/ f14675 1 1668461"/>
              <a:gd name="f19665" fmla="*/ f14676 1 1668461"/>
              <a:gd name="f19666" fmla="*/ f14677 1 764002"/>
              <a:gd name="f19667" fmla="*/ f14678 1 1668461"/>
              <a:gd name="f19668" fmla="*/ f14679 1 1668461"/>
              <a:gd name="f19669" fmla="*/ f14680 1 1668461"/>
              <a:gd name="f19670" fmla="*/ f14681 1 1668461"/>
              <a:gd name="f19671" fmla="*/ f14682 1 764002"/>
              <a:gd name="f19672" fmla="*/ f14683 1 1668461"/>
              <a:gd name="f19673" fmla="*/ f14684 1 1668461"/>
              <a:gd name="f19674" fmla="*/ f14685 1 1668461"/>
              <a:gd name="f19675" fmla="*/ f14686 1 1668461"/>
              <a:gd name="f19676" fmla="*/ f14687 1 764002"/>
              <a:gd name="f19677" fmla="*/ f14688 1 1668461"/>
              <a:gd name="f19678" fmla="*/ f14689 1 764002"/>
              <a:gd name="f19679" fmla="*/ f14690 1 1668461"/>
              <a:gd name="f19680" fmla="*/ f14691 1 764002"/>
              <a:gd name="f19681" fmla="*/ f14692 1 1668461"/>
              <a:gd name="f19682" fmla="*/ f14693 1 764002"/>
              <a:gd name="f19683" fmla="*/ f14694 1 1668461"/>
              <a:gd name="f19684" fmla="*/ f14695 1 1668461"/>
              <a:gd name="f19685" fmla="*/ f14696 1 1668461"/>
              <a:gd name="f19686" fmla="*/ f14697 1 1668461"/>
              <a:gd name="f19687" fmla="*/ f14698 1 764002"/>
              <a:gd name="f19688" fmla="*/ f14699 1 1668461"/>
              <a:gd name="f19689" fmla="*/ f14700 1 1668461"/>
              <a:gd name="f19690" fmla="*/ f14701 1 1668461"/>
              <a:gd name="f19691" fmla="*/ f14702 1 1668461"/>
              <a:gd name="f19692" fmla="*/ f14703 1 1668461"/>
              <a:gd name="f19693" fmla="*/ f14704 1 1668461"/>
              <a:gd name="f19694" fmla="*/ f14705 1 1668461"/>
              <a:gd name="f19695" fmla="*/ f14706 1 1668461"/>
              <a:gd name="f19696" fmla="*/ f14707 1 1668461"/>
              <a:gd name="f19697" fmla="*/ f14708 1 764002"/>
              <a:gd name="f19698" fmla="*/ f14709 1 1668461"/>
              <a:gd name="f19699" fmla="*/ f14710 1 1668461"/>
              <a:gd name="f19700" fmla="*/ f14711 1 1668461"/>
              <a:gd name="f19701" fmla="*/ f14712 1 1668461"/>
              <a:gd name="f19702" fmla="*/ f14713 1 1668461"/>
              <a:gd name="f19703" fmla="*/ f14714 1 1668461"/>
              <a:gd name="f19704" fmla="*/ f14715 1 1668461"/>
              <a:gd name="f19705" fmla="*/ f14716 1 1668461"/>
              <a:gd name="f19706" fmla="*/ f14717 1 1668461"/>
              <a:gd name="f19707" fmla="*/ f14718 1 1668461"/>
              <a:gd name="f19708" fmla="*/ f14719 1 1668461"/>
              <a:gd name="f19709" fmla="*/ f14720 1 1668461"/>
              <a:gd name="f19710" fmla="*/ f14721 1 1668461"/>
              <a:gd name="f19711" fmla="*/ f14722 1 1668461"/>
              <a:gd name="f19712" fmla="*/ f14723 1 1668461"/>
              <a:gd name="f19713" fmla="*/ f14724 1 764002"/>
              <a:gd name="f19714" fmla="*/ f14725 1 1668461"/>
              <a:gd name="f19715" fmla="*/ f14726 1 1668461"/>
              <a:gd name="f19716" fmla="*/ f14727 1 1668461"/>
              <a:gd name="f19717" fmla="*/ f14728 1 764002"/>
              <a:gd name="f19718" fmla="*/ f14729 1 1668461"/>
              <a:gd name="f19719" fmla="*/ f14730 1 764002"/>
              <a:gd name="f19720" fmla="*/ f14731 1 1668461"/>
              <a:gd name="f19721" fmla="*/ f14732 1 1668461"/>
              <a:gd name="f19722" fmla="*/ f14733 1 764002"/>
              <a:gd name="f19723" fmla="*/ f14734 1 1668461"/>
              <a:gd name="f19724" fmla="*/ f14735 1 1668461"/>
              <a:gd name="f19725" fmla="*/ f14736 1 1668461"/>
              <a:gd name="f19726" fmla="*/ f14737 1 1668461"/>
              <a:gd name="f19727" fmla="*/ f14738 1 1668461"/>
              <a:gd name="f19728" fmla="*/ f14739 1 1668461"/>
              <a:gd name="f19729" fmla="*/ f14740 1 1668461"/>
              <a:gd name="f19730" fmla="*/ f14741 1 764002"/>
              <a:gd name="f19731" fmla="*/ f14742 1 1668461"/>
              <a:gd name="f19732" fmla="*/ f14743 1 764002"/>
              <a:gd name="f19733" fmla="*/ f14744 1 1668461"/>
              <a:gd name="f19734" fmla="*/ f14745 1 1668461"/>
              <a:gd name="f19735" fmla="*/ f14746 1 1668461"/>
              <a:gd name="f19736" fmla="*/ f14747 1 1668461"/>
              <a:gd name="f19737" fmla="*/ f14748 1 1668461"/>
              <a:gd name="f19738" fmla="*/ f14749 1 1668461"/>
              <a:gd name="f19739" fmla="*/ f14750 1 1668461"/>
              <a:gd name="f19740" fmla="*/ f14751 1 1668461"/>
              <a:gd name="f19741" fmla="*/ f14752 1 1668461"/>
              <a:gd name="f19742" fmla="*/ f14753 1 1668461"/>
              <a:gd name="f19743" fmla="*/ f14754 1 1668461"/>
              <a:gd name="f19744" fmla="*/ f14755 1 764002"/>
              <a:gd name="f19745" fmla="*/ f14756 1 1668461"/>
              <a:gd name="f19746" fmla="*/ f14757 1 1668461"/>
              <a:gd name="f19747" fmla="*/ f14758 1 1668461"/>
              <a:gd name="f19748" fmla="*/ f14759 1 1668461"/>
              <a:gd name="f19749" fmla="*/ f14760 1 1668461"/>
              <a:gd name="f19750" fmla="*/ f14761 1 764002"/>
              <a:gd name="f19751" fmla="*/ f14762 1 1668461"/>
              <a:gd name="f19752" fmla="*/ f14763 1 764002"/>
              <a:gd name="f19753" fmla="*/ f14764 1 1668461"/>
              <a:gd name="f19754" fmla="*/ f14765 1 1668461"/>
              <a:gd name="f19755" fmla="*/ f14766 1 1668461"/>
              <a:gd name="f19756" fmla="*/ f14767 1 764002"/>
              <a:gd name="f19757" fmla="*/ f14768 1 1668461"/>
              <a:gd name="f19758" fmla="*/ f14769 1 1668461"/>
              <a:gd name="f19759" fmla="*/ f14770 1 1668461"/>
              <a:gd name="f19760" fmla="*/ f14771 1 1668461"/>
              <a:gd name="f19761" fmla="*/ f14772 1 1668461"/>
              <a:gd name="f19762" fmla="*/ f14773 1 1668461"/>
              <a:gd name="f19763" fmla="*/ f14774 1 1668461"/>
              <a:gd name="f19764" fmla="*/ f14775 1 1668461"/>
              <a:gd name="f19765" fmla="*/ f14776 1 1668461"/>
              <a:gd name="f19766" fmla="*/ f14777 1 764002"/>
              <a:gd name="f19767" fmla="*/ f14778 1 1668461"/>
              <a:gd name="f19768" fmla="*/ f14779 1 764002"/>
              <a:gd name="f19769" fmla="*/ f14780 1 1668461"/>
              <a:gd name="f19770" fmla="*/ f14781 1 1668461"/>
              <a:gd name="f19771" fmla="*/ f14782 1 1668461"/>
              <a:gd name="f19772" fmla="*/ f14783 1 1668461"/>
              <a:gd name="f19773" fmla="*/ f14784 1 1668461"/>
              <a:gd name="f19774" fmla="*/ f14785 1 1668461"/>
              <a:gd name="f19775" fmla="*/ f14786 1 1668461"/>
              <a:gd name="f19776" fmla="*/ f14787 1 1668461"/>
              <a:gd name="f19777" fmla="*/ f14788 1 1668461"/>
              <a:gd name="f19778" fmla="*/ f14789 1 1668461"/>
              <a:gd name="f19779" fmla="*/ f14790 1 1668461"/>
              <a:gd name="f19780" fmla="*/ f14791 1 1668461"/>
              <a:gd name="f19781" fmla="*/ f14792 1 1668461"/>
              <a:gd name="f19782" fmla="*/ f14793 1 1668461"/>
              <a:gd name="f19783" fmla="*/ f14794 1 764002"/>
              <a:gd name="f19784" fmla="*/ f14795 1 1668461"/>
              <a:gd name="f19785" fmla="*/ f14796 1 1668461"/>
              <a:gd name="f19786" fmla="*/ f14797 1 1668461"/>
              <a:gd name="f19787" fmla="*/ f14798 1 764002"/>
              <a:gd name="f19788" fmla="*/ f14799 1 1668461"/>
              <a:gd name="f19789" fmla="*/ f14800 1 764002"/>
              <a:gd name="f19790" fmla="*/ f14801 1 1668461"/>
              <a:gd name="f19791" fmla="*/ f14802 1 1668461"/>
              <a:gd name="f19792" fmla="*/ f14803 1 1668461"/>
              <a:gd name="f19793" fmla="*/ f14804 1 764002"/>
              <a:gd name="f19794" fmla="*/ f14805 1 1668461"/>
              <a:gd name="f19795" fmla="*/ f14806 1 1668461"/>
              <a:gd name="f19796" fmla="*/ f14807 1 1668461"/>
              <a:gd name="f19797" fmla="*/ f14808 1 764002"/>
              <a:gd name="f19798" fmla="*/ f14809 1 1668461"/>
              <a:gd name="f19799" fmla="*/ f14810 1 1668461"/>
              <a:gd name="f19800" fmla="*/ f14811 1 1668461"/>
              <a:gd name="f19801" fmla="*/ f14812 1 1668461"/>
              <a:gd name="f19802" fmla="*/ f14813 1 1668461"/>
              <a:gd name="f19803" fmla="*/ f14814 1 764002"/>
              <a:gd name="f19804" fmla="*/ f14815 1 1668461"/>
              <a:gd name="f19805" fmla="*/ f14816 1 764002"/>
              <a:gd name="f19806" fmla="*/ f14817 1 1668461"/>
              <a:gd name="f19807" fmla="*/ f14818 1 1668461"/>
              <a:gd name="f19808" fmla="*/ f14819 1 1668461"/>
              <a:gd name="f19809" fmla="*/ f14820 1 764002"/>
              <a:gd name="f19810" fmla="*/ f14821 1 1668461"/>
              <a:gd name="f19811" fmla="*/ f14822 1 1668461"/>
              <a:gd name="f19812" fmla="*/ f14823 1 1668461"/>
              <a:gd name="f19813" fmla="*/ f14824 1 1668461"/>
              <a:gd name="f19814" fmla="*/ f14825 1 764002"/>
              <a:gd name="f19815" fmla="*/ f14826 1 1668461"/>
              <a:gd name="f19816" fmla="*/ f14827 1 764002"/>
              <a:gd name="f19817" fmla="*/ f14828 1 1668461"/>
              <a:gd name="f19818" fmla="*/ f14829 1 1668461"/>
              <a:gd name="f19819" fmla="*/ f14830 1 1668461"/>
              <a:gd name="f19820" fmla="*/ f14831 1 1668461"/>
              <a:gd name="f19821" fmla="*/ f14832 1 1668461"/>
              <a:gd name="f19822" fmla="*/ f14833 1 1668461"/>
              <a:gd name="f19823" fmla="*/ f14834 1 1668461"/>
              <a:gd name="f19824" fmla="*/ f14835 1 1668461"/>
              <a:gd name="f19825" fmla="*/ f14836 1 1668461"/>
              <a:gd name="f19826" fmla="*/ f14837 1 1668461"/>
              <a:gd name="f19827" fmla="*/ f14838 1 1668461"/>
              <a:gd name="f19828" fmla="*/ f14839 1 1668461"/>
              <a:gd name="f19829" fmla="*/ f14840 1 1668461"/>
              <a:gd name="f19830" fmla="*/ f14841 1 1668461"/>
              <a:gd name="f19831" fmla="*/ f14842 1 764002"/>
              <a:gd name="f19832" fmla="*/ f14843 1 1668461"/>
              <a:gd name="f19833" fmla="*/ f14844 1 764002"/>
              <a:gd name="f19834" fmla="*/ f14845 1 1668461"/>
              <a:gd name="f19835" fmla="*/ f14846 1 1668461"/>
              <a:gd name="f19836" fmla="*/ f14847 1 1668461"/>
              <a:gd name="f19837" fmla="*/ f14848 1 1668461"/>
              <a:gd name="f19838" fmla="*/ f14849 1 1668461"/>
              <a:gd name="f19839" fmla="*/ f14850 1 1668461"/>
              <a:gd name="f19840" fmla="*/ f14851 1 1668461"/>
              <a:gd name="f19841" fmla="*/ f14852 1 1668461"/>
              <a:gd name="f19842" fmla="*/ f14853 1 764002"/>
              <a:gd name="f19843" fmla="*/ f14854 1 1668461"/>
              <a:gd name="f19844" fmla="*/ f14855 1 1668461"/>
              <a:gd name="f19845" fmla="*/ f14856 1 1668461"/>
              <a:gd name="f19846" fmla="*/ f14857 1 764002"/>
              <a:gd name="f19847" fmla="*/ f14858 1 764002"/>
              <a:gd name="f19848" fmla="*/ f14859 1 1668461"/>
              <a:gd name="f19849" fmla="*/ f14860 1 764002"/>
              <a:gd name="f19850" fmla="*/ f14861 1 1668461"/>
              <a:gd name="f19851" fmla="*/ f14862 1 1668461"/>
              <a:gd name="f19852" fmla="*/ f14863 1 1668461"/>
              <a:gd name="f19853" fmla="*/ f14864 1 1668461"/>
              <a:gd name="f19854" fmla="*/ f14865 1 1668461"/>
              <a:gd name="f19855" fmla="*/ f14866 1 1668461"/>
              <a:gd name="f19856" fmla="*/ f14867 1 1668461"/>
              <a:gd name="f19857" fmla="*/ f14868 1 764002"/>
              <a:gd name="f19858" fmla="*/ f14869 1 1668461"/>
              <a:gd name="f19859" fmla="*/ f14870 1 1668461"/>
              <a:gd name="f19860" fmla="*/ f14871 1 1668461"/>
              <a:gd name="f19861" fmla="*/ f14872 1 764002"/>
              <a:gd name="f19862" fmla="*/ f14873 1 1668461"/>
              <a:gd name="f19863" fmla="*/ f14874 1 1668461"/>
              <a:gd name="f19864" fmla="*/ f14875 1 1668461"/>
              <a:gd name="f19865" fmla="*/ f14876 1 764002"/>
              <a:gd name="f19866" fmla="*/ f14877 1 1668461"/>
              <a:gd name="f19867" fmla="*/ f14878 1 1668461"/>
              <a:gd name="f19868" fmla="*/ f14879 1 1668461"/>
              <a:gd name="f19869" fmla="*/ f14880 1 764002"/>
              <a:gd name="f19870" fmla="*/ f14881 1 1668461"/>
              <a:gd name="f19871" fmla="*/ f14882 1 764002"/>
              <a:gd name="f19872" fmla="*/ f14883 1 1668461"/>
              <a:gd name="f19873" fmla="*/ f14884 1 764002"/>
              <a:gd name="f19874" fmla="*/ f14885 1 1668461"/>
              <a:gd name="f19875" fmla="*/ f14886 1 1668461"/>
              <a:gd name="f19876" fmla="*/ f14887 1 1668461"/>
              <a:gd name="f19877" fmla="*/ f14888 1 764002"/>
              <a:gd name="f19878" fmla="*/ f14889 1 1668461"/>
              <a:gd name="f19879" fmla="*/ f14890 1 764002"/>
              <a:gd name="f19880" fmla="*/ f14891 1 1668461"/>
              <a:gd name="f19881" fmla="*/ f14892 1 764002"/>
              <a:gd name="f19882" fmla="*/ f14893 1 1668461"/>
              <a:gd name="f19883" fmla="*/ f14894 1 764002"/>
              <a:gd name="f19884" fmla="*/ f14895 1 1668461"/>
              <a:gd name="f19885" fmla="*/ f14896 1 1668461"/>
              <a:gd name="f19886" fmla="*/ f14897 1 1668461"/>
              <a:gd name="f19887" fmla="*/ f14898 1 1668461"/>
              <a:gd name="f19888" fmla="*/ f14899 1 1668461"/>
              <a:gd name="f19889" fmla="*/ f14900 1 1668461"/>
              <a:gd name="f19890" fmla="*/ f14901 1 1668461"/>
              <a:gd name="f19891" fmla="*/ f14902 1 1668461"/>
              <a:gd name="f19892" fmla="*/ f14903 1 1668461"/>
              <a:gd name="f19893" fmla="*/ f14904 1 1668461"/>
              <a:gd name="f19894" fmla="*/ f14905 1 1668461"/>
              <a:gd name="f19895" fmla="*/ f14906 1 764002"/>
              <a:gd name="f19896" fmla="*/ f14907 1 1668461"/>
              <a:gd name="f19897" fmla="*/ f14908 1 1668461"/>
              <a:gd name="f19898" fmla="*/ f14909 1 1668461"/>
              <a:gd name="f19899" fmla="*/ f14910 1 764002"/>
              <a:gd name="f19900" fmla="*/ f14911 1 1668461"/>
              <a:gd name="f19901" fmla="*/ f14912 1 764002"/>
              <a:gd name="f19902" fmla="*/ f14913 1 1668461"/>
              <a:gd name="f19903" fmla="*/ f14914 1 1668461"/>
              <a:gd name="f19904" fmla="*/ f14915 1 1668461"/>
              <a:gd name="f19905" fmla="*/ f14916 1 1668461"/>
              <a:gd name="f19906" fmla="*/ f14917 1 1668461"/>
              <a:gd name="f19907" fmla="*/ f14918 1 1668461"/>
              <a:gd name="f19908" fmla="*/ f14919 1 1668461"/>
              <a:gd name="f19909" fmla="*/ f14920 1 1668461"/>
              <a:gd name="f19910" fmla="*/ f14921 1 1668461"/>
              <a:gd name="f19911" fmla="*/ f14922 1 1668461"/>
              <a:gd name="f19912" fmla="*/ f14923 1 1668461"/>
              <a:gd name="f19913" fmla="*/ f14924 1 1668461"/>
              <a:gd name="f19914" fmla="*/ f14925 1 1668461"/>
              <a:gd name="f19915" fmla="*/ f14926 1 1668461"/>
              <a:gd name="f19916" fmla="*/ f14927 1 1668461"/>
              <a:gd name="f19917" fmla="*/ f14928 1 1668461"/>
              <a:gd name="f19918" fmla="*/ f14929 1 764002"/>
              <a:gd name="f19919" fmla="*/ f14930 1 1668461"/>
              <a:gd name="f19920" fmla="*/ f14931 1 764002"/>
              <a:gd name="f19921" fmla="*/ f14932 1 1668461"/>
              <a:gd name="f19922" fmla="*/ f14933 1 1668461"/>
              <a:gd name="f19923" fmla="*/ f14934 1 1668461"/>
              <a:gd name="f19924" fmla="*/ f14935 1 1668461"/>
              <a:gd name="f19925" fmla="*/ f14936 1 1668461"/>
              <a:gd name="f19926" fmla="*/ f14937 1 1668461"/>
              <a:gd name="f19927" fmla="*/ f14938 1 1668461"/>
              <a:gd name="f19928" fmla="*/ f14939 1 1668461"/>
              <a:gd name="f19929" fmla="*/ f14940 1 764002"/>
              <a:gd name="f19930" fmla="*/ f14941 1 1668461"/>
              <a:gd name="f19931" fmla="*/ f14942 1 1668461"/>
              <a:gd name="f19932" fmla="*/ f14943 1 1668461"/>
              <a:gd name="f19933" fmla="*/ f14944 1 1668461"/>
              <a:gd name="f19934" fmla="*/ f14945 1 1668461"/>
              <a:gd name="f19935" fmla="*/ f14946 1 1668461"/>
              <a:gd name="f19936" fmla="*/ f14947 1 1668461"/>
              <a:gd name="f19937" fmla="*/ f14948 1 1668461"/>
              <a:gd name="f19938" fmla="*/ f14949 1 764002"/>
              <a:gd name="f19939" fmla="*/ f14950 1 1668461"/>
              <a:gd name="f19940" fmla="*/ f14951 1 1668461"/>
              <a:gd name="f19941" fmla="*/ f14952 1 1668461"/>
              <a:gd name="f19942" fmla="*/ f14953 1 1668461"/>
              <a:gd name="f19943" fmla="*/ f14954 1 1668461"/>
              <a:gd name="f19944" fmla="*/ f14955 1 1668461"/>
              <a:gd name="f19945" fmla="*/ f14956 1 1668461"/>
              <a:gd name="f19946" fmla="*/ f14957 1 764002"/>
              <a:gd name="f19947" fmla="*/ f14958 1 1668461"/>
              <a:gd name="f19948" fmla="*/ f14959 1 764002"/>
              <a:gd name="f19949" fmla="*/ f14960 1 1668461"/>
              <a:gd name="f19950" fmla="*/ f14961 1 764002"/>
              <a:gd name="f19951" fmla="*/ f14962 1 1668461"/>
              <a:gd name="f19952" fmla="*/ f14963 1 764002"/>
              <a:gd name="f19953" fmla="*/ f14964 1 1668461"/>
              <a:gd name="f19954" fmla="*/ f14965 1 1668461"/>
              <a:gd name="f19955" fmla="*/ f14966 1 1668461"/>
              <a:gd name="f19956" fmla="*/ f14967 1 764002"/>
              <a:gd name="f19957" fmla="*/ f14968 1 1668461"/>
              <a:gd name="f19958" fmla="*/ f14969 1 764002"/>
              <a:gd name="f19959" fmla="*/ f14970 1 1668461"/>
              <a:gd name="f19960" fmla="*/ f14971 1 1668461"/>
              <a:gd name="f19961" fmla="*/ f14972 1 1668461"/>
              <a:gd name="f19962" fmla="*/ f14973 1 1668461"/>
              <a:gd name="f19963" fmla="*/ f14974 1 1668461"/>
              <a:gd name="f19964" fmla="*/ f14975 1 1668461"/>
              <a:gd name="f19965" fmla="*/ f14976 1 1668461"/>
              <a:gd name="f19966" fmla="*/ f14977 1 1668461"/>
              <a:gd name="f19967" fmla="*/ f14978 1 1668461"/>
              <a:gd name="f19968" fmla="*/ f14979 1 1668461"/>
              <a:gd name="f19969" fmla="*/ f14980 1 1668461"/>
              <a:gd name="f19970" fmla="*/ f14981 1 764002"/>
              <a:gd name="f19971" fmla="*/ f14982 1 1668461"/>
              <a:gd name="f19972" fmla="*/ f14983 1 764002"/>
              <a:gd name="f19973" fmla="*/ f14984 1 1668461"/>
              <a:gd name="f19974" fmla="*/ f14985 1 1668461"/>
              <a:gd name="f19975" fmla="*/ f14986 1 1668461"/>
              <a:gd name="f19976" fmla="*/ f14987 1 764002"/>
              <a:gd name="f19977" fmla="*/ f14988 1 1668461"/>
              <a:gd name="f19978" fmla="*/ f14989 1 764002"/>
              <a:gd name="f19979" fmla="*/ f14990 1 1668461"/>
              <a:gd name="f19980" fmla="*/ f14991 1 1668461"/>
              <a:gd name="f19981" fmla="*/ f14992 1 1668461"/>
              <a:gd name="f19982" fmla="*/ f14993 1 764002"/>
              <a:gd name="f19983" fmla="*/ f14994 1 1668461"/>
              <a:gd name="f19984" fmla="*/ f14995 1 1668461"/>
              <a:gd name="f19985" fmla="*/ f14996 1 1668461"/>
              <a:gd name="f19986" fmla="*/ f14997 1 764002"/>
              <a:gd name="f19987" fmla="*/ f14998 1 1668461"/>
              <a:gd name="f19988" fmla="*/ f14999 1 764002"/>
              <a:gd name="f19989" fmla="*/ f15000 1 1668461"/>
              <a:gd name="f19990" fmla="*/ f15001 1 764002"/>
              <a:gd name="f19991" fmla="*/ f15002 1 1668461"/>
              <a:gd name="f19992" fmla="*/ f15003 1 1668461"/>
              <a:gd name="f19993" fmla="*/ f15004 1 1668461"/>
              <a:gd name="f19994" fmla="*/ f15005 1 1668461"/>
              <a:gd name="f19995" fmla="*/ f15006 1 1668461"/>
              <a:gd name="f19996" fmla="*/ f15007 1 1668461"/>
              <a:gd name="f19997" fmla="*/ f15008 1 1668461"/>
              <a:gd name="f19998" fmla="*/ f15009 1 764002"/>
              <a:gd name="f19999" fmla="*/ f15010 1 1668461"/>
              <a:gd name="f20000" fmla="*/ f15011 1 1668461"/>
              <a:gd name="f20001" fmla="*/ f15012 1 1668461"/>
              <a:gd name="f20002" fmla="*/ f15013 1 1668461"/>
              <a:gd name="f20003" fmla="*/ f15014 1 1668461"/>
              <a:gd name="f20004" fmla="*/ f15015 1 1668461"/>
              <a:gd name="f20005" fmla="*/ f15016 1 1668461"/>
              <a:gd name="f20006" fmla="*/ f15017 1 1668461"/>
              <a:gd name="f20007" fmla="*/ f15018 1 1668461"/>
              <a:gd name="f20008" fmla="*/ f15019 1 1668461"/>
              <a:gd name="f20009" fmla="*/ f15020 1 1668461"/>
              <a:gd name="f20010" fmla="*/ f15021 1 1668461"/>
              <a:gd name="f20011" fmla="*/ f15022 1 1668461"/>
              <a:gd name="f20012" fmla="*/ f15023 1 1668461"/>
              <a:gd name="f20013" fmla="*/ f15024 1 764002"/>
              <a:gd name="f20014" fmla="*/ f15025 1 1668461"/>
              <a:gd name="f20015" fmla="*/ f15026 1 764002"/>
              <a:gd name="f20016" fmla="*/ f15027 1 1668461"/>
              <a:gd name="f20017" fmla="*/ f15028 1 1668461"/>
              <a:gd name="f20018" fmla="*/ f15029 1 1668461"/>
              <a:gd name="f20019" fmla="*/ f15030 1 1668461"/>
              <a:gd name="f20020" fmla="*/ f15031 1 1668461"/>
              <a:gd name="f20021" fmla="*/ f15032 1 1668461"/>
              <a:gd name="f20022" fmla="*/ f15033 1 1668461"/>
              <a:gd name="f20023" fmla="*/ f15034 1 764002"/>
              <a:gd name="f20024" fmla="*/ f15035 1 1668461"/>
              <a:gd name="f20025" fmla="*/ f15036 1 1668461"/>
              <a:gd name="f20026" fmla="*/ f15037 1 1668461"/>
              <a:gd name="f20027" fmla="*/ f15038 1 764002"/>
              <a:gd name="f20028" fmla="*/ f15039 1 1668461"/>
              <a:gd name="f20029" fmla="*/ f15040 1 1668461"/>
              <a:gd name="f20030" fmla="*/ f15041 1 1668461"/>
              <a:gd name="f20031" fmla="*/ f15042 1 1668461"/>
              <a:gd name="f20032" fmla="*/ f15043 1 1668461"/>
              <a:gd name="f20033" fmla="*/ f15044 1 1668461"/>
              <a:gd name="f20034" fmla="*/ f15045 1 1668461"/>
              <a:gd name="f20035" fmla="*/ f15046 1 764002"/>
              <a:gd name="f20036" fmla="*/ f15047 1 1668461"/>
              <a:gd name="f20037" fmla="*/ f15048 1 1668461"/>
              <a:gd name="f20038" fmla="*/ f15049 1 1668461"/>
              <a:gd name="f20039" fmla="*/ f15050 1 1668461"/>
              <a:gd name="f20040" fmla="*/ f15051 1 1668461"/>
              <a:gd name="f20041" fmla="*/ f15052 1 764002"/>
              <a:gd name="f20042" fmla="*/ f15053 1 1668461"/>
              <a:gd name="f20043" fmla="*/ f15054 1 764002"/>
              <a:gd name="f20044" fmla="*/ f15055 1 1668461"/>
              <a:gd name="f20045" fmla="*/ f15056 1 1668461"/>
              <a:gd name="f20046" fmla="*/ f15057 1 1668461"/>
              <a:gd name="f20047" fmla="*/ f15058 1 1668461"/>
              <a:gd name="f20048" fmla="*/ f15059 1 1668461"/>
              <a:gd name="f20049" fmla="*/ f15060 1 1668461"/>
              <a:gd name="f20050" fmla="*/ f15061 1 764002"/>
              <a:gd name="f20051" fmla="*/ f15062 1 1668461"/>
              <a:gd name="f20052" fmla="*/ f15063 1 764002"/>
              <a:gd name="f20053" fmla="*/ f15064 1 1668461"/>
              <a:gd name="f20054" fmla="*/ f15065 1 764002"/>
              <a:gd name="f20055" fmla="*/ f15066 1 1668461"/>
              <a:gd name="f20056" fmla="*/ f15067 1 1668461"/>
              <a:gd name="f20057" fmla="*/ f15068 1 1668461"/>
              <a:gd name="f20058" fmla="*/ f15069 1 1668461"/>
              <a:gd name="f20059" fmla="*/ f15070 1 764002"/>
              <a:gd name="f20060" fmla="*/ f15071 1 1668461"/>
              <a:gd name="f20061" fmla="*/ f15072 1 1668461"/>
              <a:gd name="f20062" fmla="*/ f15073 1 1668461"/>
              <a:gd name="f20063" fmla="*/ f15074 1 1668461"/>
              <a:gd name="f20064" fmla="*/ f15075 1 1668461"/>
              <a:gd name="f20065" fmla="*/ f15076 1 1668461"/>
              <a:gd name="f20066" fmla="*/ f15077 1 1668461"/>
              <a:gd name="f20067" fmla="*/ f15078 1 1668461"/>
              <a:gd name="f20068" fmla="*/ f15079 1 764002"/>
              <a:gd name="f20069" fmla="*/ f15080 1 1668461"/>
              <a:gd name="f20070" fmla="*/ f15081 1 764002"/>
              <a:gd name="f20071" fmla="*/ f15082 1 764002"/>
              <a:gd name="f20072" fmla="*/ f15083 1 1668461"/>
              <a:gd name="f20073" fmla="*/ f15084 1 1668461"/>
              <a:gd name="f20074" fmla="*/ f15085 1 1668461"/>
              <a:gd name="f20075" fmla="*/ f15086 1 764002"/>
              <a:gd name="f20076" fmla="*/ f15087 1 1668461"/>
              <a:gd name="f20077" fmla="*/ f15088 1 1668461"/>
              <a:gd name="f20078" fmla="*/ f15089 1 1668461"/>
              <a:gd name="f20079" fmla="*/ f15090 1 1668461"/>
              <a:gd name="f20080" fmla="*/ f15091 1 1668461"/>
              <a:gd name="f20081" fmla="*/ f15092 1 1668461"/>
              <a:gd name="f20082" fmla="*/ f15093 1 1668461"/>
              <a:gd name="f20083" fmla="*/ f15094 1 1668461"/>
              <a:gd name="f20084" fmla="*/ f15095 1 1668461"/>
              <a:gd name="f20085" fmla="*/ f15096 1 1668461"/>
              <a:gd name="f20086" fmla="*/ f15097 1 1668461"/>
              <a:gd name="f20087" fmla="*/ f15098 1 764002"/>
              <a:gd name="f20088" fmla="*/ f15099 1 1668461"/>
              <a:gd name="f20089" fmla="*/ f15100 1 1668461"/>
              <a:gd name="f20090" fmla="*/ f15101 1 1668461"/>
              <a:gd name="f20091" fmla="*/ f15102 1 764002"/>
              <a:gd name="f20092" fmla="*/ f15103 1 1668461"/>
              <a:gd name="f20093" fmla="*/ f15104 1 1668461"/>
              <a:gd name="f20094" fmla="*/ f15105 1 1668461"/>
              <a:gd name="f20095" fmla="*/ f15106 1 1668461"/>
              <a:gd name="f20096" fmla="*/ f15107 1 1668461"/>
              <a:gd name="f20097" fmla="*/ f15108 1 1668461"/>
              <a:gd name="f20098" fmla="*/ f15109 1 1668461"/>
              <a:gd name="f20099" fmla="*/ f15110 1 1668461"/>
              <a:gd name="f20100" fmla="*/ f15111 1 1668461"/>
              <a:gd name="f20101" fmla="*/ f15112 1 764002"/>
              <a:gd name="f20102" fmla="*/ f15113 1 1668461"/>
              <a:gd name="f20103" fmla="*/ f15114 1 764002"/>
              <a:gd name="f20104" fmla="*/ f15115 1 1668461"/>
              <a:gd name="f20105" fmla="*/ f15116 1 1668461"/>
              <a:gd name="f20106" fmla="*/ f15117 1 1668461"/>
              <a:gd name="f20107" fmla="*/ f15118 1 764002"/>
              <a:gd name="f20108" fmla="*/ f15119 1 1668461"/>
              <a:gd name="f20109" fmla="*/ f15120 1 1668461"/>
              <a:gd name="f20110" fmla="*/ f15121 1 1668461"/>
              <a:gd name="f20111" fmla="*/ f15122 1 1668461"/>
              <a:gd name="f20112" fmla="*/ f15123 1 1668461"/>
              <a:gd name="f20113" fmla="*/ f15124 1 1668461"/>
              <a:gd name="f20114" fmla="*/ f15125 1 1668461"/>
              <a:gd name="f20115" fmla="*/ f15126 1 1668461"/>
              <a:gd name="f20116" fmla="*/ f15127 1 1668461"/>
              <a:gd name="f20117" fmla="*/ f15128 1 1668461"/>
              <a:gd name="f20118" fmla="*/ f15129 1 1668461"/>
              <a:gd name="f20119" fmla="*/ f15130 1 1668461"/>
              <a:gd name="f20120" fmla="*/ f15131 1 1668461"/>
              <a:gd name="f20121" fmla="*/ f15132 1 1668461"/>
              <a:gd name="f20122" fmla="*/ f15133 1 1668461"/>
              <a:gd name="f20123" fmla="*/ f15134 1 1668461"/>
              <a:gd name="f20124" fmla="*/ f15135 1 1668461"/>
              <a:gd name="f20125" fmla="*/ f15136 1 764002"/>
              <a:gd name="f20126" fmla="*/ f15137 1 1668461"/>
              <a:gd name="f20127" fmla="*/ f15138 1 764002"/>
              <a:gd name="f20128" fmla="*/ f15139 1 1668461"/>
              <a:gd name="f20129" fmla="*/ f15140 1 1668461"/>
              <a:gd name="f20130" fmla="*/ f15141 1 1668461"/>
              <a:gd name="f20131" fmla="*/ f15142 1 1668461"/>
              <a:gd name="f20132" fmla="*/ f15143 1 1668461"/>
              <a:gd name="f20133" fmla="*/ f15144 1 1668461"/>
              <a:gd name="f20134" fmla="*/ f15145 1 1668461"/>
              <a:gd name="f20135" fmla="*/ f15146 1 1668461"/>
              <a:gd name="f20136" fmla="*/ f15147 1 764002"/>
              <a:gd name="f20137" fmla="*/ f15148 1 1668461"/>
              <a:gd name="f20138" fmla="*/ f15149 1 764002"/>
              <a:gd name="f20139" fmla="*/ f15150 1 1668461"/>
              <a:gd name="f20140" fmla="*/ f15151 1 764002"/>
              <a:gd name="f20141" fmla="*/ f15152 1 1668461"/>
              <a:gd name="f20142" fmla="*/ f15153 1 1668461"/>
              <a:gd name="f20143" fmla="*/ f15154 1 1668461"/>
              <a:gd name="f20144" fmla="*/ f15155 1 1668461"/>
              <a:gd name="f20145" fmla="*/ f15156 1 1668461"/>
              <a:gd name="f20146" fmla="*/ f15157 1 1668461"/>
              <a:gd name="f20147" fmla="*/ f15158 1 1668461"/>
              <a:gd name="f20148" fmla="*/ f15159 1 1668461"/>
              <a:gd name="f20149" fmla="*/ f15160 1 1668461"/>
              <a:gd name="f20150" fmla="*/ f15161 1 764002"/>
              <a:gd name="f20151" fmla="*/ f15162 1 1668461"/>
              <a:gd name="f20152" fmla="*/ f15163 1 764002"/>
              <a:gd name="f20153" fmla="*/ f15164 1 1668461"/>
              <a:gd name="f20154" fmla="*/ f15165 1 764002"/>
              <a:gd name="f20155" fmla="*/ f15166 1 1668461"/>
              <a:gd name="f20156" fmla="*/ f15167 1 1668461"/>
              <a:gd name="f20157" fmla="*/ f15168 1 1668461"/>
              <a:gd name="f20158" fmla="*/ f15169 1 1668461"/>
              <a:gd name="f20159" fmla="*/ f15170 1 1668461"/>
              <a:gd name="f20160" fmla="*/ f15171 1 764002"/>
              <a:gd name="f20161" fmla="*/ f15172 1 1668461"/>
              <a:gd name="f20162" fmla="*/ f15173 1 1668461"/>
              <a:gd name="f20163" fmla="*/ f15174 1 1668461"/>
              <a:gd name="f20164" fmla="*/ f15175 1 764002"/>
              <a:gd name="f20165" fmla="*/ f15176 1 1668461"/>
              <a:gd name="f20166" fmla="*/ f15177 1 1668461"/>
              <a:gd name="f20167" fmla="*/ f15178 1 1668461"/>
              <a:gd name="f20168" fmla="*/ f15179 1 1668461"/>
              <a:gd name="f20169" fmla="*/ f15180 1 1668461"/>
              <a:gd name="f20170" fmla="*/ f15181 1 1668461"/>
              <a:gd name="f20171" fmla="*/ f15182 1 1668461"/>
              <a:gd name="f20172" fmla="*/ f15183 1 1668461"/>
              <a:gd name="f20173" fmla="*/ f15184 1 1668461"/>
              <a:gd name="f20174" fmla="*/ f15185 1 1668461"/>
              <a:gd name="f20175" fmla="*/ f15186 1 1668461"/>
              <a:gd name="f20176" fmla="*/ f15187 1 764002"/>
              <a:gd name="f20177" fmla="*/ f15188 1 1668461"/>
              <a:gd name="f20178" fmla="*/ f15189 1 1668461"/>
              <a:gd name="f20179" fmla="*/ f15190 1 1668461"/>
              <a:gd name="f20180" fmla="*/ f15191 1 764002"/>
              <a:gd name="f20181" fmla="*/ f15192 1 1668461"/>
              <a:gd name="f20182" fmla="*/ f15193 1 1668461"/>
              <a:gd name="f20183" fmla="*/ f15194 1 1668461"/>
              <a:gd name="f20184" fmla="*/ f15195 1 1668461"/>
              <a:gd name="f20185" fmla="*/ f15196 1 1668461"/>
              <a:gd name="f20186" fmla="*/ f15197 1 1668461"/>
              <a:gd name="f20187" fmla="*/ f15198 1 1668461"/>
              <a:gd name="f20188" fmla="*/ f15199 1 1668461"/>
              <a:gd name="f20189" fmla="*/ f15200 1 1668461"/>
              <a:gd name="f20190" fmla="*/ f15201 1 1668461"/>
              <a:gd name="f20191" fmla="*/ f15202 1 1668461"/>
              <a:gd name="f20192" fmla="*/ f15203 1 1668461"/>
              <a:gd name="f20193" fmla="*/ f15204 1 1668461"/>
              <a:gd name="f20194" fmla="*/ f15205 1 1668461"/>
              <a:gd name="f20195" fmla="*/ f15206 1 764002"/>
              <a:gd name="f20196" fmla="*/ f15207 1 1668461"/>
              <a:gd name="f20197" fmla="*/ f15208 1 764002"/>
              <a:gd name="f20198" fmla="*/ f15209 1 1668461"/>
              <a:gd name="f20199" fmla="*/ f15210 1 1668461"/>
              <a:gd name="f20200" fmla="*/ f15211 1 1668461"/>
              <a:gd name="f20201" fmla="*/ f15212 1 1668461"/>
              <a:gd name="f20202" fmla="*/ f15213 1 1668461"/>
              <a:gd name="f20203" fmla="*/ f15214 1 1668461"/>
              <a:gd name="f20204" fmla="*/ f15215 1 1668461"/>
              <a:gd name="f20205" fmla="*/ f15216 1 1668461"/>
              <a:gd name="f20206" fmla="*/ f15217 1 764002"/>
              <a:gd name="f20207" fmla="*/ f15218 1 1668461"/>
              <a:gd name="f20208" fmla="*/ f15219 1 1668461"/>
              <a:gd name="f20209" fmla="*/ f15220 1 1668461"/>
              <a:gd name="f20210" fmla="*/ f15221 1 1668461"/>
              <a:gd name="f20211" fmla="*/ f15222 1 1668461"/>
              <a:gd name="f20212" fmla="*/ f15223 1 1668461"/>
              <a:gd name="f20213" fmla="*/ f15224 1 1668461"/>
              <a:gd name="f20214" fmla="*/ f15225 1 1668461"/>
              <a:gd name="f20215" fmla="*/ f15226 1 1668461"/>
              <a:gd name="f20216" fmla="*/ f15227 1 1668461"/>
              <a:gd name="f20217" fmla="*/ f15228 1 1668461"/>
              <a:gd name="f20218" fmla="*/ f15229 1 1668461"/>
              <a:gd name="f20219" fmla="*/ f15230 1 1668461"/>
              <a:gd name="f20220" fmla="*/ f15231 1 1668461"/>
              <a:gd name="f20221" fmla="*/ f15232 1 764002"/>
              <a:gd name="f20222" fmla="*/ f15233 1 1668461"/>
              <a:gd name="f20223" fmla="*/ f15234 1 764002"/>
              <a:gd name="f20224" fmla="*/ f15235 1 1668461"/>
              <a:gd name="f20225" fmla="*/ f15236 1 1668461"/>
              <a:gd name="f20226" fmla="*/ f15237 1 1668461"/>
              <a:gd name="f20227" fmla="*/ f15238 1 1668461"/>
              <a:gd name="f20228" fmla="*/ f15239 1 1668461"/>
              <a:gd name="f20229" fmla="*/ f15240 1 1668461"/>
              <a:gd name="f20230" fmla="*/ f15241 1 1668461"/>
              <a:gd name="f20231" fmla="*/ f15242 1 1668461"/>
              <a:gd name="f20232" fmla="*/ f15243 1 1668461"/>
              <a:gd name="f20233" fmla="*/ f15244 1 1668461"/>
              <a:gd name="f20234" fmla="*/ f15245 1 1668461"/>
              <a:gd name="f20235" fmla="*/ f15246 1 1668461"/>
              <a:gd name="f20236" fmla="*/ f15247 1 1668461"/>
              <a:gd name="f20237" fmla="*/ f15248 1 1668461"/>
              <a:gd name="f20238" fmla="*/ f15249 1 1668461"/>
              <a:gd name="f20239" fmla="*/ f15250 1 1668461"/>
              <a:gd name="f20240" fmla="*/ f15251 1 1668461"/>
              <a:gd name="f20241" fmla="*/ f15252 1 1668461"/>
              <a:gd name="f20242" fmla="*/ f15253 1 764002"/>
              <a:gd name="f20243" fmla="*/ f15254 1 1668461"/>
              <a:gd name="f20244" fmla="*/ f15255 1 1668461"/>
              <a:gd name="f20245" fmla="*/ f15256 1 1668461"/>
              <a:gd name="f20246" fmla="*/ f15257 1 1668461"/>
              <a:gd name="f20247" fmla="*/ f15258 1 1668461"/>
              <a:gd name="f20248" fmla="*/ f15259 1 1668461"/>
              <a:gd name="f20249" fmla="*/ f15260 1 1668461"/>
              <a:gd name="f20250" fmla="*/ f15261 1 764002"/>
              <a:gd name="f20251" fmla="*/ f15262 1 1668461"/>
              <a:gd name="f20252" fmla="*/ f15263 1 1668461"/>
              <a:gd name="f20253" fmla="*/ f15264 1 1668461"/>
              <a:gd name="f20254" fmla="*/ f15265 1 764002"/>
              <a:gd name="f20255" fmla="*/ f15266 1 1668461"/>
              <a:gd name="f20256" fmla="*/ f15267 1 1668461"/>
              <a:gd name="f20257" fmla="*/ f15268 1 764002"/>
              <a:gd name="f20258" fmla="*/ f15269 1 1668461"/>
              <a:gd name="f20259" fmla="*/ f15270 1 764002"/>
              <a:gd name="f20260" fmla="*/ f15271 1 1668461"/>
              <a:gd name="f20261" fmla="*/ f15272 1 1668461"/>
              <a:gd name="f20262" fmla="*/ f15273 1 1668461"/>
              <a:gd name="f20263" fmla="*/ f15274 1 764002"/>
              <a:gd name="f20264" fmla="*/ f15275 1 1668461"/>
              <a:gd name="f20265" fmla="*/ f15276 1 764002"/>
              <a:gd name="f20266" fmla="*/ f15277 1 1668461"/>
              <a:gd name="f20267" fmla="*/ f15278 1 1668461"/>
              <a:gd name="f20268" fmla="*/ f15279 1 1668461"/>
              <a:gd name="f20269" fmla="*/ f15280 1 1668461"/>
              <a:gd name="f20270" fmla="*/ f15281 1 1668461"/>
              <a:gd name="f20271" fmla="*/ f15282 1 1668461"/>
              <a:gd name="f20272" fmla="*/ f15283 1 1668461"/>
              <a:gd name="f20273" fmla="*/ f15284 1 1668461"/>
              <a:gd name="f20274" fmla="*/ f15285 1 1668461"/>
              <a:gd name="f20275" fmla="*/ f15286 1 1668461"/>
              <a:gd name="f20276" fmla="*/ f15287 1 764002"/>
              <a:gd name="f20277" fmla="*/ f15288 1 1668461"/>
              <a:gd name="f20278" fmla="*/ f15289 1 764002"/>
              <a:gd name="f20279" fmla="*/ f15290 1 1668461"/>
              <a:gd name="f20280" fmla="*/ f15291 1 1668461"/>
              <a:gd name="f20281" fmla="*/ f15292 1 1668461"/>
              <a:gd name="f20282" fmla="*/ f15293 1 1668461"/>
              <a:gd name="f20283" fmla="*/ f15294 1 1668461"/>
              <a:gd name="f20284" fmla="*/ f15295 1 1668461"/>
              <a:gd name="f20285" fmla="*/ f15296 1 1668461"/>
              <a:gd name="f20286" fmla="*/ f15297 1 1668461"/>
              <a:gd name="f20287" fmla="*/ f15298 1 1668461"/>
              <a:gd name="f20288" fmla="*/ f15299 1 1668461"/>
              <a:gd name="f20289" fmla="*/ f15300 1 1668461"/>
              <a:gd name="f20290" fmla="*/ f15301 1 764002"/>
              <a:gd name="f20291" fmla="*/ f15302 1 1668461"/>
              <a:gd name="f20292" fmla="*/ f15303 1 1668461"/>
              <a:gd name="f20293" fmla="*/ f15304 1 1668461"/>
              <a:gd name="f20294" fmla="*/ f15305 1 764002"/>
              <a:gd name="f20295" fmla="*/ f15306 1 1668461"/>
              <a:gd name="f20296" fmla="*/ f15307 1 1668461"/>
              <a:gd name="f20297" fmla="*/ f15308 1 1668461"/>
              <a:gd name="f20298" fmla="*/ f15309 1 1668461"/>
              <a:gd name="f20299" fmla="*/ f15310 1 1668461"/>
              <a:gd name="f20300" fmla="*/ f15311 1 1668461"/>
              <a:gd name="f20301" fmla="*/ f15312 1 1668461"/>
              <a:gd name="f20302" fmla="*/ f15313 1 1668461"/>
              <a:gd name="f20303" fmla="*/ f15314 1 1668461"/>
              <a:gd name="f20304" fmla="*/ f15315 1 1668461"/>
              <a:gd name="f20305" fmla="*/ f15316 1 1668461"/>
              <a:gd name="f20306" fmla="*/ f15317 1 1668461"/>
              <a:gd name="f20307" fmla="*/ f15318 1 1668461"/>
              <a:gd name="f20308" fmla="*/ f15319 1 1668461"/>
              <a:gd name="f20309" fmla="*/ f15320 1 764002"/>
              <a:gd name="f20310" fmla="*/ f15321 1 1668461"/>
              <a:gd name="f20311" fmla="*/ f15322 1 764002"/>
              <a:gd name="f20312" fmla="*/ f15323 1 1668461"/>
              <a:gd name="f20313" fmla="*/ f15324 1 1668461"/>
              <a:gd name="f20314" fmla="*/ f15325 1 1668461"/>
              <a:gd name="f20315" fmla="*/ f15326 1 1668461"/>
              <a:gd name="f20316" fmla="*/ f15327 1 1668461"/>
              <a:gd name="f20317" fmla="*/ f15328 1 1668461"/>
              <a:gd name="f20318" fmla="*/ f15329 1 1668461"/>
              <a:gd name="f20319" fmla="*/ f15330 1 1668461"/>
              <a:gd name="f20320" fmla="*/ f15331 1 1668461"/>
              <a:gd name="f20321" fmla="*/ f15332 1 1668461"/>
              <a:gd name="f20322" fmla="*/ f15333 1 1668461"/>
              <a:gd name="f20323" fmla="*/ f15334 1 1668461"/>
              <a:gd name="f20324" fmla="*/ f15335 1 1668461"/>
              <a:gd name="f20325" fmla="*/ f15336 1 1668461"/>
              <a:gd name="f20326" fmla="*/ f15337 1 1668461"/>
              <a:gd name="f20327" fmla="*/ f15338 1 1668461"/>
              <a:gd name="f20328" fmla="*/ f15339 1 1668461"/>
              <a:gd name="f20329" fmla="*/ f15340 1 764002"/>
              <a:gd name="f20330" fmla="*/ f15341 1 1668461"/>
              <a:gd name="f20331" fmla="*/ f15342 1 1668461"/>
              <a:gd name="f20332" fmla="*/ f15343 1 1668461"/>
              <a:gd name="f20333" fmla="*/ f15344 1 1668461"/>
              <a:gd name="f20334" fmla="*/ f15345 1 1668461"/>
              <a:gd name="f20335" fmla="*/ f15346 1 1668461"/>
              <a:gd name="f20336" fmla="*/ f15347 1 1668461"/>
              <a:gd name="f20337" fmla="*/ f15348 1 1668461"/>
              <a:gd name="f20338" fmla="*/ f15349 1 1668461"/>
              <a:gd name="f20339" fmla="*/ f15350 1 1668461"/>
              <a:gd name="f20340" fmla="*/ f15351 1 764002"/>
              <a:gd name="f20341" fmla="*/ f15352 1 1668461"/>
              <a:gd name="f20342" fmla="*/ f15353 1 1668461"/>
              <a:gd name="f20343" fmla="*/ f15354 1 1668461"/>
              <a:gd name="f20344" fmla="*/ f15355 1 764002"/>
              <a:gd name="f20345" fmla="*/ f15356 1 1668461"/>
              <a:gd name="f20346" fmla="*/ f15357 1 764002"/>
              <a:gd name="f20347" fmla="*/ f15358 1 1668461"/>
              <a:gd name="f20348" fmla="*/ f15359 1 1668461"/>
              <a:gd name="f20349" fmla="*/ f15360 1 1668461"/>
              <a:gd name="f20350" fmla="*/ f15361 1 1668461"/>
              <a:gd name="f20351" fmla="*/ f15362 1 1668461"/>
              <a:gd name="f20352" fmla="*/ f15363 1 1668461"/>
              <a:gd name="f20353" fmla="*/ f15364 1 1668461"/>
              <a:gd name="f20354" fmla="*/ f15365 1 764002"/>
              <a:gd name="f20355" fmla="*/ f15366 1 1668461"/>
              <a:gd name="f20356" fmla="*/ f15367 1 1668461"/>
              <a:gd name="f20357" fmla="*/ f15368 1 1668461"/>
              <a:gd name="f20358" fmla="*/ f15369 1 764002"/>
              <a:gd name="f20359" fmla="*/ f15370 1 1668461"/>
              <a:gd name="f20360" fmla="*/ f15371 1 1668461"/>
              <a:gd name="f20361" fmla="*/ f15372 1 1668461"/>
              <a:gd name="f20362" fmla="*/ f15373 1 1668461"/>
              <a:gd name="f20363" fmla="*/ f15374 1 1668461"/>
              <a:gd name="f20364" fmla="*/ f15375 1 1668461"/>
              <a:gd name="f20365" fmla="*/ f15376 1 1668461"/>
              <a:gd name="f20366" fmla="*/ f15377 1 1668461"/>
              <a:gd name="f20367" fmla="*/ f15378 1 1668461"/>
              <a:gd name="f20368" fmla="*/ f15379 1 1668461"/>
              <a:gd name="f20369" fmla="*/ f15380 1 764002"/>
              <a:gd name="f20370" fmla="*/ f15381 1 1668461"/>
              <a:gd name="f20371" fmla="*/ f15382 1 1668461"/>
              <a:gd name="f20372" fmla="*/ f15383 1 764002"/>
              <a:gd name="f20373" fmla="*/ f15384 1 1668461"/>
              <a:gd name="f20374" fmla="*/ f15385 1 1668461"/>
              <a:gd name="f20375" fmla="*/ f15386 1 1668461"/>
              <a:gd name="f20376" fmla="*/ f15387 1 1668461"/>
              <a:gd name="f20377" fmla="*/ f15388 1 1668461"/>
              <a:gd name="f20378" fmla="*/ f15389 1 1668461"/>
              <a:gd name="f20379" fmla="*/ f15390 1 1668461"/>
              <a:gd name="f20380" fmla="*/ f15391 1 1668461"/>
              <a:gd name="f20381" fmla="*/ f15392 1 1668461"/>
              <a:gd name="f20382" fmla="*/ f15393 1 1668461"/>
              <a:gd name="f20383" fmla="*/ f15394 1 1668461"/>
              <a:gd name="f20384" fmla="*/ f15395 1 1668461"/>
              <a:gd name="f20385" fmla="*/ f15396 1 1668461"/>
              <a:gd name="f20386" fmla="*/ f15397 1 1668461"/>
              <a:gd name="f20387" fmla="*/ f15398 1 1668461"/>
              <a:gd name="f20388" fmla="*/ f15399 1 764002"/>
              <a:gd name="f20389" fmla="*/ f15400 1 764002"/>
              <a:gd name="f20390" fmla="*/ f15401 1 1668461"/>
              <a:gd name="f20391" fmla="*/ f15402 1 764002"/>
              <a:gd name="f20392" fmla="*/ f15403 1 1668461"/>
              <a:gd name="f20393" fmla="*/ f15404 1 764002"/>
              <a:gd name="f20394" fmla="*/ f15405 1 1668461"/>
              <a:gd name="f20395" fmla="*/ f15406 1 1668461"/>
              <a:gd name="f20396" fmla="*/ f15407 1 1668461"/>
              <a:gd name="f20397" fmla="*/ f15408 1 1668461"/>
              <a:gd name="f20398" fmla="*/ f15409 1 1668461"/>
              <a:gd name="f20399" fmla="*/ f15410 1 1668461"/>
              <a:gd name="f20400" fmla="*/ f15411 1 1668461"/>
              <a:gd name="f20401" fmla="*/ f15412 1 1668461"/>
              <a:gd name="f20402" fmla="*/ f15413 1 1668461"/>
              <a:gd name="f20403" fmla="*/ f15414 1 1668461"/>
              <a:gd name="f20404" fmla="*/ f15415 1 1668461"/>
              <a:gd name="f20405" fmla="*/ f15416 1 1668461"/>
              <a:gd name="f20406" fmla="*/ f15417 1 1668461"/>
              <a:gd name="f20407" fmla="*/ f15418 1 1668461"/>
              <a:gd name="f20408" fmla="*/ f15419 1 1668461"/>
              <a:gd name="f20409" fmla="*/ f15420 1 1668461"/>
              <a:gd name="f20410" fmla="*/ f15421 1 764002"/>
              <a:gd name="f20411" fmla="*/ f15422 1 1668461"/>
              <a:gd name="f20412" fmla="*/ f15423 1 1668461"/>
              <a:gd name="f20413" fmla="*/ f15424 1 1668461"/>
              <a:gd name="f20414" fmla="*/ f15425 1 764002"/>
              <a:gd name="f20415" fmla="*/ f15426 1 1668461"/>
              <a:gd name="f20416" fmla="*/ f15427 1 1668461"/>
              <a:gd name="f20417" fmla="*/ f15428 1 764002"/>
              <a:gd name="f20418" fmla="*/ f15429 1 1668461"/>
              <a:gd name="f20419" fmla="*/ f15430 1 1668461"/>
              <a:gd name="f20420" fmla="*/ f15431 1 1668461"/>
              <a:gd name="f20421" fmla="*/ f15432 1 764002"/>
              <a:gd name="f20422" fmla="*/ f15433 1 1668461"/>
              <a:gd name="f20423" fmla="*/ f15434 1 764002"/>
              <a:gd name="f20424" fmla="*/ f15435 1 1668461"/>
              <a:gd name="f20425" fmla="*/ f15436 1 764002"/>
              <a:gd name="f20426" fmla="*/ f15437 1 1668461"/>
              <a:gd name="f20427" fmla="*/ f15438 1 1668461"/>
              <a:gd name="f20428" fmla="*/ f15439 1 1668461"/>
              <a:gd name="f20429" fmla="*/ f15440 1 764002"/>
              <a:gd name="f20430" fmla="*/ f15441 1 1668461"/>
              <a:gd name="f20431" fmla="*/ f15442 1 1668461"/>
              <a:gd name="f20432" fmla="*/ f15443 1 1668461"/>
              <a:gd name="f20433" fmla="*/ f15444 1 1668461"/>
              <a:gd name="f20434" fmla="*/ f15445 1 1668461"/>
              <a:gd name="f20435" fmla="*/ f15446 1 1668461"/>
              <a:gd name="f20436" fmla="*/ f15447 1 1668461"/>
              <a:gd name="f20437" fmla="*/ f15448 1 1668461"/>
              <a:gd name="f20438" fmla="*/ f15449 1 1668461"/>
              <a:gd name="f20439" fmla="*/ f15450 1 1668461"/>
              <a:gd name="f20440" fmla="*/ f15451 1 1668461"/>
              <a:gd name="f20441" fmla="*/ f15452 1 764002"/>
              <a:gd name="f20442" fmla="*/ f15453 1 1668461"/>
              <a:gd name="f20443" fmla="*/ f15454 1 1668461"/>
              <a:gd name="f20444" fmla="*/ f15455 1 1668461"/>
              <a:gd name="f20445" fmla="*/ f15456 1 1668461"/>
              <a:gd name="f20446" fmla="*/ f15457 1 1668461"/>
              <a:gd name="f20447" fmla="*/ f15458 1 1668461"/>
              <a:gd name="f20448" fmla="*/ f15459 1 1668461"/>
              <a:gd name="f20449" fmla="*/ f15460 1 1668461"/>
              <a:gd name="f20450" fmla="*/ f15461 1 1668461"/>
              <a:gd name="f20451" fmla="*/ f15462 1 1668461"/>
              <a:gd name="f20452" fmla="*/ f15463 1 1668461"/>
              <a:gd name="f20453" fmla="*/ f15464 1 1668461"/>
              <a:gd name="f20454" fmla="*/ f15465 1 1668461"/>
              <a:gd name="f20455" fmla="*/ f15466 1 1668461"/>
              <a:gd name="f20456" fmla="*/ f15467 1 1668461"/>
              <a:gd name="f20457" fmla="*/ f15468 1 1668461"/>
              <a:gd name="f20458" fmla="*/ f15469 1 764002"/>
              <a:gd name="f20459" fmla="*/ f15470 1 1668461"/>
              <a:gd name="f20460" fmla="*/ f15471 1 1668461"/>
              <a:gd name="f20461" fmla="*/ f15472 1 1668461"/>
              <a:gd name="f20462" fmla="*/ f15473 1 1668461"/>
              <a:gd name="f20463" fmla="*/ f15474 1 1668461"/>
              <a:gd name="f20464" fmla="*/ f15475 1 1668461"/>
              <a:gd name="f20465" fmla="*/ f15476 1 1668461"/>
              <a:gd name="f20466" fmla="*/ f15477 1 1668461"/>
              <a:gd name="f20467" fmla="*/ f15478 1 1668461"/>
              <a:gd name="f20468" fmla="*/ f15479 1 1668461"/>
              <a:gd name="f20469" fmla="*/ f15480 1 1668461"/>
              <a:gd name="f20470" fmla="*/ f15481 1 1668461"/>
              <a:gd name="f20471" fmla="*/ f15482 1 1668461"/>
              <a:gd name="f20472" fmla="*/ f15483 1 1668461"/>
              <a:gd name="f20473" fmla="*/ f15484 1 1668461"/>
              <a:gd name="f20474" fmla="*/ f15485 1 1668461"/>
              <a:gd name="f20475" fmla="*/ f15486 1 1668461"/>
              <a:gd name="f20476" fmla="*/ f15487 1 1668461"/>
              <a:gd name="f20477" fmla="*/ f15488 1 1668461"/>
              <a:gd name="f20478" fmla="*/ f15489 1 1668461"/>
              <a:gd name="f20479" fmla="*/ f15490 1 1668461"/>
              <a:gd name="f20480" fmla="*/ f15491 1 764002"/>
              <a:gd name="f20481" fmla="*/ f15492 1 1668461"/>
              <a:gd name="f20482" fmla="*/ f15493 1 1668461"/>
              <a:gd name="f20483" fmla="*/ f15494 1 1668461"/>
              <a:gd name="f20484" fmla="*/ f15495 1 764002"/>
              <a:gd name="f20485" fmla="*/ f15496 1 1668461"/>
              <a:gd name="f20486" fmla="*/ f15497 1 764002"/>
              <a:gd name="f20487" fmla="*/ f15498 1 1668461"/>
              <a:gd name="f20488" fmla="*/ f15499 1 1668461"/>
              <a:gd name="f20489" fmla="*/ f15500 1 1668461"/>
              <a:gd name="f20490" fmla="*/ f15501 1 1668461"/>
              <a:gd name="f20491" fmla="*/ f15502 1 1668461"/>
              <a:gd name="f20492" fmla="*/ f15503 1 1668461"/>
              <a:gd name="f20493" fmla="*/ f15504 1 1668461"/>
              <a:gd name="f20494" fmla="*/ f15505 1 1668461"/>
              <a:gd name="f20495" fmla="*/ f15506 1 1668461"/>
              <a:gd name="f20496" fmla="*/ f15507 1 1668461"/>
              <a:gd name="f20497" fmla="*/ f15508 1 1668461"/>
              <a:gd name="f20498" fmla="*/ f15509 1 1668461"/>
              <a:gd name="f20499" fmla="*/ f15510 1 1668461"/>
              <a:gd name="f20500" fmla="*/ f15511 1 1668461"/>
              <a:gd name="f20501" fmla="*/ f15512 1 1668461"/>
              <a:gd name="f20502" fmla="*/ f15513 1 1668461"/>
              <a:gd name="f20503" fmla="*/ f15514 1 764002"/>
              <a:gd name="f20504" fmla="*/ f15515 1 1668461"/>
              <a:gd name="f20505" fmla="*/ f15516 1 1668461"/>
              <a:gd name="f20506" fmla="*/ f15517 1 1668461"/>
              <a:gd name="f20507" fmla="*/ f15518 1 1668461"/>
              <a:gd name="f20508" fmla="*/ f15519 1 1668461"/>
              <a:gd name="f20509" fmla="*/ f15520 1 764002"/>
              <a:gd name="f20510" fmla="*/ f15521 1 1668461"/>
              <a:gd name="f20511" fmla="*/ f15522 1 1668461"/>
              <a:gd name="f20512" fmla="*/ f15523 1 1668461"/>
              <a:gd name="f20513" fmla="*/ f15524 1 1668461"/>
              <a:gd name="f20514" fmla="*/ f15525 1 1668461"/>
              <a:gd name="f20515" fmla="*/ f15526 1 1668461"/>
              <a:gd name="f20516" fmla="*/ f15527 1 1668461"/>
              <a:gd name="f20517" fmla="*/ f15528 1 1668461"/>
              <a:gd name="f20518" fmla="*/ f15529 1 1668461"/>
              <a:gd name="f20519" fmla="*/ f15530 1 1668461"/>
              <a:gd name="f20520" fmla="*/ f15531 1 1668461"/>
              <a:gd name="f20521" fmla="*/ f15532 1 1668461"/>
              <a:gd name="f20522" fmla="*/ f15533 1 1668461"/>
              <a:gd name="f20523" fmla="*/ f15534 1 1668461"/>
              <a:gd name="f20524" fmla="*/ f15535 1 1668461"/>
              <a:gd name="f20525" fmla="*/ f15536 1 1668461"/>
              <a:gd name="f20526" fmla="*/ f15537 1 1668461"/>
              <a:gd name="f20527" fmla="*/ f15538 1 1668461"/>
              <a:gd name="f20528" fmla="*/ f15539 1 1668461"/>
              <a:gd name="f20529" fmla="*/ f15540 1 1668461"/>
              <a:gd name="f20530" fmla="*/ f15541 1 1668461"/>
              <a:gd name="f20531" fmla="*/ f15542 1 1668461"/>
              <a:gd name="f20532" fmla="*/ f15543 1 764002"/>
              <a:gd name="f20533" fmla="*/ f15544 1 764002"/>
              <a:gd name="f20534" fmla="*/ f15545 1 1668461"/>
              <a:gd name="f20535" fmla="*/ f15546 1 1668461"/>
              <a:gd name="f20536" fmla="*/ f15547 1 1668461"/>
              <a:gd name="f20537" fmla="*/ f15548 1 764002"/>
              <a:gd name="f20538" fmla="*/ f15549 1 1668461"/>
              <a:gd name="f20539" fmla="*/ f15550 1 1668461"/>
              <a:gd name="f20540" fmla="*/ f15551 1 764002"/>
              <a:gd name="f20541" fmla="*/ f15552 1 1668461"/>
              <a:gd name="f20542" fmla="*/ f15553 1 1668461"/>
              <a:gd name="f20543" fmla="*/ f15554 1 1668461"/>
              <a:gd name="f20544" fmla="*/ f15555 1 1668461"/>
              <a:gd name="f20545" fmla="*/ f15556 1 1668461"/>
              <a:gd name="f20546" fmla="*/ f15557 1 764002"/>
              <a:gd name="f20547" fmla="*/ f15558 1 1668461"/>
              <a:gd name="f20548" fmla="*/ f15559 1 1668461"/>
              <a:gd name="f20549" fmla="*/ f15560 1 1668461"/>
              <a:gd name="f20550" fmla="*/ f15561 1 1668461"/>
              <a:gd name="f20551" fmla="*/ f15562 1 1668461"/>
              <a:gd name="f20552" fmla="*/ f15563 1 1668461"/>
              <a:gd name="f20553" fmla="*/ f15564 1 1668461"/>
              <a:gd name="f20554" fmla="*/ f15565 1 1668461"/>
              <a:gd name="f20555" fmla="*/ f15566 1 1668461"/>
              <a:gd name="f20556" fmla="*/ f15567 1 1668461"/>
              <a:gd name="f20557" fmla="*/ f15568 1 1668461"/>
              <a:gd name="f20558" fmla="*/ f15569 1 1668461"/>
              <a:gd name="f20559" fmla="*/ f15570 1 1668461"/>
              <a:gd name="f20560" fmla="*/ f15571 1 1668461"/>
              <a:gd name="f20561" fmla="*/ f15572 1 764002"/>
              <a:gd name="f20562" fmla="*/ f15573 1 1668461"/>
              <a:gd name="f20563" fmla="*/ f15574 1 1668461"/>
              <a:gd name="f20564" fmla="*/ f15575 1 1668461"/>
              <a:gd name="f20565" fmla="*/ f15576 1 1668461"/>
              <a:gd name="f20566" fmla="*/ f15577 1 764002"/>
              <a:gd name="f20567" fmla="*/ f15578 1 1668461"/>
              <a:gd name="f20568" fmla="*/ f15579 1 764002"/>
              <a:gd name="f20569" fmla="*/ f15580 1 1668461"/>
              <a:gd name="f20570" fmla="*/ f15581 1 1668461"/>
              <a:gd name="f20571" fmla="*/ f15582 1 1668461"/>
              <a:gd name="f20572" fmla="*/ f15583 1 1668461"/>
              <a:gd name="f20573" fmla="*/ f15584 1 1668461"/>
              <a:gd name="f20574" fmla="*/ f15585 1 1668461"/>
              <a:gd name="f20575" fmla="*/ f15586 1 1668461"/>
              <a:gd name="f20576" fmla="*/ f15587 1 1668461"/>
              <a:gd name="f20577" fmla="*/ f15588 1 1668461"/>
              <a:gd name="f20578" fmla="*/ f15589 1 1668461"/>
              <a:gd name="f20579" fmla="*/ f15590 1 1668461"/>
              <a:gd name="f20580" fmla="*/ f15591 1 1668461"/>
              <a:gd name="f20581" fmla="*/ f15592 1 1668461"/>
              <a:gd name="f20582" fmla="*/ f15593 1 1668461"/>
              <a:gd name="f20583" fmla="*/ f15594 1 1668461"/>
              <a:gd name="f20584" fmla="*/ f15595 1 764002"/>
              <a:gd name="f20585" fmla="*/ f15596 1 1668461"/>
              <a:gd name="f20586" fmla="*/ f15597 1 1668461"/>
              <a:gd name="f20587" fmla="*/ f15598 1 1668461"/>
              <a:gd name="f20588" fmla="*/ f15599 1 764002"/>
              <a:gd name="f20589" fmla="*/ f15600 1 1668461"/>
              <a:gd name="f20590" fmla="*/ f15601 1 1668461"/>
              <a:gd name="f20591" fmla="*/ f15602 1 1668461"/>
              <a:gd name="f20592" fmla="*/ f15603 1 1668461"/>
              <a:gd name="f20593" fmla="*/ f15604 1 1668461"/>
              <a:gd name="f20594" fmla="*/ f15605 1 1668461"/>
              <a:gd name="f20595" fmla="*/ f15606 1 1668461"/>
              <a:gd name="f20596" fmla="*/ f15607 1 764002"/>
              <a:gd name="f20597" fmla="*/ f15608 1 1668461"/>
              <a:gd name="f20598" fmla="*/ f15609 1 1668461"/>
              <a:gd name="f20599" fmla="*/ f15610 1 1668461"/>
              <a:gd name="f20600" fmla="*/ f15611 1 1668461"/>
              <a:gd name="f20601" fmla="*/ f15612 1 1668461"/>
              <a:gd name="f20602" fmla="*/ f15613 1 1668461"/>
              <a:gd name="f20603" fmla="*/ f15614 1 1668461"/>
              <a:gd name="f20604" fmla="*/ f15615 1 1668461"/>
              <a:gd name="f20605" fmla="*/ f15616 1 1668461"/>
              <a:gd name="f20606" fmla="*/ f15617 1 1668461"/>
              <a:gd name="f20607" fmla="*/ f15618 1 1668461"/>
              <a:gd name="f20608" fmla="*/ f15619 1 1668461"/>
              <a:gd name="f20609" fmla="*/ f15620 1 1668461"/>
              <a:gd name="f20610" fmla="*/ f15621 1 764002"/>
              <a:gd name="f20611" fmla="*/ f15622 1 1668461"/>
              <a:gd name="f20612" fmla="*/ f15623 1 1668461"/>
              <a:gd name="f20613" fmla="*/ f15624 1 1668461"/>
              <a:gd name="f20614" fmla="*/ f15625 1 1668461"/>
              <a:gd name="f20615" fmla="*/ f15626 1 1668461"/>
              <a:gd name="f20616" fmla="*/ f15627 1 1668461"/>
              <a:gd name="f20617" fmla="*/ f15628 1 1668461"/>
              <a:gd name="f20618" fmla="*/ f15629 1 764002"/>
              <a:gd name="f20619" fmla="*/ f15630 1 1668461"/>
              <a:gd name="f20620" fmla="*/ f15631 1 1668461"/>
              <a:gd name="f20621" fmla="*/ f15632 1 1668461"/>
              <a:gd name="f20622" fmla="*/ f15633 1 1668461"/>
              <a:gd name="f20623" fmla="*/ f15634 1 1668461"/>
              <a:gd name="f20624" fmla="*/ f15635 1 1668461"/>
              <a:gd name="f20625" fmla="*/ f15636 1 1668461"/>
              <a:gd name="f20626" fmla="*/ f15637 1 764002"/>
              <a:gd name="f20627" fmla="*/ f15638 1 1668461"/>
              <a:gd name="f20628" fmla="*/ f15639 1 1668461"/>
              <a:gd name="f20629" fmla="*/ f15640 1 1668461"/>
              <a:gd name="f20630" fmla="*/ f15641 1 1668461"/>
              <a:gd name="f20631" fmla="*/ f15642 1 1668461"/>
              <a:gd name="f20632" fmla="*/ f15643 1 1668461"/>
              <a:gd name="f20633" fmla="*/ f15644 1 1668461"/>
              <a:gd name="f20634" fmla="*/ f15645 1 1668461"/>
              <a:gd name="f20635" fmla="*/ f15646 1 1668461"/>
              <a:gd name="f20636" fmla="*/ f15647 1 1668461"/>
              <a:gd name="f20637" fmla="*/ f15648 1 1668461"/>
              <a:gd name="f20638" fmla="*/ f15649 1 1668461"/>
              <a:gd name="f20639" fmla="*/ f15650 1 1668461"/>
              <a:gd name="f20640" fmla="*/ f15651 1 1668461"/>
              <a:gd name="f20641" fmla="*/ f15652 1 1668461"/>
              <a:gd name="f20642" fmla="*/ f15653 1 1668461"/>
              <a:gd name="f20643" fmla="*/ f15654 1 764002"/>
              <a:gd name="f20644" fmla="*/ f15655 1 1668461"/>
              <a:gd name="f20645" fmla="*/ f15656 1 764002"/>
              <a:gd name="f20646" fmla="*/ f15657 1 1668461"/>
              <a:gd name="f20647" fmla="*/ f15658 1 1668461"/>
              <a:gd name="f20648" fmla="*/ f15659 1 1668461"/>
              <a:gd name="f20649" fmla="*/ f15660 1 1668461"/>
              <a:gd name="f20650" fmla="*/ f15661 1 1668461"/>
              <a:gd name="f20651" fmla="*/ f15662 1 1668461"/>
              <a:gd name="f20652" fmla="*/ f15663 1 1668461"/>
              <a:gd name="f20653" fmla="*/ f15664 1 1668461"/>
              <a:gd name="f20654" fmla="*/ f15665 1 1668461"/>
              <a:gd name="f20655" fmla="*/ f15666 1 1668461"/>
              <a:gd name="f20656" fmla="*/ f15667 1 1668461"/>
              <a:gd name="f20657" fmla="*/ f15668 1 1668461"/>
              <a:gd name="f20658" fmla="*/ f15669 1 1668461"/>
              <a:gd name="f20659" fmla="*/ f15670 1 1668461"/>
              <a:gd name="f20660" fmla="*/ f15671 1 1668461"/>
              <a:gd name="f20661" fmla="*/ f15672 1 1668461"/>
              <a:gd name="f20662" fmla="*/ f15673 1 764002"/>
              <a:gd name="f20663" fmla="*/ f15674 1 1668461"/>
              <a:gd name="f20664" fmla="*/ f15675 1 1668461"/>
              <a:gd name="f20665" fmla="*/ f15676 1 1668461"/>
              <a:gd name="f20666" fmla="*/ f15677 1 764002"/>
              <a:gd name="f20667" fmla="*/ f15678 1 1668461"/>
              <a:gd name="f20668" fmla="*/ f15679 1 764002"/>
              <a:gd name="f20669" fmla="*/ f15680 1 1668461"/>
              <a:gd name="f20670" fmla="*/ f15681 1 1668461"/>
              <a:gd name="f20671" fmla="*/ f15682 1 1668461"/>
              <a:gd name="f20672" fmla="*/ f15683 1 1668461"/>
              <a:gd name="f20673" fmla="*/ f15684 1 1668461"/>
              <a:gd name="f20674" fmla="*/ f15685 1 1668461"/>
              <a:gd name="f20675" fmla="*/ f15686 1 1668461"/>
              <a:gd name="f20676" fmla="*/ f15687 1 1668461"/>
              <a:gd name="f20677" fmla="*/ f15688 1 1668461"/>
              <a:gd name="f20678" fmla="*/ f15689 1 1668461"/>
              <a:gd name="f20679" fmla="*/ f15690 1 1668461"/>
              <a:gd name="f20680" fmla="*/ f15691 1 1668461"/>
              <a:gd name="f20681" fmla="*/ f15692 1 1668461"/>
              <a:gd name="f20682" fmla="*/ f15693 1 764002"/>
              <a:gd name="f20683" fmla="*/ f15694 1 1668461"/>
              <a:gd name="f20684" fmla="*/ f15695 1 764002"/>
              <a:gd name="f20685" fmla="*/ f15696 1 1668461"/>
              <a:gd name="f20686" fmla="*/ f15697 1 1668461"/>
              <a:gd name="f20687" fmla="*/ f15698 1 1668461"/>
              <a:gd name="f20688" fmla="*/ f15699 1 764002"/>
              <a:gd name="f20689" fmla="*/ f15700 1 1668461"/>
              <a:gd name="f20690" fmla="*/ f15701 1 1668461"/>
              <a:gd name="f20691" fmla="*/ f15702 1 1668461"/>
              <a:gd name="f20692" fmla="*/ f15703 1 764002"/>
              <a:gd name="f20693" fmla="*/ f15704 1 1668461"/>
              <a:gd name="f20694" fmla="*/ f15705 1 1668461"/>
              <a:gd name="f20695" fmla="*/ f15706 1 1668461"/>
              <a:gd name="f20696" fmla="*/ f15707 1 1668461"/>
              <a:gd name="f20697" fmla="*/ f15708 1 1668461"/>
              <a:gd name="f20698" fmla="*/ f15709 1 764002"/>
              <a:gd name="f20699" fmla="*/ f15710 1 1668461"/>
              <a:gd name="f20700" fmla="*/ f15711 1 764002"/>
              <a:gd name="f20701" fmla="*/ f15712 1 1668461"/>
              <a:gd name="f20702" fmla="*/ f15713 1 1668461"/>
              <a:gd name="f20703" fmla="*/ f15714 1 1668461"/>
              <a:gd name="f20704" fmla="*/ f15715 1 764002"/>
              <a:gd name="f20705" fmla="*/ f15716 1 1668461"/>
              <a:gd name="f20706" fmla="*/ f15717 1 1668461"/>
              <a:gd name="f20707" fmla="*/ f15718 1 1668461"/>
              <a:gd name="f20708" fmla="*/ f15719 1 764002"/>
              <a:gd name="f20709" fmla="*/ f15720 1 1668461"/>
              <a:gd name="f20710" fmla="*/ f15721 1 764002"/>
              <a:gd name="f20711" fmla="*/ f15722 1 1668461"/>
              <a:gd name="f20712" fmla="*/ f15723 1 764002"/>
              <a:gd name="f20713" fmla="*/ f15724 1 1668461"/>
              <a:gd name="f20714" fmla="*/ f15725 1 1668461"/>
              <a:gd name="f20715" fmla="*/ f15726 1 1668461"/>
              <a:gd name="f20716" fmla="*/ f15727 1 764002"/>
              <a:gd name="f20717" fmla="*/ f15728 1 764002"/>
              <a:gd name="f20718" fmla="*/ f15729 1 1668461"/>
              <a:gd name="f20719" fmla="*/ f15730 1 1668461"/>
              <a:gd name="f20720" fmla="*/ f15731 1 1668461"/>
              <a:gd name="f20721" fmla="*/ f15732 1 1668461"/>
              <a:gd name="f20722" fmla="*/ f15733 1 1668461"/>
              <a:gd name="f20723" fmla="*/ f15734 1 1668461"/>
              <a:gd name="f20724" fmla="*/ f15735 1 1668461"/>
              <a:gd name="f20725" fmla="*/ f15736 1 1668461"/>
              <a:gd name="f20726" fmla="*/ f15737 1 1668461"/>
              <a:gd name="f20727" fmla="*/ f15738 1 1668461"/>
              <a:gd name="f20728" fmla="*/ f15739 1 1668461"/>
              <a:gd name="f20729" fmla="*/ f15740 1 1668461"/>
              <a:gd name="f20730" fmla="*/ f15741 1 1668461"/>
              <a:gd name="f20731" fmla="*/ f15742 1 1668461"/>
              <a:gd name="f20732" fmla="*/ f15743 1 1668461"/>
              <a:gd name="f20733" fmla="*/ f15744 1 1668461"/>
              <a:gd name="f20734" fmla="*/ f15745 1 1668461"/>
              <a:gd name="f20735" fmla="*/ f15746 1 1668461"/>
              <a:gd name="f20736" fmla="*/ f15747 1 764002"/>
              <a:gd name="f20737" fmla="*/ f15748 1 1668461"/>
              <a:gd name="f20738" fmla="*/ f15749 1 764002"/>
              <a:gd name="f20739" fmla="*/ f15750 1 1668461"/>
              <a:gd name="f20740" fmla="*/ f15751 1 1668461"/>
              <a:gd name="f20741" fmla="*/ f15752 1 1668461"/>
              <a:gd name="f20742" fmla="*/ f15753 1 1668461"/>
              <a:gd name="f20743" fmla="*/ f15754 1 1668461"/>
              <a:gd name="f20744" fmla="*/ f15755 1 1668461"/>
              <a:gd name="f20745" fmla="*/ f15756 1 1668461"/>
              <a:gd name="f20746" fmla="*/ f15757 1 1668461"/>
              <a:gd name="f20747" fmla="*/ f15758 1 1668461"/>
              <a:gd name="f20748" fmla="*/ f15759 1 1668461"/>
              <a:gd name="f20749" fmla="*/ f15760 1 1668461"/>
              <a:gd name="f20750" fmla="*/ f15761 1 1668461"/>
              <a:gd name="f20751" fmla="*/ f15762 1 1668461"/>
              <a:gd name="f20752" fmla="*/ f15763 1 1668461"/>
              <a:gd name="f20753" fmla="*/ f15764 1 1668461"/>
              <a:gd name="f20754" fmla="*/ f15765 1 1668461"/>
              <a:gd name="f20755" fmla="*/ f15766 1 1668461"/>
              <a:gd name="f20756" fmla="*/ f15767 1 1668461"/>
              <a:gd name="f20757" fmla="*/ f15768 1 1668461"/>
              <a:gd name="f20758" fmla="*/ f15769 1 764002"/>
              <a:gd name="f20759" fmla="*/ f15770 1 1668461"/>
              <a:gd name="f20760" fmla="*/ f15771 1 1668461"/>
              <a:gd name="f20761" fmla="*/ f15772 1 1668461"/>
              <a:gd name="f20762" fmla="*/ f15773 1 1668461"/>
              <a:gd name="f20763" fmla="*/ f15774 1 1668461"/>
              <a:gd name="f20764" fmla="*/ f15775 1 1668461"/>
              <a:gd name="f20765" fmla="*/ f15776 1 764002"/>
              <a:gd name="f20766" fmla="*/ f15777 1 1668461"/>
              <a:gd name="f20767" fmla="*/ f15778 1 1668461"/>
              <a:gd name="f20768" fmla="*/ f15779 1 1668461"/>
              <a:gd name="f20769" fmla="*/ f15780 1 1668461"/>
              <a:gd name="f20770" fmla="*/ f15781 1 1668461"/>
              <a:gd name="f20771" fmla="*/ f15782 1 1668461"/>
              <a:gd name="f20772" fmla="*/ f15783 1 1668461"/>
              <a:gd name="f20773" fmla="*/ f15784 1 1668461"/>
              <a:gd name="f20774" fmla="*/ f15785 1 1668461"/>
              <a:gd name="f20775" fmla="*/ f15786 1 764002"/>
              <a:gd name="f20776" fmla="*/ f15787 1 1668461"/>
              <a:gd name="f20777" fmla="*/ f15788 1 1668461"/>
              <a:gd name="f20778" fmla="*/ f15789 1 1668461"/>
              <a:gd name="f20779" fmla="*/ f15790 1 1668461"/>
              <a:gd name="f20780" fmla="*/ f15791 1 1668461"/>
              <a:gd name="f20781" fmla="*/ f15792 1 764002"/>
              <a:gd name="f20782" fmla="*/ f15793 1 1668461"/>
              <a:gd name="f20783" fmla="*/ f15794 1 1668461"/>
              <a:gd name="f20784" fmla="*/ f15795 1 1668461"/>
              <a:gd name="f20785" fmla="*/ f15796 1 1668461"/>
              <a:gd name="f20786" fmla="*/ f15797 1 1668461"/>
              <a:gd name="f20787" fmla="*/ f15798 1 1668461"/>
              <a:gd name="f20788" fmla="*/ f15799 1 1668461"/>
              <a:gd name="f20789" fmla="*/ f15800 1 764002"/>
              <a:gd name="f20790" fmla="*/ f15801 1 1668461"/>
              <a:gd name="f20791" fmla="*/ f15802 1 1668461"/>
              <a:gd name="f20792" fmla="*/ f15803 1 1668461"/>
              <a:gd name="f20793" fmla="*/ f15804 1 764002"/>
              <a:gd name="f20794" fmla="*/ f15805 1 1668461"/>
              <a:gd name="f20795" fmla="*/ f15806 1 764002"/>
              <a:gd name="f20796" fmla="*/ f15807 1 1668461"/>
              <a:gd name="f20797" fmla="*/ f15808 1 764002"/>
              <a:gd name="f20798" fmla="*/ f15809 1 1668461"/>
              <a:gd name="f20799" fmla="*/ f15810 1 1668461"/>
              <a:gd name="f20800" fmla="*/ f15811 1 1668461"/>
              <a:gd name="f20801" fmla="*/ f15812 1 764002"/>
              <a:gd name="f20802" fmla="*/ f15813 1 1668461"/>
              <a:gd name="f20803" fmla="*/ f15814 1 1668461"/>
              <a:gd name="f20804" fmla="*/ f15815 1 1668461"/>
              <a:gd name="f20805" fmla="*/ f15816 1 1668461"/>
              <a:gd name="f20806" fmla="*/ f15817 1 1668461"/>
              <a:gd name="f20807" fmla="*/ f15818 1 1668461"/>
              <a:gd name="f20808" fmla="*/ f15819 1 1668461"/>
              <a:gd name="f20809" fmla="*/ f15820 1 1668461"/>
              <a:gd name="f20810" fmla="*/ f15821 1 1668461"/>
              <a:gd name="f20811" fmla="*/ f15822 1 1668461"/>
              <a:gd name="f20812" fmla="*/ f15823 1 1668461"/>
              <a:gd name="f20813" fmla="*/ f15824 1 1668461"/>
              <a:gd name="f20814" fmla="*/ f15825 1 1668461"/>
              <a:gd name="f20815" fmla="*/ f15826 1 764002"/>
              <a:gd name="f20816" fmla="*/ f15827 1 1668461"/>
              <a:gd name="f20817" fmla="*/ f15828 1 764002"/>
              <a:gd name="f20818" fmla="*/ f15829 1 1668461"/>
              <a:gd name="f20819" fmla="*/ f15830 1 1668461"/>
              <a:gd name="f20820" fmla="*/ f15831 1 1668461"/>
              <a:gd name="f20821" fmla="*/ f15832 1 1668461"/>
              <a:gd name="f20822" fmla="*/ f15833 1 1668461"/>
              <a:gd name="f20823" fmla="*/ f15834 1 1668461"/>
              <a:gd name="f20824" fmla="*/ f15835 1 1668461"/>
              <a:gd name="f20825" fmla="*/ f15836 1 1668461"/>
              <a:gd name="f20826" fmla="*/ f15837 1 1668461"/>
              <a:gd name="f20827" fmla="*/ f15838 1 1668461"/>
              <a:gd name="f20828" fmla="*/ f15839 1 1668461"/>
              <a:gd name="f20829" fmla="*/ f15840 1 1668461"/>
              <a:gd name="f20830" fmla="*/ f15841 1 1668461"/>
              <a:gd name="f20831" fmla="*/ f15842 1 1668461"/>
              <a:gd name="f20832" fmla="*/ f15843 1 1668461"/>
              <a:gd name="f20833" fmla="*/ f15844 1 764002"/>
              <a:gd name="f20834" fmla="*/ f15845 1 1668461"/>
              <a:gd name="f20835" fmla="*/ f15846 1 1668461"/>
              <a:gd name="f20836" fmla="*/ f15847 1 1668461"/>
              <a:gd name="f20837" fmla="*/ f15848 1 1668461"/>
              <a:gd name="f20838" fmla="*/ f15849 1 1668461"/>
              <a:gd name="f20839" fmla="*/ f15850 1 764002"/>
              <a:gd name="f20840" fmla="*/ f15851 1 1668461"/>
              <a:gd name="f20841" fmla="*/ f15852 1 1668461"/>
              <a:gd name="f20842" fmla="*/ f15853 1 1668461"/>
              <a:gd name="f20843" fmla="*/ f15854 1 764002"/>
              <a:gd name="f20844" fmla="*/ f15855 1 1668461"/>
              <a:gd name="f20845" fmla="*/ f15856 1 764002"/>
              <a:gd name="f20846" fmla="*/ f15857 1 1668461"/>
              <a:gd name="f20847" fmla="*/ f15858 1 764002"/>
              <a:gd name="f20848" fmla="*/ f15859 1 1668461"/>
              <a:gd name="f20849" fmla="*/ f15860 1 1668461"/>
              <a:gd name="f20850" fmla="*/ f15861 1 1668461"/>
              <a:gd name="f20851" fmla="*/ f15862 1 1668461"/>
              <a:gd name="f20852" fmla="*/ f15863 1 764002"/>
              <a:gd name="f20853" fmla="*/ f15864 1 1668461"/>
              <a:gd name="f20854" fmla="*/ f15865 1 1668461"/>
              <a:gd name="f20855" fmla="*/ f15866 1 1668461"/>
              <a:gd name="f20856" fmla="*/ f15867 1 1668461"/>
              <a:gd name="f20857" fmla="*/ f15868 1 1668461"/>
              <a:gd name="f20858" fmla="*/ f15869 1 1668461"/>
              <a:gd name="f20859" fmla="*/ f15870 1 1668461"/>
              <a:gd name="f20860" fmla="*/ f15871 1 1668461"/>
              <a:gd name="f20861" fmla="*/ f15872 1 1668461"/>
              <a:gd name="f20862" fmla="*/ f15873 1 764002"/>
              <a:gd name="f20863" fmla="*/ f15874 1 1668461"/>
              <a:gd name="f20864" fmla="*/ f15875 1 1668461"/>
              <a:gd name="f20865" fmla="*/ f15876 1 1668461"/>
              <a:gd name="f20866" fmla="*/ f15877 1 1668461"/>
              <a:gd name="f20867" fmla="*/ f15878 1 1668461"/>
              <a:gd name="f20868" fmla="*/ f15879 1 1668461"/>
              <a:gd name="f20869" fmla="*/ f15880 1 1668461"/>
              <a:gd name="f20870" fmla="*/ f15881 1 1668461"/>
              <a:gd name="f20871" fmla="*/ f15882 1 1668461"/>
              <a:gd name="f20872" fmla="*/ f15883 1 764002"/>
              <a:gd name="f20873" fmla="*/ f15884 1 1668461"/>
              <a:gd name="f20874" fmla="*/ f15885 1 1668461"/>
              <a:gd name="f20875" fmla="*/ f15886 1 1668461"/>
              <a:gd name="f20876" fmla="*/ f15887 1 1668461"/>
              <a:gd name="f20877" fmla="*/ f15888 1 1668461"/>
              <a:gd name="f20878" fmla="*/ f15889 1 1668461"/>
              <a:gd name="f20879" fmla="*/ f15890 1 1668461"/>
              <a:gd name="f20880" fmla="*/ f15891 1 1668461"/>
              <a:gd name="f20881" fmla="*/ f15892 1 1668461"/>
              <a:gd name="f20882" fmla="*/ f15893 1 1668461"/>
              <a:gd name="f20883" fmla="*/ f15894 1 1668461"/>
              <a:gd name="f20884" fmla="*/ f15895 1 1668461"/>
              <a:gd name="f20885" fmla="*/ f15896 1 1668461"/>
              <a:gd name="f20886" fmla="*/ f15897 1 1668461"/>
              <a:gd name="f20887" fmla="*/ f15898 1 764002"/>
              <a:gd name="f20888" fmla="*/ f15899 1 1668461"/>
              <a:gd name="f20889" fmla="*/ f15900 1 1668461"/>
              <a:gd name="f20890" fmla="*/ f15901 1 1668461"/>
              <a:gd name="f20891" fmla="*/ f15902 1 764002"/>
              <a:gd name="f20892" fmla="*/ f15903 1 1668461"/>
              <a:gd name="f20893" fmla="*/ f15904 1 764002"/>
              <a:gd name="f20894" fmla="*/ f15905 1 1668461"/>
              <a:gd name="f20895" fmla="*/ f15906 1 1668461"/>
              <a:gd name="f20896" fmla="*/ f15907 1 1668461"/>
              <a:gd name="f20897" fmla="*/ f15908 1 764002"/>
              <a:gd name="f20898" fmla="*/ f15909 1 1668461"/>
              <a:gd name="f20899" fmla="*/ f15910 1 764002"/>
              <a:gd name="f20900" fmla="*/ f15911 1 1668461"/>
              <a:gd name="f20901" fmla="*/ f15912 1 1668461"/>
              <a:gd name="f20902" fmla="*/ f15913 1 1668461"/>
              <a:gd name="f20903" fmla="*/ f15914 1 1668461"/>
              <a:gd name="f20904" fmla="*/ f15915 1 1668461"/>
              <a:gd name="f20905" fmla="*/ f15916 1 1668461"/>
              <a:gd name="f20906" fmla="*/ f15917 1 764002"/>
              <a:gd name="f20907" fmla="*/ f15918 1 1668461"/>
              <a:gd name="f20908" fmla="*/ f15919 1 1668461"/>
              <a:gd name="f20909" fmla="*/ f15920 1 1668461"/>
              <a:gd name="f20910" fmla="*/ f15921 1 1668461"/>
              <a:gd name="f20911" fmla="*/ f15922 1 1668461"/>
              <a:gd name="f20912" fmla="*/ f15923 1 1668461"/>
              <a:gd name="f20913" fmla="*/ f15924 1 1668461"/>
              <a:gd name="f20914" fmla="*/ f15925 1 1668461"/>
              <a:gd name="f20915" fmla="*/ f15926 1 1668461"/>
              <a:gd name="f20916" fmla="*/ f15927 1 1668461"/>
              <a:gd name="f20917" fmla="*/ f15928 1 1668461"/>
              <a:gd name="f20918" fmla="*/ f15929 1 764002"/>
              <a:gd name="f20919" fmla="*/ f15930 1 1668461"/>
              <a:gd name="f20920" fmla="*/ f15931 1 764002"/>
              <a:gd name="f20921" fmla="*/ f15932 1 1668461"/>
              <a:gd name="f20922" fmla="*/ f15933 1 1668461"/>
              <a:gd name="f20923" fmla="*/ f15934 1 1668461"/>
              <a:gd name="f20924" fmla="*/ f15935 1 764002"/>
              <a:gd name="f20925" fmla="*/ f15936 1 1668461"/>
              <a:gd name="f20926" fmla="*/ f15937 1 764002"/>
              <a:gd name="f20927" fmla="*/ f15938 1 1668461"/>
              <a:gd name="f20928" fmla="*/ f15939 1 1668461"/>
              <a:gd name="f20929" fmla="*/ f15940 1 764002"/>
              <a:gd name="f20930" fmla="*/ f15941 1 1668461"/>
              <a:gd name="f20931" fmla="*/ f15942 1 764002"/>
              <a:gd name="f20932" fmla="*/ f15943 1 1668461"/>
              <a:gd name="f20933" fmla="*/ f15944 1 1668461"/>
              <a:gd name="f20934" fmla="*/ f15945 1 1668461"/>
              <a:gd name="f20935" fmla="*/ f15946 1 1668461"/>
              <a:gd name="f20936" fmla="*/ f15947 1 764002"/>
              <a:gd name="f20937" fmla="*/ f15948 1 764002"/>
              <a:gd name="f20938" fmla="*/ f15949 1 1668461"/>
              <a:gd name="f20939" fmla="*/ f15950 1 1668461"/>
              <a:gd name="f20940" fmla="*/ f15951 1 1668461"/>
              <a:gd name="f20941" fmla="*/ f15952 1 1668461"/>
              <a:gd name="f20942" fmla="*/ f15953 1 1668461"/>
              <a:gd name="f20943" fmla="*/ f15954 1 1668461"/>
              <a:gd name="f20944" fmla="*/ f15955 1 1668461"/>
              <a:gd name="f20945" fmla="*/ f15956 1 764002"/>
              <a:gd name="f20946" fmla="*/ f15957 1 1668461"/>
              <a:gd name="f20947" fmla="*/ f15958 1 764002"/>
              <a:gd name="f20948" fmla="*/ f15959 1 1668461"/>
              <a:gd name="f20949" fmla="*/ f15960 1 1668461"/>
              <a:gd name="f20950" fmla="*/ f15961 1 1668461"/>
              <a:gd name="f20951" fmla="*/ f15962 1 764002"/>
              <a:gd name="f20952" fmla="*/ f15963 1 1668461"/>
              <a:gd name="f20953" fmla="*/ f15964 1 764002"/>
              <a:gd name="f20954" fmla="*/ f15965 1 1668461"/>
              <a:gd name="f20955" fmla="*/ f15966 1 1668461"/>
              <a:gd name="f20956" fmla="*/ f15967 1 1668461"/>
              <a:gd name="f20957" fmla="*/ f15968 1 1668461"/>
              <a:gd name="f20958" fmla="*/ f15969 1 1668461"/>
              <a:gd name="f20959" fmla="*/ f15970 1 1668461"/>
              <a:gd name="f20960" fmla="*/ f15971 1 764002"/>
              <a:gd name="f20961" fmla="*/ f15972 1 1668461"/>
              <a:gd name="f20962" fmla="*/ f15973 1 1668461"/>
              <a:gd name="f20963" fmla="*/ f15974 1 1668461"/>
              <a:gd name="f20964" fmla="*/ f15975 1 764002"/>
              <a:gd name="f20965" fmla="*/ f15976 1 1668461"/>
              <a:gd name="f20966" fmla="*/ f15977 1 1668461"/>
              <a:gd name="f20967" fmla="*/ f15978 1 764002"/>
              <a:gd name="f20968" fmla="*/ f15979 1 1668461"/>
              <a:gd name="f20969" fmla="*/ f15980 1 764002"/>
              <a:gd name="f20970" fmla="*/ f15981 1 1668461"/>
              <a:gd name="f20971" fmla="*/ f15982 1 1668461"/>
              <a:gd name="f20972" fmla="*/ f15983 1 1668461"/>
              <a:gd name="f20973" fmla="*/ f15984 1 1668461"/>
              <a:gd name="f20974" fmla="*/ f15985 1 1668461"/>
              <a:gd name="f20975" fmla="*/ f15986 1 1668461"/>
              <a:gd name="f20976" fmla="*/ f15987 1 1668461"/>
              <a:gd name="f20977" fmla="*/ f15988 1 1668461"/>
              <a:gd name="f20978" fmla="*/ f15989 1 1668461"/>
              <a:gd name="f20979" fmla="*/ f15990 1 1668461"/>
              <a:gd name="f20980" fmla="*/ f15991 1 1668461"/>
              <a:gd name="f20981" fmla="*/ f15992 1 1668461"/>
              <a:gd name="f20982" fmla="*/ f15993 1 1668461"/>
              <a:gd name="f20983" fmla="*/ f15994 1 764002"/>
              <a:gd name="f20984" fmla="*/ f15995 1 1668461"/>
              <a:gd name="f20985" fmla="*/ f15996 1 764002"/>
              <a:gd name="f20986" fmla="*/ f15997 1 1668461"/>
              <a:gd name="f20987" fmla="*/ f15998 1 1668461"/>
              <a:gd name="f20988" fmla="*/ f15999 1 1668461"/>
              <a:gd name="f20989" fmla="*/ f16000 1 1668461"/>
              <a:gd name="f20990" fmla="*/ f16001 1 1668461"/>
              <a:gd name="f20991" fmla="*/ f16002 1 1668461"/>
              <a:gd name="f20992" fmla="*/ f16003 1 764002"/>
              <a:gd name="f20993" fmla="*/ f16004 1 1668461"/>
              <a:gd name="f20994" fmla="*/ f16005 1 1668461"/>
              <a:gd name="f20995" fmla="*/ f16006 1 1668461"/>
              <a:gd name="f20996" fmla="*/ f16007 1 1668461"/>
              <a:gd name="f20997" fmla="*/ f16008 1 1668461"/>
              <a:gd name="f20998" fmla="*/ f16009 1 1668461"/>
              <a:gd name="f20999" fmla="*/ f16010 1 1668461"/>
              <a:gd name="f21000" fmla="*/ f16011 1 1668461"/>
              <a:gd name="f21001" fmla="*/ f16012 1 1668461"/>
              <a:gd name="f21002" fmla="*/ f16013 1 1668461"/>
              <a:gd name="f21003" fmla="*/ f16014 1 764002"/>
              <a:gd name="f21004" fmla="*/ f16015 1 1668461"/>
              <a:gd name="f21005" fmla="*/ f16016 1 764002"/>
              <a:gd name="f21006" fmla="*/ f16017 1 764002"/>
              <a:gd name="f21007" fmla="*/ f16018 1 1668461"/>
              <a:gd name="f21008" fmla="*/ f16019 1 1668461"/>
              <a:gd name="f21009" fmla="*/ f16020 1 1668461"/>
              <a:gd name="f21010" fmla="*/ f16021 1 764002"/>
              <a:gd name="f21011" fmla="*/ f16022 1 1668461"/>
              <a:gd name="f21012" fmla="*/ f16023 1 1668461"/>
              <a:gd name="f21013" fmla="*/ f16024 1 1668461"/>
              <a:gd name="f21014" fmla="*/ f16025 1 764002"/>
              <a:gd name="f21015" fmla="*/ f16026 1 1668461"/>
              <a:gd name="f21016" fmla="*/ f16027 1 1668461"/>
              <a:gd name="f21017" fmla="*/ f16028 1 1668461"/>
              <a:gd name="f21018" fmla="*/ f16029 1 1668461"/>
              <a:gd name="f21019" fmla="*/ f16030 1 1668461"/>
              <a:gd name="f21020" fmla="*/ f16031 1 1668461"/>
              <a:gd name="f21021" fmla="*/ f16032 1 1668461"/>
              <a:gd name="f21022" fmla="*/ f16033 1 1668461"/>
              <a:gd name="f21023" fmla="*/ f16034 1 764002"/>
              <a:gd name="f21024" fmla="*/ f16035 1 1668461"/>
              <a:gd name="f21025" fmla="*/ f16036 1 1668461"/>
              <a:gd name="f21026" fmla="*/ f16037 1 1668461"/>
              <a:gd name="f21027" fmla="*/ f16038 1 764002"/>
              <a:gd name="f21028" fmla="*/ f16039 1 1668461"/>
              <a:gd name="f21029" fmla="*/ f16040 1 1668461"/>
              <a:gd name="f21030" fmla="*/ f16041 1 1668461"/>
              <a:gd name="f21031" fmla="*/ f16042 1 1668461"/>
              <a:gd name="f21032" fmla="*/ f16043 1 764002"/>
              <a:gd name="f21033" fmla="*/ f16044 1 1668461"/>
              <a:gd name="f21034" fmla="*/ f16045 1 1668461"/>
              <a:gd name="f21035" fmla="*/ f16046 1 1668461"/>
              <a:gd name="f21036" fmla="*/ f16047 1 764002"/>
              <a:gd name="f21037" fmla="*/ f16048 1 1668461"/>
              <a:gd name="f21038" fmla="*/ f16049 1 1668461"/>
              <a:gd name="f21039" fmla="*/ f16050 1 1668461"/>
              <a:gd name="f21040" fmla="*/ f16051 1 1668461"/>
              <a:gd name="f21041" fmla="*/ f16052 1 1668461"/>
              <a:gd name="f21042" fmla="*/ f16053 1 1668461"/>
              <a:gd name="f21043" fmla="*/ f16054 1 1668461"/>
              <a:gd name="f21044" fmla="*/ f16055 1 764002"/>
              <a:gd name="f21045" fmla="*/ f16056 1 1668461"/>
              <a:gd name="f21046" fmla="*/ f16057 1 1668461"/>
              <a:gd name="f21047" fmla="*/ f16058 1 1668461"/>
              <a:gd name="f21048" fmla="*/ f16059 1 1668461"/>
              <a:gd name="f21049" fmla="*/ f16060 1 1668461"/>
              <a:gd name="f21050" fmla="*/ f16061 1 1668461"/>
              <a:gd name="f21051" fmla="*/ f16062 1 1668461"/>
              <a:gd name="f21052" fmla="*/ f16063 1 764002"/>
              <a:gd name="f21053" fmla="*/ f16064 1 1668461"/>
              <a:gd name="f21054" fmla="*/ f16065 1 1668461"/>
              <a:gd name="f21055" fmla="*/ f16066 1 1668461"/>
              <a:gd name="f21056" fmla="*/ f16067 1 1668461"/>
              <a:gd name="f21057" fmla="*/ f16068 1 1668461"/>
              <a:gd name="f21058" fmla="*/ f16069 1 1668461"/>
              <a:gd name="f21059" fmla="*/ f16070 1 764002"/>
              <a:gd name="f21060" fmla="*/ f16071 1 1668461"/>
              <a:gd name="f21061" fmla="*/ f16072 1 764002"/>
              <a:gd name="f21062" fmla="*/ f16073 1 1668461"/>
              <a:gd name="f21063" fmla="*/ f16074 1 1668461"/>
              <a:gd name="f21064" fmla="*/ f16075 1 1668461"/>
              <a:gd name="f21065" fmla="*/ f16076 1 1668461"/>
              <a:gd name="f21066" fmla="*/ f16077 1 1668461"/>
              <a:gd name="f21067" fmla="*/ f16078 1 1668461"/>
              <a:gd name="f21068" fmla="*/ f16079 1 1668461"/>
              <a:gd name="f21069" fmla="*/ f16080 1 1668461"/>
              <a:gd name="f21070" fmla="*/ f16081 1 1668461"/>
              <a:gd name="f21071" fmla="*/ f16082 1 1668461"/>
              <a:gd name="f21072" fmla="*/ f16083 1 1668461"/>
              <a:gd name="f21073" fmla="*/ f16084 1 1668461"/>
              <a:gd name="f21074" fmla="*/ f16085 1 1668461"/>
              <a:gd name="f21075" fmla="*/ f16086 1 1668461"/>
              <a:gd name="f21076" fmla="*/ f16087 1 1668461"/>
              <a:gd name="f21077" fmla="*/ f16088 1 764002"/>
              <a:gd name="f21078" fmla="*/ f16089 1 1668461"/>
              <a:gd name="f21079" fmla="*/ f16090 1 1668461"/>
              <a:gd name="f21080" fmla="*/ f16091 1 1668461"/>
              <a:gd name="f21081" fmla="*/ f16092 1 764002"/>
              <a:gd name="f21082" fmla="*/ f16093 1 1668461"/>
              <a:gd name="f21083" fmla="*/ f16094 1 764002"/>
              <a:gd name="f21084" fmla="*/ f16095 1 1668461"/>
              <a:gd name="f21085" fmla="*/ f16096 1 1668461"/>
              <a:gd name="f21086" fmla="*/ f16097 1 1668461"/>
              <a:gd name="f21087" fmla="*/ f16098 1 1668461"/>
              <a:gd name="f21088" fmla="*/ f16099 1 1668461"/>
              <a:gd name="f21089" fmla="*/ f16100 1 1668461"/>
              <a:gd name="f21090" fmla="*/ f16101 1 1668461"/>
              <a:gd name="f21091" fmla="*/ f16102 1 1668461"/>
              <a:gd name="f21092" fmla="*/ f16103 1 1668461"/>
              <a:gd name="f21093" fmla="*/ f16104 1 1668461"/>
              <a:gd name="f21094" fmla="*/ f16105 1 1668461"/>
              <a:gd name="f21095" fmla="*/ f16106 1 1668461"/>
              <a:gd name="f21096" fmla="*/ f16107 1 1668461"/>
              <a:gd name="f21097" fmla="*/ f16108 1 1668461"/>
              <a:gd name="f21098" fmla="*/ f16109 1 1668461"/>
              <a:gd name="f21099" fmla="*/ f16110 1 1668461"/>
              <a:gd name="f21100" fmla="*/ f16111 1 764002"/>
              <a:gd name="f21101" fmla="*/ f16112 1 1668461"/>
              <a:gd name="f21102" fmla="*/ f16113 1 1668461"/>
              <a:gd name="f21103" fmla="*/ f16114 1 1668461"/>
              <a:gd name="f21104" fmla="*/ f16115 1 764002"/>
              <a:gd name="f21105" fmla="*/ f16116 1 764002"/>
              <a:gd name="f21106" fmla="*/ f16117 1 1668461"/>
              <a:gd name="f21107" fmla="*/ f16118 1 1668461"/>
              <a:gd name="f21108" fmla="*/ f16119 1 1668461"/>
              <a:gd name="f21109" fmla="*/ f16120 1 764002"/>
              <a:gd name="f21110" fmla="*/ f16121 1 1668461"/>
              <a:gd name="f21111" fmla="*/ f16122 1 1668461"/>
              <a:gd name="f21112" fmla="*/ f16123 1 764002"/>
              <a:gd name="f21113" fmla="*/ f16124 1 1668461"/>
              <a:gd name="f21114" fmla="*/ f16125 1 1668461"/>
              <a:gd name="f21115" fmla="*/ f16126 1 1668461"/>
              <a:gd name="f21116" fmla="*/ f16127 1 764002"/>
              <a:gd name="f21117" fmla="*/ f16128 1 1668461"/>
              <a:gd name="f21118" fmla="*/ f16129 1 1668461"/>
              <a:gd name="f21119" fmla="*/ f16130 1 1668461"/>
              <a:gd name="f21120" fmla="*/ f16131 1 1668461"/>
              <a:gd name="f21121" fmla="*/ f16132 1 1668461"/>
              <a:gd name="f21122" fmla="*/ f16133 1 1668461"/>
              <a:gd name="f21123" fmla="*/ f16134 1 1668461"/>
              <a:gd name="f21124" fmla="*/ f16135 1 1668461"/>
              <a:gd name="f21125" fmla="*/ f16136 1 1668461"/>
              <a:gd name="f21126" fmla="*/ f16137 1 1668461"/>
              <a:gd name="f21127" fmla="*/ f16138 1 764002"/>
              <a:gd name="f21128" fmla="*/ f16139 1 764002"/>
              <a:gd name="f21129" fmla="*/ f16140 1 1668461"/>
              <a:gd name="f21130" fmla="*/ f16141 1 1668461"/>
              <a:gd name="f21131" fmla="*/ f16142 1 1668461"/>
              <a:gd name="f21132" fmla="*/ f16143 1 1668461"/>
              <a:gd name="f21133" fmla="*/ f16144 1 1668461"/>
              <a:gd name="f21134" fmla="*/ f16145 1 1668461"/>
              <a:gd name="f21135" fmla="*/ f16146 1 1668461"/>
              <a:gd name="f21136" fmla="*/ f16147 1 1668461"/>
              <a:gd name="f21137" fmla="*/ f16148 1 1668461"/>
              <a:gd name="f21138" fmla="*/ f16149 1 1668461"/>
              <a:gd name="f21139" fmla="*/ f16150 1 1668461"/>
              <a:gd name="f21140" fmla="*/ f16151 1 1668461"/>
              <a:gd name="f21141" fmla="*/ f16152 1 1668461"/>
              <a:gd name="f21142" fmla="*/ f16153 1 1668461"/>
              <a:gd name="f21143" fmla="*/ f16154 1 1668461"/>
              <a:gd name="f21144" fmla="*/ f16155 1 1668461"/>
              <a:gd name="f21145" fmla="*/ f16156 1 1668461"/>
              <a:gd name="f21146" fmla="*/ f16157 1 764002"/>
              <a:gd name="f21147" fmla="*/ f16158 1 1668461"/>
              <a:gd name="f21148" fmla="*/ f16159 1 1668461"/>
              <a:gd name="f21149" fmla="*/ f16160 1 1668461"/>
              <a:gd name="f21150" fmla="*/ f16161 1 1668461"/>
              <a:gd name="f21151" fmla="*/ f16162 1 1668461"/>
              <a:gd name="f21152" fmla="*/ f16163 1 1668461"/>
              <a:gd name="f21153" fmla="*/ f16164 1 1668461"/>
              <a:gd name="f21154" fmla="*/ f16165 1 1668461"/>
              <a:gd name="f21155" fmla="*/ f16166 1 1668461"/>
              <a:gd name="f21156" fmla="*/ f16167 1 1668461"/>
              <a:gd name="f21157" fmla="*/ f16168 1 1668461"/>
              <a:gd name="f21158" fmla="*/ f16169 1 1668461"/>
              <a:gd name="f21159" fmla="*/ f16170 1 1668461"/>
              <a:gd name="f21160" fmla="*/ f16171 1 764002"/>
              <a:gd name="f21161" fmla="*/ f16172 1 1668461"/>
              <a:gd name="f21162" fmla="*/ f16173 1 1668461"/>
              <a:gd name="f21163" fmla="*/ f16174 1 1668461"/>
              <a:gd name="f21164" fmla="*/ f16175 1 764002"/>
              <a:gd name="f21165" fmla="*/ f16176 1 764002"/>
              <a:gd name="f21166" fmla="*/ f16177 1 1668461"/>
              <a:gd name="f21167" fmla="*/ f16178 1 764002"/>
              <a:gd name="f21168" fmla="*/ f16179 1 1668461"/>
              <a:gd name="f21169" fmla="*/ f16180 1 1668461"/>
              <a:gd name="f21170" fmla="*/ f16181 1 1668461"/>
              <a:gd name="f21171" fmla="*/ f16182 1 764002"/>
              <a:gd name="f21172" fmla="*/ f16183 1 1668461"/>
              <a:gd name="f21173" fmla="*/ f16184 1 1668461"/>
              <a:gd name="f21174" fmla="*/ f16185 1 1668461"/>
              <a:gd name="f21175" fmla="*/ f16186 1 764002"/>
              <a:gd name="f21176" fmla="*/ f16187 1 1668461"/>
              <a:gd name="f21177" fmla="*/ f16188 1 764002"/>
              <a:gd name="f21178" fmla="*/ f16189 1 1668461"/>
              <a:gd name="f21179" fmla="*/ f16190 1 764002"/>
              <a:gd name="f21180" fmla="*/ f16191 1 1668461"/>
              <a:gd name="f21181" fmla="*/ f16192 1 764002"/>
              <a:gd name="f21182" fmla="*/ f16193 1 1668461"/>
              <a:gd name="f21183" fmla="*/ f16194 1 1668461"/>
              <a:gd name="f21184" fmla="*/ f16195 1 1668461"/>
              <a:gd name="f21185" fmla="*/ f16196 1 764002"/>
              <a:gd name="f21186" fmla="*/ f16197 1 1668461"/>
              <a:gd name="f21187" fmla="*/ f16198 1 1668461"/>
              <a:gd name="f21188" fmla="*/ f16199 1 764002"/>
              <a:gd name="f21189" fmla="*/ f16200 1 1668461"/>
              <a:gd name="f21190" fmla="*/ f16201 1 764002"/>
              <a:gd name="f21191" fmla="*/ f16202 1 1668461"/>
              <a:gd name="f21192" fmla="*/ f16203 1 764002"/>
              <a:gd name="f21193" fmla="*/ f16204 1 1668461"/>
              <a:gd name="f21194" fmla="*/ f16205 1 1668461"/>
              <a:gd name="f21195" fmla="*/ f16206 1 1668461"/>
              <a:gd name="f21196" fmla="*/ f16207 1 1668461"/>
              <a:gd name="f21197" fmla="*/ f16208 1 1668461"/>
              <a:gd name="f21198" fmla="*/ f16209 1 1668461"/>
              <a:gd name="f21199" fmla="*/ f16210 1 1668461"/>
              <a:gd name="f21200" fmla="*/ f16211 1 1668461"/>
              <a:gd name="f21201" fmla="*/ f16212 1 1668461"/>
              <a:gd name="f21202" fmla="*/ f16213 1 1668461"/>
              <a:gd name="f21203" fmla="*/ f16214 1 764002"/>
              <a:gd name="f21204" fmla="*/ f16215 1 1668461"/>
              <a:gd name="f21205" fmla="*/ f16216 1 764002"/>
              <a:gd name="f21206" fmla="*/ f16217 1 1668461"/>
              <a:gd name="f21207" fmla="*/ f16218 1 1668461"/>
              <a:gd name="f21208" fmla="*/ f16219 1 1668461"/>
              <a:gd name="f21209" fmla="*/ f16220 1 1668461"/>
              <a:gd name="f21210" fmla="*/ f16221 1 1668461"/>
              <a:gd name="f21211" fmla="*/ f16222 1 1668461"/>
              <a:gd name="f21212" fmla="*/ f16223 1 1668461"/>
              <a:gd name="f21213" fmla="*/ f16224 1 1668461"/>
              <a:gd name="f21214" fmla="*/ f16225 1 1668461"/>
              <a:gd name="f21215" fmla="*/ f16226 1 1668461"/>
              <a:gd name="f21216" fmla="*/ f16227 1 1668461"/>
              <a:gd name="f21217" fmla="*/ f16228 1 1668461"/>
              <a:gd name="f21218" fmla="*/ f16229 1 1668461"/>
              <a:gd name="f21219" fmla="*/ f16230 1 1668461"/>
              <a:gd name="f21220" fmla="*/ f16231 1 1668461"/>
              <a:gd name="f21221" fmla="*/ f16232 1 1668461"/>
              <a:gd name="f21222" fmla="*/ f16233 1 764002"/>
              <a:gd name="f21223" fmla="*/ f16234 1 1668461"/>
              <a:gd name="f21224" fmla="*/ f16235 1 1668461"/>
              <a:gd name="f21225" fmla="*/ f16236 1 1668461"/>
              <a:gd name="f21226" fmla="*/ f16237 1 1668461"/>
              <a:gd name="f21227" fmla="*/ f16238 1 1668461"/>
              <a:gd name="f21228" fmla="*/ f16239 1 1668461"/>
              <a:gd name="f21229" fmla="*/ f16240 1 1668461"/>
              <a:gd name="f21230" fmla="*/ f16241 1 764002"/>
              <a:gd name="f21231" fmla="*/ f16242 1 1668461"/>
              <a:gd name="f21232" fmla="*/ f16243 1 1668461"/>
              <a:gd name="f21233" fmla="*/ f16244 1 1668461"/>
              <a:gd name="f21234" fmla="*/ f16245 1 1668461"/>
              <a:gd name="f21235" fmla="*/ f16246 1 1668461"/>
              <a:gd name="f21236" fmla="*/ f16247 1 764002"/>
              <a:gd name="f21237" fmla="*/ f16248 1 1668461"/>
              <a:gd name="f21238" fmla="*/ f16249 1 1668461"/>
              <a:gd name="f21239" fmla="*/ f16250 1 1668461"/>
              <a:gd name="f21240" fmla="*/ f16251 1 764002"/>
              <a:gd name="f21241" fmla="*/ f16252 1 1668461"/>
              <a:gd name="f21242" fmla="*/ f16253 1 1668461"/>
              <a:gd name="f21243" fmla="*/ f16254 1 1668461"/>
              <a:gd name="f21244" fmla="*/ f16255 1 1668461"/>
              <a:gd name="f21245" fmla="*/ f16256 1 1668461"/>
              <a:gd name="f21246" fmla="*/ f16257 1 764002"/>
              <a:gd name="f21247" fmla="*/ f16258 1 1668461"/>
              <a:gd name="f21248" fmla="*/ f16259 1 764002"/>
              <a:gd name="f21249" fmla="*/ f16260 1 1668461"/>
              <a:gd name="f21250" fmla="*/ f16261 1 764002"/>
              <a:gd name="f21251" fmla="*/ f16262 1 1668461"/>
              <a:gd name="f21252" fmla="*/ f16263 1 764002"/>
              <a:gd name="f21253" fmla="*/ f16264 1 1668461"/>
              <a:gd name="f21254" fmla="*/ f16265 1 764002"/>
              <a:gd name="f21255" fmla="*/ f16266 1 1668461"/>
              <a:gd name="f21256" fmla="*/ f16267 1 764002"/>
              <a:gd name="f21257" fmla="*/ f16268 1 1668461"/>
              <a:gd name="f21258" fmla="*/ f16269 1 764002"/>
              <a:gd name="f21259" fmla="*/ f16270 1 1668461"/>
              <a:gd name="f21260" fmla="*/ f16271 1 1668461"/>
              <a:gd name="f21261" fmla="*/ f16272 1 1668461"/>
              <a:gd name="f21262" fmla="*/ f16273 1 1668461"/>
              <a:gd name="f21263" fmla="*/ f16274 1 1668461"/>
              <a:gd name="f21264" fmla="*/ f16275 1 1668461"/>
              <a:gd name="f21265" fmla="*/ f16276 1 1668461"/>
              <a:gd name="f21266" fmla="*/ f16277 1 1668461"/>
              <a:gd name="f21267" fmla="*/ f16278 1 764002"/>
              <a:gd name="f21268" fmla="*/ f16279 1 1668461"/>
              <a:gd name="f21269" fmla="*/ f16280 1 1668461"/>
              <a:gd name="f21270" fmla="*/ f16281 1 764002"/>
              <a:gd name="f21271" fmla="*/ f16282 1 1668461"/>
              <a:gd name="f21272" fmla="*/ f16283 1 1668461"/>
              <a:gd name="f21273" fmla="*/ f16284 1 764002"/>
              <a:gd name="f21274" fmla="*/ f16285 1 1668461"/>
              <a:gd name="f21275" fmla="*/ f16286 1 1668461"/>
              <a:gd name="f21276" fmla="*/ f16287 1 1668461"/>
              <a:gd name="f21277" fmla="*/ f16288 1 1668461"/>
              <a:gd name="f21278" fmla="*/ f16289 1 764002"/>
              <a:gd name="f21279" fmla="*/ f16290 1 1668461"/>
              <a:gd name="f21280" fmla="*/ f16291 1 764002"/>
              <a:gd name="f21281" fmla="*/ f16292 1 1668461"/>
              <a:gd name="f21282" fmla="*/ f16293 1 1668461"/>
              <a:gd name="f21283" fmla="*/ f16294 1 1668461"/>
              <a:gd name="f21284" fmla="*/ f16295 1 1668461"/>
              <a:gd name="f21285" fmla="*/ f16296 1 1668461"/>
              <a:gd name="f21286" fmla="*/ f16297 1 1668461"/>
              <a:gd name="f21287" fmla="*/ f16298 1 1668461"/>
              <a:gd name="f21288" fmla="*/ f16299 1 1668461"/>
              <a:gd name="f21289" fmla="*/ f16300 1 1668461"/>
              <a:gd name="f21290" fmla="*/ f16301 1 1668461"/>
              <a:gd name="f21291" fmla="*/ f16302 1 764002"/>
              <a:gd name="f21292" fmla="*/ f16303 1 1668461"/>
              <a:gd name="f21293" fmla="*/ f16304 1 764002"/>
              <a:gd name="f21294" fmla="*/ f16305 1 1668461"/>
              <a:gd name="f21295" fmla="*/ f16306 1 1668461"/>
              <a:gd name="f21296" fmla="*/ f16307 1 1668461"/>
              <a:gd name="f21297" fmla="*/ f16308 1 1668461"/>
              <a:gd name="f21298" fmla="*/ f16309 1 1668461"/>
              <a:gd name="f21299" fmla="*/ f16310 1 1668461"/>
              <a:gd name="f21300" fmla="*/ f16311 1 1668461"/>
              <a:gd name="f21301" fmla="*/ f16312 1 1668461"/>
              <a:gd name="f21302" fmla="*/ f16313 1 1668461"/>
              <a:gd name="f21303" fmla="*/ f16314 1 1668461"/>
              <a:gd name="f21304" fmla="*/ f16315 1 1668461"/>
              <a:gd name="f21305" fmla="*/ f16316 1 1668461"/>
              <a:gd name="f21306" fmla="*/ f16317 1 1668461"/>
              <a:gd name="f21307" fmla="*/ f16318 1 1668461"/>
              <a:gd name="f21308" fmla="*/ f16319 1 1668461"/>
              <a:gd name="f21309" fmla="*/ f16320 1 1668461"/>
              <a:gd name="f21310" fmla="*/ f16321 1 1668461"/>
              <a:gd name="f21311" fmla="*/ f16322 1 1668461"/>
              <a:gd name="f21312" fmla="*/ f16323 1 1668461"/>
              <a:gd name="f21313" fmla="*/ f16324 1 1668461"/>
              <a:gd name="f21314" fmla="*/ f16325 1 764002"/>
              <a:gd name="f21315" fmla="*/ f16326 1 1668461"/>
              <a:gd name="f21316" fmla="*/ f16327 1 1668461"/>
              <a:gd name="f21317" fmla="*/ f16328 1 1668461"/>
              <a:gd name="f21318" fmla="*/ f16329 1 1668461"/>
              <a:gd name="f21319" fmla="*/ f16330 1 1668461"/>
              <a:gd name="f21320" fmla="*/ f16331 1 1668461"/>
              <a:gd name="f21321" fmla="*/ f16332 1 1668461"/>
              <a:gd name="f21322" fmla="*/ f16333 1 1668461"/>
              <a:gd name="f21323" fmla="*/ f16334 1 764002"/>
              <a:gd name="f21324" fmla="*/ f16335 1 1668461"/>
              <a:gd name="f21325" fmla="*/ f16336 1 1668461"/>
              <a:gd name="f21326" fmla="*/ f16337 1 1668461"/>
              <a:gd name="f21327" fmla="*/ f16338 1 764002"/>
              <a:gd name="f21328" fmla="*/ f16339 1 1668461"/>
              <a:gd name="f21329" fmla="*/ f16340 1 764002"/>
              <a:gd name="f21330" fmla="*/ f16341 1 1668461"/>
              <a:gd name="f21331" fmla="*/ f16342 1 1668461"/>
              <a:gd name="f21332" fmla="*/ f16343 1 1668461"/>
              <a:gd name="f21333" fmla="*/ f16344 1 764002"/>
              <a:gd name="f21334" fmla="*/ f16345 1 1668461"/>
              <a:gd name="f21335" fmla="*/ f16346 1 764002"/>
              <a:gd name="f21336" fmla="*/ f16347 1 1668461"/>
              <a:gd name="f21337" fmla="*/ f16348 1 1668461"/>
              <a:gd name="f21338" fmla="*/ f16349 1 1668461"/>
              <a:gd name="f21339" fmla="*/ f16350 1 1668461"/>
              <a:gd name="f21340" fmla="*/ f16351 1 1668461"/>
              <a:gd name="f21341" fmla="*/ f16352 1 1668461"/>
              <a:gd name="f21342" fmla="*/ f16353 1 764002"/>
              <a:gd name="f21343" fmla="*/ f16354 1 1668461"/>
              <a:gd name="f21344" fmla="*/ f16355 1 1668461"/>
              <a:gd name="f21345" fmla="*/ f16356 1 1668461"/>
              <a:gd name="f21346" fmla="*/ f16357 1 764002"/>
              <a:gd name="f21347" fmla="*/ f16358 1 1668461"/>
              <a:gd name="f21348" fmla="*/ f16359 1 1668461"/>
              <a:gd name="f21349" fmla="*/ f16360 1 1668461"/>
              <a:gd name="f21350" fmla="*/ f16361 1 1668461"/>
              <a:gd name="f21351" fmla="*/ f16362 1 764002"/>
              <a:gd name="f21352" fmla="*/ f16363 1 1668461"/>
              <a:gd name="f21353" fmla="*/ f16364 1 1668461"/>
              <a:gd name="f21354" fmla="*/ f16365 1 1668461"/>
              <a:gd name="f21355" fmla="*/ f16366 1 764002"/>
              <a:gd name="f21356" fmla="*/ f16367 1 1668461"/>
              <a:gd name="f21357" fmla="*/ f16368 1 764002"/>
              <a:gd name="f21358" fmla="*/ f16369 1 1668461"/>
              <a:gd name="f21359" fmla="*/ f16370 1 764002"/>
              <a:gd name="f21360" fmla="*/ f16371 1 1668461"/>
              <a:gd name="f21361" fmla="*/ f16372 1 1668461"/>
              <a:gd name="f21362" fmla="*/ f16373 1 1668461"/>
              <a:gd name="f21363" fmla="*/ f16374 1 764002"/>
              <a:gd name="f21364" fmla="*/ f16375 1 1668461"/>
              <a:gd name="f21365" fmla="*/ f16376 1 1668461"/>
              <a:gd name="f21366" fmla="*/ f16377 1 1668461"/>
              <a:gd name="f21367" fmla="*/ f16378 1 1668461"/>
              <a:gd name="f21368" fmla="*/ f16379 1 1668461"/>
              <a:gd name="f21369" fmla="*/ f16380 1 1668461"/>
              <a:gd name="f21370" fmla="*/ f16381 1 1668461"/>
              <a:gd name="f21371" fmla="*/ f16382 1 1668461"/>
              <a:gd name="f21372" fmla="*/ f16383 1 1668461"/>
              <a:gd name="f21373" fmla="*/ f16384 1 1668461"/>
              <a:gd name="f21374" fmla="*/ f16385 1 764002"/>
              <a:gd name="f21375" fmla="*/ f16386 1 1668461"/>
              <a:gd name="f21376" fmla="*/ f16387 1 764002"/>
              <a:gd name="f21377" fmla="*/ f16388 1 1668461"/>
              <a:gd name="f21378" fmla="*/ f16389 1 1668461"/>
              <a:gd name="f21379" fmla="*/ f16390 1 1668461"/>
              <a:gd name="f21380" fmla="*/ f16391 1 1668461"/>
              <a:gd name="f21381" fmla="*/ f16392 1 1668461"/>
              <a:gd name="f21382" fmla="*/ f16393 1 1668461"/>
              <a:gd name="f21383" fmla="*/ f16394 1 1668461"/>
              <a:gd name="f21384" fmla="*/ f16395 1 1668461"/>
              <a:gd name="f21385" fmla="*/ f16396 1 1668461"/>
              <a:gd name="f21386" fmla="*/ f16397 1 1668461"/>
              <a:gd name="f21387" fmla="*/ f16398 1 1668461"/>
              <a:gd name="f21388" fmla="*/ f16399 1 1668461"/>
              <a:gd name="f21389" fmla="*/ f16400 1 1668461"/>
              <a:gd name="f21390" fmla="*/ f16401 1 1668461"/>
              <a:gd name="f21391" fmla="*/ f16402 1 1668461"/>
              <a:gd name="f21392" fmla="*/ f16403 1 764002"/>
              <a:gd name="f21393" fmla="*/ f16404 1 1668461"/>
              <a:gd name="f21394" fmla="*/ f16405 1 764002"/>
              <a:gd name="f21395" fmla="*/ f16406 1 1668461"/>
              <a:gd name="f21396" fmla="*/ f16407 1 1668461"/>
              <a:gd name="f21397" fmla="*/ f16408 1 1668461"/>
              <a:gd name="f21398" fmla="*/ f16409 1 1668461"/>
              <a:gd name="f21399" fmla="*/ f16410 1 1668461"/>
              <a:gd name="f21400" fmla="*/ f16411 1 1668461"/>
              <a:gd name="f21401" fmla="*/ f16412 1 1668461"/>
              <a:gd name="f21402" fmla="*/ f16413 1 1668461"/>
              <a:gd name="f21403" fmla="*/ f16414 1 1668461"/>
              <a:gd name="f21404" fmla="*/ f16415 1 1668461"/>
              <a:gd name="f21405" fmla="*/ f16416 1 1668461"/>
              <a:gd name="f21406" fmla="*/ f16417 1 1668461"/>
              <a:gd name="f21407" fmla="*/ f16418 1 1668461"/>
              <a:gd name="f21408" fmla="*/ f16419 1 764002"/>
              <a:gd name="f21409" fmla="*/ f16420 1 1668461"/>
              <a:gd name="f21410" fmla="*/ f16421 1 764002"/>
              <a:gd name="f21411" fmla="*/ f16422 1 1668461"/>
              <a:gd name="f21412" fmla="*/ f16423 1 764002"/>
              <a:gd name="f21413" fmla="*/ f16424 1 1668461"/>
              <a:gd name="f21414" fmla="*/ f16425 1 1668461"/>
              <a:gd name="f21415" fmla="*/ f16426 1 1668461"/>
              <a:gd name="f21416" fmla="*/ f16427 1 764002"/>
              <a:gd name="f21417" fmla="*/ f16428 1 1668461"/>
              <a:gd name="f21418" fmla="*/ f16429 1 1668461"/>
              <a:gd name="f21419" fmla="*/ f16430 1 1668461"/>
              <a:gd name="f21420" fmla="*/ f16431 1 764002"/>
              <a:gd name="f21421" fmla="*/ f16432 1 1668461"/>
              <a:gd name="f21422" fmla="*/ f16433 1 1668461"/>
              <a:gd name="f21423" fmla="*/ f16434 1 1668461"/>
              <a:gd name="f21424" fmla="*/ f16435 1 764002"/>
              <a:gd name="f21425" fmla="*/ f16436 1 1668461"/>
              <a:gd name="f21426" fmla="*/ f16437 1 1668461"/>
              <a:gd name="f21427" fmla="*/ f16438 1 1668461"/>
              <a:gd name="f21428" fmla="*/ f16439 1 764002"/>
              <a:gd name="f21429" fmla="*/ f16440 1 1668461"/>
              <a:gd name="f21430" fmla="*/ f16441 1 1668461"/>
              <a:gd name="f21431" fmla="*/ f16442 1 1668461"/>
              <a:gd name="f21432" fmla="*/ f16443 1 764002"/>
              <a:gd name="f21433" fmla="*/ f16444 1 1668461"/>
              <a:gd name="f21434" fmla="*/ f16445 1 764002"/>
              <a:gd name="f21435" fmla="*/ f16446 1 1668461"/>
              <a:gd name="f21436" fmla="*/ f16447 1 1668461"/>
              <a:gd name="f21437" fmla="*/ f16448 1 1668461"/>
              <a:gd name="f21438" fmla="*/ f16449 1 1668461"/>
              <a:gd name="f21439" fmla="*/ f16450 1 764002"/>
              <a:gd name="f21440" fmla="*/ f16451 1 1668461"/>
              <a:gd name="f21441" fmla="*/ f16452 1 1668461"/>
              <a:gd name="f21442" fmla="*/ f16453 1 1668461"/>
              <a:gd name="f21443" fmla="*/ f16454 1 1668461"/>
              <a:gd name="f21444" fmla="*/ f16455 1 1668461"/>
              <a:gd name="f21445" fmla="*/ f16456 1 764002"/>
              <a:gd name="f21446" fmla="*/ f16457 1 1668461"/>
              <a:gd name="f21447" fmla="*/ f16458 1 1668461"/>
              <a:gd name="f21448" fmla="*/ f16459 1 1668461"/>
              <a:gd name="f21449" fmla="*/ f16460 1 1668461"/>
              <a:gd name="f21450" fmla="*/ f16461 1 1668461"/>
              <a:gd name="f21451" fmla="*/ f16462 1 1668461"/>
              <a:gd name="f21452" fmla="*/ f16463 1 1668461"/>
              <a:gd name="f21453" fmla="*/ f16464 1 1668461"/>
              <a:gd name="f21454" fmla="*/ f16465 1 1668461"/>
              <a:gd name="f21455" fmla="*/ f16466 1 1668461"/>
              <a:gd name="f21456" fmla="*/ f16467 1 764002"/>
              <a:gd name="f21457" fmla="*/ f16468 1 1668461"/>
              <a:gd name="f21458" fmla="*/ f16469 1 1668461"/>
              <a:gd name="f21459" fmla="*/ f16470 1 1668461"/>
              <a:gd name="f21460" fmla="*/ f16471 1 764002"/>
              <a:gd name="f21461" fmla="*/ f16472 1 1668461"/>
              <a:gd name="f21462" fmla="*/ f16473 1 764002"/>
              <a:gd name="f21463" fmla="*/ f16474 1 1668461"/>
              <a:gd name="f21464" fmla="*/ f16475 1 764002"/>
              <a:gd name="f21465" fmla="*/ f16476 1 1668461"/>
              <a:gd name="f21466" fmla="*/ f16477 1 1668461"/>
              <a:gd name="f21467" fmla="*/ f16478 1 1668461"/>
              <a:gd name="f21468" fmla="*/ f16479 1 1668461"/>
              <a:gd name="f21469" fmla="*/ f16480 1 1668461"/>
              <a:gd name="f21470" fmla="*/ f16481 1 1668461"/>
              <a:gd name="f21471" fmla="*/ f16482 1 1668461"/>
              <a:gd name="f21472" fmla="*/ f16483 1 1668461"/>
              <a:gd name="f21473" fmla="*/ f16484 1 1668461"/>
              <a:gd name="f21474" fmla="*/ f16485 1 1668461"/>
              <a:gd name="f21475" fmla="*/ f16486 1 1668461"/>
              <a:gd name="f21476" fmla="*/ f16487 1 1668461"/>
              <a:gd name="f21477" fmla="*/ f16488 1 1668461"/>
              <a:gd name="f21478" fmla="*/ f16489 1 1668461"/>
              <a:gd name="f21479" fmla="*/ f16490 1 1668461"/>
              <a:gd name="f21480" fmla="*/ f16491 1 1668461"/>
              <a:gd name="f21481" fmla="*/ f16492 1 764002"/>
              <a:gd name="f21482" fmla="*/ f16493 1 1668461"/>
              <a:gd name="f21483" fmla="*/ f16494 1 1668461"/>
              <a:gd name="f21484" fmla="*/ f16495 1 1668461"/>
              <a:gd name="f21485" fmla="*/ f16496 1 1668461"/>
              <a:gd name="f21486" fmla="*/ f16497 1 764002"/>
              <a:gd name="f21487" fmla="*/ f16498 1 1668461"/>
              <a:gd name="f21488" fmla="*/ f16499 1 1668461"/>
              <a:gd name="f21489" fmla="*/ f16500 1 1668461"/>
              <a:gd name="f21490" fmla="*/ f16501 1 1668461"/>
              <a:gd name="f21491" fmla="*/ f16502 1 764002"/>
              <a:gd name="f21492" fmla="*/ f16503 1 1668461"/>
              <a:gd name="f21493" fmla="*/ f16504 1 1668461"/>
              <a:gd name="f21494" fmla="*/ f16505 1 1668461"/>
              <a:gd name="f21495" fmla="*/ f16506 1 1668461"/>
              <a:gd name="f21496" fmla="*/ f16507 1 1668461"/>
              <a:gd name="f21497" fmla="*/ f16508 1 1668461"/>
              <a:gd name="f21498" fmla="*/ f16509 1 1668461"/>
              <a:gd name="f21499" fmla="*/ f16510 1 1668461"/>
              <a:gd name="f21500" fmla="*/ f16511 1 1668461"/>
              <a:gd name="f21501" fmla="*/ f16512 1 1668461"/>
              <a:gd name="f21502" fmla="*/ f16513 1 1668461"/>
              <a:gd name="f21503" fmla="*/ f16514 1 1668461"/>
              <a:gd name="f21504" fmla="*/ f16515 1 764002"/>
              <a:gd name="f21505" fmla="*/ f16516 1 1668461"/>
              <a:gd name="f21506" fmla="*/ f16517 1 1668461"/>
              <a:gd name="f21507" fmla="*/ f16518 1 1668461"/>
              <a:gd name="f21508" fmla="*/ f16519 1 764002"/>
              <a:gd name="f21509" fmla="*/ f16520 1 1668461"/>
              <a:gd name="f21510" fmla="*/ f16521 1 1668461"/>
              <a:gd name="f21511" fmla="*/ f16522 1 1668461"/>
              <a:gd name="f21512" fmla="*/ f16523 1 764002"/>
              <a:gd name="f21513" fmla="*/ f16524 1 1668461"/>
              <a:gd name="f21514" fmla="*/ f16525 1 1668461"/>
              <a:gd name="f21515" fmla="*/ f16526 1 1668461"/>
              <a:gd name="f21516" fmla="*/ f16527 1 764002"/>
              <a:gd name="f21517" fmla="*/ f16528 1 1668461"/>
              <a:gd name="f21518" fmla="*/ f16529 1 1668461"/>
              <a:gd name="f21519" fmla="*/ f16530 1 1668461"/>
              <a:gd name="f21520" fmla="*/ f16531 1 1668461"/>
              <a:gd name="f21521" fmla="*/ f16532 1 1668461"/>
              <a:gd name="f21522" fmla="*/ f16533 1 1668461"/>
              <a:gd name="f21523" fmla="*/ f16534 1 1668461"/>
              <a:gd name="f21524" fmla="*/ f16535 1 1668461"/>
              <a:gd name="f21525" fmla="*/ f16536 1 764002"/>
              <a:gd name="f21526" fmla="*/ f16537 1 1668461"/>
              <a:gd name="f21527" fmla="*/ f16538 1 1668461"/>
              <a:gd name="f21528" fmla="*/ f16539 1 1668461"/>
              <a:gd name="f21529" fmla="*/ f16540 1 764002"/>
              <a:gd name="f21530" fmla="*/ f16541 1 1668461"/>
              <a:gd name="f21531" fmla="*/ f16542 1 1668461"/>
              <a:gd name="f21532" fmla="*/ f16543 1 1668461"/>
              <a:gd name="f21533" fmla="*/ f16544 1 764002"/>
              <a:gd name="f21534" fmla="*/ f16545 1 1668461"/>
              <a:gd name="f21535" fmla="*/ f16546 1 1668461"/>
              <a:gd name="f21536" fmla="*/ f16547 1 764002"/>
              <a:gd name="f21537" fmla="*/ f16548 1 1668461"/>
              <a:gd name="f21538" fmla="*/ f16549 1 764002"/>
              <a:gd name="f21539" fmla="*/ f16550 1 1668461"/>
              <a:gd name="f21540" fmla="*/ f16551 1 764002"/>
              <a:gd name="f21541" fmla="*/ f16552 1 764002"/>
              <a:gd name="f21542" fmla="*/ f16553 1 1668461"/>
              <a:gd name="f21543" fmla="*/ f16554 1 1668461"/>
              <a:gd name="f21544" fmla="*/ f16555 1 1668461"/>
              <a:gd name="f21545" fmla="*/ f16556 1 1668461"/>
              <a:gd name="f21546" fmla="*/ f16557 1 1668461"/>
              <a:gd name="f21547" fmla="*/ f16558 1 1668461"/>
              <a:gd name="f21548" fmla="*/ f16559 1 1668461"/>
              <a:gd name="f21549" fmla="*/ f16560 1 1668461"/>
              <a:gd name="f21550" fmla="*/ f16561 1 1668461"/>
              <a:gd name="f21551" fmla="*/ f16562 1 764002"/>
              <a:gd name="f21552" fmla="*/ f16563 1 1668461"/>
              <a:gd name="f21553" fmla="*/ f16564 1 764002"/>
              <a:gd name="f21554" fmla="*/ f16565 1 1668461"/>
              <a:gd name="f21555" fmla="*/ f16566 1 1668461"/>
              <a:gd name="f21556" fmla="*/ f16567 1 1668461"/>
              <a:gd name="f21557" fmla="*/ f16568 1 1668461"/>
              <a:gd name="f21558" fmla="*/ f16569 1 1668461"/>
              <a:gd name="f21559" fmla="*/ f16570 1 1668461"/>
              <a:gd name="f21560" fmla="*/ f16571 1 1668461"/>
              <a:gd name="f21561" fmla="*/ f16572 1 1668461"/>
              <a:gd name="f21562" fmla="*/ f16573 1 1668461"/>
              <a:gd name="f21563" fmla="*/ f16574 1 1668461"/>
              <a:gd name="f21564" fmla="*/ f16575 1 1668461"/>
              <a:gd name="f21565" fmla="*/ f16576 1 1668461"/>
              <a:gd name="f21566" fmla="*/ f16577 1 1668461"/>
              <a:gd name="f21567" fmla="*/ f16578 1 1668461"/>
              <a:gd name="f21568" fmla="*/ f16579 1 1668461"/>
              <a:gd name="f21569" fmla="*/ f16580 1 1668461"/>
              <a:gd name="f21570" fmla="*/ f16581 1 1668461"/>
              <a:gd name="f21571" fmla="*/ f16582 1 1668461"/>
              <a:gd name="f21572" fmla="*/ f16583 1 1668461"/>
              <a:gd name="f21573" fmla="*/ f16584 1 1668461"/>
              <a:gd name="f21574" fmla="*/ f16585 1 1668461"/>
              <a:gd name="f21575" fmla="*/ f16586 1 1668461"/>
              <a:gd name="f21576" fmla="*/ f16587 1 764002"/>
              <a:gd name="f21577" fmla="*/ f16588 1 1668461"/>
              <a:gd name="f21578" fmla="*/ f16589 1 1668461"/>
              <a:gd name="f21579" fmla="*/ f16590 1 1668461"/>
              <a:gd name="f21580" fmla="*/ f16591 1 1668461"/>
              <a:gd name="f21581" fmla="*/ f16592 1 1668461"/>
              <a:gd name="f21582" fmla="*/ f16593 1 1668461"/>
              <a:gd name="f21583" fmla="*/ f16594 1 1668461"/>
              <a:gd name="f21584" fmla="*/ f16595 1 1668461"/>
              <a:gd name="f21585" fmla="*/ f16596 1 1668461"/>
              <a:gd name="f21586" fmla="*/ f16597 1 1668461"/>
              <a:gd name="f21587" fmla="*/ f16598 1 1668461"/>
              <a:gd name="f21588" fmla="*/ f16599 1 1668461"/>
              <a:gd name="f21589" fmla="*/ f16600 1 1668461"/>
              <a:gd name="f21590" fmla="*/ f16601 1 1668461"/>
              <a:gd name="f21591" fmla="*/ f16602 1 1668461"/>
              <a:gd name="f21592" fmla="*/ f16603 1 764002"/>
              <a:gd name="f21593" fmla="*/ f16604 1 1668461"/>
              <a:gd name="f21594" fmla="*/ f16605 1 1668461"/>
              <a:gd name="f21595" fmla="*/ f16606 1 1668461"/>
              <a:gd name="f21596" fmla="*/ f16607 1 764002"/>
              <a:gd name="f21597" fmla="*/ f16608 1 1668461"/>
              <a:gd name="f21598" fmla="*/ f16609 1 764002"/>
              <a:gd name="f21599" fmla="*/ f16610 1 1668461"/>
              <a:gd name="f21600" fmla="*/ f16611 1 1668461"/>
              <a:gd name="f21601" fmla="*/ f16612 1 1668461"/>
              <a:gd name="f21602" fmla="*/ f16613 1 1668461"/>
              <a:gd name="f21603" fmla="*/ f16614 1 764002"/>
              <a:gd name="f21604" fmla="*/ f16615 1 1668461"/>
              <a:gd name="f21605" fmla="*/ f16616 1 764002"/>
              <a:gd name="f21606" fmla="*/ f16617 1 1668461"/>
              <a:gd name="f21607" fmla="*/ f16618 1 1668461"/>
              <a:gd name="f21608" fmla="*/ f16619 1 1668461"/>
              <a:gd name="f21609" fmla="*/ f16620 1 1668461"/>
              <a:gd name="f21610" fmla="*/ f16621 1 1668461"/>
              <a:gd name="f21611" fmla="*/ f16622 1 1668461"/>
              <a:gd name="f21612" fmla="*/ f16623 1 1668461"/>
              <a:gd name="f21613" fmla="*/ f16624 1 764002"/>
              <a:gd name="f21614" fmla="*/ f16625 1 1668461"/>
              <a:gd name="f21615" fmla="*/ f16626 1 1668461"/>
              <a:gd name="f21616" fmla="*/ f16627 1 1668461"/>
              <a:gd name="f21617" fmla="*/ f16628 1 764002"/>
              <a:gd name="f21618" fmla="*/ f16629 1 1668461"/>
              <a:gd name="f21619" fmla="*/ f16630 1 764002"/>
              <a:gd name="f21620" fmla="*/ f16631 1 1668461"/>
              <a:gd name="f21621" fmla="*/ f16632 1 1668461"/>
              <a:gd name="f21622" fmla="*/ f16633 1 1668461"/>
              <a:gd name="f21623" fmla="*/ f16634 1 1668461"/>
              <a:gd name="f21624" fmla="*/ f16635 1 1668461"/>
              <a:gd name="f21625" fmla="*/ f16636 1 1668461"/>
              <a:gd name="f21626" fmla="*/ f16637 1 1668461"/>
              <a:gd name="f21627" fmla="*/ f16638 1 1668461"/>
              <a:gd name="f21628" fmla="*/ f16639 1 1668461"/>
              <a:gd name="f21629" fmla="*/ f16640 1 1668461"/>
              <a:gd name="f21630" fmla="*/ f16641 1 764002"/>
              <a:gd name="f21631" fmla="*/ f16642 1 1668461"/>
              <a:gd name="f21632" fmla="*/ f16643 1 764002"/>
              <a:gd name="f21633" fmla="*/ f16644 1 1668461"/>
              <a:gd name="f21634" fmla="*/ f16645 1 1668461"/>
              <a:gd name="f21635" fmla="*/ f16646 1 1668461"/>
              <a:gd name="f21636" fmla="*/ f16647 1 1668461"/>
              <a:gd name="f21637" fmla="*/ f16648 1 1668461"/>
              <a:gd name="f21638" fmla="*/ f16649 1 1668461"/>
              <a:gd name="f21639" fmla="*/ f16650 1 1668461"/>
              <a:gd name="f21640" fmla="*/ f16651 1 1668461"/>
              <a:gd name="f21641" fmla="*/ f16652 1 1668461"/>
              <a:gd name="f21642" fmla="*/ f16653 1 1668461"/>
              <a:gd name="f21643" fmla="*/ f16654 1 1668461"/>
              <a:gd name="f21644" fmla="*/ f16655 1 1668461"/>
              <a:gd name="f21645" fmla="*/ f16656 1 1668461"/>
              <a:gd name="f21646" fmla="*/ f16657 1 1668461"/>
              <a:gd name="f21647" fmla="*/ f16658 1 1668461"/>
              <a:gd name="f21648" fmla="*/ f16659 1 764002"/>
              <a:gd name="f21649" fmla="*/ f16660 1 1668461"/>
              <a:gd name="f21650" fmla="*/ f16661 1 1668461"/>
              <a:gd name="f21651" fmla="*/ f16662 1 1668461"/>
              <a:gd name="f21652" fmla="*/ f16663 1 764002"/>
              <a:gd name="f21653" fmla="*/ f16664 1 1668461"/>
              <a:gd name="f21654" fmla="*/ f16665 1 1668461"/>
              <a:gd name="f21655" fmla="*/ f16666 1 1668461"/>
              <a:gd name="f21656" fmla="*/ f16667 1 1668461"/>
              <a:gd name="f21657" fmla="*/ f16668 1 1668461"/>
              <a:gd name="f21658" fmla="*/ f16669 1 1668461"/>
              <a:gd name="f21659" fmla="*/ f16670 1 764002"/>
              <a:gd name="f21660" fmla="*/ f16671 1 1668461"/>
              <a:gd name="f21661" fmla="*/ f16672 1 1668461"/>
              <a:gd name="f21662" fmla="*/ f16673 1 1668461"/>
              <a:gd name="f21663" fmla="*/ f16674 1 764002"/>
              <a:gd name="f21664" fmla="*/ f16675 1 1668461"/>
              <a:gd name="f21665" fmla="*/ f16676 1 764002"/>
              <a:gd name="f21666" fmla="*/ f16677 1 1668461"/>
              <a:gd name="f21667" fmla="*/ f16678 1 1668461"/>
              <a:gd name="f21668" fmla="*/ f16679 1 1668461"/>
              <a:gd name="f21669" fmla="*/ f16680 1 764002"/>
              <a:gd name="f21670" fmla="*/ f16681 1 1668461"/>
              <a:gd name="f21671" fmla="*/ f16682 1 764002"/>
              <a:gd name="f21672" fmla="*/ f16683 1 1668461"/>
              <a:gd name="f21673" fmla="*/ f16684 1 1668461"/>
              <a:gd name="f21674" fmla="*/ f16685 1 1668461"/>
              <a:gd name="f21675" fmla="*/ f16686 1 1668461"/>
              <a:gd name="f21676" fmla="*/ f16687 1 1668461"/>
              <a:gd name="f21677" fmla="*/ f16688 1 1668461"/>
              <a:gd name="f21678" fmla="*/ f16689 1 1668461"/>
              <a:gd name="f21679" fmla="*/ f16690 1 1668461"/>
              <a:gd name="f21680" fmla="*/ f16691 1 1668461"/>
              <a:gd name="f21681" fmla="*/ f16692 1 1668461"/>
              <a:gd name="f21682" fmla="*/ f16693 1 764002"/>
              <a:gd name="f21683" fmla="*/ f16694 1 1668461"/>
              <a:gd name="f21684" fmla="*/ f16695 1 1668461"/>
              <a:gd name="f21685" fmla="*/ f16696 1 1668461"/>
              <a:gd name="f21686" fmla="*/ f16697 1 764002"/>
              <a:gd name="f21687" fmla="*/ f16698 1 1668461"/>
              <a:gd name="f21688" fmla="*/ f16699 1 1668461"/>
              <a:gd name="f21689" fmla="*/ f16700 1 1668461"/>
              <a:gd name="f21690" fmla="*/ f16701 1 1668461"/>
              <a:gd name="f21691" fmla="*/ f16702 1 1668461"/>
              <a:gd name="f21692" fmla="*/ f16703 1 764002"/>
              <a:gd name="f21693" fmla="*/ f16704 1 1668461"/>
              <a:gd name="f21694" fmla="*/ f16705 1 1668461"/>
              <a:gd name="f21695" fmla="*/ f16706 1 1668461"/>
              <a:gd name="f21696" fmla="*/ f16707 1 1668461"/>
              <a:gd name="f21697" fmla="*/ f16708 1 1668461"/>
              <a:gd name="f21698" fmla="*/ f16709 1 1668461"/>
              <a:gd name="f21699" fmla="*/ f16710 1 1668461"/>
              <a:gd name="f21700" fmla="*/ f16711 1 764002"/>
              <a:gd name="f21701" fmla="*/ f16712 1 1668461"/>
              <a:gd name="f21702" fmla="*/ f16713 1 1668461"/>
              <a:gd name="f21703" fmla="*/ f16714 1 1668461"/>
              <a:gd name="f21704" fmla="*/ f16715 1 1668461"/>
              <a:gd name="f21705" fmla="*/ f16716 1 764002"/>
              <a:gd name="f21706" fmla="*/ f16717 1 1668461"/>
              <a:gd name="f21707" fmla="*/ f16718 1 1668461"/>
              <a:gd name="f21708" fmla="*/ f16719 1 1668461"/>
              <a:gd name="f21709" fmla="*/ f16720 1 1668461"/>
              <a:gd name="f21710" fmla="*/ f16721 1 1668461"/>
              <a:gd name="f21711" fmla="*/ f16722 1 764002"/>
              <a:gd name="f21712" fmla="*/ f16723 1 1668461"/>
              <a:gd name="f21713" fmla="*/ f16724 1 1668461"/>
              <a:gd name="f21714" fmla="*/ f16725 1 1668461"/>
              <a:gd name="f21715" fmla="*/ f16726 1 1668461"/>
              <a:gd name="f21716" fmla="*/ f16727 1 1668461"/>
              <a:gd name="f21717" fmla="*/ f16728 1 1668461"/>
              <a:gd name="f21718" fmla="*/ f16729 1 764002"/>
              <a:gd name="f21719" fmla="*/ f16730 1 1668461"/>
              <a:gd name="f21720" fmla="*/ f16731 1 764002"/>
              <a:gd name="f21721" fmla="*/ f16732 1 1668461"/>
              <a:gd name="f21722" fmla="*/ f16733 1 764002"/>
              <a:gd name="f21723" fmla="*/ f16734 1 1668461"/>
              <a:gd name="f21724" fmla="*/ f16735 1 1668461"/>
              <a:gd name="f21725" fmla="*/ f16736 1 1668461"/>
              <a:gd name="f21726" fmla="*/ f16737 1 764002"/>
              <a:gd name="f21727" fmla="*/ f16738 1 1668461"/>
              <a:gd name="f21728" fmla="*/ f16739 1 764002"/>
              <a:gd name="f21729" fmla="*/ f16740 1 1668461"/>
              <a:gd name="f21730" fmla="*/ f16741 1 1668461"/>
              <a:gd name="f21731" fmla="*/ f16742 1 1668461"/>
              <a:gd name="f21732" fmla="*/ f16743 1 1668461"/>
              <a:gd name="f21733" fmla="*/ f16744 1 764002"/>
              <a:gd name="f21734" fmla="*/ f16745 1 1668461"/>
              <a:gd name="f21735" fmla="*/ f16746 1 764002"/>
              <a:gd name="f21736" fmla="*/ f16747 1 1668461"/>
              <a:gd name="f21737" fmla="*/ f16748 1 1668461"/>
              <a:gd name="f21738" fmla="*/ f16749 1 1668461"/>
              <a:gd name="f21739" fmla="*/ f16750 1 764002"/>
              <a:gd name="f21740" fmla="*/ f16751 1 764002"/>
              <a:gd name="f21741" fmla="*/ f16752 1 1668461"/>
              <a:gd name="f21742" fmla="*/ f16753 1 1668461"/>
              <a:gd name="f21743" fmla="*/ f16754 1 1668461"/>
              <a:gd name="f21744" fmla="*/ f16755 1 1668461"/>
              <a:gd name="f21745" fmla="*/ f16756 1 1668461"/>
              <a:gd name="f21746" fmla="*/ f16757 1 1668461"/>
              <a:gd name="f21747" fmla="*/ f16758 1 1668461"/>
              <a:gd name="f21748" fmla="*/ f16759 1 1668461"/>
              <a:gd name="f21749" fmla="*/ f16760 1 1668461"/>
              <a:gd name="f21750" fmla="*/ f16761 1 1668461"/>
              <a:gd name="f21751" fmla="*/ f16762 1 1668461"/>
              <a:gd name="f21752" fmla="*/ f16763 1 1668461"/>
              <a:gd name="f21753" fmla="*/ f16764 1 1668461"/>
              <a:gd name="f21754" fmla="*/ f16765 1 1668461"/>
              <a:gd name="f21755" fmla="*/ f16766 1 764002"/>
              <a:gd name="f21756" fmla="*/ f16767 1 1668461"/>
              <a:gd name="f21757" fmla="*/ f16768 1 764002"/>
              <a:gd name="f21758" fmla="*/ f16769 1 1668461"/>
              <a:gd name="f21759" fmla="*/ f16770 1 1668461"/>
              <a:gd name="f21760" fmla="*/ f16771 1 1668461"/>
              <a:gd name="f21761" fmla="*/ f16772 1 764002"/>
              <a:gd name="f21762" fmla="*/ f16773 1 1668461"/>
              <a:gd name="f21763" fmla="*/ f16774 1 1668461"/>
              <a:gd name="f21764" fmla="*/ f16775 1 1668461"/>
              <a:gd name="f21765" fmla="*/ f16776 1 764002"/>
              <a:gd name="f21766" fmla="*/ f16777 1 1668461"/>
              <a:gd name="f21767" fmla="*/ f16778 1 1668461"/>
              <a:gd name="f21768" fmla="*/ f16779 1 1668461"/>
              <a:gd name="f21769" fmla="*/ f16780 1 1668461"/>
              <a:gd name="f21770" fmla="*/ f16781 1 1668461"/>
              <a:gd name="f21771" fmla="*/ f16782 1 1668461"/>
              <a:gd name="f21772" fmla="*/ f16783 1 1668461"/>
              <a:gd name="f21773" fmla="*/ f16784 1 1668461"/>
              <a:gd name="f21774" fmla="*/ f16785 1 1668461"/>
              <a:gd name="f21775" fmla="*/ f16786 1 1668461"/>
              <a:gd name="f21776" fmla="*/ f16787 1 1668461"/>
              <a:gd name="f21777" fmla="*/ f16788 1 1668461"/>
              <a:gd name="f21778" fmla="*/ f16789 1 1668461"/>
              <a:gd name="f21779" fmla="*/ f16790 1 1668461"/>
              <a:gd name="f21780" fmla="*/ f16791 1 1668461"/>
              <a:gd name="f21781" fmla="*/ f16792 1 1668461"/>
              <a:gd name="f21782" fmla="*/ f16793 1 1668461"/>
              <a:gd name="f21783" fmla="*/ f16794 1 764002"/>
              <a:gd name="f21784" fmla="*/ f16795 1 1668461"/>
              <a:gd name="f21785" fmla="*/ f16796 1 1668461"/>
              <a:gd name="f21786" fmla="*/ f16797 1 764002"/>
              <a:gd name="f21787" fmla="*/ f16798 1 1668461"/>
              <a:gd name="f21788" fmla="*/ f16799 1 1668461"/>
              <a:gd name="f21789" fmla="*/ f16800 1 1668461"/>
              <a:gd name="f21790" fmla="*/ f16801 1 1668461"/>
              <a:gd name="f21791" fmla="*/ f16802 1 1668461"/>
              <a:gd name="f21792" fmla="*/ f16803 1 1668461"/>
              <a:gd name="f21793" fmla="*/ f16804 1 764002"/>
              <a:gd name="f21794" fmla="*/ f16805 1 1668461"/>
              <a:gd name="f21795" fmla="*/ f16806 1 1668461"/>
              <a:gd name="f21796" fmla="*/ f16807 1 1668461"/>
              <a:gd name="f21797" fmla="*/ f16808 1 764002"/>
              <a:gd name="f21798" fmla="*/ f16809 1 1668461"/>
              <a:gd name="f21799" fmla="*/ f16810 1 1668461"/>
              <a:gd name="f21800" fmla="*/ f16811 1 1668461"/>
              <a:gd name="f21801" fmla="*/ f16812 1 764002"/>
              <a:gd name="f21802" fmla="*/ f16813 1 1668461"/>
              <a:gd name="f21803" fmla="*/ f16814 1 1668461"/>
              <a:gd name="f21804" fmla="*/ f16815 1 1668461"/>
              <a:gd name="f21805" fmla="*/ f16816 1 1668461"/>
              <a:gd name="f21806" fmla="*/ f16817 1 1668461"/>
              <a:gd name="f21807" fmla="*/ f16818 1 1668461"/>
              <a:gd name="f21808" fmla="*/ f16819 1 1668461"/>
              <a:gd name="f21809" fmla="*/ f16820 1 1668461"/>
              <a:gd name="f21810" fmla="*/ f16821 1 764002"/>
              <a:gd name="f21811" fmla="*/ f16822 1 1668461"/>
              <a:gd name="f21812" fmla="*/ f16823 1 764002"/>
              <a:gd name="f21813" fmla="*/ f16824 1 1668461"/>
              <a:gd name="f21814" fmla="*/ f16825 1 1668461"/>
              <a:gd name="f21815" fmla="*/ f16826 1 1668461"/>
              <a:gd name="f21816" fmla="*/ f16827 1 1668461"/>
              <a:gd name="f21817" fmla="*/ f16828 1 764002"/>
              <a:gd name="f21818" fmla="*/ f16829 1 1668461"/>
              <a:gd name="f21819" fmla="*/ f16830 1 1668461"/>
              <a:gd name="f21820" fmla="*/ f16831 1 1668461"/>
              <a:gd name="f21821" fmla="*/ f16832 1 1668461"/>
              <a:gd name="f21822" fmla="*/ f16833 1 1668461"/>
              <a:gd name="f21823" fmla="*/ f16834 1 1668461"/>
              <a:gd name="f21824" fmla="*/ f16835 1 1668461"/>
              <a:gd name="f21825" fmla="*/ f16836 1 1668461"/>
              <a:gd name="f21826" fmla="*/ f16837 1 1668461"/>
              <a:gd name="f21827" fmla="*/ f16838 1 1668461"/>
              <a:gd name="f21828" fmla="*/ f16839 1 1668461"/>
              <a:gd name="f21829" fmla="*/ f16840 1 1668461"/>
              <a:gd name="f21830" fmla="*/ f16841 1 1668461"/>
              <a:gd name="f21831" fmla="*/ f16842 1 1668461"/>
              <a:gd name="f21832" fmla="*/ f16843 1 764002"/>
              <a:gd name="f21833" fmla="*/ f16844 1 1668461"/>
              <a:gd name="f21834" fmla="*/ f16845 1 1668461"/>
              <a:gd name="f21835" fmla="*/ f16846 1 1668461"/>
              <a:gd name="f21836" fmla="*/ f16847 1 1668461"/>
              <a:gd name="f21837" fmla="*/ f16848 1 1668461"/>
              <a:gd name="f21838" fmla="*/ f16849 1 1668461"/>
              <a:gd name="f21839" fmla="*/ f16850 1 1668461"/>
              <a:gd name="f21840" fmla="*/ f16851 1 1668461"/>
              <a:gd name="f21841" fmla="*/ f16852 1 1668461"/>
              <a:gd name="f21842" fmla="*/ f16853 1 1668461"/>
              <a:gd name="f21843" fmla="*/ f16854 1 1668461"/>
              <a:gd name="f21844" fmla="*/ f16855 1 1668461"/>
              <a:gd name="f21845" fmla="*/ f16856 1 1668461"/>
              <a:gd name="f21846" fmla="*/ f16857 1 1668461"/>
              <a:gd name="f21847" fmla="*/ f16858 1 1668461"/>
              <a:gd name="f21848" fmla="*/ f16859 1 1668461"/>
              <a:gd name="f21849" fmla="*/ f16860 1 1668461"/>
              <a:gd name="f21850" fmla="*/ f16861 1 1668461"/>
              <a:gd name="f21851" fmla="*/ f16862 1 1668461"/>
              <a:gd name="f21852" fmla="*/ f16863 1 764002"/>
              <a:gd name="f21853" fmla="*/ f16864 1 1668461"/>
              <a:gd name="f21854" fmla="*/ f16865 1 1668461"/>
              <a:gd name="f21855" fmla="*/ f16866 1 1668461"/>
              <a:gd name="f21856" fmla="*/ f16867 1 764002"/>
              <a:gd name="f21857" fmla="*/ f16868 1 1668461"/>
              <a:gd name="f21858" fmla="*/ f16869 1 764002"/>
              <a:gd name="f21859" fmla="*/ f16870 1 1668461"/>
              <a:gd name="f21860" fmla="*/ f16871 1 764002"/>
              <a:gd name="f21861" fmla="*/ f16872 1 1668461"/>
              <a:gd name="f21862" fmla="*/ f16873 1 1668461"/>
              <a:gd name="f21863" fmla="*/ f16874 1 1668461"/>
              <a:gd name="f21864" fmla="*/ f16875 1 1668461"/>
              <a:gd name="f21865" fmla="*/ f16876 1 1668461"/>
              <a:gd name="f21866" fmla="*/ f16877 1 764002"/>
              <a:gd name="f21867" fmla="*/ f16878 1 1668461"/>
              <a:gd name="f21868" fmla="*/ f16879 1 764002"/>
              <a:gd name="f21869" fmla="*/ f16880 1 764002"/>
              <a:gd name="f21870" fmla="*/ f16881 1 1668461"/>
              <a:gd name="f21871" fmla="*/ f16882 1 1668461"/>
              <a:gd name="f21872" fmla="*/ f16883 1 1668461"/>
              <a:gd name="f21873" fmla="*/ f16884 1 764002"/>
              <a:gd name="f21874" fmla="*/ f16885 1 1668461"/>
              <a:gd name="f21875" fmla="*/ f16886 1 1668461"/>
              <a:gd name="f21876" fmla="*/ f16887 1 1668461"/>
              <a:gd name="f21877" fmla="*/ f16888 1 1668461"/>
              <a:gd name="f21878" fmla="*/ f16889 1 764002"/>
              <a:gd name="f21879" fmla="*/ f16890 1 1668461"/>
              <a:gd name="f21880" fmla="*/ f16891 1 1668461"/>
              <a:gd name="f21881" fmla="*/ f16892 1 1668461"/>
              <a:gd name="f21882" fmla="*/ f16893 1 1668461"/>
              <a:gd name="f21883" fmla="*/ f16894 1 1668461"/>
              <a:gd name="f21884" fmla="*/ f16895 1 1668461"/>
              <a:gd name="f21885" fmla="*/ f16896 1 764002"/>
              <a:gd name="f21886" fmla="*/ f16897 1 1668461"/>
              <a:gd name="f21887" fmla="*/ f16898 1 764002"/>
              <a:gd name="f21888" fmla="*/ f16899 1 1668461"/>
              <a:gd name="f21889" fmla="*/ f16900 1 1668461"/>
              <a:gd name="f21890" fmla="*/ f16901 1 1668461"/>
              <a:gd name="f21891" fmla="*/ f16902 1 1668461"/>
              <a:gd name="f21892" fmla="*/ f16903 1 1668461"/>
              <a:gd name="f21893" fmla="*/ f16904 1 1668461"/>
              <a:gd name="f21894" fmla="*/ f16905 1 1668461"/>
              <a:gd name="f21895" fmla="*/ f16906 1 1668461"/>
              <a:gd name="f21896" fmla="*/ f16907 1 1668461"/>
              <a:gd name="f21897" fmla="*/ f16908 1 1668461"/>
              <a:gd name="f21898" fmla="*/ f16909 1 1668461"/>
              <a:gd name="f21899" fmla="*/ f16910 1 1668461"/>
              <a:gd name="f21900" fmla="*/ f16911 1 1668461"/>
              <a:gd name="f21901" fmla="*/ f16912 1 1668461"/>
              <a:gd name="f21902" fmla="*/ f16913 1 1668461"/>
              <a:gd name="f21903" fmla="*/ f16914 1 764002"/>
              <a:gd name="f21904" fmla="*/ f16915 1 1668461"/>
              <a:gd name="f21905" fmla="*/ f16916 1 1668461"/>
              <a:gd name="f21906" fmla="*/ f16917 1 1668461"/>
              <a:gd name="f21907" fmla="*/ f16918 1 1668461"/>
              <a:gd name="f21908" fmla="*/ f16919 1 1668461"/>
              <a:gd name="f21909" fmla="*/ f16920 1 764002"/>
              <a:gd name="f21910" fmla="*/ f16921 1 1668461"/>
              <a:gd name="f21911" fmla="*/ f16922 1 1668461"/>
              <a:gd name="f21912" fmla="*/ f16923 1 764002"/>
              <a:gd name="f21913" fmla="*/ f16924 1 1668461"/>
              <a:gd name="f21914" fmla="*/ f16925 1 764002"/>
              <a:gd name="f21915" fmla="*/ f16926 1 1668461"/>
              <a:gd name="f21916" fmla="*/ f16927 1 1668461"/>
              <a:gd name="f21917" fmla="*/ f16928 1 764002"/>
              <a:gd name="f21918" fmla="*/ f16929 1 1668461"/>
              <a:gd name="f21919" fmla="*/ f16930 1 1668461"/>
              <a:gd name="f21920" fmla="*/ f16931 1 1668461"/>
              <a:gd name="f21921" fmla="*/ f16932 1 1668461"/>
              <a:gd name="f21922" fmla="*/ f16933 1 1668461"/>
              <a:gd name="f21923" fmla="*/ f16934 1 1668461"/>
              <a:gd name="f21924" fmla="*/ f16935 1 1668461"/>
              <a:gd name="f21925" fmla="*/ f16936 1 1668461"/>
              <a:gd name="f21926" fmla="*/ f16937 1 1668461"/>
              <a:gd name="f21927" fmla="*/ f16938 1 764002"/>
              <a:gd name="f21928" fmla="*/ f16939 1 1668461"/>
              <a:gd name="f21929" fmla="*/ f16940 1 1668461"/>
              <a:gd name="f21930" fmla="*/ f16941 1 1668461"/>
              <a:gd name="f21931" fmla="*/ f16942 1 1668461"/>
              <a:gd name="f21932" fmla="*/ f16943 1 1668461"/>
              <a:gd name="f21933" fmla="*/ f16944 1 764002"/>
              <a:gd name="f21934" fmla="*/ f16945 1 1668461"/>
              <a:gd name="f21935" fmla="*/ f16946 1 1668461"/>
              <a:gd name="f21936" fmla="*/ f16947 1 1668461"/>
              <a:gd name="f21937" fmla="*/ f16948 1 764002"/>
              <a:gd name="f21938" fmla="*/ f16949 1 1668461"/>
              <a:gd name="f21939" fmla="*/ f16950 1 1668461"/>
              <a:gd name="f21940" fmla="*/ f16951 1 1668461"/>
              <a:gd name="f21941" fmla="*/ f16952 1 764002"/>
              <a:gd name="f21942" fmla="*/ f16953 1 1668461"/>
              <a:gd name="f21943" fmla="*/ f16954 1 1668461"/>
              <a:gd name="f21944" fmla="*/ f16955 1 1668461"/>
              <a:gd name="f21945" fmla="*/ f16956 1 1668461"/>
              <a:gd name="f21946" fmla="*/ f16957 1 1668461"/>
              <a:gd name="f21947" fmla="*/ f16958 1 1668461"/>
              <a:gd name="f21948" fmla="*/ f16959 1 1668461"/>
              <a:gd name="f21949" fmla="*/ f16960 1 1668461"/>
              <a:gd name="f21950" fmla="*/ f16961 1 1668461"/>
              <a:gd name="f21951" fmla="*/ f16962 1 1668461"/>
              <a:gd name="f21952" fmla="*/ f16963 1 764002"/>
              <a:gd name="f21953" fmla="*/ f16964 1 1668461"/>
              <a:gd name="f21954" fmla="*/ f16965 1 764002"/>
              <a:gd name="f21955" fmla="*/ f16966 1 1668461"/>
              <a:gd name="f21956" fmla="*/ f16967 1 1668461"/>
              <a:gd name="f21957" fmla="*/ f16968 1 764002"/>
              <a:gd name="f21958" fmla="*/ f16969 1 1668461"/>
              <a:gd name="f21959" fmla="*/ f16970 1 1668461"/>
              <a:gd name="f21960" fmla="*/ f16971 1 1668461"/>
              <a:gd name="f21961" fmla="*/ f16972 1 1668461"/>
              <a:gd name="f21962" fmla="*/ f16973 1 764002"/>
              <a:gd name="f21963" fmla="*/ f16974 1 1668461"/>
              <a:gd name="f21964" fmla="*/ f16975 1 1668461"/>
              <a:gd name="f21965" fmla="*/ f16976 1 1668461"/>
              <a:gd name="f21966" fmla="*/ f16977 1 1668461"/>
              <a:gd name="f21967" fmla="*/ f16978 1 764002"/>
              <a:gd name="f21968" fmla="*/ f16979 1 1668461"/>
              <a:gd name="f21969" fmla="*/ f16980 1 1668461"/>
              <a:gd name="f21970" fmla="*/ f16981 1 764002"/>
              <a:gd name="f21971" fmla="*/ f16982 1 1668461"/>
              <a:gd name="f21972" fmla="*/ f16983 1 1668461"/>
              <a:gd name="f21973" fmla="*/ f16984 1 764002"/>
              <a:gd name="f21974" fmla="*/ f16985 1 1668461"/>
              <a:gd name="f21975" fmla="*/ f16986 1 1668461"/>
              <a:gd name="f21976" fmla="*/ f16987 1 1668461"/>
              <a:gd name="f21977" fmla="*/ f16988 1 1668461"/>
              <a:gd name="f21978" fmla="*/ f16989 1 764002"/>
              <a:gd name="f21979" fmla="*/ f16990 1 1668461"/>
              <a:gd name="f21980" fmla="*/ f16991 1 1668461"/>
              <a:gd name="f21981" fmla="*/ f16992 1 1668461"/>
              <a:gd name="f21982" fmla="*/ f16993 1 764002"/>
              <a:gd name="f21983" fmla="*/ f16994 1 1668461"/>
              <a:gd name="f21984" fmla="*/ f16995 1 1668461"/>
              <a:gd name="f21985" fmla="*/ f16996 1 1668461"/>
              <a:gd name="f21986" fmla="*/ f16997 1 764002"/>
              <a:gd name="f21987" fmla="*/ f16998 1 1668461"/>
              <a:gd name="f21988" fmla="*/ f16999 1 1668461"/>
              <a:gd name="f21989" fmla="*/ f17000 1 1668461"/>
              <a:gd name="f21990" fmla="*/ f17001 1 764002"/>
              <a:gd name="f21991" fmla="*/ f17002 1 1668461"/>
              <a:gd name="f21992" fmla="*/ f17003 1 1668461"/>
              <a:gd name="f21993" fmla="*/ f17004 1 1668461"/>
              <a:gd name="f21994" fmla="*/ f17005 1 1668461"/>
              <a:gd name="f21995" fmla="*/ f17006 1 1668461"/>
              <a:gd name="f21996" fmla="*/ f17007 1 764002"/>
              <a:gd name="f21997" fmla="*/ f17008 1 1668461"/>
              <a:gd name="f21998" fmla="*/ f17009 1 1668461"/>
              <a:gd name="f21999" fmla="*/ f17010 1 1668461"/>
              <a:gd name="f22000" fmla="*/ f17011 1 1668461"/>
              <a:gd name="f22001" fmla="*/ f17012 1 1668461"/>
              <a:gd name="f22002" fmla="*/ f17013 1 1668461"/>
              <a:gd name="f22003" fmla="*/ f17014 1 1668461"/>
              <a:gd name="f22004" fmla="*/ f17015 1 1668461"/>
              <a:gd name="f22005" fmla="*/ f17016 1 1668461"/>
              <a:gd name="f22006" fmla="*/ f17017 1 1668461"/>
              <a:gd name="f22007" fmla="*/ f17018 1 1668461"/>
              <a:gd name="f22008" fmla="*/ f17019 1 764002"/>
              <a:gd name="f22009" fmla="*/ f17020 1 1668461"/>
              <a:gd name="f22010" fmla="*/ f17021 1 1668461"/>
              <a:gd name="f22011" fmla="*/ f17022 1 764002"/>
              <a:gd name="f22012" fmla="*/ f17023 1 1668461"/>
              <a:gd name="f22013" fmla="*/ f17024 1 1668461"/>
              <a:gd name="f22014" fmla="*/ f17025 1 1668461"/>
              <a:gd name="f22015" fmla="*/ f17026 1 1668461"/>
              <a:gd name="f22016" fmla="*/ f17027 1 1668461"/>
              <a:gd name="f22017" fmla="*/ f17028 1 1668461"/>
              <a:gd name="f22018" fmla="*/ f17029 1 764002"/>
              <a:gd name="f22019" fmla="*/ f17030 1 1668461"/>
              <a:gd name="f22020" fmla="*/ f17031 1 764002"/>
              <a:gd name="f22021" fmla="*/ f17032 1 1668461"/>
              <a:gd name="f22022" fmla="*/ f17033 1 1668461"/>
              <a:gd name="f22023" fmla="*/ f17034 1 1668461"/>
              <a:gd name="f22024" fmla="*/ f17035 1 764002"/>
              <a:gd name="f22025" fmla="*/ f17036 1 1668461"/>
              <a:gd name="f22026" fmla="*/ f17037 1 764002"/>
              <a:gd name="f22027" fmla="*/ f17038 1 1668461"/>
              <a:gd name="f22028" fmla="*/ f17039 1 1668461"/>
              <a:gd name="f22029" fmla="*/ f17040 1 1668461"/>
              <a:gd name="f22030" fmla="*/ f17041 1 1668461"/>
              <a:gd name="f22031" fmla="*/ f17042 1 1668461"/>
              <a:gd name="f22032" fmla="*/ f17043 1 1668461"/>
              <a:gd name="f22033" fmla="*/ f17044 1 1668461"/>
              <a:gd name="f22034" fmla="*/ f17045 1 1668461"/>
              <a:gd name="f22035" fmla="*/ f17046 1 1668461"/>
              <a:gd name="f22036" fmla="*/ f17047 1 1668461"/>
              <a:gd name="f22037" fmla="*/ f17048 1 1668461"/>
              <a:gd name="f22038" fmla="*/ f17049 1 1668461"/>
              <a:gd name="f22039" fmla="*/ f17050 1 1668461"/>
              <a:gd name="f22040" fmla="*/ f17051 1 1668461"/>
              <a:gd name="f22041" fmla="*/ f17052 1 1668461"/>
              <a:gd name="f22042" fmla="*/ f17053 1 1668461"/>
              <a:gd name="f22043" fmla="*/ f17054 1 1668461"/>
              <a:gd name="f22044" fmla="*/ f17055 1 764002"/>
              <a:gd name="f22045" fmla="*/ f17056 1 1668461"/>
              <a:gd name="f22046" fmla="*/ f17057 1 1668461"/>
              <a:gd name="f22047" fmla="*/ f17058 1 1668461"/>
              <a:gd name="f22048" fmla="*/ f17059 1 1668461"/>
              <a:gd name="f22049" fmla="*/ f17060 1 1668461"/>
              <a:gd name="f22050" fmla="*/ f17061 1 1668461"/>
              <a:gd name="f22051" fmla="*/ f17062 1 1668461"/>
              <a:gd name="f22052" fmla="*/ f17063 1 764002"/>
              <a:gd name="f22053" fmla="*/ f17064 1 1668461"/>
              <a:gd name="f22054" fmla="*/ f17065 1 764002"/>
              <a:gd name="f22055" fmla="*/ f17066 1 1668461"/>
              <a:gd name="f22056" fmla="*/ f17067 1 1668461"/>
              <a:gd name="f22057" fmla="*/ f17068 1 1668461"/>
              <a:gd name="f22058" fmla="*/ f17069 1 1668461"/>
              <a:gd name="f22059" fmla="*/ f17070 1 1668461"/>
              <a:gd name="f22060" fmla="*/ f17071 1 1668461"/>
              <a:gd name="f22061" fmla="*/ f17072 1 1668461"/>
              <a:gd name="f22062" fmla="*/ f17073 1 1668461"/>
              <a:gd name="f22063" fmla="*/ f17074 1 764002"/>
              <a:gd name="f22064" fmla="*/ f17075 1 1668461"/>
              <a:gd name="f22065" fmla="*/ f17076 1 1668461"/>
              <a:gd name="f22066" fmla="*/ f17077 1 1668461"/>
              <a:gd name="f22067" fmla="*/ f17078 1 1668461"/>
              <a:gd name="f22068" fmla="*/ f17079 1 1668461"/>
              <a:gd name="f22069" fmla="*/ f17080 1 1668461"/>
              <a:gd name="f22070" fmla="*/ f17081 1 1668461"/>
              <a:gd name="f22071" fmla="*/ f17082 1 1668461"/>
              <a:gd name="f22072" fmla="*/ f17083 1 1668461"/>
              <a:gd name="f22073" fmla="*/ f17084 1 1668461"/>
              <a:gd name="f22074" fmla="*/ f17085 1 1668461"/>
              <a:gd name="f22075" fmla="*/ f17086 1 1668461"/>
              <a:gd name="f22076" fmla="*/ f17087 1 764002"/>
              <a:gd name="f22077" fmla="*/ f17088 1 1668461"/>
              <a:gd name="f22078" fmla="*/ f17089 1 764002"/>
              <a:gd name="f22079" fmla="*/ f17090 1 1668461"/>
              <a:gd name="f22080" fmla="*/ f17091 1 1668461"/>
              <a:gd name="f22081" fmla="*/ f17092 1 1668461"/>
              <a:gd name="f22082" fmla="*/ f17093 1 1668461"/>
              <a:gd name="f22083" fmla="*/ f17094 1 1668461"/>
              <a:gd name="f22084" fmla="*/ f17095 1 1668461"/>
              <a:gd name="f22085" fmla="*/ f17096 1 1668461"/>
              <a:gd name="f22086" fmla="*/ f17097 1 1668461"/>
              <a:gd name="f22087" fmla="*/ f17098 1 1668461"/>
              <a:gd name="f22088" fmla="*/ f17099 1 1668461"/>
              <a:gd name="f22089" fmla="*/ f17100 1 1668461"/>
              <a:gd name="f22090" fmla="*/ f17101 1 1668461"/>
              <a:gd name="f22091" fmla="*/ f17102 1 1668461"/>
              <a:gd name="f22092" fmla="*/ f17103 1 1668461"/>
              <a:gd name="f22093" fmla="*/ f17104 1 1668461"/>
              <a:gd name="f22094" fmla="*/ f17105 1 1668461"/>
              <a:gd name="f22095" fmla="*/ f17106 1 1668461"/>
              <a:gd name="f22096" fmla="*/ f17107 1 1668461"/>
              <a:gd name="f22097" fmla="*/ f17108 1 1668461"/>
              <a:gd name="f22098" fmla="*/ f17109 1 764002"/>
              <a:gd name="f22099" fmla="*/ f17110 1 1668461"/>
              <a:gd name="f22100" fmla="*/ f17111 1 1668461"/>
              <a:gd name="f22101" fmla="*/ f17112 1 1668461"/>
              <a:gd name="f22102" fmla="*/ f17113 1 1668461"/>
              <a:gd name="f22103" fmla="*/ f17114 1 1668461"/>
              <a:gd name="f22104" fmla="*/ f17115 1 1668461"/>
              <a:gd name="f22105" fmla="*/ f17116 1 1668461"/>
              <a:gd name="f22106" fmla="*/ f17117 1 764002"/>
              <a:gd name="f22107" fmla="*/ f17118 1 1668461"/>
              <a:gd name="f22108" fmla="*/ f17119 1 1668461"/>
              <a:gd name="f22109" fmla="*/ f17120 1 1668461"/>
              <a:gd name="f22110" fmla="*/ f17121 1 764002"/>
              <a:gd name="f22111" fmla="*/ f17122 1 1668461"/>
              <a:gd name="f22112" fmla="*/ f17123 1 1668461"/>
              <a:gd name="f22113" fmla="*/ f17124 1 1668461"/>
              <a:gd name="f22114" fmla="*/ f17125 1 1668461"/>
              <a:gd name="f22115" fmla="*/ f17126 1 1668461"/>
              <a:gd name="f22116" fmla="*/ f17127 1 1668461"/>
              <a:gd name="f22117" fmla="*/ f17128 1 1668461"/>
              <a:gd name="f22118" fmla="*/ f17129 1 1668461"/>
              <a:gd name="f22119" fmla="*/ f17130 1 1668461"/>
              <a:gd name="f22120" fmla="*/ f17131 1 1668461"/>
              <a:gd name="f22121" fmla="*/ f17132 1 764002"/>
              <a:gd name="f22122" fmla="*/ f17133 1 1668461"/>
              <a:gd name="f22123" fmla="*/ f17134 1 764002"/>
              <a:gd name="f22124" fmla="*/ f17135 1 1668461"/>
              <a:gd name="f22125" fmla="*/ f17136 1 1668461"/>
              <a:gd name="f22126" fmla="*/ f17137 1 1668461"/>
              <a:gd name="f22127" fmla="*/ f17138 1 1668461"/>
              <a:gd name="f22128" fmla="*/ f17139 1 1668461"/>
              <a:gd name="f22129" fmla="*/ f17140 1 1668461"/>
              <a:gd name="f22130" fmla="*/ f17141 1 1668461"/>
              <a:gd name="f22131" fmla="*/ f17142 1 1668461"/>
              <a:gd name="f22132" fmla="*/ f17143 1 1668461"/>
              <a:gd name="f22133" fmla="*/ f17144 1 1668461"/>
              <a:gd name="f22134" fmla="*/ f17145 1 1668461"/>
              <a:gd name="f22135" fmla="*/ f17146 1 1668461"/>
              <a:gd name="f22136" fmla="*/ f17147 1 1668461"/>
              <a:gd name="f22137" fmla="*/ f17148 1 1668461"/>
              <a:gd name="f22138" fmla="*/ f17149 1 1668461"/>
              <a:gd name="f22139" fmla="*/ f17150 1 1668461"/>
              <a:gd name="f22140" fmla="*/ f17151 1 1668461"/>
              <a:gd name="f22141" fmla="*/ f17152 1 1668461"/>
              <a:gd name="f22142" fmla="*/ f17153 1 1668461"/>
              <a:gd name="f22143" fmla="*/ f17154 1 1668461"/>
              <a:gd name="f22144" fmla="*/ f17155 1 764002"/>
              <a:gd name="f22145" fmla="*/ f17156 1 1668461"/>
              <a:gd name="f22146" fmla="*/ f17157 1 1668461"/>
              <a:gd name="f22147" fmla="*/ f17158 1 1668461"/>
              <a:gd name="f22148" fmla="*/ f17159 1 1668461"/>
              <a:gd name="f22149" fmla="*/ f17160 1 1668461"/>
              <a:gd name="f22150" fmla="*/ f17161 1 1668461"/>
              <a:gd name="f22151" fmla="*/ f17162 1 1668461"/>
              <a:gd name="f22152" fmla="*/ f17163 1 1668461"/>
              <a:gd name="f22153" fmla="*/ f17164 1 1668461"/>
              <a:gd name="f22154" fmla="*/ f17165 1 1668461"/>
              <a:gd name="f22155" fmla="*/ f17166 1 1668461"/>
              <a:gd name="f22156" fmla="*/ f17167 1 1668461"/>
              <a:gd name="f22157" fmla="*/ f17168 1 1668461"/>
              <a:gd name="f22158" fmla="*/ f17169 1 1668461"/>
              <a:gd name="f22159" fmla="*/ f17170 1 1668461"/>
              <a:gd name="f22160" fmla="*/ f17171 1 1668461"/>
              <a:gd name="f22161" fmla="*/ f17172 1 1668461"/>
              <a:gd name="f22162" fmla="*/ f17173 1 1668461"/>
              <a:gd name="f22163" fmla="*/ f17174 1 1668461"/>
              <a:gd name="f22164" fmla="*/ f17175 1 1668461"/>
              <a:gd name="f22165" fmla="*/ f17176 1 764002"/>
              <a:gd name="f22166" fmla="*/ f17177 1 1668461"/>
              <a:gd name="f22167" fmla="*/ f17178 1 764002"/>
              <a:gd name="f22168" fmla="*/ f17179 1 1668461"/>
              <a:gd name="f22169" fmla="*/ f17180 1 1668461"/>
              <a:gd name="f22170" fmla="*/ f17181 1 1668461"/>
              <a:gd name="f22171" fmla="*/ f17182 1 1668461"/>
              <a:gd name="f22172" fmla="*/ f17183 1 1668461"/>
              <a:gd name="f22173" fmla="*/ f17184 1 1668461"/>
              <a:gd name="f22174" fmla="*/ f17185 1 1668461"/>
              <a:gd name="f22175" fmla="*/ f17186 1 1668461"/>
              <a:gd name="f22176" fmla="*/ f17187 1 1668461"/>
              <a:gd name="f22177" fmla="*/ f17188 1 1668461"/>
              <a:gd name="f22178" fmla="*/ f17189 1 1668461"/>
              <a:gd name="f22179" fmla="*/ f17190 1 1668461"/>
              <a:gd name="f22180" fmla="*/ f17191 1 1668461"/>
              <a:gd name="f22181" fmla="*/ f17192 1 1668461"/>
              <a:gd name="f22182" fmla="*/ f17193 1 1668461"/>
              <a:gd name="f22183" fmla="*/ f17194 1 1668461"/>
              <a:gd name="f22184" fmla="*/ f17195 1 764002"/>
              <a:gd name="f22185" fmla="*/ f17196 1 1668461"/>
              <a:gd name="f22186" fmla="*/ f17197 1 1668461"/>
              <a:gd name="f22187" fmla="*/ f17198 1 1668461"/>
              <a:gd name="f22188" fmla="*/ f17199 1 1668461"/>
              <a:gd name="f22189" fmla="*/ f17200 1 764002"/>
              <a:gd name="f22190" fmla="*/ f17201 1 1668461"/>
              <a:gd name="f22191" fmla="*/ f17202 1 1668461"/>
              <a:gd name="f22192" fmla="*/ f17203 1 1668461"/>
              <a:gd name="f22193" fmla="*/ f17204 1 764002"/>
              <a:gd name="f22194" fmla="*/ f17205 1 1668461"/>
              <a:gd name="f22195" fmla="*/ f17206 1 764002"/>
              <a:gd name="f22196" fmla="*/ f17207 1 1668461"/>
              <a:gd name="f22197" fmla="*/ f17208 1 1668461"/>
              <a:gd name="f22198" fmla="*/ f17209 1 1668461"/>
              <a:gd name="f22199" fmla="*/ f17210 1 1668461"/>
              <a:gd name="f22200" fmla="*/ f17211 1 1668461"/>
              <a:gd name="f22201" fmla="*/ f17212 1 1668461"/>
              <a:gd name="f22202" fmla="*/ f17213 1 1668461"/>
              <a:gd name="f22203" fmla="*/ f17214 1 1668461"/>
              <a:gd name="f22204" fmla="*/ f17215 1 1668461"/>
              <a:gd name="f22205" fmla="*/ f17216 1 1668461"/>
              <a:gd name="f22206" fmla="*/ f17217 1 1668461"/>
              <a:gd name="f22207" fmla="*/ f17218 1 1668461"/>
              <a:gd name="f22208" fmla="*/ f17219 1 1668461"/>
              <a:gd name="f22209" fmla="*/ f17220 1 1668461"/>
              <a:gd name="f22210" fmla="*/ f17221 1 1668461"/>
              <a:gd name="f22211" fmla="*/ f17222 1 1668461"/>
              <a:gd name="f22212" fmla="*/ f17223 1 1668461"/>
              <a:gd name="f22213" fmla="*/ f17224 1 764002"/>
              <a:gd name="f22214" fmla="*/ f17225 1 1668461"/>
              <a:gd name="f22215" fmla="*/ f17226 1 764002"/>
              <a:gd name="f22216" fmla="*/ f17227 1 1668461"/>
              <a:gd name="f22217" fmla="*/ f17228 1 1668461"/>
              <a:gd name="f22218" fmla="*/ f17229 1 1668461"/>
              <a:gd name="f22219" fmla="*/ f17230 1 1668461"/>
              <a:gd name="f22220" fmla="*/ f17231 1 1668461"/>
              <a:gd name="f22221" fmla="*/ f17232 1 1668461"/>
              <a:gd name="f22222" fmla="*/ f17233 1 1668461"/>
              <a:gd name="f22223" fmla="*/ f17234 1 1668461"/>
              <a:gd name="f22224" fmla="*/ f17235 1 1668461"/>
              <a:gd name="f22225" fmla="*/ f17236 1 1668461"/>
              <a:gd name="f22226" fmla="*/ f17237 1 1668461"/>
              <a:gd name="f22227" fmla="*/ f17238 1 1668461"/>
              <a:gd name="f22228" fmla="*/ f17239 1 1668461"/>
              <a:gd name="f22229" fmla="*/ f17240 1 1668461"/>
              <a:gd name="f22230" fmla="*/ f17241 1 1668461"/>
              <a:gd name="f22231" fmla="*/ f17242 1 1668461"/>
              <a:gd name="f22232" fmla="*/ f17243 1 1668461"/>
              <a:gd name="f22233" fmla="*/ f17244 1 1668461"/>
              <a:gd name="f22234" fmla="*/ f17245 1 1668461"/>
              <a:gd name="f22235" fmla="*/ f17246 1 1668461"/>
              <a:gd name="f22236" fmla="*/ f17247 1 764002"/>
              <a:gd name="f22237" fmla="*/ f17248 1 1668461"/>
              <a:gd name="f22238" fmla="*/ f17249 1 1668461"/>
              <a:gd name="f22239" fmla="*/ f17250 1 1668461"/>
              <a:gd name="f22240" fmla="*/ f17251 1 1668461"/>
              <a:gd name="f22241" fmla="*/ f17252 1 1668461"/>
              <a:gd name="f22242" fmla="*/ f17253 1 1668461"/>
              <a:gd name="f22243" fmla="*/ f17254 1 1668461"/>
              <a:gd name="f22244" fmla="*/ f17255 1 1668461"/>
              <a:gd name="f22245" fmla="*/ f17256 1 1668461"/>
              <a:gd name="f22246" fmla="*/ f17257 1 1668461"/>
              <a:gd name="f22247" fmla="*/ f17258 1 764002"/>
              <a:gd name="f22248" fmla="*/ f17259 1 1668461"/>
              <a:gd name="f22249" fmla="*/ f17260 1 764002"/>
              <a:gd name="f22250" fmla="*/ f17261 1 1668461"/>
              <a:gd name="f22251" fmla="*/ f17262 1 764002"/>
              <a:gd name="f22252" fmla="*/ f17263 1 1668461"/>
              <a:gd name="f22253" fmla="*/ f17264 1 1668461"/>
              <a:gd name="f22254" fmla="*/ f17265 1 1668461"/>
              <a:gd name="f22255" fmla="*/ f17266 1 1668461"/>
              <a:gd name="f22256" fmla="*/ f17267 1 1668461"/>
              <a:gd name="f22257" fmla="*/ f17268 1 1668461"/>
              <a:gd name="f22258" fmla="*/ f17269 1 1668461"/>
              <a:gd name="f22259" fmla="*/ f17270 1 1668461"/>
              <a:gd name="f22260" fmla="*/ f17271 1 1668461"/>
              <a:gd name="f22261" fmla="*/ f17272 1 1668461"/>
              <a:gd name="f22262" fmla="*/ f17273 1 1668461"/>
              <a:gd name="f22263" fmla="*/ f17274 1 764002"/>
              <a:gd name="f22264" fmla="*/ f17275 1 1668461"/>
              <a:gd name="f22265" fmla="*/ f17276 1 764002"/>
              <a:gd name="f22266" fmla="*/ f17277 1 1668461"/>
              <a:gd name="f22267" fmla="*/ f17278 1 1668461"/>
              <a:gd name="f22268" fmla="*/ f17279 1 1668461"/>
              <a:gd name="f22269" fmla="*/ f17280 1 764002"/>
              <a:gd name="f22270" fmla="*/ f17281 1 1668461"/>
              <a:gd name="f22271" fmla="*/ f17282 1 764002"/>
              <a:gd name="f22272" fmla="*/ f17283 1 1668461"/>
              <a:gd name="f22273" fmla="*/ f17284 1 764002"/>
              <a:gd name="f22274" fmla="*/ f17285 1 1668461"/>
              <a:gd name="f22275" fmla="*/ f17286 1 1668461"/>
              <a:gd name="f22276" fmla="*/ f17287 1 1668461"/>
              <a:gd name="f22277" fmla="*/ f17288 1 1668461"/>
              <a:gd name="f22278" fmla="*/ f17289 1 1668461"/>
              <a:gd name="f22279" fmla="*/ f17290 1 1668461"/>
              <a:gd name="f22280" fmla="*/ f17291 1 1668461"/>
              <a:gd name="f22281" fmla="*/ f17292 1 1668461"/>
              <a:gd name="f22282" fmla="*/ f17293 1 1668461"/>
              <a:gd name="f22283" fmla="*/ f17294 1 1668461"/>
              <a:gd name="f22284" fmla="*/ f17295 1 1668461"/>
              <a:gd name="f22285" fmla="*/ f17296 1 1668461"/>
              <a:gd name="f22286" fmla="*/ f17297 1 1668461"/>
              <a:gd name="f22287" fmla="*/ f17298 1 1668461"/>
              <a:gd name="f22288" fmla="*/ f17299 1 1668461"/>
              <a:gd name="f22289" fmla="*/ f17300 1 764002"/>
              <a:gd name="f22290" fmla="*/ f17301 1 1668461"/>
              <a:gd name="f22291" fmla="*/ f17302 1 1668461"/>
              <a:gd name="f22292" fmla="*/ f17303 1 1668461"/>
              <a:gd name="f22293" fmla="*/ f17304 1 1668461"/>
              <a:gd name="f22294" fmla="*/ f17305 1 1668461"/>
              <a:gd name="f22295" fmla="*/ f17306 1 1668461"/>
              <a:gd name="f22296" fmla="*/ f17307 1 1668461"/>
              <a:gd name="f22297" fmla="*/ f17308 1 1668461"/>
              <a:gd name="f22298" fmla="*/ f17309 1 1668461"/>
              <a:gd name="f22299" fmla="*/ f17310 1 1668461"/>
              <a:gd name="f22300" fmla="*/ f17311 1 1668461"/>
              <a:gd name="f22301" fmla="*/ f17312 1 764002"/>
              <a:gd name="f22302" fmla="*/ f17313 1 1668461"/>
              <a:gd name="f22303" fmla="*/ f17314 1 1668461"/>
              <a:gd name="f22304" fmla="*/ f17315 1 1668461"/>
              <a:gd name="f22305" fmla="*/ f17316 1 1668461"/>
              <a:gd name="f22306" fmla="*/ f17317 1 1668461"/>
              <a:gd name="f22307" fmla="*/ f17318 1 1668461"/>
              <a:gd name="f22308" fmla="*/ f17319 1 1668461"/>
              <a:gd name="f22309" fmla="*/ f17320 1 1668461"/>
              <a:gd name="f22310" fmla="*/ f17321 1 1668461"/>
              <a:gd name="f22311" fmla="*/ f17322 1 764002"/>
              <a:gd name="f22312" fmla="*/ f17323 1 1668461"/>
              <a:gd name="f22313" fmla="*/ f17324 1 1668461"/>
              <a:gd name="f22314" fmla="*/ f17325 1 1668461"/>
              <a:gd name="f22315" fmla="*/ f17326 1 764002"/>
              <a:gd name="f22316" fmla="*/ f17327 1 1668461"/>
              <a:gd name="f22317" fmla="*/ f17328 1 1668461"/>
              <a:gd name="f22318" fmla="*/ f17329 1 764002"/>
              <a:gd name="f22319" fmla="*/ f17330 1 1668461"/>
              <a:gd name="f22320" fmla="*/ f17331 1 1668461"/>
              <a:gd name="f22321" fmla="*/ f17332 1 764002"/>
              <a:gd name="f22322" fmla="*/ f17333 1 1668461"/>
              <a:gd name="f22323" fmla="*/ f17334 1 764002"/>
              <a:gd name="f22324" fmla="*/ f17335 1 1668461"/>
              <a:gd name="f22325" fmla="*/ f17336 1 1668461"/>
              <a:gd name="f22326" fmla="*/ f17337 1 1668461"/>
              <a:gd name="f22327" fmla="*/ f17338 1 1668461"/>
              <a:gd name="f22328" fmla="*/ f17339 1 764002"/>
              <a:gd name="f22329" fmla="*/ f17340 1 1668461"/>
              <a:gd name="f22330" fmla="*/ f17341 1 1668461"/>
              <a:gd name="f22331" fmla="*/ f17342 1 1668461"/>
              <a:gd name="f22332" fmla="*/ f17343 1 1668461"/>
              <a:gd name="f22333" fmla="*/ f17344 1 1668461"/>
              <a:gd name="f22334" fmla="*/ f17345 1 1668461"/>
              <a:gd name="f22335" fmla="*/ f17346 1 1668461"/>
              <a:gd name="f22336" fmla="*/ f17347 1 1668461"/>
              <a:gd name="f22337" fmla="*/ f17348 1 764002"/>
              <a:gd name="f22338" fmla="*/ f17349 1 1668461"/>
              <a:gd name="f22339" fmla="*/ f17350 1 764002"/>
              <a:gd name="f22340" fmla="*/ f17351 1 1668461"/>
              <a:gd name="f22341" fmla="*/ f17352 1 1668461"/>
              <a:gd name="f22342" fmla="*/ f17353 1 1668461"/>
              <a:gd name="f22343" fmla="*/ f17354 1 1668461"/>
              <a:gd name="f22344" fmla="*/ f17355 1 1668461"/>
              <a:gd name="f22345" fmla="*/ f17356 1 1668461"/>
              <a:gd name="f22346" fmla="*/ f17357 1 1668461"/>
              <a:gd name="f22347" fmla="*/ f17358 1 1668461"/>
              <a:gd name="f22348" fmla="*/ f17359 1 1668461"/>
              <a:gd name="f22349" fmla="*/ f17360 1 1668461"/>
              <a:gd name="f22350" fmla="*/ f17361 1 1668461"/>
              <a:gd name="f22351" fmla="*/ f17362 1 1668461"/>
              <a:gd name="f22352" fmla="*/ f17363 1 1668461"/>
              <a:gd name="f22353" fmla="*/ f17364 1 1668461"/>
              <a:gd name="f22354" fmla="*/ f17365 1 1668461"/>
              <a:gd name="f22355" fmla="*/ f17366 1 1668461"/>
              <a:gd name="f22356" fmla="*/ f17367 1 764002"/>
              <a:gd name="f22357" fmla="*/ f17368 1 1668461"/>
              <a:gd name="f22358" fmla="*/ f17369 1 1668461"/>
              <a:gd name="f22359" fmla="*/ f17370 1 1668461"/>
              <a:gd name="f22360" fmla="*/ f17371 1 1668461"/>
              <a:gd name="f22361" fmla="*/ f17372 1 1668461"/>
              <a:gd name="f22362" fmla="*/ f17373 1 1668461"/>
              <a:gd name="f22363" fmla="*/ f17374 1 1668461"/>
              <a:gd name="f22364" fmla="*/ f17375 1 1668461"/>
              <a:gd name="f22365" fmla="*/ f17376 1 1668461"/>
              <a:gd name="f22366" fmla="*/ f17377 1 1668461"/>
              <a:gd name="f22367" fmla="*/ f17378 1 1668461"/>
              <a:gd name="f22368" fmla="*/ f17379 1 1668461"/>
              <a:gd name="f22369" fmla="*/ f17380 1 1668461"/>
              <a:gd name="f22370" fmla="*/ f17381 1 1668461"/>
              <a:gd name="f22371" fmla="*/ f17382 1 1668461"/>
              <a:gd name="f22372" fmla="*/ f17383 1 1668461"/>
              <a:gd name="f22373" fmla="*/ f17384 1 1668461"/>
              <a:gd name="f22374" fmla="*/ f17385 1 764002"/>
              <a:gd name="f22375" fmla="*/ f17386 1 1668461"/>
              <a:gd name="f22376" fmla="*/ f17387 1 1668461"/>
              <a:gd name="f22377" fmla="*/ f17388 1 764002"/>
              <a:gd name="f22378" fmla="*/ f17389 1 1668461"/>
              <a:gd name="f22379" fmla="*/ f17390 1 764002"/>
              <a:gd name="f22380" fmla="*/ f17391 1 1668461"/>
              <a:gd name="f22381" fmla="*/ f17392 1 764002"/>
              <a:gd name="f22382" fmla="*/ f17393 1 1668461"/>
              <a:gd name="f22383" fmla="*/ f17394 1 764002"/>
              <a:gd name="f22384" fmla="*/ f17395 1 1668461"/>
              <a:gd name="f22385" fmla="*/ f17396 1 1668461"/>
              <a:gd name="f22386" fmla="*/ f17397 1 1668461"/>
              <a:gd name="f22387" fmla="*/ f17398 1 1668461"/>
              <a:gd name="f22388" fmla="*/ f17399 1 1668461"/>
              <a:gd name="f22389" fmla="*/ f17400 1 1668461"/>
              <a:gd name="f22390" fmla="*/ f17401 1 1668461"/>
              <a:gd name="f22391" fmla="*/ f17402 1 764002"/>
              <a:gd name="f22392" fmla="*/ f17403 1 1668461"/>
              <a:gd name="f22393" fmla="*/ f17404 1 764002"/>
              <a:gd name="f22394" fmla="*/ f17405 1 1668461"/>
              <a:gd name="f22395" fmla="*/ f17406 1 1668461"/>
              <a:gd name="f22396" fmla="*/ f17407 1 1668461"/>
              <a:gd name="f22397" fmla="*/ f17408 1 1668461"/>
              <a:gd name="f22398" fmla="*/ f17409 1 1668461"/>
              <a:gd name="f22399" fmla="*/ f17410 1 764002"/>
              <a:gd name="f22400" fmla="*/ f17411 1 1668461"/>
              <a:gd name="f22401" fmla="*/ f17412 1 764002"/>
              <a:gd name="f22402" fmla="*/ f17413 1 1668461"/>
              <a:gd name="f22403" fmla="*/ f17414 1 1668461"/>
              <a:gd name="f22404" fmla="*/ f17415 1 1668461"/>
              <a:gd name="f22405" fmla="*/ f17416 1 1668461"/>
              <a:gd name="f22406" fmla="*/ f17417 1 1668461"/>
              <a:gd name="f22407" fmla="*/ f17418 1 1668461"/>
              <a:gd name="f22408" fmla="*/ f17419 1 1668461"/>
              <a:gd name="f22409" fmla="*/ f17420 1 1668461"/>
              <a:gd name="f22410" fmla="*/ f17421 1 1668461"/>
              <a:gd name="f22411" fmla="*/ f17422 1 1668461"/>
              <a:gd name="f22412" fmla="*/ f17423 1 1668461"/>
              <a:gd name="f22413" fmla="*/ f17424 1 1668461"/>
              <a:gd name="f22414" fmla="*/ f17425 1 1668461"/>
              <a:gd name="f22415" fmla="*/ f17426 1 1668461"/>
              <a:gd name="f22416" fmla="*/ f17427 1 1668461"/>
              <a:gd name="f22417" fmla="*/ f17428 1 1668461"/>
              <a:gd name="f22418" fmla="*/ f17429 1 764002"/>
              <a:gd name="f22419" fmla="*/ f17430 1 1668461"/>
              <a:gd name="f22420" fmla="*/ f17431 1 1668461"/>
              <a:gd name="f22421" fmla="*/ f17432 1 1668461"/>
              <a:gd name="f22422" fmla="*/ f17433 1 764002"/>
              <a:gd name="f22423" fmla="*/ f17434 1 1668461"/>
              <a:gd name="f22424" fmla="*/ f17435 1 1668461"/>
              <a:gd name="f22425" fmla="*/ f17436 1 1668461"/>
              <a:gd name="f22426" fmla="*/ f17437 1 1668461"/>
              <a:gd name="f22427" fmla="*/ f17438 1 1668461"/>
              <a:gd name="f22428" fmla="*/ f17439 1 1668461"/>
              <a:gd name="f22429" fmla="*/ f17440 1 1668461"/>
              <a:gd name="f22430" fmla="*/ f17441 1 1668461"/>
              <a:gd name="f22431" fmla="*/ f17442 1 1668461"/>
              <a:gd name="f22432" fmla="*/ f17443 1 1668461"/>
              <a:gd name="f22433" fmla="*/ f17444 1 1668461"/>
              <a:gd name="f22434" fmla="*/ f17445 1 1668461"/>
              <a:gd name="f22435" fmla="*/ f17446 1 1668461"/>
              <a:gd name="f22436" fmla="*/ f17447 1 1668461"/>
              <a:gd name="f22437" fmla="*/ f17448 1 1668461"/>
              <a:gd name="f22438" fmla="*/ f17449 1 1668461"/>
              <a:gd name="f22439" fmla="*/ f17450 1 764002"/>
              <a:gd name="f22440" fmla="*/ f17451 1 1668461"/>
              <a:gd name="f22441" fmla="*/ f17452 1 1668461"/>
              <a:gd name="f22442" fmla="*/ f17453 1 1668461"/>
              <a:gd name="f22443" fmla="*/ f17454 1 764002"/>
              <a:gd name="f22444" fmla="*/ f17455 1 1668461"/>
              <a:gd name="f22445" fmla="*/ f17456 1 764002"/>
              <a:gd name="f22446" fmla="*/ f17457 1 1668461"/>
              <a:gd name="f22447" fmla="*/ f17458 1 1668461"/>
              <a:gd name="f22448" fmla="*/ f17459 1 1668461"/>
              <a:gd name="f22449" fmla="*/ f17460 1 764002"/>
              <a:gd name="f22450" fmla="*/ f17461 1 1668461"/>
              <a:gd name="f22451" fmla="*/ f17462 1 1668461"/>
              <a:gd name="f22452" fmla="*/ f17463 1 1668461"/>
              <a:gd name="f22453" fmla="*/ f17464 1 1668461"/>
              <a:gd name="f22454" fmla="*/ f17465 1 1668461"/>
              <a:gd name="f22455" fmla="*/ f17466 1 1668461"/>
              <a:gd name="f22456" fmla="*/ f17467 1 764002"/>
              <a:gd name="f22457" fmla="*/ f17468 1 1668461"/>
              <a:gd name="f22458" fmla="*/ f17469 1 764002"/>
              <a:gd name="f22459" fmla="*/ f17470 1 1668461"/>
              <a:gd name="f22460" fmla="*/ f17471 1 1668461"/>
              <a:gd name="f22461" fmla="*/ f17472 1 1668461"/>
              <a:gd name="f22462" fmla="*/ f17473 1 1668461"/>
              <a:gd name="f22463" fmla="*/ f17474 1 1668461"/>
              <a:gd name="f22464" fmla="*/ f17475 1 1668461"/>
              <a:gd name="f22465" fmla="*/ f17476 1 1668461"/>
              <a:gd name="f22466" fmla="*/ f17477 1 1668461"/>
              <a:gd name="f22467" fmla="*/ f17478 1 1668461"/>
              <a:gd name="f22468" fmla="*/ f17479 1 1668461"/>
              <a:gd name="f22469" fmla="*/ f17480 1 1668461"/>
              <a:gd name="f22470" fmla="*/ f17481 1 1668461"/>
              <a:gd name="f22471" fmla="*/ f17482 1 1668461"/>
              <a:gd name="f22472" fmla="*/ f17483 1 1668461"/>
              <a:gd name="f22473" fmla="*/ f17484 1 1668461"/>
              <a:gd name="f22474" fmla="*/ f17485 1 1668461"/>
              <a:gd name="f22475" fmla="*/ f17486 1 1668461"/>
              <a:gd name="f22476" fmla="*/ f17487 1 1668461"/>
              <a:gd name="f22477" fmla="*/ f17488 1 764002"/>
              <a:gd name="f22478" fmla="*/ f17489 1 1668461"/>
              <a:gd name="f22479" fmla="*/ f17490 1 1668461"/>
              <a:gd name="f22480" fmla="*/ f17491 1 1668461"/>
              <a:gd name="f22481" fmla="*/ f17492 1 1668461"/>
              <a:gd name="f22482" fmla="*/ f17493 1 1668461"/>
              <a:gd name="f22483" fmla="*/ f17494 1 1668461"/>
              <a:gd name="f22484" fmla="*/ f17495 1 1668461"/>
              <a:gd name="f22485" fmla="*/ f17496 1 1668461"/>
              <a:gd name="f22486" fmla="*/ f17497 1 1668461"/>
              <a:gd name="f22487" fmla="*/ f17498 1 1668461"/>
              <a:gd name="f22488" fmla="*/ f17499 1 1668461"/>
              <a:gd name="f22489" fmla="*/ f17500 1 1668461"/>
              <a:gd name="f22490" fmla="*/ f17501 1 1668461"/>
              <a:gd name="f22491" fmla="*/ f17502 1 764002"/>
              <a:gd name="f22492" fmla="*/ f17503 1 1668461"/>
              <a:gd name="f22493" fmla="*/ f17504 1 764002"/>
              <a:gd name="f22494" fmla="*/ f17505 1 1668461"/>
              <a:gd name="f22495" fmla="*/ f17506 1 1668461"/>
              <a:gd name="f22496" fmla="*/ f17507 1 1668461"/>
              <a:gd name="f22497" fmla="*/ f17508 1 764002"/>
              <a:gd name="f22498" fmla="*/ f17509 1 1668461"/>
              <a:gd name="f22499" fmla="*/ f17510 1 1668461"/>
              <a:gd name="f22500" fmla="*/ f17511 1 1668461"/>
              <a:gd name="f22501" fmla="*/ f17512 1 1668461"/>
              <a:gd name="f22502" fmla="*/ f17513 1 1668461"/>
              <a:gd name="f22503" fmla="*/ f17514 1 764002"/>
              <a:gd name="f22504" fmla="*/ f17515 1 1668461"/>
              <a:gd name="f22505" fmla="*/ f17516 1 1668461"/>
              <a:gd name="f22506" fmla="*/ f17517 1 1668461"/>
              <a:gd name="f22507" fmla="*/ f17518 1 1668461"/>
              <a:gd name="f22508" fmla="*/ f17519 1 1668461"/>
              <a:gd name="f22509" fmla="*/ f17520 1 1668461"/>
              <a:gd name="f22510" fmla="*/ f17521 1 1668461"/>
              <a:gd name="f22511" fmla="*/ f17522 1 764002"/>
              <a:gd name="f22512" fmla="*/ f17523 1 1668461"/>
              <a:gd name="f22513" fmla="*/ f17524 1 764002"/>
              <a:gd name="f22514" fmla="*/ f17525 1 1668461"/>
              <a:gd name="f22515" fmla="*/ f17526 1 1668461"/>
              <a:gd name="f22516" fmla="*/ f17527 1 1668461"/>
              <a:gd name="f22517" fmla="*/ f17528 1 1668461"/>
              <a:gd name="f22518" fmla="*/ f17529 1 1668461"/>
              <a:gd name="f22519" fmla="*/ f17530 1 1668461"/>
              <a:gd name="f22520" fmla="*/ f17531 1 1668461"/>
              <a:gd name="f22521" fmla="*/ f17532 1 1668461"/>
              <a:gd name="f22522" fmla="*/ f17533 1 1668461"/>
              <a:gd name="f22523" fmla="*/ f17534 1 1668461"/>
              <a:gd name="f22524" fmla="*/ f17535 1 1668461"/>
              <a:gd name="f22525" fmla="*/ f17536 1 1668461"/>
              <a:gd name="f22526" fmla="*/ f17537 1 1668461"/>
              <a:gd name="f22527" fmla="*/ f17538 1 1668461"/>
              <a:gd name="f22528" fmla="*/ f17539 1 1668461"/>
              <a:gd name="f22529" fmla="*/ f17540 1 1668461"/>
              <a:gd name="f22530" fmla="*/ f17541 1 1668461"/>
              <a:gd name="f22531" fmla="*/ f17542 1 1668461"/>
              <a:gd name="f22532" fmla="*/ f17543 1 764002"/>
              <a:gd name="f22533" fmla="*/ f17544 1 1668461"/>
              <a:gd name="f22534" fmla="*/ f17545 1 1668461"/>
              <a:gd name="f22535" fmla="*/ f17546 1 1668461"/>
              <a:gd name="f22536" fmla="*/ f17547 1 1668461"/>
              <a:gd name="f22537" fmla="*/ f17548 1 1668461"/>
              <a:gd name="f22538" fmla="*/ f17549 1 1668461"/>
              <a:gd name="f22539" fmla="*/ f17550 1 1668461"/>
              <a:gd name="f22540" fmla="*/ f17551 1 1668461"/>
              <a:gd name="f22541" fmla="*/ f17552 1 1668461"/>
              <a:gd name="f22542" fmla="*/ f17553 1 1668461"/>
              <a:gd name="f22543" fmla="*/ f17554 1 1668461"/>
              <a:gd name="f22544" fmla="*/ f17555 1 1668461"/>
              <a:gd name="f22545" fmla="*/ f17556 1 1668461"/>
              <a:gd name="f22546" fmla="*/ f17557 1 1668461"/>
              <a:gd name="f22547" fmla="*/ f17558 1 1668461"/>
              <a:gd name="f22548" fmla="*/ f17559 1 1668461"/>
              <a:gd name="f22549" fmla="*/ f17560 1 1668461"/>
              <a:gd name="f22550" fmla="*/ f17561 1 1668461"/>
              <a:gd name="f22551" fmla="*/ f17562 1 1668461"/>
              <a:gd name="f22552" fmla="*/ f17563 1 764002"/>
              <a:gd name="f22553" fmla="*/ f17564 1 1668461"/>
              <a:gd name="f22554" fmla="*/ f17565 1 1668461"/>
              <a:gd name="f22555" fmla="*/ f17566 1 1668461"/>
              <a:gd name="f22556" fmla="*/ f17567 1 1668461"/>
              <a:gd name="f22557" fmla="*/ f17568 1 1668461"/>
              <a:gd name="f22558" fmla="*/ f17569 1 1668461"/>
              <a:gd name="f22559" fmla="*/ f17570 1 1668461"/>
              <a:gd name="f22560" fmla="*/ f17571 1 1668461"/>
              <a:gd name="f22561" fmla="*/ f17572 1 764002"/>
              <a:gd name="f22562" fmla="*/ f17573 1 764002"/>
              <a:gd name="f22563" fmla="*/ f17574 1 1668461"/>
              <a:gd name="f22564" fmla="*/ f17575 1 1668461"/>
              <a:gd name="f22565" fmla="*/ f17576 1 1668461"/>
              <a:gd name="f22566" fmla="*/ f17577 1 1668461"/>
              <a:gd name="f22567" fmla="*/ f17578 1 764002"/>
              <a:gd name="f22568" fmla="*/ f17579 1 1668461"/>
              <a:gd name="f22569" fmla="*/ f17580 1 764002"/>
              <a:gd name="f22570" fmla="*/ f17581 1 1668461"/>
              <a:gd name="f22571" fmla="*/ f17582 1 1668461"/>
              <a:gd name="f22572" fmla="*/ f17583 1 1668461"/>
              <a:gd name="f22573" fmla="*/ f17584 1 1668461"/>
              <a:gd name="f22574" fmla="*/ f17585 1 764002"/>
              <a:gd name="f22575" fmla="*/ f17586 1 1668461"/>
              <a:gd name="f22576" fmla="*/ f17587 1 764002"/>
              <a:gd name="f22577" fmla="*/ f17588 1 1668461"/>
              <a:gd name="f22578" fmla="*/ f17589 1 764002"/>
              <a:gd name="f22579" fmla="*/ f17590 1 1668461"/>
              <a:gd name="f22580" fmla="*/ f17591 1 764002"/>
              <a:gd name="f22581" fmla="*/ f17592 1 1668461"/>
              <a:gd name="f22582" fmla="*/ f17593 1 1668461"/>
              <a:gd name="f22583" fmla="*/ f17594 1 764002"/>
              <a:gd name="f22584" fmla="*/ f17595 1 1668461"/>
              <a:gd name="f22585" fmla="*/ f17596 1 1668461"/>
              <a:gd name="f22586" fmla="*/ f17597 1 1668461"/>
              <a:gd name="f22587" fmla="*/ f17598 1 1668461"/>
              <a:gd name="f22588" fmla="*/ f17599 1 764002"/>
              <a:gd name="f22589" fmla="*/ f17600 1 1668461"/>
              <a:gd name="f22590" fmla="*/ f17601 1 1668461"/>
              <a:gd name="f22591" fmla="*/ f17602 1 1668461"/>
              <a:gd name="f22592" fmla="*/ f17603 1 1668461"/>
              <a:gd name="f22593" fmla="*/ f17604 1 1668461"/>
              <a:gd name="f22594" fmla="*/ f17605 1 1668461"/>
              <a:gd name="f22595" fmla="*/ f17606 1 1668461"/>
              <a:gd name="f22596" fmla="*/ f17607 1 1668461"/>
              <a:gd name="f22597" fmla="*/ f17608 1 1668461"/>
              <a:gd name="f22598" fmla="*/ f17609 1 1668461"/>
              <a:gd name="f22599" fmla="*/ f17610 1 1668461"/>
              <a:gd name="f22600" fmla="*/ f17611 1 1668461"/>
              <a:gd name="f22601" fmla="*/ f17612 1 1668461"/>
              <a:gd name="f22602" fmla="*/ f17613 1 1668461"/>
              <a:gd name="f22603" fmla="*/ f17614 1 1668461"/>
              <a:gd name="f22604" fmla="*/ f17615 1 1668461"/>
              <a:gd name="f22605" fmla="*/ f17616 1 1668461"/>
              <a:gd name="f22606" fmla="*/ f17617 1 1668461"/>
              <a:gd name="f22607" fmla="*/ f17618 1 764002"/>
              <a:gd name="f22608" fmla="*/ f17619 1 1668461"/>
              <a:gd name="f22609" fmla="*/ f17620 1 1668461"/>
              <a:gd name="f22610" fmla="*/ f17621 1 1668461"/>
              <a:gd name="f22611" fmla="*/ f17622 1 1668461"/>
              <a:gd name="f22612" fmla="*/ f17623 1 1668461"/>
              <a:gd name="f22613" fmla="*/ f17624 1 1668461"/>
              <a:gd name="f22614" fmla="*/ f17625 1 1668461"/>
              <a:gd name="f22615" fmla="*/ f17626 1 1668461"/>
              <a:gd name="f22616" fmla="*/ f17627 1 1668461"/>
              <a:gd name="f22617" fmla="*/ f17628 1 1668461"/>
              <a:gd name="f22618" fmla="*/ f17629 1 764002"/>
              <a:gd name="f22619" fmla="*/ f17630 1 1668461"/>
              <a:gd name="f22620" fmla="*/ f17631 1 1668461"/>
              <a:gd name="f22621" fmla="*/ f17632 1 764002"/>
              <a:gd name="f22622" fmla="*/ f17633 1 1668461"/>
              <a:gd name="f22623" fmla="*/ f17634 1 1668461"/>
              <a:gd name="f22624" fmla="*/ f17635 1 764002"/>
              <a:gd name="f22625" fmla="*/ f17636 1 1668461"/>
              <a:gd name="f22626" fmla="*/ f17637 1 764002"/>
              <a:gd name="f22627" fmla="*/ f17638 1 1668461"/>
              <a:gd name="f22628" fmla="*/ f17639 1 1668461"/>
              <a:gd name="f22629" fmla="*/ f17640 1 764002"/>
              <a:gd name="f22630" fmla="*/ f17641 1 764002"/>
              <a:gd name="f22631" fmla="*/ f17642 1 1668461"/>
              <a:gd name="f22632" fmla="*/ f17643 1 1668461"/>
              <a:gd name="f22633" fmla="*/ f17644 1 1668461"/>
              <a:gd name="f22634" fmla="*/ f17645 1 1668461"/>
              <a:gd name="f22635" fmla="*/ f17646 1 764002"/>
              <a:gd name="f22636" fmla="*/ f17647 1 1668461"/>
              <a:gd name="f22637" fmla="*/ f17648 1 1668461"/>
              <a:gd name="f22638" fmla="*/ f17649 1 1668461"/>
              <a:gd name="f22639" fmla="*/ f17650 1 1668461"/>
              <a:gd name="f22640" fmla="*/ f17651 1 764002"/>
              <a:gd name="f22641" fmla="*/ f17652 1 1668461"/>
              <a:gd name="f22642" fmla="*/ f17653 1 1668461"/>
              <a:gd name="f22643" fmla="*/ f17654 1 1668461"/>
              <a:gd name="f22644" fmla="*/ f17655 1 764002"/>
              <a:gd name="f22645" fmla="*/ f17656 1 1668461"/>
              <a:gd name="f22646" fmla="*/ f17657 1 1668461"/>
              <a:gd name="f22647" fmla="*/ f17658 1 1668461"/>
              <a:gd name="f22648" fmla="*/ f17659 1 1668461"/>
              <a:gd name="f22649" fmla="*/ f17660 1 764002"/>
              <a:gd name="f22650" fmla="*/ f17661 1 1668461"/>
              <a:gd name="f22651" fmla="*/ f17662 1 1668461"/>
              <a:gd name="f22652" fmla="*/ f17663 1 1668461"/>
              <a:gd name="f22653" fmla="*/ f17664 1 1668461"/>
              <a:gd name="f22654" fmla="*/ f17665 1 1668461"/>
              <a:gd name="f22655" fmla="*/ f17666 1 1668461"/>
              <a:gd name="f22656" fmla="*/ f17667 1 1668461"/>
              <a:gd name="f22657" fmla="*/ f17668 1 1668461"/>
              <a:gd name="f22658" fmla="*/ f17669 1 1668461"/>
              <a:gd name="f22659" fmla="*/ f17670 1 1668461"/>
              <a:gd name="f22660" fmla="*/ f17671 1 764002"/>
              <a:gd name="f22661" fmla="*/ f17672 1 1668461"/>
              <a:gd name="f22662" fmla="*/ f17673 1 1668461"/>
              <a:gd name="f22663" fmla="*/ f17674 1 1668461"/>
              <a:gd name="f22664" fmla="*/ f17675 1 1668461"/>
              <a:gd name="f22665" fmla="*/ f17676 1 1668461"/>
              <a:gd name="f22666" fmla="*/ f17677 1 1668461"/>
              <a:gd name="f22667" fmla="*/ f17678 1 1668461"/>
              <a:gd name="f22668" fmla="*/ f17679 1 1668461"/>
              <a:gd name="f22669" fmla="*/ f17680 1 1668461"/>
              <a:gd name="f22670" fmla="*/ f17681 1 1668461"/>
              <a:gd name="f22671" fmla="*/ f17682 1 764002"/>
              <a:gd name="f22672" fmla="*/ f17683 1 1668461"/>
              <a:gd name="f22673" fmla="*/ f17684 1 1668461"/>
              <a:gd name="f22674" fmla="*/ f17685 1 1668461"/>
              <a:gd name="f22675" fmla="*/ f17686 1 1668461"/>
              <a:gd name="f22676" fmla="*/ f17687 1 1668461"/>
              <a:gd name="f22677" fmla="*/ f17688 1 1668461"/>
              <a:gd name="f22678" fmla="*/ f17689 1 1668461"/>
              <a:gd name="f22679" fmla="*/ f17690 1 1668461"/>
              <a:gd name="f22680" fmla="*/ f17691 1 1668461"/>
              <a:gd name="f22681" fmla="*/ f17692 1 1668461"/>
              <a:gd name="f22682" fmla="*/ f17693 1 1668461"/>
              <a:gd name="f22683" fmla="*/ f17694 1 764002"/>
              <a:gd name="f22684" fmla="*/ f17695 1 1668461"/>
              <a:gd name="f22685" fmla="*/ f17696 1 764002"/>
              <a:gd name="f22686" fmla="*/ f17697 1 1668461"/>
              <a:gd name="f22687" fmla="*/ f17698 1 1668461"/>
              <a:gd name="f22688" fmla="*/ f17699 1 1668461"/>
              <a:gd name="f22689" fmla="*/ f17700 1 1668461"/>
              <a:gd name="f22690" fmla="*/ f17701 1 1668461"/>
              <a:gd name="f22691" fmla="*/ f17702 1 1668461"/>
              <a:gd name="f22692" fmla="*/ f17703 1 1668461"/>
              <a:gd name="f22693" fmla="*/ f17704 1 1668461"/>
              <a:gd name="f22694" fmla="*/ f17705 1 1668461"/>
              <a:gd name="f22695" fmla="*/ f17706 1 1668461"/>
              <a:gd name="f22696" fmla="*/ f17707 1 1668461"/>
              <a:gd name="f22697" fmla="*/ f17708 1 1668461"/>
              <a:gd name="f22698" fmla="*/ f17709 1 1668461"/>
              <a:gd name="f22699" fmla="*/ f17710 1 1668461"/>
              <a:gd name="f22700" fmla="*/ f17711 1 1668461"/>
              <a:gd name="f22701" fmla="*/ f17712 1 1668461"/>
              <a:gd name="f22702" fmla="*/ f17713 1 1668461"/>
              <a:gd name="f22703" fmla="*/ f17714 1 1668461"/>
              <a:gd name="f22704" fmla="*/ f17715 1 764002"/>
              <a:gd name="f22705" fmla="*/ f17716 1 1668461"/>
              <a:gd name="f22706" fmla="*/ f17717 1 1668461"/>
              <a:gd name="f22707" fmla="*/ f17718 1 1668461"/>
              <a:gd name="f22708" fmla="*/ f17719 1 1668461"/>
              <a:gd name="f22709" fmla="*/ f17720 1 1668461"/>
              <a:gd name="f22710" fmla="*/ f17721 1 1668461"/>
              <a:gd name="f22711" fmla="*/ f17722 1 1668461"/>
              <a:gd name="f22712" fmla="*/ f17723 1 1668461"/>
              <a:gd name="f22713" fmla="*/ f17724 1 1668461"/>
              <a:gd name="f22714" fmla="*/ f17725 1 1668461"/>
              <a:gd name="f22715" fmla="*/ f17726 1 1668461"/>
              <a:gd name="f22716" fmla="*/ f17727 1 764002"/>
              <a:gd name="f22717" fmla="*/ f17728 1 1668461"/>
              <a:gd name="f22718" fmla="*/ f17729 1 764002"/>
              <a:gd name="f22719" fmla="*/ f17730 1 1668461"/>
              <a:gd name="f22720" fmla="*/ f17731 1 1668461"/>
              <a:gd name="f22721" fmla="*/ f17732 1 764002"/>
              <a:gd name="f22722" fmla="*/ f17733 1 1668461"/>
              <a:gd name="f22723" fmla="*/ f17734 1 1668461"/>
              <a:gd name="f22724" fmla="*/ f17735 1 1668461"/>
              <a:gd name="f22725" fmla="*/ f17736 1 1668461"/>
              <a:gd name="f22726" fmla="*/ f17737 1 1668461"/>
              <a:gd name="f22727" fmla="*/ f17738 1 1668461"/>
              <a:gd name="f22728" fmla="*/ f17739 1 1668461"/>
              <a:gd name="f22729" fmla="*/ f17740 1 1668461"/>
              <a:gd name="f22730" fmla="*/ f17741 1 1668461"/>
              <a:gd name="f22731" fmla="*/ f17742 1 1668461"/>
              <a:gd name="f22732" fmla="*/ f17743 1 1668461"/>
              <a:gd name="f22733" fmla="*/ f17744 1 1668461"/>
              <a:gd name="f22734" fmla="*/ f17745 1 1668461"/>
              <a:gd name="f22735" fmla="*/ f17746 1 1668461"/>
              <a:gd name="f22736" fmla="*/ f17747 1 1668461"/>
              <a:gd name="f22737" fmla="*/ f17748 1 1668461"/>
              <a:gd name="f22738" fmla="*/ f17749 1 764002"/>
              <a:gd name="f22739" fmla="*/ f17750 1 1668461"/>
              <a:gd name="f22740" fmla="*/ f17751 1 764002"/>
              <a:gd name="f22741" fmla="*/ f17752 1 1668461"/>
              <a:gd name="f22742" fmla="*/ f17753 1 1668461"/>
              <a:gd name="f22743" fmla="*/ f17754 1 1668461"/>
              <a:gd name="f22744" fmla="*/ f17755 1 1668461"/>
              <a:gd name="f22745" fmla="*/ f17756 1 1668461"/>
              <a:gd name="f22746" fmla="*/ f17757 1 1668461"/>
              <a:gd name="f22747" fmla="*/ f17758 1 1668461"/>
              <a:gd name="f22748" fmla="*/ f17759 1 1668461"/>
              <a:gd name="f22749" fmla="*/ f17760 1 1668461"/>
              <a:gd name="f22750" fmla="*/ f17761 1 1668461"/>
              <a:gd name="f22751" fmla="*/ f17762 1 1668461"/>
              <a:gd name="f22752" fmla="*/ f17763 1 1668461"/>
              <a:gd name="f22753" fmla="*/ f17764 1 1668461"/>
              <a:gd name="f22754" fmla="*/ f17765 1 1668461"/>
              <a:gd name="f22755" fmla="*/ f17766 1 1668461"/>
              <a:gd name="f22756" fmla="*/ f17767 1 1668461"/>
              <a:gd name="f22757" fmla="*/ f17768 1 764002"/>
              <a:gd name="f22758" fmla="*/ f17769 1 1668461"/>
              <a:gd name="f22759" fmla="*/ f17770 1 1668461"/>
              <a:gd name="f22760" fmla="*/ f17771 1 1668461"/>
              <a:gd name="f22761" fmla="*/ f17772 1 764002"/>
              <a:gd name="f22762" fmla="*/ f17773 1 1668461"/>
              <a:gd name="f22763" fmla="*/ f17774 1 764002"/>
              <a:gd name="f22764" fmla="*/ f17775 1 1668461"/>
              <a:gd name="f22765" fmla="*/ f17776 1 1668461"/>
              <a:gd name="f22766" fmla="*/ f17777 1 1668461"/>
              <a:gd name="f22767" fmla="*/ f17778 1 764002"/>
              <a:gd name="f22768" fmla="*/ f17779 1 1668461"/>
              <a:gd name="f22769" fmla="*/ f17780 1 764002"/>
              <a:gd name="f22770" fmla="*/ f17781 1 1668461"/>
              <a:gd name="f22771" fmla="*/ f17782 1 1668461"/>
              <a:gd name="f22772" fmla="*/ f17783 1 1668461"/>
              <a:gd name="f22773" fmla="*/ f17784 1 1668461"/>
              <a:gd name="f22774" fmla="*/ f17785 1 1668461"/>
              <a:gd name="f22775" fmla="*/ f17786 1 1668461"/>
              <a:gd name="f22776" fmla="*/ f17787 1 1668461"/>
              <a:gd name="f22777" fmla="*/ f17788 1 1668461"/>
              <a:gd name="f22778" fmla="*/ f17789 1 1668461"/>
              <a:gd name="f22779" fmla="*/ f17790 1 1668461"/>
              <a:gd name="f22780" fmla="*/ f17791 1 1668461"/>
              <a:gd name="f22781" fmla="*/ f17792 1 1668461"/>
              <a:gd name="f22782" fmla="*/ f17793 1 764002"/>
              <a:gd name="f22783" fmla="*/ f17794 1 764002"/>
              <a:gd name="f22784" fmla="*/ f17795 1 1668461"/>
              <a:gd name="f22785" fmla="*/ f17796 1 764002"/>
              <a:gd name="f22786" fmla="*/ f17797 1 1668461"/>
              <a:gd name="f22787" fmla="*/ f17798 1 1668461"/>
              <a:gd name="f22788" fmla="*/ f17799 1 1668461"/>
              <a:gd name="f22789" fmla="*/ f17800 1 1668461"/>
              <a:gd name="f22790" fmla="*/ f17801 1 1668461"/>
              <a:gd name="f22791" fmla="*/ f17802 1 1668461"/>
              <a:gd name="f22792" fmla="*/ f17803 1 1668461"/>
              <a:gd name="f22793" fmla="*/ f17804 1 1668461"/>
              <a:gd name="f22794" fmla="*/ f17805 1 1668461"/>
              <a:gd name="f22795" fmla="*/ f17806 1 1668461"/>
              <a:gd name="f22796" fmla="*/ f17807 1 1668461"/>
              <a:gd name="f22797" fmla="*/ f17808 1 1668461"/>
              <a:gd name="f22798" fmla="*/ f17809 1 1668461"/>
              <a:gd name="f22799" fmla="*/ f17810 1 1668461"/>
              <a:gd name="f22800" fmla="*/ f17811 1 1668461"/>
              <a:gd name="f22801" fmla="*/ f17812 1 1668461"/>
              <a:gd name="f22802" fmla="*/ f17813 1 1668461"/>
              <a:gd name="f22803" fmla="*/ f17814 1 1668461"/>
              <a:gd name="f22804" fmla="*/ f17815 1 1668461"/>
              <a:gd name="f22805" fmla="*/ f17816 1 764002"/>
              <a:gd name="f22806" fmla="*/ f17817 1 1668461"/>
              <a:gd name="f22807" fmla="*/ f17818 1 764002"/>
              <a:gd name="f22808" fmla="*/ f17819 1 1668461"/>
              <a:gd name="f22809" fmla="*/ f17820 1 1668461"/>
              <a:gd name="f22810" fmla="*/ f17821 1 1668461"/>
              <a:gd name="f22811" fmla="*/ f17822 1 1668461"/>
              <a:gd name="f22812" fmla="*/ f17823 1 1668461"/>
              <a:gd name="f22813" fmla="*/ f17824 1 1668461"/>
              <a:gd name="f22814" fmla="*/ f17825 1 1668461"/>
              <a:gd name="f22815" fmla="*/ f17826 1 1668461"/>
              <a:gd name="f22816" fmla="*/ f17827 1 1668461"/>
              <a:gd name="f22817" fmla="*/ f17828 1 1668461"/>
              <a:gd name="f22818" fmla="*/ f17829 1 1668461"/>
              <a:gd name="f22819" fmla="*/ f17830 1 1668461"/>
              <a:gd name="f22820" fmla="*/ f17831 1 1668461"/>
              <a:gd name="f22821" fmla="*/ f17832 1 1668461"/>
              <a:gd name="f22822" fmla="*/ f17833 1 1668461"/>
              <a:gd name="f22823" fmla="*/ f17834 1 1668461"/>
              <a:gd name="f22824" fmla="*/ f17835 1 764002"/>
              <a:gd name="f22825" fmla="*/ f17836 1 1668461"/>
              <a:gd name="f22826" fmla="*/ f17837 1 1668461"/>
              <a:gd name="f22827" fmla="*/ f17838 1 1668461"/>
              <a:gd name="f22828" fmla="*/ f17839 1 764002"/>
              <a:gd name="f22829" fmla="*/ f17840 1 1668461"/>
              <a:gd name="f22830" fmla="*/ f17841 1 764002"/>
              <a:gd name="f22831" fmla="*/ f17842 1 1668461"/>
              <a:gd name="f22832" fmla="*/ f17843 1 764002"/>
              <a:gd name="f22833" fmla="*/ f17844 1 1668461"/>
              <a:gd name="f22834" fmla="*/ f17845 1 764002"/>
              <a:gd name="f22835" fmla="*/ f17846 1 1668461"/>
              <a:gd name="f22836" fmla="*/ f17847 1 1668461"/>
              <a:gd name="f22837" fmla="*/ f17848 1 1668461"/>
              <a:gd name="f22838" fmla="*/ f17849 1 764002"/>
              <a:gd name="f22839" fmla="*/ f17850 1 1668461"/>
              <a:gd name="f22840" fmla="*/ f17851 1 764002"/>
              <a:gd name="f22841" fmla="*/ f17852 1 764002"/>
              <a:gd name="f22842" fmla="*/ f17853 1 764002"/>
              <a:gd name="f22843" fmla="*/ f17854 1 1668461"/>
              <a:gd name="f22844" fmla="*/ f17855 1 764002"/>
              <a:gd name="f22845" fmla="*/ f17856 1 1668461"/>
              <a:gd name="f22846" fmla="*/ f17857 1 1668461"/>
              <a:gd name="f22847" fmla="*/ f17858 1 764002"/>
              <a:gd name="f22848" fmla="*/ f17859 1 1668461"/>
              <a:gd name="f22849" fmla="*/ f17860 1 1668461"/>
              <a:gd name="f22850" fmla="*/ f17861 1 1668461"/>
              <a:gd name="f22851" fmla="*/ f17862 1 1668461"/>
              <a:gd name="f22852" fmla="*/ f17863 1 1668461"/>
              <a:gd name="f22853" fmla="*/ f17864 1 1668461"/>
              <a:gd name="f22854" fmla="*/ f17865 1 1668461"/>
              <a:gd name="f22855" fmla="*/ f17866 1 1668461"/>
              <a:gd name="f22856" fmla="*/ f17867 1 1668461"/>
              <a:gd name="f22857" fmla="*/ f17868 1 1668461"/>
              <a:gd name="f22858" fmla="*/ f17869 1 1668461"/>
              <a:gd name="f22859" fmla="*/ f17870 1 1668461"/>
              <a:gd name="f22860" fmla="*/ f17871 1 1668461"/>
              <a:gd name="f22861" fmla="*/ f17872 1 1668461"/>
              <a:gd name="f22862" fmla="*/ f17873 1 1668461"/>
              <a:gd name="f22863" fmla="*/ f17874 1 1668461"/>
              <a:gd name="f22864" fmla="*/ f17875 1 1668461"/>
              <a:gd name="f22865" fmla="*/ f17876 1 1668461"/>
              <a:gd name="f22866" fmla="*/ f17877 1 1668461"/>
              <a:gd name="f22867" fmla="*/ f17878 1 1668461"/>
              <a:gd name="f22868" fmla="*/ f17879 1 1668461"/>
              <a:gd name="f22869" fmla="*/ f17880 1 1668461"/>
              <a:gd name="f22870" fmla="*/ f17881 1 1668461"/>
              <a:gd name="f22871" fmla="*/ f17882 1 1668461"/>
              <a:gd name="f22872" fmla="*/ f17883 1 1668461"/>
              <a:gd name="f22873" fmla="*/ f17884 1 764002"/>
              <a:gd name="f22874" fmla="*/ f17885 1 1668461"/>
              <a:gd name="f22875" fmla="*/ f17886 1 764002"/>
              <a:gd name="f22876" fmla="*/ f17887 1 1668461"/>
              <a:gd name="f22877" fmla="*/ f17888 1 1668461"/>
              <a:gd name="f22878" fmla="*/ f17889 1 1668461"/>
              <a:gd name="f22879" fmla="*/ f17890 1 1668461"/>
              <a:gd name="f22880" fmla="*/ f17891 1 1668461"/>
              <a:gd name="f22881" fmla="*/ f17892 1 1668461"/>
              <a:gd name="f22882" fmla="*/ f17893 1 1668461"/>
              <a:gd name="f22883" fmla="*/ f17894 1 1668461"/>
              <a:gd name="f22884" fmla="*/ f17895 1 1668461"/>
              <a:gd name="f22885" fmla="*/ f17896 1 1668461"/>
              <a:gd name="f22886" fmla="*/ f17897 1 1668461"/>
              <a:gd name="f22887" fmla="*/ f17898 1 1668461"/>
              <a:gd name="f22888" fmla="*/ f17899 1 1668461"/>
              <a:gd name="f22889" fmla="*/ f17900 1 1668461"/>
              <a:gd name="f22890" fmla="*/ f17901 1 1668461"/>
              <a:gd name="f22891" fmla="*/ f17902 1 1668461"/>
              <a:gd name="f22892" fmla="*/ f17903 1 1668461"/>
              <a:gd name="f22893" fmla="*/ f17904 1 1668461"/>
              <a:gd name="f22894" fmla="*/ f17905 1 1668461"/>
              <a:gd name="f22895" fmla="*/ f17906 1 1668461"/>
              <a:gd name="f22896" fmla="*/ f17907 1 1668461"/>
              <a:gd name="f22897" fmla="*/ f17908 1 1668461"/>
              <a:gd name="f22898" fmla="*/ f17909 1 1668461"/>
              <a:gd name="f22899" fmla="*/ f17910 1 1668461"/>
              <a:gd name="f22900" fmla="*/ f17911 1 1668461"/>
              <a:gd name="f22901" fmla="*/ f17912 1 1668461"/>
              <a:gd name="f22902" fmla="*/ f17913 1 1668461"/>
              <a:gd name="f22903" fmla="*/ f17914 1 1668461"/>
              <a:gd name="f22904" fmla="*/ f17915 1 1668461"/>
              <a:gd name="f22905" fmla="*/ f17916 1 1668461"/>
              <a:gd name="f22906" fmla="*/ f17917 1 1668461"/>
              <a:gd name="f22907" fmla="*/ f17918 1 1668461"/>
              <a:gd name="f22908" fmla="*/ f17919 1 1668461"/>
              <a:gd name="f22909" fmla="*/ f17920 1 1668461"/>
              <a:gd name="f22910" fmla="*/ f17921 1 1668461"/>
              <a:gd name="f22911" fmla="*/ f17922 1 1668461"/>
              <a:gd name="f22912" fmla="*/ f17923 1 1668461"/>
              <a:gd name="f22913" fmla="*/ f17924 1 1668461"/>
              <a:gd name="f22914" fmla="*/ f17925 1 1668461"/>
              <a:gd name="f22915" fmla="*/ f17926 1 1668461"/>
              <a:gd name="f22916" fmla="*/ f17927 1 1668461"/>
              <a:gd name="f22917" fmla="*/ f17928 1 1668461"/>
              <a:gd name="f22918" fmla="*/ f17929 1 1668461"/>
              <a:gd name="f22919" fmla="*/ f17930 1 764002"/>
              <a:gd name="f22920" fmla="*/ f17931 1 764002"/>
              <a:gd name="f22921" fmla="*/ f17932 1 1668461"/>
              <a:gd name="f22922" fmla="*/ f17933 1 1668461"/>
              <a:gd name="f22923" fmla="*/ f17934 1 1668461"/>
              <a:gd name="f22924" fmla="*/ f17935 1 1668461"/>
              <a:gd name="f22925" fmla="*/ f17936 1 1668461"/>
              <a:gd name="f22926" fmla="*/ f17937 1 1668461"/>
              <a:gd name="f22927" fmla="*/ f17938 1 1668461"/>
              <a:gd name="f22928" fmla="*/ f17939 1 1668461"/>
              <a:gd name="f22929" fmla="*/ f17940 1 1668461"/>
              <a:gd name="f22930" fmla="*/ f17941 1 1668461"/>
              <a:gd name="f22931" fmla="*/ f17942 1 1668461"/>
              <a:gd name="f22932" fmla="*/ f17943 1 1668461"/>
              <a:gd name="f22933" fmla="*/ f17944 1 1668461"/>
              <a:gd name="f22934" fmla="*/ f17945 1 1668461"/>
              <a:gd name="f22935" fmla="*/ f17946 1 1668461"/>
              <a:gd name="f22936" fmla="*/ f17947 1 1668461"/>
              <a:gd name="f22937" fmla="*/ f17948 1 1668461"/>
              <a:gd name="f22938" fmla="*/ f17949 1 1668461"/>
              <a:gd name="f22939" fmla="*/ f17950 1 1668461"/>
              <a:gd name="f22940" fmla="*/ f17951 1 1668461"/>
              <a:gd name="f22941" fmla="*/ f17952 1 764002"/>
              <a:gd name="f22942" fmla="*/ f17953 1 1668461"/>
              <a:gd name="f22943" fmla="*/ f17954 1 1668461"/>
              <a:gd name="f22944" fmla="*/ f17955 1 1668461"/>
              <a:gd name="f22945" fmla="*/ f17956 1 1668461"/>
              <a:gd name="f22946" fmla="*/ f17957 1 1668461"/>
              <a:gd name="f22947" fmla="*/ f17958 1 1668461"/>
              <a:gd name="f22948" fmla="*/ f17959 1 1668461"/>
              <a:gd name="f22949" fmla="*/ f17960 1 1668461"/>
              <a:gd name="f22950" fmla="*/ f17961 1 1668461"/>
              <a:gd name="f22951" fmla="*/ f17962 1 1668461"/>
              <a:gd name="f22952" fmla="*/ f17963 1 1668461"/>
              <a:gd name="f22953" fmla="*/ f17964 1 1668461"/>
              <a:gd name="f22954" fmla="*/ f17965 1 1668461"/>
              <a:gd name="f22955" fmla="*/ f17966 1 1668461"/>
              <a:gd name="f22956" fmla="*/ f17967 1 1668461"/>
              <a:gd name="f22957" fmla="*/ f17968 1 1668461"/>
              <a:gd name="f22958" fmla="*/ f17969 1 1668461"/>
              <a:gd name="f22959" fmla="*/ f17970 1 1668461"/>
              <a:gd name="f22960" fmla="*/ f17971 1 1668461"/>
              <a:gd name="f22961" fmla="*/ f17972 1 764002"/>
              <a:gd name="f22962" fmla="*/ f17973 1 1668461"/>
              <a:gd name="f22963" fmla="*/ f17974 1 764002"/>
              <a:gd name="f22964" fmla="*/ f17975 1 1668461"/>
              <a:gd name="f22965" fmla="*/ f17976 1 1668461"/>
              <a:gd name="f22966" fmla="*/ f17977 1 1668461"/>
              <a:gd name="f22967" fmla="*/ f17978 1 1668461"/>
              <a:gd name="f22968" fmla="*/ f17979 1 764002"/>
              <a:gd name="f22969" fmla="*/ f17980 1 1668461"/>
              <a:gd name="f22970" fmla="*/ f17981 1 764002"/>
              <a:gd name="f22971" fmla="*/ f17982 1 1668461"/>
              <a:gd name="f22972" fmla="*/ f17983 1 1668461"/>
              <a:gd name="f22973" fmla="*/ f17984 1 1668461"/>
              <a:gd name="f22974" fmla="*/ f17985 1 1668461"/>
              <a:gd name="f22975" fmla="*/ f17986 1 764002"/>
              <a:gd name="f22976" fmla="*/ f17987 1 1668461"/>
              <a:gd name="f22977" fmla="*/ f17988 1 1668461"/>
              <a:gd name="f22978" fmla="*/ f17989 1 1668461"/>
              <a:gd name="f22979" fmla="*/ f17990 1 764002"/>
              <a:gd name="f22980" fmla="*/ f17991 1 1668461"/>
              <a:gd name="f22981" fmla="*/ f17992 1 1668461"/>
              <a:gd name="f22982" fmla="*/ f17993 1 1668461"/>
              <a:gd name="f22983" fmla="*/ f17994 1 1668461"/>
              <a:gd name="f22984" fmla="*/ f17995 1 764002"/>
              <a:gd name="f22985" fmla="*/ f17996 1 1668461"/>
              <a:gd name="f22986" fmla="*/ f17997 1 1668461"/>
              <a:gd name="f22987" fmla="*/ f17998 1 1668461"/>
              <a:gd name="f22988" fmla="*/ f17999 1 1668461"/>
              <a:gd name="f22989" fmla="*/ f18000 1 764002"/>
              <a:gd name="f22990" fmla="*/ f18001 1 1668461"/>
              <a:gd name="f22991" fmla="*/ f18002 1 1668461"/>
              <a:gd name="f22992" fmla="*/ f18003 1 1668461"/>
              <a:gd name="f22993" fmla="*/ f18004 1 1668461"/>
              <a:gd name="f22994" fmla="*/ f18005 1 764002"/>
              <a:gd name="f22995" fmla="*/ f18006 1 1668461"/>
              <a:gd name="f22996" fmla="*/ f18007 1 1668461"/>
              <a:gd name="f22997" fmla="*/ f18008 1 1668461"/>
              <a:gd name="f22998" fmla="*/ f18009 1 1668461"/>
              <a:gd name="f22999" fmla="*/ f18010 1 1668461"/>
              <a:gd name="f23000" fmla="*/ f18011 1 1668461"/>
              <a:gd name="f23001" fmla="*/ f18012 1 1668461"/>
              <a:gd name="f23002" fmla="*/ f18013 1 1668461"/>
              <a:gd name="f23003" fmla="*/ f18014 1 1668461"/>
              <a:gd name="f23004" fmla="*/ f18015 1 1668461"/>
              <a:gd name="f23005" fmla="*/ f18016 1 764002"/>
              <a:gd name="f23006" fmla="*/ f18017 1 1668461"/>
              <a:gd name="f23007" fmla="*/ f18018 1 1668461"/>
              <a:gd name="f23008" fmla="*/ f18019 1 764002"/>
              <a:gd name="f23009" fmla="*/ f18020 1 1668461"/>
              <a:gd name="f23010" fmla="*/ f18021 1 764002"/>
              <a:gd name="f23011" fmla="*/ f18022 1 1668461"/>
              <a:gd name="f23012" fmla="*/ f18023 1 1668461"/>
              <a:gd name="f23013" fmla="*/ f18024 1 764002"/>
              <a:gd name="f23014" fmla="*/ f18025 1 1668461"/>
              <a:gd name="f23015" fmla="*/ f18026 1 1668461"/>
              <a:gd name="f23016" fmla="*/ f18027 1 1668461"/>
              <a:gd name="f23017" fmla="*/ f18028 1 764002"/>
              <a:gd name="f23018" fmla="*/ f18029 1 1668461"/>
              <a:gd name="f23019" fmla="*/ f18030 1 1668461"/>
              <a:gd name="f23020" fmla="*/ f18031 1 1668461"/>
              <a:gd name="f23021" fmla="*/ f18032 1 764002"/>
              <a:gd name="f23022" fmla="*/ f18033 1 1668461"/>
              <a:gd name="f23023" fmla="*/ f18034 1 1668461"/>
              <a:gd name="f23024" fmla="*/ f18035 1 1668461"/>
              <a:gd name="f23025" fmla="*/ f18036 1 764002"/>
              <a:gd name="f23026" fmla="*/ f18037 1 1668461"/>
              <a:gd name="f23027" fmla="*/ f18038 1 1668461"/>
              <a:gd name="f23028" fmla="*/ f18039 1 1668461"/>
              <a:gd name="f23029" fmla="*/ f18040 1 1668461"/>
              <a:gd name="f23030" fmla="*/ f18041 1 764002"/>
              <a:gd name="f23031" fmla="*/ f18042 1 1668461"/>
              <a:gd name="f23032" fmla="*/ f18043 1 1668461"/>
              <a:gd name="f23033" fmla="*/ f18044 1 1668461"/>
              <a:gd name="f23034" fmla="*/ f18045 1 1668461"/>
              <a:gd name="f23035" fmla="*/ f18046 1 764002"/>
              <a:gd name="f23036" fmla="*/ f18047 1 1668461"/>
              <a:gd name="f23037" fmla="*/ f18048 1 1668461"/>
              <a:gd name="f23038" fmla="*/ f18049 1 1668461"/>
              <a:gd name="f23039" fmla="*/ f18050 1 1668461"/>
              <a:gd name="f23040" fmla="*/ f18051 1 1668461"/>
              <a:gd name="f23041" fmla="*/ f18052 1 1668461"/>
              <a:gd name="f23042" fmla="*/ f18053 1 1668461"/>
              <a:gd name="f23043" fmla="*/ f18054 1 1668461"/>
              <a:gd name="f23044" fmla="*/ f18055 1 1668461"/>
              <a:gd name="f23045" fmla="*/ f18056 1 1668461"/>
              <a:gd name="f23046" fmla="*/ f18057 1 1668461"/>
              <a:gd name="f23047" fmla="*/ f18058 1 1668461"/>
              <a:gd name="f23048" fmla="*/ f18059 1 1668461"/>
              <a:gd name="f23049" fmla="*/ f18060 1 1668461"/>
              <a:gd name="f23050" fmla="*/ f18061 1 1668461"/>
              <a:gd name="f23051" fmla="*/ f18062 1 1668461"/>
              <a:gd name="f23052" fmla="*/ f18063 1 1668461"/>
              <a:gd name="f23053" fmla="*/ f18064 1 1668461"/>
              <a:gd name="f23054" fmla="*/ f18065 1 1668461"/>
              <a:gd name="f23055" fmla="*/ f18066 1 1668461"/>
              <a:gd name="f23056" fmla="*/ f18067 1 1668461"/>
              <a:gd name="f23057" fmla="*/ f18068 1 1668461"/>
              <a:gd name="f23058" fmla="*/ f18069 1 764002"/>
              <a:gd name="f23059" fmla="*/ f18070 1 1668461"/>
              <a:gd name="f23060" fmla="*/ f18071 1 764002"/>
              <a:gd name="f23061" fmla="*/ f18072 1 1668461"/>
              <a:gd name="f23062" fmla="*/ f18073 1 1668461"/>
              <a:gd name="f23063" fmla="*/ f18074 1 1668461"/>
              <a:gd name="f23064" fmla="*/ f18075 1 1668461"/>
              <a:gd name="f23065" fmla="*/ f18076 1 1668461"/>
              <a:gd name="f23066" fmla="*/ f18077 1 1668461"/>
              <a:gd name="f23067" fmla="*/ f18078 1 1668461"/>
              <a:gd name="f23068" fmla="*/ f18079 1 1668461"/>
              <a:gd name="f23069" fmla="*/ f18080 1 1668461"/>
              <a:gd name="f23070" fmla="*/ f18081 1 1668461"/>
              <a:gd name="f23071" fmla="*/ f18082 1 1668461"/>
              <a:gd name="f23072" fmla="*/ f18083 1 1668461"/>
              <a:gd name="f23073" fmla="*/ f18084 1 1668461"/>
              <a:gd name="f23074" fmla="*/ f18085 1 1668461"/>
              <a:gd name="f23075" fmla="*/ f18086 1 1668461"/>
              <a:gd name="f23076" fmla="*/ f18087 1 1668461"/>
              <a:gd name="f23077" fmla="*/ f18088 1 1668461"/>
              <a:gd name="f23078" fmla="*/ f18089 1 764002"/>
              <a:gd name="f23079" fmla="*/ f18090 1 1668461"/>
              <a:gd name="f23080" fmla="*/ f18091 1 764002"/>
              <a:gd name="f23081" fmla="*/ f18092 1 1668461"/>
              <a:gd name="f23082" fmla="*/ f18093 1 1668461"/>
              <a:gd name="f23083" fmla="*/ f18094 1 1668461"/>
              <a:gd name="f23084" fmla="*/ f18095 1 1668461"/>
              <a:gd name="f23085" fmla="*/ f18096 1 1668461"/>
              <a:gd name="f23086" fmla="*/ f18097 1 1668461"/>
              <a:gd name="f23087" fmla="*/ f18098 1 1668461"/>
              <a:gd name="f23088" fmla="*/ f18099 1 764002"/>
              <a:gd name="f23089" fmla="*/ f18100 1 764002"/>
              <a:gd name="f23090" fmla="*/ f18101 1 1668461"/>
              <a:gd name="f23091" fmla="*/ f18102 1 764002"/>
              <a:gd name="f23092" fmla="*/ f18103 1 1668461"/>
              <a:gd name="f23093" fmla="*/ f18104 1 764002"/>
              <a:gd name="f23094" fmla="*/ f18105 1 1668461"/>
              <a:gd name="f23095" fmla="*/ f18106 1 1668461"/>
              <a:gd name="f23096" fmla="*/ f18107 1 1668461"/>
              <a:gd name="f23097" fmla="*/ f18108 1 1668461"/>
              <a:gd name="f23098" fmla="*/ f18109 1 764002"/>
              <a:gd name="f23099" fmla="*/ f18110 1 1668461"/>
              <a:gd name="f23100" fmla="*/ f18111 1 764002"/>
              <a:gd name="f23101" fmla="*/ f18112 1 1668461"/>
              <a:gd name="f23102" fmla="*/ f18113 1 764002"/>
              <a:gd name="f23103" fmla="*/ f18114 1 1668461"/>
              <a:gd name="f23104" fmla="*/ f18115 1 764002"/>
              <a:gd name="f23105" fmla="*/ f18116 1 1668461"/>
              <a:gd name="f23106" fmla="*/ f18117 1 764002"/>
              <a:gd name="f23107" fmla="*/ f18118 1 1668461"/>
              <a:gd name="f23108" fmla="*/ f18119 1 1668461"/>
              <a:gd name="f23109" fmla="*/ f18120 1 764002"/>
              <a:gd name="f23110" fmla="*/ f18121 1 1668461"/>
              <a:gd name="f23111" fmla="*/ f18122 1 764002"/>
              <a:gd name="f23112" fmla="*/ f18123 1 1668461"/>
              <a:gd name="f23113" fmla="*/ f18124 1 1668461"/>
              <a:gd name="f23114" fmla="*/ f18125 1 1668461"/>
              <a:gd name="f23115" fmla="*/ f18126 1 1668461"/>
              <a:gd name="f23116" fmla="*/ f18127 1 1668461"/>
              <a:gd name="f23117" fmla="*/ f18128 1 1668461"/>
              <a:gd name="f23118" fmla="*/ f18129 1 1668461"/>
              <a:gd name="f23119" fmla="*/ f18130 1 1668461"/>
              <a:gd name="f23120" fmla="*/ f18131 1 1668461"/>
              <a:gd name="f23121" fmla="*/ f18132 1 1668461"/>
              <a:gd name="f23122" fmla="*/ f18133 1 1668461"/>
              <a:gd name="f23123" fmla="*/ f18134 1 1668461"/>
              <a:gd name="f23124" fmla="*/ f18135 1 1668461"/>
              <a:gd name="f23125" fmla="*/ f18136 1 1668461"/>
              <a:gd name="f23126" fmla="*/ f18137 1 1668461"/>
              <a:gd name="f23127" fmla="*/ f18138 1 764002"/>
              <a:gd name="f23128" fmla="*/ f18139 1 1668461"/>
              <a:gd name="f23129" fmla="*/ f18140 1 1668461"/>
              <a:gd name="f23130" fmla="*/ f18141 1 1668461"/>
              <a:gd name="f23131" fmla="*/ f18142 1 764002"/>
              <a:gd name="f23132" fmla="*/ f18143 1 1668461"/>
              <a:gd name="f23133" fmla="*/ f18144 1 764002"/>
              <a:gd name="f23134" fmla="*/ f18145 1 1668461"/>
              <a:gd name="f23135" fmla="*/ f18146 1 764002"/>
              <a:gd name="f23136" fmla="*/ f18147 1 1668461"/>
              <a:gd name="f23137" fmla="*/ f18148 1 1668461"/>
              <a:gd name="f23138" fmla="*/ f18149 1 1668461"/>
              <a:gd name="f23139" fmla="*/ f18150 1 764002"/>
              <a:gd name="f23140" fmla="*/ f18151 1 1668461"/>
              <a:gd name="f23141" fmla="*/ f18152 1 764002"/>
              <a:gd name="f23142" fmla="*/ f18153 1 1668461"/>
              <a:gd name="f23143" fmla="*/ f18154 1 1668461"/>
              <a:gd name="f23144" fmla="*/ f18155 1 1668461"/>
              <a:gd name="f23145" fmla="*/ f18156 1 1668461"/>
              <a:gd name="f23146" fmla="*/ f18157 1 1668461"/>
              <a:gd name="f23147" fmla="*/ f18158 1 1668461"/>
              <a:gd name="f23148" fmla="*/ f18159 1 1668461"/>
              <a:gd name="f23149" fmla="*/ f18160 1 1668461"/>
              <a:gd name="f23150" fmla="*/ f18161 1 1668461"/>
              <a:gd name="f23151" fmla="*/ f18162 1 1668461"/>
              <a:gd name="f23152" fmla="*/ f18163 1 1668461"/>
              <a:gd name="f23153" fmla="*/ f18164 1 1668461"/>
              <a:gd name="f23154" fmla="*/ f18165 1 1668461"/>
              <a:gd name="f23155" fmla="*/ f18166 1 1668461"/>
              <a:gd name="f23156" fmla="*/ f18167 1 764002"/>
              <a:gd name="f23157" fmla="*/ f18168 1 1668461"/>
              <a:gd name="f23158" fmla="*/ f18169 1 1668461"/>
              <a:gd name="f23159" fmla="*/ f18170 1 1668461"/>
              <a:gd name="f23160" fmla="*/ f18171 1 1668461"/>
              <a:gd name="f23161" fmla="*/ f18172 1 1668461"/>
              <a:gd name="f23162" fmla="*/ f18173 1 1668461"/>
              <a:gd name="f23163" fmla="*/ f18174 1 1668461"/>
              <a:gd name="f23164" fmla="*/ f18175 1 1668461"/>
              <a:gd name="f23165" fmla="*/ f18176 1 1668461"/>
              <a:gd name="f23166" fmla="*/ f18177 1 764002"/>
              <a:gd name="f23167" fmla="*/ f18178 1 1668461"/>
              <a:gd name="f23168" fmla="*/ f18179 1 764002"/>
              <a:gd name="f23169" fmla="*/ f18180 1 1668461"/>
              <a:gd name="f23170" fmla="*/ f18181 1 764002"/>
              <a:gd name="f23171" fmla="*/ f18182 1 1668461"/>
              <a:gd name="f23172" fmla="*/ f18183 1 764002"/>
              <a:gd name="f23173" fmla="*/ f18184 1 1668461"/>
              <a:gd name="f23174" fmla="*/ f18185 1 764002"/>
              <a:gd name="f23175" fmla="*/ f18186 1 1668461"/>
              <a:gd name="f23176" fmla="*/ f18187 1 764002"/>
              <a:gd name="f23177" fmla="*/ f18188 1 1668461"/>
              <a:gd name="f23178" fmla="*/ f18189 1 764002"/>
              <a:gd name="f23179" fmla="*/ f18190 1 1668461"/>
              <a:gd name="f23180" fmla="*/ f18191 1 1668461"/>
              <a:gd name="f23181" fmla="*/ f18192 1 1668461"/>
              <a:gd name="f23182" fmla="*/ f18193 1 1668461"/>
              <a:gd name="f23183" fmla="*/ f18194 1 764002"/>
              <a:gd name="f23184" fmla="*/ f18195 1 1668461"/>
              <a:gd name="f23185" fmla="*/ f18196 1 1668461"/>
              <a:gd name="f23186" fmla="*/ f18197 1 764002"/>
              <a:gd name="f23187" fmla="*/ f18198 1 1668461"/>
              <a:gd name="f23188" fmla="*/ f18199 1 1668461"/>
              <a:gd name="f23189" fmla="*/ f18200 1 1668461"/>
              <a:gd name="f23190" fmla="*/ f18201 1 764002"/>
              <a:gd name="f23191" fmla="*/ f18202 1 1668461"/>
              <a:gd name="f23192" fmla="*/ f18203 1 1668461"/>
              <a:gd name="f23193" fmla="*/ f18204 1 1668461"/>
              <a:gd name="f23194" fmla="*/ f18205 1 1668461"/>
              <a:gd name="f23195" fmla="*/ f18206 1 1668461"/>
              <a:gd name="f23196" fmla="*/ f18207 1 764002"/>
              <a:gd name="f23197" fmla="*/ f18208 1 1668461"/>
              <a:gd name="f23198" fmla="*/ f18209 1 1668461"/>
              <a:gd name="f23199" fmla="*/ f18210 1 1668461"/>
              <a:gd name="f23200" fmla="*/ f18211 1 764002"/>
              <a:gd name="f23201" fmla="*/ f18212 1 1668461"/>
              <a:gd name="f23202" fmla="*/ f18213 1 764002"/>
              <a:gd name="f23203" fmla="*/ f18214 1 1668461"/>
              <a:gd name="f23204" fmla="*/ f18215 1 764002"/>
              <a:gd name="f23205" fmla="*/ f18216 1 1668461"/>
              <a:gd name="f23206" fmla="*/ f18217 1 764002"/>
              <a:gd name="f23207" fmla="*/ f18218 1 1668461"/>
              <a:gd name="f23208" fmla="*/ f18219 1 1668461"/>
              <a:gd name="f23209" fmla="*/ f18220 1 1668461"/>
              <a:gd name="f23210" fmla="*/ f18221 1 1668461"/>
              <a:gd name="f23211" fmla="*/ f18222 1 1668461"/>
              <a:gd name="f23212" fmla="*/ f18223 1 1668461"/>
              <a:gd name="f23213" fmla="*/ f18224 1 1668461"/>
              <a:gd name="f23214" fmla="*/ f18225 1 1668461"/>
              <a:gd name="f23215" fmla="*/ f18226 1 764002"/>
              <a:gd name="f23216" fmla="*/ f18227 1 1668461"/>
              <a:gd name="f23217" fmla="*/ f18228 1 764002"/>
              <a:gd name="f23218" fmla="*/ f18229 1 1668461"/>
              <a:gd name="f23219" fmla="*/ f18230 1 764002"/>
              <a:gd name="f23220" fmla="*/ f18231 1 1668461"/>
              <a:gd name="f23221" fmla="*/ f18232 1 1668461"/>
              <a:gd name="f23222" fmla="*/ f18233 1 764002"/>
              <a:gd name="f23223" fmla="*/ f18234 1 1668461"/>
              <a:gd name="f23224" fmla="*/ f18235 1 1668461"/>
              <a:gd name="f23225" fmla="*/ f18236 1 1668461"/>
              <a:gd name="f23226" fmla="*/ f18237 1 764002"/>
              <a:gd name="f23227" fmla="*/ f18238 1 1668461"/>
              <a:gd name="f23228" fmla="*/ f18239 1 1668461"/>
              <a:gd name="f23229" fmla="*/ f18240 1 1668461"/>
              <a:gd name="f23230" fmla="*/ f18241 1 1668461"/>
              <a:gd name="f23231" fmla="*/ f18242 1 764002"/>
              <a:gd name="f23232" fmla="*/ f18243 1 1668461"/>
              <a:gd name="f23233" fmla="*/ f18244 1 764002"/>
              <a:gd name="f23234" fmla="*/ f18245 1 1668461"/>
              <a:gd name="f23235" fmla="*/ f18246 1 1668461"/>
              <a:gd name="f23236" fmla="*/ f18247 1 1668461"/>
              <a:gd name="f23237" fmla="*/ f18248 1 1668461"/>
              <a:gd name="f23238" fmla="*/ f18249 1 1668461"/>
              <a:gd name="f23239" fmla="*/ f18250 1 1668461"/>
              <a:gd name="f23240" fmla="*/ f18251 1 1668461"/>
              <a:gd name="f23241" fmla="*/ f18252 1 1668461"/>
              <a:gd name="f23242" fmla="*/ f18253 1 1668461"/>
              <a:gd name="f23243" fmla="*/ f18254 1 1668461"/>
              <a:gd name="f23244" fmla="*/ f18255 1 764002"/>
              <a:gd name="f23245" fmla="*/ f18256 1 1668461"/>
              <a:gd name="f23246" fmla="*/ f18257 1 764002"/>
              <a:gd name="f23247" fmla="*/ f18258 1 1668461"/>
              <a:gd name="f23248" fmla="*/ f18259 1 1668461"/>
              <a:gd name="f23249" fmla="*/ f18260 1 1668461"/>
              <a:gd name="f23250" fmla="*/ f18261 1 1668461"/>
              <a:gd name="f23251" fmla="*/ f18262 1 764002"/>
              <a:gd name="f23252" fmla="*/ f18263 1 1668461"/>
              <a:gd name="f23253" fmla="*/ f18264 1 1668461"/>
              <a:gd name="f23254" fmla="*/ f18265 1 1668461"/>
              <a:gd name="f23255" fmla="*/ f18266 1 1668461"/>
              <a:gd name="f23256" fmla="*/ f18267 1 1668461"/>
              <a:gd name="f23257" fmla="*/ f18268 1 764002"/>
              <a:gd name="f23258" fmla="*/ f18269 1 1668461"/>
              <a:gd name="f23259" fmla="*/ f18270 1 764002"/>
              <a:gd name="f23260" fmla="*/ f18271 1 1668461"/>
              <a:gd name="f23261" fmla="*/ f18272 1 1668461"/>
              <a:gd name="f23262" fmla="*/ f18273 1 1668461"/>
              <a:gd name="f23263" fmla="*/ f18274 1 764002"/>
              <a:gd name="f23264" fmla="*/ f18275 1 1668461"/>
              <a:gd name="f23265" fmla="*/ f18276 1 1668461"/>
              <a:gd name="f23266" fmla="*/ f18277 1 1668461"/>
              <a:gd name="f23267" fmla="*/ f18278 1 764002"/>
              <a:gd name="f23268" fmla="*/ f18279 1 1668461"/>
              <a:gd name="f23269" fmla="*/ f18280 1 764002"/>
              <a:gd name="f23270" fmla="*/ f18281 1 1668461"/>
              <a:gd name="f23271" fmla="*/ f18282 1 764002"/>
              <a:gd name="f23272" fmla="*/ f18283 1 1668461"/>
              <a:gd name="f23273" fmla="*/ f18284 1 764002"/>
              <a:gd name="f23274" fmla="*/ f18285 1 1668461"/>
              <a:gd name="f23275" fmla="*/ f18286 1 764002"/>
              <a:gd name="f23276" fmla="*/ f18287 1 1668461"/>
              <a:gd name="f23277" fmla="*/ f18288 1 1668461"/>
              <a:gd name="f23278" fmla="*/ f18289 1 1668461"/>
              <a:gd name="f23279" fmla="*/ f18290 1 764002"/>
              <a:gd name="f23280" fmla="*/ f18291 1 1668461"/>
              <a:gd name="f23281" fmla="*/ f18292 1 1668461"/>
              <a:gd name="f23282" fmla="*/ f18293 1 1668461"/>
              <a:gd name="f23283" fmla="*/ f18294 1 764002"/>
              <a:gd name="f23284" fmla="*/ f18295 1 1668461"/>
              <a:gd name="f23285" fmla="*/ f18296 1 1668461"/>
              <a:gd name="f23286" fmla="*/ f18297 1 1668461"/>
              <a:gd name="f23287" fmla="*/ f18298 1 764002"/>
              <a:gd name="f23288" fmla="*/ f18299 1 1668461"/>
              <a:gd name="f23289" fmla="*/ f18300 1 1668461"/>
              <a:gd name="f23290" fmla="*/ f18301 1 1668461"/>
              <a:gd name="f23291" fmla="*/ f18302 1 764002"/>
              <a:gd name="f23292" fmla="*/ f18303 1 1668461"/>
              <a:gd name="f23293" fmla="*/ f18304 1 764002"/>
              <a:gd name="f23294" fmla="*/ f18305 1 1668461"/>
              <a:gd name="f23295" fmla="*/ f18306 1 764002"/>
              <a:gd name="f23296" fmla="*/ f18307 1 1668461"/>
              <a:gd name="f23297" fmla="*/ f18308 1 1668461"/>
              <a:gd name="f23298" fmla="*/ f18309 1 1668461"/>
              <a:gd name="f23299" fmla="*/ f18310 1 1668461"/>
              <a:gd name="f23300" fmla="*/ f18311 1 1668461"/>
              <a:gd name="f23301" fmla="*/ f18312 1 1668461"/>
              <a:gd name="f23302" fmla="*/ f18313 1 764002"/>
              <a:gd name="f23303" fmla="*/ f18314 1 1668461"/>
              <a:gd name="f23304" fmla="*/ f18315 1 764002"/>
              <a:gd name="f23305" fmla="*/ f18316 1 1668461"/>
              <a:gd name="f23306" fmla="*/ f18317 1 1668461"/>
              <a:gd name="f23307" fmla="*/ f18318 1 764002"/>
              <a:gd name="f23308" fmla="*/ f18319 1 1668461"/>
              <a:gd name="f23309" fmla="*/ f18320 1 1668461"/>
              <a:gd name="f23310" fmla="*/ f18321 1 1668461"/>
              <a:gd name="f23311" fmla="*/ f18322 1 1668461"/>
              <a:gd name="f23312" fmla="*/ f18323 1 1668461"/>
              <a:gd name="f23313" fmla="*/ f18324 1 1668461"/>
              <a:gd name="f23314" fmla="*/ f18325 1 764002"/>
              <a:gd name="f23315" fmla="*/ f18326 1 1668461"/>
              <a:gd name="f23316" fmla="*/ f18327 1 1668461"/>
              <a:gd name="f23317" fmla="*/ f18328 1 764002"/>
              <a:gd name="f23318" fmla="*/ f18329 1 1668461"/>
              <a:gd name="f23319" fmla="*/ f18330 1 1668461"/>
              <a:gd name="f23320" fmla="*/ f18331 1 764002"/>
              <a:gd name="f23321" fmla="*/ f18332 1 1668461"/>
              <a:gd name="f23322" fmla="*/ f18333 1 764002"/>
              <a:gd name="f23323" fmla="*/ f18334 1 1668461"/>
              <a:gd name="f23324" fmla="*/ f18335 1 764002"/>
              <a:gd name="f23325" fmla="*/ f18336 1 1668461"/>
              <a:gd name="f23326" fmla="*/ f18337 1 764002"/>
              <a:gd name="f23327" fmla="*/ f18338 1 1668461"/>
              <a:gd name="f23328" fmla="*/ f18339 1 1668461"/>
              <a:gd name="f23329" fmla="*/ f18340 1 1668461"/>
              <a:gd name="f23330" fmla="*/ f18341 1 1668461"/>
              <a:gd name="f23331" fmla="*/ f18342 1 764002"/>
              <a:gd name="f23332" fmla="*/ f18343 1 1668461"/>
              <a:gd name="f23333" fmla="*/ f18344 1 764002"/>
              <a:gd name="f23334" fmla="*/ f18345 1 1668461"/>
              <a:gd name="f23335" fmla="*/ f18346 1 1668461"/>
              <a:gd name="f23336" fmla="*/ f18347 1 764002"/>
              <a:gd name="f23337" fmla="*/ f18348 1 1668461"/>
              <a:gd name="f23338" fmla="*/ f18349 1 764002"/>
              <a:gd name="f23339" fmla="*/ f18350 1 1668461"/>
              <a:gd name="f23340" fmla="*/ f18351 1 764002"/>
              <a:gd name="f23341" fmla="*/ f18352 1 1668461"/>
              <a:gd name="f23342" fmla="*/ f18353 1 1668461"/>
              <a:gd name="f23343" fmla="*/ f18354 1 1668461"/>
              <a:gd name="f23344" fmla="*/ f5 1 f13365"/>
              <a:gd name="f23345" fmla="*/ f6 1 f13365"/>
              <a:gd name="f23346" fmla="*/ f5 1 f13366"/>
              <a:gd name="f23347" fmla="*/ f7 1 f13366"/>
              <a:gd name="f23348" fmla="+- f18355 0 f1"/>
              <a:gd name="f23349" fmla="*/ f18356 1 f13365"/>
              <a:gd name="f23350" fmla="*/ f18357 1 f13366"/>
              <a:gd name="f23351" fmla="*/ f18358 1 f13365"/>
              <a:gd name="f23352" fmla="*/ f18359 1 f13366"/>
              <a:gd name="f23353" fmla="*/ f18360 1 f13365"/>
              <a:gd name="f23354" fmla="*/ f18361 1 f13366"/>
              <a:gd name="f23355" fmla="*/ f18362 1 f13365"/>
              <a:gd name="f23356" fmla="*/ f18363 1 f13365"/>
              <a:gd name="f23357" fmla="*/ f18364 1 f13365"/>
              <a:gd name="f23358" fmla="*/ f18365 1 f13366"/>
              <a:gd name="f23359" fmla="*/ f18366 1 f13365"/>
              <a:gd name="f23360" fmla="*/ f18367 1 f13366"/>
              <a:gd name="f23361" fmla="*/ f18368 1 f13365"/>
              <a:gd name="f23362" fmla="*/ f18369 1 f13366"/>
              <a:gd name="f23363" fmla="*/ f18370 1 f13365"/>
              <a:gd name="f23364" fmla="*/ f18371 1 f13366"/>
              <a:gd name="f23365" fmla="*/ f18372 1 f13365"/>
              <a:gd name="f23366" fmla="*/ f18373 1 f13366"/>
              <a:gd name="f23367" fmla="*/ f18374 1 f13366"/>
              <a:gd name="f23368" fmla="*/ f18375 1 f13365"/>
              <a:gd name="f23369" fmla="*/ f18376 1 f13365"/>
              <a:gd name="f23370" fmla="*/ f18377 1 f13365"/>
              <a:gd name="f23371" fmla="*/ f18378 1 f13365"/>
              <a:gd name="f23372" fmla="*/ f18379 1 f13365"/>
              <a:gd name="f23373" fmla="*/ f18380 1 f13366"/>
              <a:gd name="f23374" fmla="*/ f18381 1 f13365"/>
              <a:gd name="f23375" fmla="*/ f18382 1 f13366"/>
              <a:gd name="f23376" fmla="*/ f18383 1 f13365"/>
              <a:gd name="f23377" fmla="*/ f18384 1 f13365"/>
              <a:gd name="f23378" fmla="*/ f18385 1 f13365"/>
              <a:gd name="f23379" fmla="*/ f18386 1 f13365"/>
              <a:gd name="f23380" fmla="*/ f18387 1 f13366"/>
              <a:gd name="f23381" fmla="*/ f18388 1 f13365"/>
              <a:gd name="f23382" fmla="*/ f18389 1 f13365"/>
              <a:gd name="f23383" fmla="*/ f18390 1 f13365"/>
              <a:gd name="f23384" fmla="*/ f18391 1 f13365"/>
              <a:gd name="f23385" fmla="*/ f18392 1 f13365"/>
              <a:gd name="f23386" fmla="*/ f18393 1 f13365"/>
              <a:gd name="f23387" fmla="*/ f18394 1 f13365"/>
              <a:gd name="f23388" fmla="*/ f18395 1 f13366"/>
              <a:gd name="f23389" fmla="*/ f18396 1 f13365"/>
              <a:gd name="f23390" fmla="*/ f18397 1 f13366"/>
              <a:gd name="f23391" fmla="*/ f18398 1 f13365"/>
              <a:gd name="f23392" fmla="*/ f18399 1 f13365"/>
              <a:gd name="f23393" fmla="*/ f18400 1 f13365"/>
              <a:gd name="f23394" fmla="*/ f18401 1 f13366"/>
              <a:gd name="f23395" fmla="*/ f18402 1 f13365"/>
              <a:gd name="f23396" fmla="*/ f18403 1 f13366"/>
              <a:gd name="f23397" fmla="*/ f18404 1 f13365"/>
              <a:gd name="f23398" fmla="*/ f18405 1 f13366"/>
              <a:gd name="f23399" fmla="*/ f18406 1 f13365"/>
              <a:gd name="f23400" fmla="*/ f18407 1 f13365"/>
              <a:gd name="f23401" fmla="*/ f18408 1 f13365"/>
              <a:gd name="f23402" fmla="*/ f18409 1 f13366"/>
              <a:gd name="f23403" fmla="*/ f18410 1 f13365"/>
              <a:gd name="f23404" fmla="*/ f18411 1 f13365"/>
              <a:gd name="f23405" fmla="*/ f18412 1 f13366"/>
              <a:gd name="f23406" fmla="*/ f18413 1 f13365"/>
              <a:gd name="f23407" fmla="*/ f18414 1 f13365"/>
              <a:gd name="f23408" fmla="*/ f18415 1 f13365"/>
              <a:gd name="f23409" fmla="*/ f18416 1 f13366"/>
              <a:gd name="f23410" fmla="*/ f18417 1 f13365"/>
              <a:gd name="f23411" fmla="*/ f18418 1 f13365"/>
              <a:gd name="f23412" fmla="*/ f18419 1 f13365"/>
              <a:gd name="f23413" fmla="*/ f18420 1 f13366"/>
              <a:gd name="f23414" fmla="*/ f18421 1 f13365"/>
              <a:gd name="f23415" fmla="*/ f18422 1 f13366"/>
              <a:gd name="f23416" fmla="*/ f18423 1 f13365"/>
              <a:gd name="f23417" fmla="*/ f18424 1 f13365"/>
              <a:gd name="f23418" fmla="*/ f18425 1 f13365"/>
              <a:gd name="f23419" fmla="*/ f18426 1 f13365"/>
              <a:gd name="f23420" fmla="*/ f18427 1 f13365"/>
              <a:gd name="f23421" fmla="*/ f18428 1 f13365"/>
              <a:gd name="f23422" fmla="*/ f18429 1 f13365"/>
              <a:gd name="f23423" fmla="*/ f18430 1 f13365"/>
              <a:gd name="f23424" fmla="*/ f18431 1 f13365"/>
              <a:gd name="f23425" fmla="*/ f18432 1 f13366"/>
              <a:gd name="f23426" fmla="*/ f18433 1 f13365"/>
              <a:gd name="f23427" fmla="*/ f18434 1 f13365"/>
              <a:gd name="f23428" fmla="*/ f18435 1 f13366"/>
              <a:gd name="f23429" fmla="*/ f18436 1 f13365"/>
              <a:gd name="f23430" fmla="*/ f18437 1 f13366"/>
              <a:gd name="f23431" fmla="*/ f18438 1 f13365"/>
              <a:gd name="f23432" fmla="*/ f18439 1 f13365"/>
              <a:gd name="f23433" fmla="*/ f18440 1 f13365"/>
              <a:gd name="f23434" fmla="*/ f18441 1 f13366"/>
              <a:gd name="f23435" fmla="*/ f18442 1 f13365"/>
              <a:gd name="f23436" fmla="*/ f18443 1 f13366"/>
              <a:gd name="f23437" fmla="*/ f18444 1 f13365"/>
              <a:gd name="f23438" fmla="*/ f18445 1 f13366"/>
              <a:gd name="f23439" fmla="*/ f18446 1 f13365"/>
              <a:gd name="f23440" fmla="*/ f18447 1 f13366"/>
              <a:gd name="f23441" fmla="*/ f18448 1 f13365"/>
              <a:gd name="f23442" fmla="*/ f18449 1 f13365"/>
              <a:gd name="f23443" fmla="*/ f18450 1 f13365"/>
              <a:gd name="f23444" fmla="*/ f18451 1 f13365"/>
              <a:gd name="f23445" fmla="*/ f18452 1 f13365"/>
              <a:gd name="f23446" fmla="*/ f18453 1 f13365"/>
              <a:gd name="f23447" fmla="*/ f18454 1 f13365"/>
              <a:gd name="f23448" fmla="*/ f18455 1 f13365"/>
              <a:gd name="f23449" fmla="*/ f18456 1 f13365"/>
              <a:gd name="f23450" fmla="*/ f18457 1 f13365"/>
              <a:gd name="f23451" fmla="*/ f18458 1 f13365"/>
              <a:gd name="f23452" fmla="*/ f18459 1 f13365"/>
              <a:gd name="f23453" fmla="*/ f18460 1 f13365"/>
              <a:gd name="f23454" fmla="*/ f18461 1 f13365"/>
              <a:gd name="f23455" fmla="*/ f18462 1 f13366"/>
              <a:gd name="f23456" fmla="*/ f18463 1 f13365"/>
              <a:gd name="f23457" fmla="*/ f18464 1 f13365"/>
              <a:gd name="f23458" fmla="*/ f18465 1 f13365"/>
              <a:gd name="f23459" fmla="*/ f18466 1 f13366"/>
              <a:gd name="f23460" fmla="*/ f18467 1 f13365"/>
              <a:gd name="f23461" fmla="*/ f18468 1 f13365"/>
              <a:gd name="f23462" fmla="*/ f18469 1 f13365"/>
              <a:gd name="f23463" fmla="*/ f18470 1 f13366"/>
              <a:gd name="f23464" fmla="*/ f18471 1 f13365"/>
              <a:gd name="f23465" fmla="*/ f18472 1 f13365"/>
              <a:gd name="f23466" fmla="*/ f18473 1 f13365"/>
              <a:gd name="f23467" fmla="*/ f18474 1 f13365"/>
              <a:gd name="f23468" fmla="*/ f18475 1 f13366"/>
              <a:gd name="f23469" fmla="*/ f18476 1 f13365"/>
              <a:gd name="f23470" fmla="*/ f18477 1 f13365"/>
              <a:gd name="f23471" fmla="*/ f18478 1 f13365"/>
              <a:gd name="f23472" fmla="*/ f18479 1 f13365"/>
              <a:gd name="f23473" fmla="*/ f18480 1 f13365"/>
              <a:gd name="f23474" fmla="*/ f18481 1 f13365"/>
              <a:gd name="f23475" fmla="*/ f18482 1 f13365"/>
              <a:gd name="f23476" fmla="*/ f18483 1 f13365"/>
              <a:gd name="f23477" fmla="*/ f18484 1 f13365"/>
              <a:gd name="f23478" fmla="*/ f18485 1 f13365"/>
              <a:gd name="f23479" fmla="*/ f18486 1 f13365"/>
              <a:gd name="f23480" fmla="*/ f18487 1 f13366"/>
              <a:gd name="f23481" fmla="*/ f18488 1 f13365"/>
              <a:gd name="f23482" fmla="*/ f18489 1 f13366"/>
              <a:gd name="f23483" fmla="*/ f18490 1 f13365"/>
              <a:gd name="f23484" fmla="*/ f18491 1 f13365"/>
              <a:gd name="f23485" fmla="*/ f18492 1 f13365"/>
              <a:gd name="f23486" fmla="*/ f18493 1 f13365"/>
              <a:gd name="f23487" fmla="*/ f18494 1 f13365"/>
              <a:gd name="f23488" fmla="*/ f18495 1 f13365"/>
              <a:gd name="f23489" fmla="*/ f18496 1 f13365"/>
              <a:gd name="f23490" fmla="*/ f18497 1 f13365"/>
              <a:gd name="f23491" fmla="*/ f18498 1 f13366"/>
              <a:gd name="f23492" fmla="*/ f18499 1 f13365"/>
              <a:gd name="f23493" fmla="*/ f18500 1 f13365"/>
              <a:gd name="f23494" fmla="*/ f18501 1 f13365"/>
              <a:gd name="f23495" fmla="*/ f18502 1 f13366"/>
              <a:gd name="f23496" fmla="*/ f18503 1 f13365"/>
              <a:gd name="f23497" fmla="*/ f18504 1 f13365"/>
              <a:gd name="f23498" fmla="*/ f18505 1 f13366"/>
              <a:gd name="f23499" fmla="*/ f18506 1 f13365"/>
              <a:gd name="f23500" fmla="*/ f18507 1 f13365"/>
              <a:gd name="f23501" fmla="*/ f18508 1 f13365"/>
              <a:gd name="f23502" fmla="*/ f18509 1 f13365"/>
              <a:gd name="f23503" fmla="*/ f18510 1 f13366"/>
              <a:gd name="f23504" fmla="*/ f18511 1 f13365"/>
              <a:gd name="f23505" fmla="*/ f18512 1 f13366"/>
              <a:gd name="f23506" fmla="*/ f18513 1 f13365"/>
              <a:gd name="f23507" fmla="*/ f18514 1 f13366"/>
              <a:gd name="f23508" fmla="*/ f18515 1 f13365"/>
              <a:gd name="f23509" fmla="*/ f18516 1 f13365"/>
              <a:gd name="f23510" fmla="*/ f18517 1 f13365"/>
              <a:gd name="f23511" fmla="*/ f18518 1 f13365"/>
              <a:gd name="f23512" fmla="*/ f18519 1 f13366"/>
              <a:gd name="f23513" fmla="*/ f18520 1 f13365"/>
              <a:gd name="f23514" fmla="*/ f18521 1 f13366"/>
              <a:gd name="f23515" fmla="*/ f18522 1 f13365"/>
              <a:gd name="f23516" fmla="*/ f18523 1 f13365"/>
              <a:gd name="f23517" fmla="*/ f18524 1 f13365"/>
              <a:gd name="f23518" fmla="*/ f18525 1 f13366"/>
              <a:gd name="f23519" fmla="*/ f18526 1 f13365"/>
              <a:gd name="f23520" fmla="*/ f18527 1 f13366"/>
              <a:gd name="f23521" fmla="*/ f18528 1 f13365"/>
              <a:gd name="f23522" fmla="*/ f18529 1 f13366"/>
              <a:gd name="f23523" fmla="*/ f18530 1 f13365"/>
              <a:gd name="f23524" fmla="*/ f18531 1 f13366"/>
              <a:gd name="f23525" fmla="*/ f18532 1 f13365"/>
              <a:gd name="f23526" fmla="*/ f18533 1 f13366"/>
              <a:gd name="f23527" fmla="*/ f18534 1 f13365"/>
              <a:gd name="f23528" fmla="*/ f18535 1 f13365"/>
              <a:gd name="f23529" fmla="*/ f18536 1 f13365"/>
              <a:gd name="f23530" fmla="*/ f18537 1 f13365"/>
              <a:gd name="f23531" fmla="*/ f18538 1 f13365"/>
              <a:gd name="f23532" fmla="*/ f18539 1 f13366"/>
              <a:gd name="f23533" fmla="*/ f18540 1 f13365"/>
              <a:gd name="f23534" fmla="*/ f18541 1 f13365"/>
              <a:gd name="f23535" fmla="*/ f18542 1 f13365"/>
              <a:gd name="f23536" fmla="*/ f18543 1 f13366"/>
              <a:gd name="f23537" fmla="*/ f18544 1 f13365"/>
              <a:gd name="f23538" fmla="*/ f18545 1 f13366"/>
              <a:gd name="f23539" fmla="*/ f18546 1 f13365"/>
              <a:gd name="f23540" fmla="*/ f18547 1 f13366"/>
              <a:gd name="f23541" fmla="*/ f18548 1 f13365"/>
              <a:gd name="f23542" fmla="*/ f18549 1 f13365"/>
              <a:gd name="f23543" fmla="*/ f18550 1 f13365"/>
              <a:gd name="f23544" fmla="*/ f18551 1 f13365"/>
              <a:gd name="f23545" fmla="*/ f18552 1 f13365"/>
              <a:gd name="f23546" fmla="*/ f18553 1 f13365"/>
              <a:gd name="f23547" fmla="*/ f18554 1 f13365"/>
              <a:gd name="f23548" fmla="*/ f18555 1 f13365"/>
              <a:gd name="f23549" fmla="*/ f18556 1 f13365"/>
              <a:gd name="f23550" fmla="*/ f18557 1 f13366"/>
              <a:gd name="f23551" fmla="*/ f18558 1 f13365"/>
              <a:gd name="f23552" fmla="*/ f18559 1 f13366"/>
              <a:gd name="f23553" fmla="*/ f18560 1 f13365"/>
              <a:gd name="f23554" fmla="*/ f18561 1 f13366"/>
              <a:gd name="f23555" fmla="*/ f18562 1 f13365"/>
              <a:gd name="f23556" fmla="*/ f18563 1 f13365"/>
              <a:gd name="f23557" fmla="*/ f18564 1 f13365"/>
              <a:gd name="f23558" fmla="*/ f18565 1 f13365"/>
              <a:gd name="f23559" fmla="*/ f18566 1 f13365"/>
              <a:gd name="f23560" fmla="*/ f18567 1 f13365"/>
              <a:gd name="f23561" fmla="*/ f18568 1 f13365"/>
              <a:gd name="f23562" fmla="*/ f18569 1 f13365"/>
              <a:gd name="f23563" fmla="*/ f18570 1 f13365"/>
              <a:gd name="f23564" fmla="*/ f18571 1 f13365"/>
              <a:gd name="f23565" fmla="*/ f18572 1 f13366"/>
              <a:gd name="f23566" fmla="*/ f18573 1 f13365"/>
              <a:gd name="f23567" fmla="*/ f18574 1 f13365"/>
              <a:gd name="f23568" fmla="*/ f18575 1 f13365"/>
              <a:gd name="f23569" fmla="*/ f18576 1 f13366"/>
              <a:gd name="f23570" fmla="*/ f18577 1 f13365"/>
              <a:gd name="f23571" fmla="*/ f18578 1 f13365"/>
              <a:gd name="f23572" fmla="*/ f18579 1 f13365"/>
              <a:gd name="f23573" fmla="*/ f18580 1 f13366"/>
              <a:gd name="f23574" fmla="*/ f18581 1 f13365"/>
              <a:gd name="f23575" fmla="*/ f18582 1 f13365"/>
              <a:gd name="f23576" fmla="*/ f18583 1 f13365"/>
              <a:gd name="f23577" fmla="*/ f18584 1 f13366"/>
              <a:gd name="f23578" fmla="*/ f18585 1 f13365"/>
              <a:gd name="f23579" fmla="*/ f18586 1 f13366"/>
              <a:gd name="f23580" fmla="*/ f18587 1 f13365"/>
              <a:gd name="f23581" fmla="*/ f18588 1 f13365"/>
              <a:gd name="f23582" fmla="*/ f18589 1 f13366"/>
              <a:gd name="f23583" fmla="*/ f18590 1 f13365"/>
              <a:gd name="f23584" fmla="*/ f18591 1 f13365"/>
              <a:gd name="f23585" fmla="*/ f18592 1 f13365"/>
              <a:gd name="f23586" fmla="*/ f18593 1 f13366"/>
              <a:gd name="f23587" fmla="*/ f18594 1 f13365"/>
              <a:gd name="f23588" fmla="*/ f18595 1 f13366"/>
              <a:gd name="f23589" fmla="*/ f18596 1 f13365"/>
              <a:gd name="f23590" fmla="*/ f18597 1 f13365"/>
              <a:gd name="f23591" fmla="*/ f18598 1 f13365"/>
              <a:gd name="f23592" fmla="*/ f18599 1 f13366"/>
              <a:gd name="f23593" fmla="*/ f18600 1 f13365"/>
              <a:gd name="f23594" fmla="*/ f18601 1 f13365"/>
              <a:gd name="f23595" fmla="*/ f18602 1 f13365"/>
              <a:gd name="f23596" fmla="*/ f18603 1 f13366"/>
              <a:gd name="f23597" fmla="*/ f18604 1 f13365"/>
              <a:gd name="f23598" fmla="*/ f18605 1 f13365"/>
              <a:gd name="f23599" fmla="*/ f18606 1 f13366"/>
              <a:gd name="f23600" fmla="*/ f18607 1 f13365"/>
              <a:gd name="f23601" fmla="*/ f18608 1 f13366"/>
              <a:gd name="f23602" fmla="*/ f18609 1 f13365"/>
              <a:gd name="f23603" fmla="*/ f18610 1 f13366"/>
              <a:gd name="f23604" fmla="*/ f18611 1 f13365"/>
              <a:gd name="f23605" fmla="*/ f18612 1 f13365"/>
              <a:gd name="f23606" fmla="*/ f18613 1 f13366"/>
              <a:gd name="f23607" fmla="*/ f18614 1 f13365"/>
              <a:gd name="f23608" fmla="*/ f18615 1 f13365"/>
              <a:gd name="f23609" fmla="*/ f18616 1 f13365"/>
              <a:gd name="f23610" fmla="*/ f18617 1 f13366"/>
              <a:gd name="f23611" fmla="*/ f18618 1 f13365"/>
              <a:gd name="f23612" fmla="*/ f18619 1 f13366"/>
              <a:gd name="f23613" fmla="*/ f18620 1 f13365"/>
              <a:gd name="f23614" fmla="*/ f18621 1 f13365"/>
              <a:gd name="f23615" fmla="*/ f18622 1 f13365"/>
              <a:gd name="f23616" fmla="*/ f18623 1 f13366"/>
              <a:gd name="f23617" fmla="*/ f18624 1 f13365"/>
              <a:gd name="f23618" fmla="*/ f18625 1 f13366"/>
              <a:gd name="f23619" fmla="*/ f18626 1 f13365"/>
              <a:gd name="f23620" fmla="*/ f18627 1 f13366"/>
              <a:gd name="f23621" fmla="*/ f18628 1 f13365"/>
              <a:gd name="f23622" fmla="*/ f18629 1 f13365"/>
              <a:gd name="f23623" fmla="*/ f18630 1 f13366"/>
              <a:gd name="f23624" fmla="*/ f18631 1 f13365"/>
              <a:gd name="f23625" fmla="*/ f18632 1 f13366"/>
              <a:gd name="f23626" fmla="*/ f18633 1 f13365"/>
              <a:gd name="f23627" fmla="*/ f18634 1 f13366"/>
              <a:gd name="f23628" fmla="*/ f18635 1 f13365"/>
              <a:gd name="f23629" fmla="*/ f18636 1 f13365"/>
              <a:gd name="f23630" fmla="*/ f18637 1 f13365"/>
              <a:gd name="f23631" fmla="*/ f18638 1 f13365"/>
              <a:gd name="f23632" fmla="*/ f18639 1 f13366"/>
              <a:gd name="f23633" fmla="*/ f18640 1 f13365"/>
              <a:gd name="f23634" fmla="*/ f18641 1 f13365"/>
              <a:gd name="f23635" fmla="*/ f18642 1 f13365"/>
              <a:gd name="f23636" fmla="*/ f18643 1 f13366"/>
              <a:gd name="f23637" fmla="*/ f18644 1 f13365"/>
              <a:gd name="f23638" fmla="*/ f18645 1 f13366"/>
              <a:gd name="f23639" fmla="*/ f18646 1 f13365"/>
              <a:gd name="f23640" fmla="*/ f18647 1 f13366"/>
              <a:gd name="f23641" fmla="*/ f18648 1 f13365"/>
              <a:gd name="f23642" fmla="*/ f18649 1 f13366"/>
              <a:gd name="f23643" fmla="*/ f18650 1 f13365"/>
              <a:gd name="f23644" fmla="*/ f18651 1 f13365"/>
              <a:gd name="f23645" fmla="*/ f18652 1 f13366"/>
              <a:gd name="f23646" fmla="*/ f18653 1 f13365"/>
              <a:gd name="f23647" fmla="*/ f18654 1 f13365"/>
              <a:gd name="f23648" fmla="*/ f18655 1 f13365"/>
              <a:gd name="f23649" fmla="*/ f18656 1 f13366"/>
              <a:gd name="f23650" fmla="*/ f18657 1 f13365"/>
              <a:gd name="f23651" fmla="*/ f18658 1 f13365"/>
              <a:gd name="f23652" fmla="*/ f18659 1 f13365"/>
              <a:gd name="f23653" fmla="*/ f18660 1 f13366"/>
              <a:gd name="f23654" fmla="*/ f18661 1 f13365"/>
              <a:gd name="f23655" fmla="*/ f18662 1 f13366"/>
              <a:gd name="f23656" fmla="*/ f18663 1 f13365"/>
              <a:gd name="f23657" fmla="*/ f18664 1 f13365"/>
              <a:gd name="f23658" fmla="*/ f18665 1 f13365"/>
              <a:gd name="f23659" fmla="*/ f18666 1 f13366"/>
              <a:gd name="f23660" fmla="*/ f18667 1 f13365"/>
              <a:gd name="f23661" fmla="*/ f18668 1 f13366"/>
              <a:gd name="f23662" fmla="*/ f18669 1 f13365"/>
              <a:gd name="f23663" fmla="*/ f18670 1 f13365"/>
              <a:gd name="f23664" fmla="*/ f18671 1 f13365"/>
              <a:gd name="f23665" fmla="*/ f18672 1 f13365"/>
              <a:gd name="f23666" fmla="*/ f18673 1 f13366"/>
              <a:gd name="f23667" fmla="*/ f18674 1 f13365"/>
              <a:gd name="f23668" fmla="*/ f18675 1 f13366"/>
              <a:gd name="f23669" fmla="*/ f18676 1 f13365"/>
              <a:gd name="f23670" fmla="*/ f18677 1 f13365"/>
              <a:gd name="f23671" fmla="*/ f18678 1 f13365"/>
              <a:gd name="f23672" fmla="*/ f18679 1 f13365"/>
              <a:gd name="f23673" fmla="*/ f18680 1 f13365"/>
              <a:gd name="f23674" fmla="*/ f18681 1 f13366"/>
              <a:gd name="f23675" fmla="*/ f18682 1 f13365"/>
              <a:gd name="f23676" fmla="*/ f18683 1 f13365"/>
              <a:gd name="f23677" fmla="*/ f18684 1 f13365"/>
              <a:gd name="f23678" fmla="*/ f18685 1 f13366"/>
              <a:gd name="f23679" fmla="*/ f18686 1 f13365"/>
              <a:gd name="f23680" fmla="*/ f18687 1 f13365"/>
              <a:gd name="f23681" fmla="*/ f18688 1 f13365"/>
              <a:gd name="f23682" fmla="*/ f18689 1 f13366"/>
              <a:gd name="f23683" fmla="*/ f18690 1 f13365"/>
              <a:gd name="f23684" fmla="*/ f18691 1 f13366"/>
              <a:gd name="f23685" fmla="*/ f18692 1 f13365"/>
              <a:gd name="f23686" fmla="*/ f18693 1 f13365"/>
              <a:gd name="f23687" fmla="*/ f18694 1 f13365"/>
              <a:gd name="f23688" fmla="*/ f18695 1 f13366"/>
              <a:gd name="f23689" fmla="*/ f18696 1 f13365"/>
              <a:gd name="f23690" fmla="*/ f18697 1 f13365"/>
              <a:gd name="f23691" fmla="*/ f18698 1 f13366"/>
              <a:gd name="f23692" fmla="*/ f18699 1 f13365"/>
              <a:gd name="f23693" fmla="*/ f18700 1 f13365"/>
              <a:gd name="f23694" fmla="*/ f18701 1 f13365"/>
              <a:gd name="f23695" fmla="*/ f18702 1 f13366"/>
              <a:gd name="f23696" fmla="*/ f18703 1 f13365"/>
              <a:gd name="f23697" fmla="*/ f18704 1 f13365"/>
              <a:gd name="f23698" fmla="*/ f18705 1 f13365"/>
              <a:gd name="f23699" fmla="*/ f18706 1 f13365"/>
              <a:gd name="f23700" fmla="*/ f18707 1 f13365"/>
              <a:gd name="f23701" fmla="*/ f18708 1 f13365"/>
              <a:gd name="f23702" fmla="*/ f18709 1 f13366"/>
              <a:gd name="f23703" fmla="*/ f18710 1 f13365"/>
              <a:gd name="f23704" fmla="*/ f18711 1 f13366"/>
              <a:gd name="f23705" fmla="*/ f18712 1 f13365"/>
              <a:gd name="f23706" fmla="*/ f18713 1 f13365"/>
              <a:gd name="f23707" fmla="*/ f18714 1 f13365"/>
              <a:gd name="f23708" fmla="*/ f18715 1 f13365"/>
              <a:gd name="f23709" fmla="*/ f18716 1 f13366"/>
              <a:gd name="f23710" fmla="*/ f18717 1 f13365"/>
              <a:gd name="f23711" fmla="*/ f18718 1 f13366"/>
              <a:gd name="f23712" fmla="*/ f18719 1 f13365"/>
              <a:gd name="f23713" fmla="*/ f18720 1 f13365"/>
              <a:gd name="f23714" fmla="*/ f18721 1 f13366"/>
              <a:gd name="f23715" fmla="*/ f18722 1 f13365"/>
              <a:gd name="f23716" fmla="*/ f18723 1 f13365"/>
              <a:gd name="f23717" fmla="*/ f18724 1 f13365"/>
              <a:gd name="f23718" fmla="*/ f18725 1 f13366"/>
              <a:gd name="f23719" fmla="*/ f18726 1 f13365"/>
              <a:gd name="f23720" fmla="*/ f18727 1 f13366"/>
              <a:gd name="f23721" fmla="*/ f18728 1 f13365"/>
              <a:gd name="f23722" fmla="*/ f18729 1 f13366"/>
              <a:gd name="f23723" fmla="*/ f18730 1 f13365"/>
              <a:gd name="f23724" fmla="*/ f18731 1 f13365"/>
              <a:gd name="f23725" fmla="*/ f18732 1 f13365"/>
              <a:gd name="f23726" fmla="*/ f18733 1 f13365"/>
              <a:gd name="f23727" fmla="*/ f18734 1 f13365"/>
              <a:gd name="f23728" fmla="*/ f18735 1 f13366"/>
              <a:gd name="f23729" fmla="*/ f18736 1 f13365"/>
              <a:gd name="f23730" fmla="*/ f18737 1 f13365"/>
              <a:gd name="f23731" fmla="*/ f18738 1 f13365"/>
              <a:gd name="f23732" fmla="*/ f18739 1 f13365"/>
              <a:gd name="f23733" fmla="*/ f18740 1 f13365"/>
              <a:gd name="f23734" fmla="*/ f18741 1 f13366"/>
              <a:gd name="f23735" fmla="*/ f18742 1 f13365"/>
              <a:gd name="f23736" fmla="*/ f18743 1 f13365"/>
              <a:gd name="f23737" fmla="*/ f18744 1 f13365"/>
              <a:gd name="f23738" fmla="*/ f18745 1 f13365"/>
              <a:gd name="f23739" fmla="*/ f18746 1 f13365"/>
              <a:gd name="f23740" fmla="*/ f18747 1 f13365"/>
              <a:gd name="f23741" fmla="*/ f18748 1 f13365"/>
              <a:gd name="f23742" fmla="*/ f18749 1 f13365"/>
              <a:gd name="f23743" fmla="*/ f18750 1 f13365"/>
              <a:gd name="f23744" fmla="*/ f18751 1 f13365"/>
              <a:gd name="f23745" fmla="*/ f18752 1 f13365"/>
              <a:gd name="f23746" fmla="*/ f18753 1 f13366"/>
              <a:gd name="f23747" fmla="*/ f18754 1 f13365"/>
              <a:gd name="f23748" fmla="*/ f18755 1 f13366"/>
              <a:gd name="f23749" fmla="*/ f18756 1 f13365"/>
              <a:gd name="f23750" fmla="*/ f18757 1 f13365"/>
              <a:gd name="f23751" fmla="*/ f18758 1 f13365"/>
              <a:gd name="f23752" fmla="*/ f18759 1 f13365"/>
              <a:gd name="f23753" fmla="*/ f18760 1 f13366"/>
              <a:gd name="f23754" fmla="*/ f18761 1 f13365"/>
              <a:gd name="f23755" fmla="*/ f18762 1 f13365"/>
              <a:gd name="f23756" fmla="*/ f18763 1 f13366"/>
              <a:gd name="f23757" fmla="*/ f18764 1 f13365"/>
              <a:gd name="f23758" fmla="*/ f18765 1 f13365"/>
              <a:gd name="f23759" fmla="*/ f18766 1 f13365"/>
              <a:gd name="f23760" fmla="*/ f18767 1 f13366"/>
              <a:gd name="f23761" fmla="*/ f18768 1 f13365"/>
              <a:gd name="f23762" fmla="*/ f18769 1 f13366"/>
              <a:gd name="f23763" fmla="*/ f18770 1 f13365"/>
              <a:gd name="f23764" fmla="*/ f18771 1 f13365"/>
              <a:gd name="f23765" fmla="*/ f18772 1 f13366"/>
              <a:gd name="f23766" fmla="*/ f18773 1 f13365"/>
              <a:gd name="f23767" fmla="*/ f18774 1 f13366"/>
              <a:gd name="f23768" fmla="*/ f18775 1 f13365"/>
              <a:gd name="f23769" fmla="*/ f18776 1 f13365"/>
              <a:gd name="f23770" fmla="*/ f18777 1 f13365"/>
              <a:gd name="f23771" fmla="*/ f18778 1 f13365"/>
              <a:gd name="f23772" fmla="*/ f18779 1 f13365"/>
              <a:gd name="f23773" fmla="*/ f18780 1 f13365"/>
              <a:gd name="f23774" fmla="*/ f18781 1 f13366"/>
              <a:gd name="f23775" fmla="*/ f18782 1 f13365"/>
              <a:gd name="f23776" fmla="*/ f18783 1 f13365"/>
              <a:gd name="f23777" fmla="*/ f18784 1 f13365"/>
              <a:gd name="f23778" fmla="*/ f18785 1 f13366"/>
              <a:gd name="f23779" fmla="*/ f18786 1 f13365"/>
              <a:gd name="f23780" fmla="*/ f18787 1 f13366"/>
              <a:gd name="f23781" fmla="*/ f18788 1 f13365"/>
              <a:gd name="f23782" fmla="*/ f18789 1 f13365"/>
              <a:gd name="f23783" fmla="*/ f18790 1 f13365"/>
              <a:gd name="f23784" fmla="*/ f18791 1 f13366"/>
              <a:gd name="f23785" fmla="*/ f18792 1 f13365"/>
              <a:gd name="f23786" fmla="*/ f18793 1 f13366"/>
              <a:gd name="f23787" fmla="*/ f18794 1 f13365"/>
              <a:gd name="f23788" fmla="*/ f18795 1 f13365"/>
              <a:gd name="f23789" fmla="*/ f18796 1 f13365"/>
              <a:gd name="f23790" fmla="*/ f18797 1 f13365"/>
              <a:gd name="f23791" fmla="*/ f18798 1 f13365"/>
              <a:gd name="f23792" fmla="*/ f18799 1 f13365"/>
              <a:gd name="f23793" fmla="*/ f18800 1 f13365"/>
              <a:gd name="f23794" fmla="*/ f18801 1 f13366"/>
              <a:gd name="f23795" fmla="*/ f18802 1 f13365"/>
              <a:gd name="f23796" fmla="*/ f18803 1 f13366"/>
              <a:gd name="f23797" fmla="*/ f18804 1 f13365"/>
              <a:gd name="f23798" fmla="*/ f18805 1 f13365"/>
              <a:gd name="f23799" fmla="*/ f18806 1 f13365"/>
              <a:gd name="f23800" fmla="*/ f18807 1 f13366"/>
              <a:gd name="f23801" fmla="*/ f18808 1 f13366"/>
              <a:gd name="f23802" fmla="*/ f18809 1 f13365"/>
              <a:gd name="f23803" fmla="*/ f18810 1 f13365"/>
              <a:gd name="f23804" fmla="*/ f18811 1 f13365"/>
              <a:gd name="f23805" fmla="*/ f18812 1 f13366"/>
              <a:gd name="f23806" fmla="*/ f18813 1 f13365"/>
              <a:gd name="f23807" fmla="*/ f18814 1 f13365"/>
              <a:gd name="f23808" fmla="*/ f18815 1 f13366"/>
              <a:gd name="f23809" fmla="*/ f18816 1 f13365"/>
              <a:gd name="f23810" fmla="*/ f18817 1 f13365"/>
              <a:gd name="f23811" fmla="*/ f18818 1 f13365"/>
              <a:gd name="f23812" fmla="*/ f18819 1 f13365"/>
              <a:gd name="f23813" fmla="*/ f18820 1 f13365"/>
              <a:gd name="f23814" fmla="*/ f18821 1 f13366"/>
              <a:gd name="f23815" fmla="*/ f18822 1 f13365"/>
              <a:gd name="f23816" fmla="*/ f18823 1 f13365"/>
              <a:gd name="f23817" fmla="*/ f18824 1 f13366"/>
              <a:gd name="f23818" fmla="*/ f18825 1 f13365"/>
              <a:gd name="f23819" fmla="*/ f18826 1 f13365"/>
              <a:gd name="f23820" fmla="*/ f18827 1 f13365"/>
              <a:gd name="f23821" fmla="*/ f18828 1 f13365"/>
              <a:gd name="f23822" fmla="*/ f18829 1 f13365"/>
              <a:gd name="f23823" fmla="*/ f18830 1 f13365"/>
              <a:gd name="f23824" fmla="*/ f18831 1 f13365"/>
              <a:gd name="f23825" fmla="*/ f18832 1 f13365"/>
              <a:gd name="f23826" fmla="*/ f18833 1 f13366"/>
              <a:gd name="f23827" fmla="*/ f18834 1 f13365"/>
              <a:gd name="f23828" fmla="*/ f18835 1 f13366"/>
              <a:gd name="f23829" fmla="*/ f18836 1 f13365"/>
              <a:gd name="f23830" fmla="*/ f18837 1 f13365"/>
              <a:gd name="f23831" fmla="*/ f18838 1 f13365"/>
              <a:gd name="f23832" fmla="*/ f18839 1 f13365"/>
              <a:gd name="f23833" fmla="*/ f18840 1 f13366"/>
              <a:gd name="f23834" fmla="*/ f18841 1 f13365"/>
              <a:gd name="f23835" fmla="*/ f18842 1 f13365"/>
              <a:gd name="f23836" fmla="*/ f18843 1 f13365"/>
              <a:gd name="f23837" fmla="*/ f18844 1 f13365"/>
              <a:gd name="f23838" fmla="*/ f18845 1 f13365"/>
              <a:gd name="f23839" fmla="*/ f18846 1 f13366"/>
              <a:gd name="f23840" fmla="*/ f18847 1 f13365"/>
              <a:gd name="f23841" fmla="*/ f18848 1 f13366"/>
              <a:gd name="f23842" fmla="*/ f18849 1 f13365"/>
              <a:gd name="f23843" fmla="*/ f18850 1 f13365"/>
              <a:gd name="f23844" fmla="*/ f18851 1 f13365"/>
              <a:gd name="f23845" fmla="*/ f18852 1 f13366"/>
              <a:gd name="f23846" fmla="*/ f18853 1 f13365"/>
              <a:gd name="f23847" fmla="*/ f18854 1 f13366"/>
              <a:gd name="f23848" fmla="*/ f18855 1 f13365"/>
              <a:gd name="f23849" fmla="*/ f18856 1 f13365"/>
              <a:gd name="f23850" fmla="*/ f18857 1 f13365"/>
              <a:gd name="f23851" fmla="*/ f18858 1 f13366"/>
              <a:gd name="f23852" fmla="*/ f18859 1 f13365"/>
              <a:gd name="f23853" fmla="*/ f18860 1 f13365"/>
              <a:gd name="f23854" fmla="*/ f18861 1 f13366"/>
              <a:gd name="f23855" fmla="*/ f18862 1 f13365"/>
              <a:gd name="f23856" fmla="*/ f18863 1 f13366"/>
              <a:gd name="f23857" fmla="*/ f18864 1 f13365"/>
              <a:gd name="f23858" fmla="*/ f18865 1 f13366"/>
              <a:gd name="f23859" fmla="*/ f18866 1 f13365"/>
              <a:gd name="f23860" fmla="*/ f18867 1 f13365"/>
              <a:gd name="f23861" fmla="*/ f18868 1 f13365"/>
              <a:gd name="f23862" fmla="*/ f18869 1 f13365"/>
              <a:gd name="f23863" fmla="*/ f18870 1 f13365"/>
              <a:gd name="f23864" fmla="*/ f18871 1 f13365"/>
              <a:gd name="f23865" fmla="*/ f18872 1 f13365"/>
              <a:gd name="f23866" fmla="*/ f18873 1 f13365"/>
              <a:gd name="f23867" fmla="*/ f18874 1 f13365"/>
              <a:gd name="f23868" fmla="*/ f18875 1 f13365"/>
              <a:gd name="f23869" fmla="*/ f18876 1 f13366"/>
              <a:gd name="f23870" fmla="*/ f18877 1 f13365"/>
              <a:gd name="f23871" fmla="*/ f18878 1 f13365"/>
              <a:gd name="f23872" fmla="*/ f18879 1 f13366"/>
              <a:gd name="f23873" fmla="*/ f18880 1 f13365"/>
              <a:gd name="f23874" fmla="*/ f18881 1 f13365"/>
              <a:gd name="f23875" fmla="*/ f18882 1 f13365"/>
              <a:gd name="f23876" fmla="*/ f18883 1 f13365"/>
              <a:gd name="f23877" fmla="*/ f18884 1 f13366"/>
              <a:gd name="f23878" fmla="*/ f18885 1 f13365"/>
              <a:gd name="f23879" fmla="*/ f18886 1 f13366"/>
              <a:gd name="f23880" fmla="*/ f18887 1 f13365"/>
              <a:gd name="f23881" fmla="*/ f18888 1 f13365"/>
              <a:gd name="f23882" fmla="*/ f18889 1 f13366"/>
              <a:gd name="f23883" fmla="*/ f18890 1 f13365"/>
              <a:gd name="f23884" fmla="*/ f18891 1 f13366"/>
              <a:gd name="f23885" fmla="*/ f18892 1 f13365"/>
              <a:gd name="f23886" fmla="*/ f18893 1 f13365"/>
              <a:gd name="f23887" fmla="*/ f18894 1 f13365"/>
              <a:gd name="f23888" fmla="*/ f18895 1 f13365"/>
              <a:gd name="f23889" fmla="*/ f18896 1 f13366"/>
              <a:gd name="f23890" fmla="*/ f18897 1 f13365"/>
              <a:gd name="f23891" fmla="*/ f18898 1 f13365"/>
              <a:gd name="f23892" fmla="*/ f18899 1 f13365"/>
              <a:gd name="f23893" fmla="*/ f18900 1 f13365"/>
              <a:gd name="f23894" fmla="*/ f18901 1 f13365"/>
              <a:gd name="f23895" fmla="*/ f18902 1 f13365"/>
              <a:gd name="f23896" fmla="*/ f18903 1 f13366"/>
              <a:gd name="f23897" fmla="*/ f18904 1 f13365"/>
              <a:gd name="f23898" fmla="*/ f18905 1 f13365"/>
              <a:gd name="f23899" fmla="*/ f18906 1 f13365"/>
              <a:gd name="f23900" fmla="*/ f18907 1 f13365"/>
              <a:gd name="f23901" fmla="*/ f18908 1 f13365"/>
              <a:gd name="f23902" fmla="*/ f18909 1 f13365"/>
              <a:gd name="f23903" fmla="*/ f18910 1 f13365"/>
              <a:gd name="f23904" fmla="*/ f18911 1 f13365"/>
              <a:gd name="f23905" fmla="*/ f18912 1 f13365"/>
              <a:gd name="f23906" fmla="*/ f18913 1 f13365"/>
              <a:gd name="f23907" fmla="*/ f18914 1 f13366"/>
              <a:gd name="f23908" fmla="*/ f18915 1 f13365"/>
              <a:gd name="f23909" fmla="*/ f18916 1 f13366"/>
              <a:gd name="f23910" fmla="*/ f18917 1 f13365"/>
              <a:gd name="f23911" fmla="*/ f18918 1 f13365"/>
              <a:gd name="f23912" fmla="*/ f18919 1 f13365"/>
              <a:gd name="f23913" fmla="*/ f18920 1 f13365"/>
              <a:gd name="f23914" fmla="*/ f18921 1 f13366"/>
              <a:gd name="f23915" fmla="*/ f18922 1 f13365"/>
              <a:gd name="f23916" fmla="*/ f18923 1 f13365"/>
              <a:gd name="f23917" fmla="*/ f18924 1 f13365"/>
              <a:gd name="f23918" fmla="*/ f18925 1 f13366"/>
              <a:gd name="f23919" fmla="*/ f18926 1 f13365"/>
              <a:gd name="f23920" fmla="*/ f18927 1 f13365"/>
              <a:gd name="f23921" fmla="*/ f18928 1 f13365"/>
              <a:gd name="f23922" fmla="*/ f18929 1 f13365"/>
              <a:gd name="f23923" fmla="*/ f18930 1 f13365"/>
              <a:gd name="f23924" fmla="*/ f18931 1 f13366"/>
              <a:gd name="f23925" fmla="*/ f18932 1 f13365"/>
              <a:gd name="f23926" fmla="*/ f18933 1 f13365"/>
              <a:gd name="f23927" fmla="*/ f18934 1 f13365"/>
              <a:gd name="f23928" fmla="*/ f18935 1 f13365"/>
              <a:gd name="f23929" fmla="*/ f18936 1 f13365"/>
              <a:gd name="f23930" fmla="*/ f18937 1 f13365"/>
              <a:gd name="f23931" fmla="*/ f18938 1 f13365"/>
              <a:gd name="f23932" fmla="*/ f18939 1 f13365"/>
              <a:gd name="f23933" fmla="*/ f18940 1 f13365"/>
              <a:gd name="f23934" fmla="*/ f18941 1 f13365"/>
              <a:gd name="f23935" fmla="*/ f18942 1 f13365"/>
              <a:gd name="f23936" fmla="*/ f18943 1 f13366"/>
              <a:gd name="f23937" fmla="*/ f18944 1 f13365"/>
              <a:gd name="f23938" fmla="*/ f18945 1 f13365"/>
              <a:gd name="f23939" fmla="*/ f18946 1 f13365"/>
              <a:gd name="f23940" fmla="*/ f18947 1 f13365"/>
              <a:gd name="f23941" fmla="*/ f18948 1 f13365"/>
              <a:gd name="f23942" fmla="*/ f18949 1 f13365"/>
              <a:gd name="f23943" fmla="*/ f18950 1 f13365"/>
              <a:gd name="f23944" fmla="*/ f18951 1 f13365"/>
              <a:gd name="f23945" fmla="*/ f18952 1 f13365"/>
              <a:gd name="f23946" fmla="*/ f18953 1 f13366"/>
              <a:gd name="f23947" fmla="*/ f18954 1 f13365"/>
              <a:gd name="f23948" fmla="*/ f18955 1 f13365"/>
              <a:gd name="f23949" fmla="*/ f18956 1 f13365"/>
              <a:gd name="f23950" fmla="*/ f18957 1 f13365"/>
              <a:gd name="f23951" fmla="*/ f18958 1 f13365"/>
              <a:gd name="f23952" fmla="*/ f18959 1 f13365"/>
              <a:gd name="f23953" fmla="*/ f18960 1 f13365"/>
              <a:gd name="f23954" fmla="*/ f18961 1 f13365"/>
              <a:gd name="f23955" fmla="*/ f18962 1 f13365"/>
              <a:gd name="f23956" fmla="*/ f18963 1 f13365"/>
              <a:gd name="f23957" fmla="*/ f18964 1 f13365"/>
              <a:gd name="f23958" fmla="*/ f18965 1 f13366"/>
              <a:gd name="f23959" fmla="*/ f18966 1 f13365"/>
              <a:gd name="f23960" fmla="*/ f18967 1 f13366"/>
              <a:gd name="f23961" fmla="*/ f18968 1 f13365"/>
              <a:gd name="f23962" fmla="*/ f18969 1 f13366"/>
              <a:gd name="f23963" fmla="*/ f18970 1 f13365"/>
              <a:gd name="f23964" fmla="*/ f18971 1 f13365"/>
              <a:gd name="f23965" fmla="*/ f18972 1 f13366"/>
              <a:gd name="f23966" fmla="*/ f18973 1 f13365"/>
              <a:gd name="f23967" fmla="*/ f18974 1 f13365"/>
              <a:gd name="f23968" fmla="*/ f18975 1 f13365"/>
              <a:gd name="f23969" fmla="*/ f18976 1 f13365"/>
              <a:gd name="f23970" fmla="*/ f18977 1 f13366"/>
              <a:gd name="f23971" fmla="*/ f18978 1 f13365"/>
              <a:gd name="f23972" fmla="*/ f18979 1 f13366"/>
              <a:gd name="f23973" fmla="*/ f18980 1 f13365"/>
              <a:gd name="f23974" fmla="*/ f18981 1 f13365"/>
              <a:gd name="f23975" fmla="*/ f18982 1 f13365"/>
              <a:gd name="f23976" fmla="*/ f18983 1 f13366"/>
              <a:gd name="f23977" fmla="*/ f18984 1 f13365"/>
              <a:gd name="f23978" fmla="*/ f18985 1 f13365"/>
              <a:gd name="f23979" fmla="*/ f18986 1 f13366"/>
              <a:gd name="f23980" fmla="*/ f18987 1 f13365"/>
              <a:gd name="f23981" fmla="*/ f18988 1 f13365"/>
              <a:gd name="f23982" fmla="*/ f18989 1 f13365"/>
              <a:gd name="f23983" fmla="*/ f18990 1 f13365"/>
              <a:gd name="f23984" fmla="*/ f18991 1 f13365"/>
              <a:gd name="f23985" fmla="*/ f18992 1 f13365"/>
              <a:gd name="f23986" fmla="*/ f18993 1 f13366"/>
              <a:gd name="f23987" fmla="*/ f18994 1 f13365"/>
              <a:gd name="f23988" fmla="*/ f18995 1 f13366"/>
              <a:gd name="f23989" fmla="*/ f18996 1 f13365"/>
              <a:gd name="f23990" fmla="*/ f18997 1 f13365"/>
              <a:gd name="f23991" fmla="*/ f18998 1 f13365"/>
              <a:gd name="f23992" fmla="*/ f18999 1 f13365"/>
              <a:gd name="f23993" fmla="*/ f19000 1 f13365"/>
              <a:gd name="f23994" fmla="*/ f19001 1 f13365"/>
              <a:gd name="f23995" fmla="*/ f19002 1 f13365"/>
              <a:gd name="f23996" fmla="*/ f19003 1 f13365"/>
              <a:gd name="f23997" fmla="*/ f19004 1 f13366"/>
              <a:gd name="f23998" fmla="*/ f19005 1 f13366"/>
              <a:gd name="f23999" fmla="*/ f19006 1 f13365"/>
              <a:gd name="f24000" fmla="*/ f19007 1 f13365"/>
              <a:gd name="f24001" fmla="*/ f19008 1 f13365"/>
              <a:gd name="f24002" fmla="*/ f19009 1 f13365"/>
              <a:gd name="f24003" fmla="*/ f19010 1 f13365"/>
              <a:gd name="f24004" fmla="*/ f19011 1 f13365"/>
              <a:gd name="f24005" fmla="*/ f19012 1 f13365"/>
              <a:gd name="f24006" fmla="*/ f19013 1 f13366"/>
              <a:gd name="f24007" fmla="*/ f19014 1 f13365"/>
              <a:gd name="f24008" fmla="*/ f19015 1 f13366"/>
              <a:gd name="f24009" fmla="*/ f19016 1 f13365"/>
              <a:gd name="f24010" fmla="*/ f19017 1 f13365"/>
              <a:gd name="f24011" fmla="*/ f19018 1 f13365"/>
              <a:gd name="f24012" fmla="*/ f19019 1 f13366"/>
              <a:gd name="f24013" fmla="*/ f19020 1 f13365"/>
              <a:gd name="f24014" fmla="*/ f19021 1 f13366"/>
              <a:gd name="f24015" fmla="*/ f19022 1 f13365"/>
              <a:gd name="f24016" fmla="*/ f19023 1 f13365"/>
              <a:gd name="f24017" fmla="*/ f19024 1 f13365"/>
              <a:gd name="f24018" fmla="*/ f19025 1 f13365"/>
              <a:gd name="f24019" fmla="*/ f19026 1 f13365"/>
              <a:gd name="f24020" fmla="*/ f19027 1 f13365"/>
              <a:gd name="f24021" fmla="*/ f19028 1 f13365"/>
              <a:gd name="f24022" fmla="*/ f19029 1 f13365"/>
              <a:gd name="f24023" fmla="*/ f19030 1 f13365"/>
              <a:gd name="f24024" fmla="*/ f19031 1 f13365"/>
              <a:gd name="f24025" fmla="*/ f19032 1 f13365"/>
              <a:gd name="f24026" fmla="*/ f19033 1 f13365"/>
              <a:gd name="f24027" fmla="*/ f19034 1 f13365"/>
              <a:gd name="f24028" fmla="*/ f19035 1 f13365"/>
              <a:gd name="f24029" fmla="*/ f19036 1 f13365"/>
              <a:gd name="f24030" fmla="*/ f19037 1 f13365"/>
              <a:gd name="f24031" fmla="*/ f19038 1 f13365"/>
              <a:gd name="f24032" fmla="*/ f19039 1 f13365"/>
              <a:gd name="f24033" fmla="*/ f19040 1 f13365"/>
              <a:gd name="f24034" fmla="*/ f19041 1 f13365"/>
              <a:gd name="f24035" fmla="*/ f19042 1 f13365"/>
              <a:gd name="f24036" fmla="*/ f19043 1 f13365"/>
              <a:gd name="f24037" fmla="*/ f19044 1 f13365"/>
              <a:gd name="f24038" fmla="*/ f19045 1 f13365"/>
              <a:gd name="f24039" fmla="*/ f19046 1 f13365"/>
              <a:gd name="f24040" fmla="*/ f19047 1 f13365"/>
              <a:gd name="f24041" fmla="*/ f19048 1 f13365"/>
              <a:gd name="f24042" fmla="*/ f19049 1 f13366"/>
              <a:gd name="f24043" fmla="*/ f19050 1 f13365"/>
              <a:gd name="f24044" fmla="*/ f19051 1 f13366"/>
              <a:gd name="f24045" fmla="*/ f19052 1 f13365"/>
              <a:gd name="f24046" fmla="*/ f19053 1 f13365"/>
              <a:gd name="f24047" fmla="*/ f19054 1 f13365"/>
              <a:gd name="f24048" fmla="*/ f19055 1 f13365"/>
              <a:gd name="f24049" fmla="*/ f19056 1 f13365"/>
              <a:gd name="f24050" fmla="*/ f19057 1 f13365"/>
              <a:gd name="f24051" fmla="*/ f19058 1 f13365"/>
              <a:gd name="f24052" fmla="*/ f19059 1 f13365"/>
              <a:gd name="f24053" fmla="*/ f19060 1 f13365"/>
              <a:gd name="f24054" fmla="*/ f19061 1 f13365"/>
              <a:gd name="f24055" fmla="*/ f19062 1 f13366"/>
              <a:gd name="f24056" fmla="*/ f19063 1 f13365"/>
              <a:gd name="f24057" fmla="*/ f19064 1 f13366"/>
              <a:gd name="f24058" fmla="*/ f19065 1 f13365"/>
              <a:gd name="f24059" fmla="*/ f19066 1 f13365"/>
              <a:gd name="f24060" fmla="*/ f19067 1 f13365"/>
              <a:gd name="f24061" fmla="*/ f19068 1 f13366"/>
              <a:gd name="f24062" fmla="*/ f19069 1 f13365"/>
              <a:gd name="f24063" fmla="*/ f19070 1 f13366"/>
              <a:gd name="f24064" fmla="*/ f19071 1 f13365"/>
              <a:gd name="f24065" fmla="*/ f19072 1 f13366"/>
              <a:gd name="f24066" fmla="*/ f19073 1 f13365"/>
              <a:gd name="f24067" fmla="*/ f19074 1 f13366"/>
              <a:gd name="f24068" fmla="*/ f19075 1 f13365"/>
              <a:gd name="f24069" fmla="*/ f19076 1 f13366"/>
              <a:gd name="f24070" fmla="*/ f19077 1 f13365"/>
              <a:gd name="f24071" fmla="*/ f19078 1 f13365"/>
              <a:gd name="f24072" fmla="*/ f19079 1 f13365"/>
              <a:gd name="f24073" fmla="*/ f19080 1 f13365"/>
              <a:gd name="f24074" fmla="*/ f19081 1 f13365"/>
              <a:gd name="f24075" fmla="*/ f19082 1 f13365"/>
              <a:gd name="f24076" fmla="*/ f19083 1 f13365"/>
              <a:gd name="f24077" fmla="*/ f19084 1 f13366"/>
              <a:gd name="f24078" fmla="*/ f19085 1 f13365"/>
              <a:gd name="f24079" fmla="*/ f19086 1 f13365"/>
              <a:gd name="f24080" fmla="*/ f19087 1 f13365"/>
              <a:gd name="f24081" fmla="*/ f19088 1 f13366"/>
              <a:gd name="f24082" fmla="*/ f19089 1 f13365"/>
              <a:gd name="f24083" fmla="*/ f19090 1 f13366"/>
              <a:gd name="f24084" fmla="*/ f19091 1 f13365"/>
              <a:gd name="f24085" fmla="*/ f19092 1 f13365"/>
              <a:gd name="f24086" fmla="*/ f19093 1 f13365"/>
              <a:gd name="f24087" fmla="*/ f19094 1 f13365"/>
              <a:gd name="f24088" fmla="*/ f19095 1 f13365"/>
              <a:gd name="f24089" fmla="*/ f19096 1 f13365"/>
              <a:gd name="f24090" fmla="*/ f19097 1 f13365"/>
              <a:gd name="f24091" fmla="*/ f19098 1 f13365"/>
              <a:gd name="f24092" fmla="*/ f19099 1 f13365"/>
              <a:gd name="f24093" fmla="*/ f19100 1 f13365"/>
              <a:gd name="f24094" fmla="*/ f19101 1 f13365"/>
              <a:gd name="f24095" fmla="*/ f19102 1 f13365"/>
              <a:gd name="f24096" fmla="*/ f19103 1 f13366"/>
              <a:gd name="f24097" fmla="*/ f19104 1 f13365"/>
              <a:gd name="f24098" fmla="*/ f19105 1 f13366"/>
              <a:gd name="f24099" fmla="*/ f19106 1 f13365"/>
              <a:gd name="f24100" fmla="*/ f19107 1 f13365"/>
              <a:gd name="f24101" fmla="*/ f19108 1 f13365"/>
              <a:gd name="f24102" fmla="*/ f19109 1 f13365"/>
              <a:gd name="f24103" fmla="*/ f19110 1 f13365"/>
              <a:gd name="f24104" fmla="*/ f19111 1 f13365"/>
              <a:gd name="f24105" fmla="*/ f19112 1 f13365"/>
              <a:gd name="f24106" fmla="*/ f19113 1 f13365"/>
              <a:gd name="f24107" fmla="*/ f19114 1 f13365"/>
              <a:gd name="f24108" fmla="*/ f19115 1 f13365"/>
              <a:gd name="f24109" fmla="*/ f19116 1 f13365"/>
              <a:gd name="f24110" fmla="*/ f19117 1 f13365"/>
              <a:gd name="f24111" fmla="*/ f19118 1 f13365"/>
              <a:gd name="f24112" fmla="*/ f19119 1 f13365"/>
              <a:gd name="f24113" fmla="*/ f19120 1 f13366"/>
              <a:gd name="f24114" fmla="*/ f19121 1 f13365"/>
              <a:gd name="f24115" fmla="*/ f19122 1 f13365"/>
              <a:gd name="f24116" fmla="*/ f19123 1 f13365"/>
              <a:gd name="f24117" fmla="*/ f19124 1 f13366"/>
              <a:gd name="f24118" fmla="*/ f19125 1 f13365"/>
              <a:gd name="f24119" fmla="*/ f19126 1 f13365"/>
              <a:gd name="f24120" fmla="*/ f19127 1 f13365"/>
              <a:gd name="f24121" fmla="*/ f19128 1 f13365"/>
              <a:gd name="f24122" fmla="*/ f19129 1 f13365"/>
              <a:gd name="f24123" fmla="*/ f19130 1 f13365"/>
              <a:gd name="f24124" fmla="*/ f19131 1 f13365"/>
              <a:gd name="f24125" fmla="*/ f19132 1 f13366"/>
              <a:gd name="f24126" fmla="*/ f19133 1 f13365"/>
              <a:gd name="f24127" fmla="*/ f19134 1 f13365"/>
              <a:gd name="f24128" fmla="*/ f19135 1 f13365"/>
              <a:gd name="f24129" fmla="*/ f19136 1 f13366"/>
              <a:gd name="f24130" fmla="*/ f19137 1 f13365"/>
              <a:gd name="f24131" fmla="*/ f19138 1 f13365"/>
              <a:gd name="f24132" fmla="*/ f19139 1 f13365"/>
              <a:gd name="f24133" fmla="*/ f19140 1 f13366"/>
              <a:gd name="f24134" fmla="*/ f19141 1 f13365"/>
              <a:gd name="f24135" fmla="*/ f19142 1 f13366"/>
              <a:gd name="f24136" fmla="*/ f19143 1 f13365"/>
              <a:gd name="f24137" fmla="*/ f19144 1 f13365"/>
              <a:gd name="f24138" fmla="*/ f19145 1 f13365"/>
              <a:gd name="f24139" fmla="*/ f19146 1 f13366"/>
              <a:gd name="f24140" fmla="*/ f19147 1 f13365"/>
              <a:gd name="f24141" fmla="*/ f19148 1 f13366"/>
              <a:gd name="f24142" fmla="*/ f19149 1 f13365"/>
              <a:gd name="f24143" fmla="*/ f19150 1 f13365"/>
              <a:gd name="f24144" fmla="*/ f19151 1 f13365"/>
              <a:gd name="f24145" fmla="*/ f19152 1 f13365"/>
              <a:gd name="f24146" fmla="*/ f19153 1 f13365"/>
              <a:gd name="f24147" fmla="*/ f19154 1 f13365"/>
              <a:gd name="f24148" fmla="*/ f19155 1 f13365"/>
              <a:gd name="f24149" fmla="*/ f19156 1 f13365"/>
              <a:gd name="f24150" fmla="*/ f19157 1 f13365"/>
              <a:gd name="f24151" fmla="*/ f19158 1 f13365"/>
              <a:gd name="f24152" fmla="*/ f19159 1 f13365"/>
              <a:gd name="f24153" fmla="*/ f19160 1 f13365"/>
              <a:gd name="f24154" fmla="*/ f19161 1 f13365"/>
              <a:gd name="f24155" fmla="*/ f19162 1 f13365"/>
              <a:gd name="f24156" fmla="*/ f19163 1 f13365"/>
              <a:gd name="f24157" fmla="*/ f19164 1 f13365"/>
              <a:gd name="f24158" fmla="*/ f19165 1 f13365"/>
              <a:gd name="f24159" fmla="*/ f19166 1 f13365"/>
              <a:gd name="f24160" fmla="*/ f19167 1 f13365"/>
              <a:gd name="f24161" fmla="*/ f19168 1 f13365"/>
              <a:gd name="f24162" fmla="*/ f19169 1 f13366"/>
              <a:gd name="f24163" fmla="*/ f19170 1 f13365"/>
              <a:gd name="f24164" fmla="*/ f19171 1 f13366"/>
              <a:gd name="f24165" fmla="*/ f19172 1 f13365"/>
              <a:gd name="f24166" fmla="*/ f19173 1 f13365"/>
              <a:gd name="f24167" fmla="*/ f19174 1 f13365"/>
              <a:gd name="f24168" fmla="*/ f19175 1 f13365"/>
              <a:gd name="f24169" fmla="*/ f19176 1 f13365"/>
              <a:gd name="f24170" fmla="*/ f19177 1 f13365"/>
              <a:gd name="f24171" fmla="*/ f19178 1 f13365"/>
              <a:gd name="f24172" fmla="*/ f19179 1 f13365"/>
              <a:gd name="f24173" fmla="*/ f19180 1 f13365"/>
              <a:gd name="f24174" fmla="*/ f19181 1 f13365"/>
              <a:gd name="f24175" fmla="*/ f19182 1 f13365"/>
              <a:gd name="f24176" fmla="*/ f19183 1 f13365"/>
              <a:gd name="f24177" fmla="*/ f19184 1 f13365"/>
              <a:gd name="f24178" fmla="*/ f19185 1 f13366"/>
              <a:gd name="f24179" fmla="*/ f19186 1 f13365"/>
              <a:gd name="f24180" fmla="*/ f19187 1 f13365"/>
              <a:gd name="f24181" fmla="*/ f19188 1 f13365"/>
              <a:gd name="f24182" fmla="*/ f19189 1 f13365"/>
              <a:gd name="f24183" fmla="*/ f19190 1 f13365"/>
              <a:gd name="f24184" fmla="*/ f19191 1 f13365"/>
              <a:gd name="f24185" fmla="*/ f19192 1 f13365"/>
              <a:gd name="f24186" fmla="*/ f19193 1 f13365"/>
              <a:gd name="f24187" fmla="*/ f19194 1 f13366"/>
              <a:gd name="f24188" fmla="*/ f19195 1 f13365"/>
              <a:gd name="f24189" fmla="*/ f19196 1 f13365"/>
              <a:gd name="f24190" fmla="*/ f19197 1 f13366"/>
              <a:gd name="f24191" fmla="*/ f19198 1 f13365"/>
              <a:gd name="f24192" fmla="*/ f19199 1 f13366"/>
              <a:gd name="f24193" fmla="*/ f19200 1 f13365"/>
              <a:gd name="f24194" fmla="*/ f19201 1 f13365"/>
              <a:gd name="f24195" fmla="*/ f19202 1 f13365"/>
              <a:gd name="f24196" fmla="*/ f19203 1 f13365"/>
              <a:gd name="f24197" fmla="*/ f19204 1 f13365"/>
              <a:gd name="f24198" fmla="*/ f19205 1 f13366"/>
              <a:gd name="f24199" fmla="*/ f19206 1 f13365"/>
              <a:gd name="f24200" fmla="*/ f19207 1 f13365"/>
              <a:gd name="f24201" fmla="*/ f19208 1 f13365"/>
              <a:gd name="f24202" fmla="*/ f19209 1 f13365"/>
              <a:gd name="f24203" fmla="*/ f19210 1 f13365"/>
              <a:gd name="f24204" fmla="*/ f19211 1 f13365"/>
              <a:gd name="f24205" fmla="*/ f19212 1 f13365"/>
              <a:gd name="f24206" fmla="*/ f19213 1 f13365"/>
              <a:gd name="f24207" fmla="*/ f19214 1 f13365"/>
              <a:gd name="f24208" fmla="*/ f19215 1 f13365"/>
              <a:gd name="f24209" fmla="*/ f19216 1 f13365"/>
              <a:gd name="f24210" fmla="*/ f19217 1 f13365"/>
              <a:gd name="f24211" fmla="*/ f19218 1 f13366"/>
              <a:gd name="f24212" fmla="*/ f19219 1 f13365"/>
              <a:gd name="f24213" fmla="*/ f19220 1 f13366"/>
              <a:gd name="f24214" fmla="*/ f19221 1 f13365"/>
              <a:gd name="f24215" fmla="*/ f19222 1 f13365"/>
              <a:gd name="f24216" fmla="*/ f19223 1 f13365"/>
              <a:gd name="f24217" fmla="*/ f19224 1 f13365"/>
              <a:gd name="f24218" fmla="*/ f19225 1 f13365"/>
              <a:gd name="f24219" fmla="*/ f19226 1 f13365"/>
              <a:gd name="f24220" fmla="*/ f19227 1 f13365"/>
              <a:gd name="f24221" fmla="*/ f19228 1 f13365"/>
              <a:gd name="f24222" fmla="*/ f19229 1 f13365"/>
              <a:gd name="f24223" fmla="*/ f19230 1 f13365"/>
              <a:gd name="f24224" fmla="*/ f19231 1 f13365"/>
              <a:gd name="f24225" fmla="*/ f19232 1 f13365"/>
              <a:gd name="f24226" fmla="*/ f19233 1 f13365"/>
              <a:gd name="f24227" fmla="*/ f19234 1 f13365"/>
              <a:gd name="f24228" fmla="*/ f19235 1 f13366"/>
              <a:gd name="f24229" fmla="*/ f19236 1 f13365"/>
              <a:gd name="f24230" fmla="*/ f19237 1 f13366"/>
              <a:gd name="f24231" fmla="*/ f19238 1 f13365"/>
              <a:gd name="f24232" fmla="*/ f19239 1 f13365"/>
              <a:gd name="f24233" fmla="*/ f19240 1 f13365"/>
              <a:gd name="f24234" fmla="*/ f19241 1 f13365"/>
              <a:gd name="f24235" fmla="*/ f19242 1 f13365"/>
              <a:gd name="f24236" fmla="*/ f19243 1 f13365"/>
              <a:gd name="f24237" fmla="*/ f19244 1 f13365"/>
              <a:gd name="f24238" fmla="*/ f19245 1 f13366"/>
              <a:gd name="f24239" fmla="*/ f19246 1 f13365"/>
              <a:gd name="f24240" fmla="*/ f19247 1 f13365"/>
              <a:gd name="f24241" fmla="*/ f19248 1 f13365"/>
              <a:gd name="f24242" fmla="*/ f19249 1 f13366"/>
              <a:gd name="f24243" fmla="*/ f19250 1 f13365"/>
              <a:gd name="f24244" fmla="*/ f19251 1 f13366"/>
              <a:gd name="f24245" fmla="*/ f19252 1 f13365"/>
              <a:gd name="f24246" fmla="*/ f19253 1 f13365"/>
              <a:gd name="f24247" fmla="*/ f19254 1 f13365"/>
              <a:gd name="f24248" fmla="*/ f19255 1 f13365"/>
              <a:gd name="f24249" fmla="*/ f19256 1 f13365"/>
              <a:gd name="f24250" fmla="*/ f19257 1 f13365"/>
              <a:gd name="f24251" fmla="*/ f19258 1 f13365"/>
              <a:gd name="f24252" fmla="*/ f19259 1 f13366"/>
              <a:gd name="f24253" fmla="*/ f19260 1 f13365"/>
              <a:gd name="f24254" fmla="*/ f19261 1 f13365"/>
              <a:gd name="f24255" fmla="*/ f19262 1 f13366"/>
              <a:gd name="f24256" fmla="*/ f19263 1 f13365"/>
              <a:gd name="f24257" fmla="*/ f19264 1 f13365"/>
              <a:gd name="f24258" fmla="*/ f19265 1 f13365"/>
              <a:gd name="f24259" fmla="*/ f19266 1 f13365"/>
              <a:gd name="f24260" fmla="*/ f19267 1 f13365"/>
              <a:gd name="f24261" fmla="*/ f19268 1 f13365"/>
              <a:gd name="f24262" fmla="*/ f19269 1 f13365"/>
              <a:gd name="f24263" fmla="*/ f19270 1 f13365"/>
              <a:gd name="f24264" fmla="*/ f19271 1 f13366"/>
              <a:gd name="f24265" fmla="*/ f19272 1 f13365"/>
              <a:gd name="f24266" fmla="*/ f19273 1 f13365"/>
              <a:gd name="f24267" fmla="*/ f19274 1 f13365"/>
              <a:gd name="f24268" fmla="*/ f19275 1 f13365"/>
              <a:gd name="f24269" fmla="*/ f19276 1 f13365"/>
              <a:gd name="f24270" fmla="*/ f19277 1 f13365"/>
              <a:gd name="f24271" fmla="*/ f19278 1 f13365"/>
              <a:gd name="f24272" fmla="*/ f19279 1 f13365"/>
              <a:gd name="f24273" fmla="*/ f19280 1 f13365"/>
              <a:gd name="f24274" fmla="*/ f19281 1 f13365"/>
              <a:gd name="f24275" fmla="*/ f19282 1 f13365"/>
              <a:gd name="f24276" fmla="*/ f19283 1 f13365"/>
              <a:gd name="f24277" fmla="*/ f19284 1 f13365"/>
              <a:gd name="f24278" fmla="*/ f19285 1 f13365"/>
              <a:gd name="f24279" fmla="*/ f19286 1 f13365"/>
              <a:gd name="f24280" fmla="*/ f19287 1 f13365"/>
              <a:gd name="f24281" fmla="*/ f19288 1 f13365"/>
              <a:gd name="f24282" fmla="*/ f19289 1 f13365"/>
              <a:gd name="f24283" fmla="*/ f19290 1 f13365"/>
              <a:gd name="f24284" fmla="*/ f19291 1 f13366"/>
              <a:gd name="f24285" fmla="*/ f19292 1 f13365"/>
              <a:gd name="f24286" fmla="*/ f19293 1 f13366"/>
              <a:gd name="f24287" fmla="*/ f19294 1 f13365"/>
              <a:gd name="f24288" fmla="*/ f19295 1 f13365"/>
              <a:gd name="f24289" fmla="*/ f19296 1 f13365"/>
              <a:gd name="f24290" fmla="*/ f19297 1 f13365"/>
              <a:gd name="f24291" fmla="*/ f19298 1 f13365"/>
              <a:gd name="f24292" fmla="*/ f19299 1 f13365"/>
              <a:gd name="f24293" fmla="*/ f19300 1 f13365"/>
              <a:gd name="f24294" fmla="*/ f19301 1 f13365"/>
              <a:gd name="f24295" fmla="*/ f19302 1 f13365"/>
              <a:gd name="f24296" fmla="*/ f19303 1 f13365"/>
              <a:gd name="f24297" fmla="*/ f19304 1 f13365"/>
              <a:gd name="f24298" fmla="*/ f19305 1 f13365"/>
              <a:gd name="f24299" fmla="*/ f19306 1 f13366"/>
              <a:gd name="f24300" fmla="*/ f19307 1 f13365"/>
              <a:gd name="f24301" fmla="*/ f19308 1 f13365"/>
              <a:gd name="f24302" fmla="*/ f19309 1 f13365"/>
              <a:gd name="f24303" fmla="*/ f19310 1 f13366"/>
              <a:gd name="f24304" fmla="*/ f19311 1 f13365"/>
              <a:gd name="f24305" fmla="*/ f19312 1 f13366"/>
              <a:gd name="f24306" fmla="*/ f19313 1 f13365"/>
              <a:gd name="f24307" fmla="*/ f19314 1 f13365"/>
              <a:gd name="f24308" fmla="*/ f19315 1 f13365"/>
              <a:gd name="f24309" fmla="*/ f19316 1 f13365"/>
              <a:gd name="f24310" fmla="*/ f19317 1 f13365"/>
              <a:gd name="f24311" fmla="*/ f19318 1 f13365"/>
              <a:gd name="f24312" fmla="*/ f19319 1 f13365"/>
              <a:gd name="f24313" fmla="*/ f19320 1 f13365"/>
              <a:gd name="f24314" fmla="*/ f19321 1 f13365"/>
              <a:gd name="f24315" fmla="*/ f19322 1 f13365"/>
              <a:gd name="f24316" fmla="*/ f19323 1 f13366"/>
              <a:gd name="f24317" fmla="*/ f19324 1 f13365"/>
              <a:gd name="f24318" fmla="*/ f19325 1 f13366"/>
              <a:gd name="f24319" fmla="*/ f19326 1 f13365"/>
              <a:gd name="f24320" fmla="*/ f19327 1 f13366"/>
              <a:gd name="f24321" fmla="*/ f19328 1 f13365"/>
              <a:gd name="f24322" fmla="*/ f19329 1 f13366"/>
              <a:gd name="f24323" fmla="*/ f19330 1 f13365"/>
              <a:gd name="f24324" fmla="*/ f19331 1 f13366"/>
              <a:gd name="f24325" fmla="*/ f19332 1 f13365"/>
              <a:gd name="f24326" fmla="*/ f19333 1 f13366"/>
              <a:gd name="f24327" fmla="*/ f19334 1 f13365"/>
              <a:gd name="f24328" fmla="*/ f19335 1 f13365"/>
              <a:gd name="f24329" fmla="*/ f19336 1 f13365"/>
              <a:gd name="f24330" fmla="*/ f19337 1 f13365"/>
              <a:gd name="f24331" fmla="*/ f19338 1 f13365"/>
              <a:gd name="f24332" fmla="*/ f19339 1 f13366"/>
              <a:gd name="f24333" fmla="*/ f19340 1 f13365"/>
              <a:gd name="f24334" fmla="*/ f19341 1 f13366"/>
              <a:gd name="f24335" fmla="*/ f19342 1 f13365"/>
              <a:gd name="f24336" fmla="*/ f19343 1 f13365"/>
              <a:gd name="f24337" fmla="*/ f19344 1 f13365"/>
              <a:gd name="f24338" fmla="*/ f19345 1 f13365"/>
              <a:gd name="f24339" fmla="*/ f19346 1 f13365"/>
              <a:gd name="f24340" fmla="*/ f19347 1 f13365"/>
              <a:gd name="f24341" fmla="*/ f19348 1 f13365"/>
              <a:gd name="f24342" fmla="*/ f19349 1 f13365"/>
              <a:gd name="f24343" fmla="*/ f19350 1 f13365"/>
              <a:gd name="f24344" fmla="*/ f19351 1 f13365"/>
              <a:gd name="f24345" fmla="*/ f19352 1 f13365"/>
              <a:gd name="f24346" fmla="*/ f19353 1 f13365"/>
              <a:gd name="f24347" fmla="*/ f19354 1 f13365"/>
              <a:gd name="f24348" fmla="*/ f19355 1 f13365"/>
              <a:gd name="f24349" fmla="*/ f19356 1 f13365"/>
              <a:gd name="f24350" fmla="*/ f19357 1 f13365"/>
              <a:gd name="f24351" fmla="*/ f19358 1 f13365"/>
              <a:gd name="f24352" fmla="*/ f19359 1 f13365"/>
              <a:gd name="f24353" fmla="*/ f19360 1 f13366"/>
              <a:gd name="f24354" fmla="*/ f19361 1 f13365"/>
              <a:gd name="f24355" fmla="*/ f19362 1 f13366"/>
              <a:gd name="f24356" fmla="*/ f19363 1 f13365"/>
              <a:gd name="f24357" fmla="*/ f19364 1 f13365"/>
              <a:gd name="f24358" fmla="*/ f19365 1 f13365"/>
              <a:gd name="f24359" fmla="*/ f19366 1 f13365"/>
              <a:gd name="f24360" fmla="*/ f19367 1 f13365"/>
              <a:gd name="f24361" fmla="*/ f19368 1 f13365"/>
              <a:gd name="f24362" fmla="*/ f19369 1 f13365"/>
              <a:gd name="f24363" fmla="*/ f19370 1 f13365"/>
              <a:gd name="f24364" fmla="*/ f19371 1 f13365"/>
              <a:gd name="f24365" fmla="*/ f19372 1 f13365"/>
              <a:gd name="f24366" fmla="*/ f19373 1 f13365"/>
              <a:gd name="f24367" fmla="*/ f19374 1 f13365"/>
              <a:gd name="f24368" fmla="*/ f19375 1 f13365"/>
              <a:gd name="f24369" fmla="*/ f19376 1 f13366"/>
              <a:gd name="f24370" fmla="*/ f19377 1 f13365"/>
              <a:gd name="f24371" fmla="*/ f19378 1 f13365"/>
              <a:gd name="f24372" fmla="*/ f19379 1 f13365"/>
              <a:gd name="f24373" fmla="*/ f19380 1 f13365"/>
              <a:gd name="f24374" fmla="*/ f19381 1 f13365"/>
              <a:gd name="f24375" fmla="*/ f19382 1 f13365"/>
              <a:gd name="f24376" fmla="*/ f19383 1 f13365"/>
              <a:gd name="f24377" fmla="*/ f19384 1 f13366"/>
              <a:gd name="f24378" fmla="*/ f19385 1 f13365"/>
              <a:gd name="f24379" fmla="*/ f19386 1 f13366"/>
              <a:gd name="f24380" fmla="*/ f19387 1 f13365"/>
              <a:gd name="f24381" fmla="*/ f19388 1 f13365"/>
              <a:gd name="f24382" fmla="*/ f19389 1 f13365"/>
              <a:gd name="f24383" fmla="*/ f19390 1 f13365"/>
              <a:gd name="f24384" fmla="*/ f19391 1 f13365"/>
              <a:gd name="f24385" fmla="*/ f19392 1 f13366"/>
              <a:gd name="f24386" fmla="*/ f19393 1 f13366"/>
              <a:gd name="f24387" fmla="*/ f19394 1 f13365"/>
              <a:gd name="f24388" fmla="*/ f19395 1 f13365"/>
              <a:gd name="f24389" fmla="*/ f19396 1 f13366"/>
              <a:gd name="f24390" fmla="*/ f19397 1 f13365"/>
              <a:gd name="f24391" fmla="*/ f19398 1 f13366"/>
              <a:gd name="f24392" fmla="*/ f19399 1 f13365"/>
              <a:gd name="f24393" fmla="*/ f19400 1 f13365"/>
              <a:gd name="f24394" fmla="*/ f19401 1 f13365"/>
              <a:gd name="f24395" fmla="*/ f19402 1 f13366"/>
              <a:gd name="f24396" fmla="*/ f19403 1 f13365"/>
              <a:gd name="f24397" fmla="*/ f19404 1 f13365"/>
              <a:gd name="f24398" fmla="*/ f19405 1 f13365"/>
              <a:gd name="f24399" fmla="*/ f19406 1 f13366"/>
              <a:gd name="f24400" fmla="*/ f19407 1 f13365"/>
              <a:gd name="f24401" fmla="*/ f19408 1 f13365"/>
              <a:gd name="f24402" fmla="*/ f19409 1 f13366"/>
              <a:gd name="f24403" fmla="*/ f19410 1 f13365"/>
              <a:gd name="f24404" fmla="*/ f19411 1 f13365"/>
              <a:gd name="f24405" fmla="*/ f19412 1 f13365"/>
              <a:gd name="f24406" fmla="*/ f19413 1 f13366"/>
              <a:gd name="f24407" fmla="*/ f19414 1 f13365"/>
              <a:gd name="f24408" fmla="*/ f19415 1 f13366"/>
              <a:gd name="f24409" fmla="*/ f19416 1 f13365"/>
              <a:gd name="f24410" fmla="*/ f19417 1 f13366"/>
              <a:gd name="f24411" fmla="*/ f19418 1 f13365"/>
              <a:gd name="f24412" fmla="*/ f19419 1 f13365"/>
              <a:gd name="f24413" fmla="*/ f19420 1 f13365"/>
              <a:gd name="f24414" fmla="*/ f19421 1 f13366"/>
              <a:gd name="f24415" fmla="*/ f19422 1 f13365"/>
              <a:gd name="f24416" fmla="*/ f19423 1 f13365"/>
              <a:gd name="f24417" fmla="*/ f19424 1 f13365"/>
              <a:gd name="f24418" fmla="*/ f19425 1 f13365"/>
              <a:gd name="f24419" fmla="*/ f19426 1 f13365"/>
              <a:gd name="f24420" fmla="*/ f19427 1 f13366"/>
              <a:gd name="f24421" fmla="*/ f19428 1 f13365"/>
              <a:gd name="f24422" fmla="*/ f19429 1 f13366"/>
              <a:gd name="f24423" fmla="*/ f19430 1 f13365"/>
              <a:gd name="f24424" fmla="*/ f19431 1 f13365"/>
              <a:gd name="f24425" fmla="*/ f19432 1 f13365"/>
              <a:gd name="f24426" fmla="*/ f19433 1 f13365"/>
              <a:gd name="f24427" fmla="*/ f19434 1 f13365"/>
              <a:gd name="f24428" fmla="*/ f19435 1 f13365"/>
              <a:gd name="f24429" fmla="*/ f19436 1 f13365"/>
              <a:gd name="f24430" fmla="*/ f19437 1 f13365"/>
              <a:gd name="f24431" fmla="*/ f19438 1 f13365"/>
              <a:gd name="f24432" fmla="*/ f19439 1 f13365"/>
              <a:gd name="f24433" fmla="*/ f19440 1 f13365"/>
              <a:gd name="f24434" fmla="*/ f19441 1 f13365"/>
              <a:gd name="f24435" fmla="*/ f19442 1 f13365"/>
              <a:gd name="f24436" fmla="*/ f19443 1 f13365"/>
              <a:gd name="f24437" fmla="*/ f19444 1 f13366"/>
              <a:gd name="f24438" fmla="*/ f19445 1 f13365"/>
              <a:gd name="f24439" fmla="*/ f19446 1 f13366"/>
              <a:gd name="f24440" fmla="*/ f19447 1 f13365"/>
              <a:gd name="f24441" fmla="*/ f19448 1 f13365"/>
              <a:gd name="f24442" fmla="*/ f19449 1 f13365"/>
              <a:gd name="f24443" fmla="*/ f19450 1 f13365"/>
              <a:gd name="f24444" fmla="*/ f19451 1 f13365"/>
              <a:gd name="f24445" fmla="*/ f19452 1 f13365"/>
              <a:gd name="f24446" fmla="*/ f19453 1 f13365"/>
              <a:gd name="f24447" fmla="*/ f19454 1 f13365"/>
              <a:gd name="f24448" fmla="*/ f19455 1 f13365"/>
              <a:gd name="f24449" fmla="*/ f19456 1 f13365"/>
              <a:gd name="f24450" fmla="*/ f19457 1 f13365"/>
              <a:gd name="f24451" fmla="*/ f19458 1 f13365"/>
              <a:gd name="f24452" fmla="*/ f19459 1 f13366"/>
              <a:gd name="f24453" fmla="*/ f19460 1 f13365"/>
              <a:gd name="f24454" fmla="*/ f19461 1 f13365"/>
              <a:gd name="f24455" fmla="*/ f19462 1 f13365"/>
              <a:gd name="f24456" fmla="*/ f19463 1 f13366"/>
              <a:gd name="f24457" fmla="*/ f19464 1 f13365"/>
              <a:gd name="f24458" fmla="*/ f19465 1 f13365"/>
              <a:gd name="f24459" fmla="*/ f19466 1 f13365"/>
              <a:gd name="f24460" fmla="*/ f19467 1 f13365"/>
              <a:gd name="f24461" fmla="*/ f19468 1 f13365"/>
              <a:gd name="f24462" fmla="*/ f19469 1 f13365"/>
              <a:gd name="f24463" fmla="*/ f19470 1 f13365"/>
              <a:gd name="f24464" fmla="*/ f19471 1 f13365"/>
              <a:gd name="f24465" fmla="*/ f19472 1 f13366"/>
              <a:gd name="f24466" fmla="*/ f19473 1 f13365"/>
              <a:gd name="f24467" fmla="*/ f19474 1 f13366"/>
              <a:gd name="f24468" fmla="*/ f19475 1 f13365"/>
              <a:gd name="f24469" fmla="*/ f19476 1 f13366"/>
              <a:gd name="f24470" fmla="*/ f19477 1 f13365"/>
              <a:gd name="f24471" fmla="*/ f19478 1 f13365"/>
              <a:gd name="f24472" fmla="*/ f19479 1 f13366"/>
              <a:gd name="f24473" fmla="*/ f19480 1 f13365"/>
              <a:gd name="f24474" fmla="*/ f19481 1 f13365"/>
              <a:gd name="f24475" fmla="*/ f19482 1 f13365"/>
              <a:gd name="f24476" fmla="*/ f19483 1 f13366"/>
              <a:gd name="f24477" fmla="*/ f19484 1 f13365"/>
              <a:gd name="f24478" fmla="*/ f19485 1 f13366"/>
              <a:gd name="f24479" fmla="*/ f19486 1 f13365"/>
              <a:gd name="f24480" fmla="*/ f19487 1 f13365"/>
              <a:gd name="f24481" fmla="*/ f19488 1 f13365"/>
              <a:gd name="f24482" fmla="*/ f19489 1 f13366"/>
              <a:gd name="f24483" fmla="*/ f19490 1 f13366"/>
              <a:gd name="f24484" fmla="*/ f19491 1 f13365"/>
              <a:gd name="f24485" fmla="*/ f19492 1 f13366"/>
              <a:gd name="f24486" fmla="*/ f19493 1 f13365"/>
              <a:gd name="f24487" fmla="*/ f19494 1 f13365"/>
              <a:gd name="f24488" fmla="*/ f19495 1 f13365"/>
              <a:gd name="f24489" fmla="*/ f19496 1 f13365"/>
              <a:gd name="f24490" fmla="*/ f19497 1 f13365"/>
              <a:gd name="f24491" fmla="*/ f19498 1 f13365"/>
              <a:gd name="f24492" fmla="*/ f19499 1 f13365"/>
              <a:gd name="f24493" fmla="*/ f19500 1 f13365"/>
              <a:gd name="f24494" fmla="*/ f19501 1 f13366"/>
              <a:gd name="f24495" fmla="*/ f19502 1 f13365"/>
              <a:gd name="f24496" fmla="*/ f19503 1 f13365"/>
              <a:gd name="f24497" fmla="*/ f19504 1 f13365"/>
              <a:gd name="f24498" fmla="*/ f19505 1 f13365"/>
              <a:gd name="f24499" fmla="*/ f19506 1 f13365"/>
              <a:gd name="f24500" fmla="*/ f19507 1 f13365"/>
              <a:gd name="f24501" fmla="*/ f19508 1 f13365"/>
              <a:gd name="f24502" fmla="*/ f19509 1 f13365"/>
              <a:gd name="f24503" fmla="*/ f19510 1 f13365"/>
              <a:gd name="f24504" fmla="*/ f19511 1 f13365"/>
              <a:gd name="f24505" fmla="*/ f19512 1 f13365"/>
              <a:gd name="f24506" fmla="*/ f19513 1 f13365"/>
              <a:gd name="f24507" fmla="*/ f19514 1 f13365"/>
              <a:gd name="f24508" fmla="*/ f19515 1 f13365"/>
              <a:gd name="f24509" fmla="*/ f19516 1 f13365"/>
              <a:gd name="f24510" fmla="*/ f19517 1 f13365"/>
              <a:gd name="f24511" fmla="*/ f19518 1 f13365"/>
              <a:gd name="f24512" fmla="*/ f19519 1 f13365"/>
              <a:gd name="f24513" fmla="*/ f19520 1 f13365"/>
              <a:gd name="f24514" fmla="*/ f19521 1 f13365"/>
              <a:gd name="f24515" fmla="*/ f19522 1 f13366"/>
              <a:gd name="f24516" fmla="*/ f19523 1 f13365"/>
              <a:gd name="f24517" fmla="*/ f19524 1 f13366"/>
              <a:gd name="f24518" fmla="*/ f19525 1 f13365"/>
              <a:gd name="f24519" fmla="*/ f19526 1 f13365"/>
              <a:gd name="f24520" fmla="*/ f19527 1 f13365"/>
              <a:gd name="f24521" fmla="*/ f19528 1 f13366"/>
              <a:gd name="f24522" fmla="*/ f19529 1 f13365"/>
              <a:gd name="f24523" fmla="*/ f19530 1 f13366"/>
              <a:gd name="f24524" fmla="*/ f19531 1 f13365"/>
              <a:gd name="f24525" fmla="*/ f19532 1 f13366"/>
              <a:gd name="f24526" fmla="*/ f19533 1 f13365"/>
              <a:gd name="f24527" fmla="*/ f19534 1 f13365"/>
              <a:gd name="f24528" fmla="*/ f19535 1 f13365"/>
              <a:gd name="f24529" fmla="*/ f19536 1 f13365"/>
              <a:gd name="f24530" fmla="*/ f19537 1 f13365"/>
              <a:gd name="f24531" fmla="*/ f19538 1 f13365"/>
              <a:gd name="f24532" fmla="*/ f19539 1 f13365"/>
              <a:gd name="f24533" fmla="*/ f19540 1 f13365"/>
              <a:gd name="f24534" fmla="*/ f19541 1 f13365"/>
              <a:gd name="f24535" fmla="*/ f19542 1 f13365"/>
              <a:gd name="f24536" fmla="*/ f19543 1 f13365"/>
              <a:gd name="f24537" fmla="*/ f19544 1 f13365"/>
              <a:gd name="f24538" fmla="*/ f19545 1 f13366"/>
              <a:gd name="f24539" fmla="*/ f19546 1 f13365"/>
              <a:gd name="f24540" fmla="*/ f19547 1 f13365"/>
              <a:gd name="f24541" fmla="*/ f19548 1 f13365"/>
              <a:gd name="f24542" fmla="*/ f19549 1 f13365"/>
              <a:gd name="f24543" fmla="*/ f19550 1 f13365"/>
              <a:gd name="f24544" fmla="*/ f19551 1 f13365"/>
              <a:gd name="f24545" fmla="*/ f19552 1 f13365"/>
              <a:gd name="f24546" fmla="*/ f19553 1 f13365"/>
              <a:gd name="f24547" fmla="*/ f19554 1 f13365"/>
              <a:gd name="f24548" fmla="*/ f19555 1 f13365"/>
              <a:gd name="f24549" fmla="*/ f19556 1 f13366"/>
              <a:gd name="f24550" fmla="*/ f19557 1 f13365"/>
              <a:gd name="f24551" fmla="*/ f19558 1 f13365"/>
              <a:gd name="f24552" fmla="*/ f19559 1 f13365"/>
              <a:gd name="f24553" fmla="*/ f19560 1 f13366"/>
              <a:gd name="f24554" fmla="*/ f19561 1 f13365"/>
              <a:gd name="f24555" fmla="*/ f19562 1 f13366"/>
              <a:gd name="f24556" fmla="*/ f19563 1 f13365"/>
              <a:gd name="f24557" fmla="*/ f19564 1 f13365"/>
              <a:gd name="f24558" fmla="*/ f19565 1 f13365"/>
              <a:gd name="f24559" fmla="*/ f19566 1 f13366"/>
              <a:gd name="f24560" fmla="*/ f19567 1 f13365"/>
              <a:gd name="f24561" fmla="*/ f19568 1 f13365"/>
              <a:gd name="f24562" fmla="*/ f19569 1 f13365"/>
              <a:gd name="f24563" fmla="*/ f19570 1 f13365"/>
              <a:gd name="f24564" fmla="*/ f19571 1 f13366"/>
              <a:gd name="f24565" fmla="*/ f19572 1 f13365"/>
              <a:gd name="f24566" fmla="*/ f19573 1 f13366"/>
              <a:gd name="f24567" fmla="*/ f19574 1 f13365"/>
              <a:gd name="f24568" fmla="*/ f19575 1 f13365"/>
              <a:gd name="f24569" fmla="*/ f19576 1 f13365"/>
              <a:gd name="f24570" fmla="*/ f19577 1 f13366"/>
              <a:gd name="f24571" fmla="*/ f19578 1 f13365"/>
              <a:gd name="f24572" fmla="*/ f19579 1 f13366"/>
              <a:gd name="f24573" fmla="*/ f19580 1 f13365"/>
              <a:gd name="f24574" fmla="*/ f19581 1 f13365"/>
              <a:gd name="f24575" fmla="*/ f19582 1 f13365"/>
              <a:gd name="f24576" fmla="*/ f19583 1 f13366"/>
              <a:gd name="f24577" fmla="*/ f19584 1 f13365"/>
              <a:gd name="f24578" fmla="*/ f19585 1 f13366"/>
              <a:gd name="f24579" fmla="*/ f19586 1 f13365"/>
              <a:gd name="f24580" fmla="*/ f19587 1 f13365"/>
              <a:gd name="f24581" fmla="*/ f19588 1 f13365"/>
              <a:gd name="f24582" fmla="*/ f19589 1 f13365"/>
              <a:gd name="f24583" fmla="*/ f19590 1 f13365"/>
              <a:gd name="f24584" fmla="*/ f19591 1 f13365"/>
              <a:gd name="f24585" fmla="*/ f19592 1 f13365"/>
              <a:gd name="f24586" fmla="*/ f19593 1 f13365"/>
              <a:gd name="f24587" fmla="*/ f19594 1 f13365"/>
              <a:gd name="f24588" fmla="*/ f19595 1 f13365"/>
              <a:gd name="f24589" fmla="*/ f19596 1 f13365"/>
              <a:gd name="f24590" fmla="*/ f19597 1 f13365"/>
              <a:gd name="f24591" fmla="*/ f19598 1 f13365"/>
              <a:gd name="f24592" fmla="*/ f19599 1 f13365"/>
              <a:gd name="f24593" fmla="*/ f19600 1 f13365"/>
              <a:gd name="f24594" fmla="*/ f19601 1 f13366"/>
              <a:gd name="f24595" fmla="*/ f19602 1 f13365"/>
              <a:gd name="f24596" fmla="*/ f19603 1 f13366"/>
              <a:gd name="f24597" fmla="*/ f19604 1 f13365"/>
              <a:gd name="f24598" fmla="*/ f19605 1 f13365"/>
              <a:gd name="f24599" fmla="*/ f19606 1 f13365"/>
              <a:gd name="f24600" fmla="*/ f19607 1 f13365"/>
              <a:gd name="f24601" fmla="*/ f19608 1 f13365"/>
              <a:gd name="f24602" fmla="*/ f19609 1 f13365"/>
              <a:gd name="f24603" fmla="*/ f19610 1 f13365"/>
              <a:gd name="f24604" fmla="*/ f19611 1 f13365"/>
              <a:gd name="f24605" fmla="*/ f19612 1 f13365"/>
              <a:gd name="f24606" fmla="*/ f19613 1 f13365"/>
              <a:gd name="f24607" fmla="*/ f19614 1 f13366"/>
              <a:gd name="f24608" fmla="*/ f19615 1 f13365"/>
              <a:gd name="f24609" fmla="*/ f19616 1 f13366"/>
              <a:gd name="f24610" fmla="*/ f19617 1 f13365"/>
              <a:gd name="f24611" fmla="*/ f19618 1 f13365"/>
              <a:gd name="f24612" fmla="*/ f19619 1 f13365"/>
              <a:gd name="f24613" fmla="*/ f19620 1 f13365"/>
              <a:gd name="f24614" fmla="*/ f19621 1 f13365"/>
              <a:gd name="f24615" fmla="*/ f19622 1 f13365"/>
              <a:gd name="f24616" fmla="*/ f19623 1 f13365"/>
              <a:gd name="f24617" fmla="*/ f19624 1 f13365"/>
              <a:gd name="f24618" fmla="*/ f19625 1 f13365"/>
              <a:gd name="f24619" fmla="*/ f19626 1 f13365"/>
              <a:gd name="f24620" fmla="*/ f19627 1 f13366"/>
              <a:gd name="f24621" fmla="*/ f19628 1 f13365"/>
              <a:gd name="f24622" fmla="*/ f19629 1 f13366"/>
              <a:gd name="f24623" fmla="*/ f19630 1 f13365"/>
              <a:gd name="f24624" fmla="*/ f19631 1 f13366"/>
              <a:gd name="f24625" fmla="*/ f19632 1 f13365"/>
              <a:gd name="f24626" fmla="*/ f19633 1 f13365"/>
              <a:gd name="f24627" fmla="*/ f19634 1 f13365"/>
              <a:gd name="f24628" fmla="*/ f19635 1 f13365"/>
              <a:gd name="f24629" fmla="*/ f19636 1 f13366"/>
              <a:gd name="f24630" fmla="*/ f19637 1 f13365"/>
              <a:gd name="f24631" fmla="*/ f19638 1 f13366"/>
              <a:gd name="f24632" fmla="*/ f19639 1 f13365"/>
              <a:gd name="f24633" fmla="*/ f19640 1 f13365"/>
              <a:gd name="f24634" fmla="*/ f19641 1 f13365"/>
              <a:gd name="f24635" fmla="*/ f19642 1 f13365"/>
              <a:gd name="f24636" fmla="*/ f19643 1 f13365"/>
              <a:gd name="f24637" fmla="*/ f19644 1 f13365"/>
              <a:gd name="f24638" fmla="*/ f19645 1 f13365"/>
              <a:gd name="f24639" fmla="*/ f19646 1 f13365"/>
              <a:gd name="f24640" fmla="*/ f19647 1 f13365"/>
              <a:gd name="f24641" fmla="*/ f19648 1 f13365"/>
              <a:gd name="f24642" fmla="*/ f19649 1 f13365"/>
              <a:gd name="f24643" fmla="*/ f19650 1 f13365"/>
              <a:gd name="f24644" fmla="*/ f19651 1 f13365"/>
              <a:gd name="f24645" fmla="*/ f19652 1 f13365"/>
              <a:gd name="f24646" fmla="*/ f19653 1 f13365"/>
              <a:gd name="f24647" fmla="*/ f19654 1 f13366"/>
              <a:gd name="f24648" fmla="*/ f19655 1 f13365"/>
              <a:gd name="f24649" fmla="*/ f19656 1 f13366"/>
              <a:gd name="f24650" fmla="*/ f19657 1 f13365"/>
              <a:gd name="f24651" fmla="*/ f19658 1 f13365"/>
              <a:gd name="f24652" fmla="*/ f19659 1 f13365"/>
              <a:gd name="f24653" fmla="*/ f19660 1 f13365"/>
              <a:gd name="f24654" fmla="*/ f19661 1 f13366"/>
              <a:gd name="f24655" fmla="*/ f19662 1 f13365"/>
              <a:gd name="f24656" fmla="*/ f19663 1 f13365"/>
              <a:gd name="f24657" fmla="*/ f19664 1 f13365"/>
              <a:gd name="f24658" fmla="*/ f19665 1 f13365"/>
              <a:gd name="f24659" fmla="*/ f19666 1 f13366"/>
              <a:gd name="f24660" fmla="*/ f19667 1 f13365"/>
              <a:gd name="f24661" fmla="*/ f19668 1 f13365"/>
              <a:gd name="f24662" fmla="*/ f19669 1 f13365"/>
              <a:gd name="f24663" fmla="*/ f19670 1 f13365"/>
              <a:gd name="f24664" fmla="*/ f19671 1 f13366"/>
              <a:gd name="f24665" fmla="*/ f19672 1 f13365"/>
              <a:gd name="f24666" fmla="*/ f19673 1 f13365"/>
              <a:gd name="f24667" fmla="*/ f19674 1 f13365"/>
              <a:gd name="f24668" fmla="*/ f19675 1 f13365"/>
              <a:gd name="f24669" fmla="*/ f19676 1 f13366"/>
              <a:gd name="f24670" fmla="*/ f19677 1 f13365"/>
              <a:gd name="f24671" fmla="*/ f19678 1 f13366"/>
              <a:gd name="f24672" fmla="*/ f19679 1 f13365"/>
              <a:gd name="f24673" fmla="*/ f19680 1 f13366"/>
              <a:gd name="f24674" fmla="*/ f19681 1 f13365"/>
              <a:gd name="f24675" fmla="*/ f19682 1 f13366"/>
              <a:gd name="f24676" fmla="*/ f19683 1 f13365"/>
              <a:gd name="f24677" fmla="*/ f19684 1 f13365"/>
              <a:gd name="f24678" fmla="*/ f19685 1 f13365"/>
              <a:gd name="f24679" fmla="*/ f19686 1 f13365"/>
              <a:gd name="f24680" fmla="*/ f19687 1 f13366"/>
              <a:gd name="f24681" fmla="*/ f19688 1 f13365"/>
              <a:gd name="f24682" fmla="*/ f19689 1 f13365"/>
              <a:gd name="f24683" fmla="*/ f19690 1 f13365"/>
              <a:gd name="f24684" fmla="*/ f19691 1 f13365"/>
              <a:gd name="f24685" fmla="*/ f19692 1 f13365"/>
              <a:gd name="f24686" fmla="*/ f19693 1 f13365"/>
              <a:gd name="f24687" fmla="*/ f19694 1 f13365"/>
              <a:gd name="f24688" fmla="*/ f19695 1 f13365"/>
              <a:gd name="f24689" fmla="*/ f19696 1 f13365"/>
              <a:gd name="f24690" fmla="*/ f19697 1 f13366"/>
              <a:gd name="f24691" fmla="*/ f19698 1 f13365"/>
              <a:gd name="f24692" fmla="*/ f19699 1 f13365"/>
              <a:gd name="f24693" fmla="*/ f19700 1 f13365"/>
              <a:gd name="f24694" fmla="*/ f19701 1 f13365"/>
              <a:gd name="f24695" fmla="*/ f19702 1 f13365"/>
              <a:gd name="f24696" fmla="*/ f19703 1 f13365"/>
              <a:gd name="f24697" fmla="*/ f19704 1 f13365"/>
              <a:gd name="f24698" fmla="*/ f19705 1 f13365"/>
              <a:gd name="f24699" fmla="*/ f19706 1 f13365"/>
              <a:gd name="f24700" fmla="*/ f19707 1 f13365"/>
              <a:gd name="f24701" fmla="*/ f19708 1 f13365"/>
              <a:gd name="f24702" fmla="*/ f19709 1 f13365"/>
              <a:gd name="f24703" fmla="*/ f19710 1 f13365"/>
              <a:gd name="f24704" fmla="*/ f19711 1 f13365"/>
              <a:gd name="f24705" fmla="*/ f19712 1 f13365"/>
              <a:gd name="f24706" fmla="*/ f19713 1 f13366"/>
              <a:gd name="f24707" fmla="*/ f19714 1 f13365"/>
              <a:gd name="f24708" fmla="*/ f19715 1 f13365"/>
              <a:gd name="f24709" fmla="*/ f19716 1 f13365"/>
              <a:gd name="f24710" fmla="*/ f19717 1 f13366"/>
              <a:gd name="f24711" fmla="*/ f19718 1 f13365"/>
              <a:gd name="f24712" fmla="*/ f19719 1 f13366"/>
              <a:gd name="f24713" fmla="*/ f19720 1 f13365"/>
              <a:gd name="f24714" fmla="*/ f19721 1 f13365"/>
              <a:gd name="f24715" fmla="*/ f19722 1 f13366"/>
              <a:gd name="f24716" fmla="*/ f19723 1 f13365"/>
              <a:gd name="f24717" fmla="*/ f19724 1 f13365"/>
              <a:gd name="f24718" fmla="*/ f19725 1 f13365"/>
              <a:gd name="f24719" fmla="*/ f19726 1 f13365"/>
              <a:gd name="f24720" fmla="*/ f19727 1 f13365"/>
              <a:gd name="f24721" fmla="*/ f19728 1 f13365"/>
              <a:gd name="f24722" fmla="*/ f19729 1 f13365"/>
              <a:gd name="f24723" fmla="*/ f19730 1 f13366"/>
              <a:gd name="f24724" fmla="*/ f19731 1 f13365"/>
              <a:gd name="f24725" fmla="*/ f19732 1 f13366"/>
              <a:gd name="f24726" fmla="*/ f19733 1 f13365"/>
              <a:gd name="f24727" fmla="*/ f19734 1 f13365"/>
              <a:gd name="f24728" fmla="*/ f19735 1 f13365"/>
              <a:gd name="f24729" fmla="*/ f19736 1 f13365"/>
              <a:gd name="f24730" fmla="*/ f19737 1 f13365"/>
              <a:gd name="f24731" fmla="*/ f19738 1 f13365"/>
              <a:gd name="f24732" fmla="*/ f19739 1 f13365"/>
              <a:gd name="f24733" fmla="*/ f19740 1 f13365"/>
              <a:gd name="f24734" fmla="*/ f19741 1 f13365"/>
              <a:gd name="f24735" fmla="*/ f19742 1 f13365"/>
              <a:gd name="f24736" fmla="*/ f19743 1 f13365"/>
              <a:gd name="f24737" fmla="*/ f19744 1 f13366"/>
              <a:gd name="f24738" fmla="*/ f19745 1 f13365"/>
              <a:gd name="f24739" fmla="*/ f19746 1 f13365"/>
              <a:gd name="f24740" fmla="*/ f19747 1 f13365"/>
              <a:gd name="f24741" fmla="*/ f19748 1 f13365"/>
              <a:gd name="f24742" fmla="*/ f19749 1 f13365"/>
              <a:gd name="f24743" fmla="*/ f19750 1 f13366"/>
              <a:gd name="f24744" fmla="*/ f19751 1 f13365"/>
              <a:gd name="f24745" fmla="*/ f19752 1 f13366"/>
              <a:gd name="f24746" fmla="*/ f19753 1 f13365"/>
              <a:gd name="f24747" fmla="*/ f19754 1 f13365"/>
              <a:gd name="f24748" fmla="*/ f19755 1 f13365"/>
              <a:gd name="f24749" fmla="*/ f19756 1 f13366"/>
              <a:gd name="f24750" fmla="*/ f19757 1 f13365"/>
              <a:gd name="f24751" fmla="*/ f19758 1 f13365"/>
              <a:gd name="f24752" fmla="*/ f19759 1 f13365"/>
              <a:gd name="f24753" fmla="*/ f19760 1 f13365"/>
              <a:gd name="f24754" fmla="*/ f19761 1 f13365"/>
              <a:gd name="f24755" fmla="*/ f19762 1 f13365"/>
              <a:gd name="f24756" fmla="*/ f19763 1 f13365"/>
              <a:gd name="f24757" fmla="*/ f19764 1 f13365"/>
              <a:gd name="f24758" fmla="*/ f19765 1 f13365"/>
              <a:gd name="f24759" fmla="*/ f19766 1 f13366"/>
              <a:gd name="f24760" fmla="*/ f19767 1 f13365"/>
              <a:gd name="f24761" fmla="*/ f19768 1 f13366"/>
              <a:gd name="f24762" fmla="*/ f19769 1 f13365"/>
              <a:gd name="f24763" fmla="*/ f19770 1 f13365"/>
              <a:gd name="f24764" fmla="*/ f19771 1 f13365"/>
              <a:gd name="f24765" fmla="*/ f19772 1 f13365"/>
              <a:gd name="f24766" fmla="*/ f19773 1 f13365"/>
              <a:gd name="f24767" fmla="*/ f19774 1 f13365"/>
              <a:gd name="f24768" fmla="*/ f19775 1 f13365"/>
              <a:gd name="f24769" fmla="*/ f19776 1 f13365"/>
              <a:gd name="f24770" fmla="*/ f19777 1 f13365"/>
              <a:gd name="f24771" fmla="*/ f19778 1 f13365"/>
              <a:gd name="f24772" fmla="*/ f19779 1 f13365"/>
              <a:gd name="f24773" fmla="*/ f19780 1 f13365"/>
              <a:gd name="f24774" fmla="*/ f19781 1 f13365"/>
              <a:gd name="f24775" fmla="*/ f19782 1 f13365"/>
              <a:gd name="f24776" fmla="*/ f19783 1 f13366"/>
              <a:gd name="f24777" fmla="*/ f19784 1 f13365"/>
              <a:gd name="f24778" fmla="*/ f19785 1 f13365"/>
              <a:gd name="f24779" fmla="*/ f19786 1 f13365"/>
              <a:gd name="f24780" fmla="*/ f19787 1 f13366"/>
              <a:gd name="f24781" fmla="*/ f19788 1 f13365"/>
              <a:gd name="f24782" fmla="*/ f19789 1 f13366"/>
              <a:gd name="f24783" fmla="*/ f19790 1 f13365"/>
              <a:gd name="f24784" fmla="*/ f19791 1 f13365"/>
              <a:gd name="f24785" fmla="*/ f19792 1 f13365"/>
              <a:gd name="f24786" fmla="*/ f19793 1 f13366"/>
              <a:gd name="f24787" fmla="*/ f19794 1 f13365"/>
              <a:gd name="f24788" fmla="*/ f19795 1 f13365"/>
              <a:gd name="f24789" fmla="*/ f19796 1 f13365"/>
              <a:gd name="f24790" fmla="*/ f19797 1 f13366"/>
              <a:gd name="f24791" fmla="*/ f19798 1 f13365"/>
              <a:gd name="f24792" fmla="*/ f19799 1 f13365"/>
              <a:gd name="f24793" fmla="*/ f19800 1 f13365"/>
              <a:gd name="f24794" fmla="*/ f19801 1 f13365"/>
              <a:gd name="f24795" fmla="*/ f19802 1 f13365"/>
              <a:gd name="f24796" fmla="*/ f19803 1 f13366"/>
              <a:gd name="f24797" fmla="*/ f19804 1 f13365"/>
              <a:gd name="f24798" fmla="*/ f19805 1 f13366"/>
              <a:gd name="f24799" fmla="*/ f19806 1 f13365"/>
              <a:gd name="f24800" fmla="*/ f19807 1 f13365"/>
              <a:gd name="f24801" fmla="*/ f19808 1 f13365"/>
              <a:gd name="f24802" fmla="*/ f19809 1 f13366"/>
              <a:gd name="f24803" fmla="*/ f19810 1 f13365"/>
              <a:gd name="f24804" fmla="*/ f19811 1 f13365"/>
              <a:gd name="f24805" fmla="*/ f19812 1 f13365"/>
              <a:gd name="f24806" fmla="*/ f19813 1 f13365"/>
              <a:gd name="f24807" fmla="*/ f19814 1 f13366"/>
              <a:gd name="f24808" fmla="*/ f19815 1 f13365"/>
              <a:gd name="f24809" fmla="*/ f19816 1 f13366"/>
              <a:gd name="f24810" fmla="*/ f19817 1 f13365"/>
              <a:gd name="f24811" fmla="*/ f19818 1 f13365"/>
              <a:gd name="f24812" fmla="*/ f19819 1 f13365"/>
              <a:gd name="f24813" fmla="*/ f19820 1 f13365"/>
              <a:gd name="f24814" fmla="*/ f19821 1 f13365"/>
              <a:gd name="f24815" fmla="*/ f19822 1 f13365"/>
              <a:gd name="f24816" fmla="*/ f19823 1 f13365"/>
              <a:gd name="f24817" fmla="*/ f19824 1 f13365"/>
              <a:gd name="f24818" fmla="*/ f19825 1 f13365"/>
              <a:gd name="f24819" fmla="*/ f19826 1 f13365"/>
              <a:gd name="f24820" fmla="*/ f19827 1 f13365"/>
              <a:gd name="f24821" fmla="*/ f19828 1 f13365"/>
              <a:gd name="f24822" fmla="*/ f19829 1 f13365"/>
              <a:gd name="f24823" fmla="*/ f19830 1 f13365"/>
              <a:gd name="f24824" fmla="*/ f19831 1 f13366"/>
              <a:gd name="f24825" fmla="*/ f19832 1 f13365"/>
              <a:gd name="f24826" fmla="*/ f19833 1 f13366"/>
              <a:gd name="f24827" fmla="*/ f19834 1 f13365"/>
              <a:gd name="f24828" fmla="*/ f19835 1 f13365"/>
              <a:gd name="f24829" fmla="*/ f19836 1 f13365"/>
              <a:gd name="f24830" fmla="*/ f19837 1 f13365"/>
              <a:gd name="f24831" fmla="*/ f19838 1 f13365"/>
              <a:gd name="f24832" fmla="*/ f19839 1 f13365"/>
              <a:gd name="f24833" fmla="*/ f19840 1 f13365"/>
              <a:gd name="f24834" fmla="*/ f19841 1 f13365"/>
              <a:gd name="f24835" fmla="*/ f19842 1 f13366"/>
              <a:gd name="f24836" fmla="*/ f19843 1 f13365"/>
              <a:gd name="f24837" fmla="*/ f19844 1 f13365"/>
              <a:gd name="f24838" fmla="*/ f19845 1 f13365"/>
              <a:gd name="f24839" fmla="*/ f19846 1 f13366"/>
              <a:gd name="f24840" fmla="*/ f19847 1 f13366"/>
              <a:gd name="f24841" fmla="*/ f19848 1 f13365"/>
              <a:gd name="f24842" fmla="*/ f19849 1 f13366"/>
              <a:gd name="f24843" fmla="*/ f19850 1 f13365"/>
              <a:gd name="f24844" fmla="*/ f19851 1 f13365"/>
              <a:gd name="f24845" fmla="*/ f19852 1 f13365"/>
              <a:gd name="f24846" fmla="*/ f19853 1 f13365"/>
              <a:gd name="f24847" fmla="*/ f19854 1 f13365"/>
              <a:gd name="f24848" fmla="*/ f19855 1 f13365"/>
              <a:gd name="f24849" fmla="*/ f19856 1 f13365"/>
              <a:gd name="f24850" fmla="*/ f19857 1 f13366"/>
              <a:gd name="f24851" fmla="*/ f19858 1 f13365"/>
              <a:gd name="f24852" fmla="*/ f19859 1 f13365"/>
              <a:gd name="f24853" fmla="*/ f19860 1 f13365"/>
              <a:gd name="f24854" fmla="*/ f19861 1 f13366"/>
              <a:gd name="f24855" fmla="*/ f19862 1 f13365"/>
              <a:gd name="f24856" fmla="*/ f19863 1 f13365"/>
              <a:gd name="f24857" fmla="*/ f19864 1 f13365"/>
              <a:gd name="f24858" fmla="*/ f19865 1 f13366"/>
              <a:gd name="f24859" fmla="*/ f19866 1 f13365"/>
              <a:gd name="f24860" fmla="*/ f19867 1 f13365"/>
              <a:gd name="f24861" fmla="*/ f19868 1 f13365"/>
              <a:gd name="f24862" fmla="*/ f19869 1 f13366"/>
              <a:gd name="f24863" fmla="*/ f19870 1 f13365"/>
              <a:gd name="f24864" fmla="*/ f19871 1 f13366"/>
              <a:gd name="f24865" fmla="*/ f19872 1 f13365"/>
              <a:gd name="f24866" fmla="*/ f19873 1 f13366"/>
              <a:gd name="f24867" fmla="*/ f19874 1 f13365"/>
              <a:gd name="f24868" fmla="*/ f19875 1 f13365"/>
              <a:gd name="f24869" fmla="*/ f19876 1 f13365"/>
              <a:gd name="f24870" fmla="*/ f19877 1 f13366"/>
              <a:gd name="f24871" fmla="*/ f19878 1 f13365"/>
              <a:gd name="f24872" fmla="*/ f19879 1 f13366"/>
              <a:gd name="f24873" fmla="*/ f19880 1 f13365"/>
              <a:gd name="f24874" fmla="*/ f19881 1 f13366"/>
              <a:gd name="f24875" fmla="*/ f19882 1 f13365"/>
              <a:gd name="f24876" fmla="*/ f19883 1 f13366"/>
              <a:gd name="f24877" fmla="*/ f19884 1 f13365"/>
              <a:gd name="f24878" fmla="*/ f19885 1 f13365"/>
              <a:gd name="f24879" fmla="*/ f19886 1 f13365"/>
              <a:gd name="f24880" fmla="*/ f19887 1 f13365"/>
              <a:gd name="f24881" fmla="*/ f19888 1 f13365"/>
              <a:gd name="f24882" fmla="*/ f19889 1 f13365"/>
              <a:gd name="f24883" fmla="*/ f19890 1 f13365"/>
              <a:gd name="f24884" fmla="*/ f19891 1 f13365"/>
              <a:gd name="f24885" fmla="*/ f19892 1 f13365"/>
              <a:gd name="f24886" fmla="*/ f19893 1 f13365"/>
              <a:gd name="f24887" fmla="*/ f19894 1 f13365"/>
              <a:gd name="f24888" fmla="*/ f19895 1 f13366"/>
              <a:gd name="f24889" fmla="*/ f19896 1 f13365"/>
              <a:gd name="f24890" fmla="*/ f19897 1 f13365"/>
              <a:gd name="f24891" fmla="*/ f19898 1 f13365"/>
              <a:gd name="f24892" fmla="*/ f19899 1 f13366"/>
              <a:gd name="f24893" fmla="*/ f19900 1 f13365"/>
              <a:gd name="f24894" fmla="*/ f19901 1 f13366"/>
              <a:gd name="f24895" fmla="*/ f19902 1 f13365"/>
              <a:gd name="f24896" fmla="*/ f19903 1 f13365"/>
              <a:gd name="f24897" fmla="*/ f19904 1 f13365"/>
              <a:gd name="f24898" fmla="*/ f19905 1 f13365"/>
              <a:gd name="f24899" fmla="*/ f19906 1 f13365"/>
              <a:gd name="f24900" fmla="*/ f19907 1 f13365"/>
              <a:gd name="f24901" fmla="*/ f19908 1 f13365"/>
              <a:gd name="f24902" fmla="*/ f19909 1 f13365"/>
              <a:gd name="f24903" fmla="*/ f19910 1 f13365"/>
              <a:gd name="f24904" fmla="*/ f19911 1 f13365"/>
              <a:gd name="f24905" fmla="*/ f19912 1 f13365"/>
              <a:gd name="f24906" fmla="*/ f19913 1 f13365"/>
              <a:gd name="f24907" fmla="*/ f19914 1 f13365"/>
              <a:gd name="f24908" fmla="*/ f19915 1 f13365"/>
              <a:gd name="f24909" fmla="*/ f19916 1 f13365"/>
              <a:gd name="f24910" fmla="*/ f19917 1 f13365"/>
              <a:gd name="f24911" fmla="*/ f19918 1 f13366"/>
              <a:gd name="f24912" fmla="*/ f19919 1 f13365"/>
              <a:gd name="f24913" fmla="*/ f19920 1 f13366"/>
              <a:gd name="f24914" fmla="*/ f19921 1 f13365"/>
              <a:gd name="f24915" fmla="*/ f19922 1 f13365"/>
              <a:gd name="f24916" fmla="*/ f19923 1 f13365"/>
              <a:gd name="f24917" fmla="*/ f19924 1 f13365"/>
              <a:gd name="f24918" fmla="*/ f19925 1 f13365"/>
              <a:gd name="f24919" fmla="*/ f19926 1 f13365"/>
              <a:gd name="f24920" fmla="*/ f19927 1 f13365"/>
              <a:gd name="f24921" fmla="*/ f19928 1 f13365"/>
              <a:gd name="f24922" fmla="*/ f19929 1 f13366"/>
              <a:gd name="f24923" fmla="*/ f19930 1 f13365"/>
              <a:gd name="f24924" fmla="*/ f19931 1 f13365"/>
              <a:gd name="f24925" fmla="*/ f19932 1 f13365"/>
              <a:gd name="f24926" fmla="*/ f19933 1 f13365"/>
              <a:gd name="f24927" fmla="*/ f19934 1 f13365"/>
              <a:gd name="f24928" fmla="*/ f19935 1 f13365"/>
              <a:gd name="f24929" fmla="*/ f19936 1 f13365"/>
              <a:gd name="f24930" fmla="*/ f19937 1 f13365"/>
              <a:gd name="f24931" fmla="*/ f19938 1 f13366"/>
              <a:gd name="f24932" fmla="*/ f19939 1 f13365"/>
              <a:gd name="f24933" fmla="*/ f19940 1 f13365"/>
              <a:gd name="f24934" fmla="*/ f19941 1 f13365"/>
              <a:gd name="f24935" fmla="*/ f19942 1 f13365"/>
              <a:gd name="f24936" fmla="*/ f19943 1 f13365"/>
              <a:gd name="f24937" fmla="*/ f19944 1 f13365"/>
              <a:gd name="f24938" fmla="*/ f19945 1 f13365"/>
              <a:gd name="f24939" fmla="*/ f19946 1 f13366"/>
              <a:gd name="f24940" fmla="*/ f19947 1 f13365"/>
              <a:gd name="f24941" fmla="*/ f19948 1 f13366"/>
              <a:gd name="f24942" fmla="*/ f19949 1 f13365"/>
              <a:gd name="f24943" fmla="*/ f19950 1 f13366"/>
              <a:gd name="f24944" fmla="*/ f19951 1 f13365"/>
              <a:gd name="f24945" fmla="*/ f19952 1 f13366"/>
              <a:gd name="f24946" fmla="*/ f19953 1 f13365"/>
              <a:gd name="f24947" fmla="*/ f19954 1 f13365"/>
              <a:gd name="f24948" fmla="*/ f19955 1 f13365"/>
              <a:gd name="f24949" fmla="*/ f19956 1 f13366"/>
              <a:gd name="f24950" fmla="*/ f19957 1 f13365"/>
              <a:gd name="f24951" fmla="*/ f19958 1 f13366"/>
              <a:gd name="f24952" fmla="*/ f19959 1 f13365"/>
              <a:gd name="f24953" fmla="*/ f19960 1 f13365"/>
              <a:gd name="f24954" fmla="*/ f19961 1 f13365"/>
              <a:gd name="f24955" fmla="*/ f19962 1 f13365"/>
              <a:gd name="f24956" fmla="*/ f19963 1 f13365"/>
              <a:gd name="f24957" fmla="*/ f19964 1 f13365"/>
              <a:gd name="f24958" fmla="*/ f19965 1 f13365"/>
              <a:gd name="f24959" fmla="*/ f19966 1 f13365"/>
              <a:gd name="f24960" fmla="*/ f19967 1 f13365"/>
              <a:gd name="f24961" fmla="*/ f19968 1 f13365"/>
              <a:gd name="f24962" fmla="*/ f19969 1 f13365"/>
              <a:gd name="f24963" fmla="*/ f19970 1 f13366"/>
              <a:gd name="f24964" fmla="*/ f19971 1 f13365"/>
              <a:gd name="f24965" fmla="*/ f19972 1 f13366"/>
              <a:gd name="f24966" fmla="*/ f19973 1 f13365"/>
              <a:gd name="f24967" fmla="*/ f19974 1 f13365"/>
              <a:gd name="f24968" fmla="*/ f19975 1 f13365"/>
              <a:gd name="f24969" fmla="*/ f19976 1 f13366"/>
              <a:gd name="f24970" fmla="*/ f19977 1 f13365"/>
              <a:gd name="f24971" fmla="*/ f19978 1 f13366"/>
              <a:gd name="f24972" fmla="*/ f19979 1 f13365"/>
              <a:gd name="f24973" fmla="*/ f19980 1 f13365"/>
              <a:gd name="f24974" fmla="*/ f19981 1 f13365"/>
              <a:gd name="f24975" fmla="*/ f19982 1 f13366"/>
              <a:gd name="f24976" fmla="*/ f19983 1 f13365"/>
              <a:gd name="f24977" fmla="*/ f19984 1 f13365"/>
              <a:gd name="f24978" fmla="*/ f19985 1 f13365"/>
              <a:gd name="f24979" fmla="*/ f19986 1 f13366"/>
              <a:gd name="f24980" fmla="*/ f19987 1 f13365"/>
              <a:gd name="f24981" fmla="*/ f19988 1 f13366"/>
              <a:gd name="f24982" fmla="*/ f19989 1 f13365"/>
              <a:gd name="f24983" fmla="*/ f19990 1 f13366"/>
              <a:gd name="f24984" fmla="*/ f19991 1 f13365"/>
              <a:gd name="f24985" fmla="*/ f19992 1 f13365"/>
              <a:gd name="f24986" fmla="*/ f19993 1 f13365"/>
              <a:gd name="f24987" fmla="*/ f19994 1 f13365"/>
              <a:gd name="f24988" fmla="*/ f19995 1 f13365"/>
              <a:gd name="f24989" fmla="*/ f19996 1 f13365"/>
              <a:gd name="f24990" fmla="*/ f19997 1 f13365"/>
              <a:gd name="f24991" fmla="*/ f19998 1 f13366"/>
              <a:gd name="f24992" fmla="*/ f19999 1 f13365"/>
              <a:gd name="f24993" fmla="*/ f20000 1 f13365"/>
              <a:gd name="f24994" fmla="*/ f20001 1 f13365"/>
              <a:gd name="f24995" fmla="*/ f20002 1 f13365"/>
              <a:gd name="f24996" fmla="*/ f20003 1 f13365"/>
              <a:gd name="f24997" fmla="*/ f20004 1 f13365"/>
              <a:gd name="f24998" fmla="*/ f20005 1 f13365"/>
              <a:gd name="f24999" fmla="*/ f20006 1 f13365"/>
              <a:gd name="f25000" fmla="*/ f20007 1 f13365"/>
              <a:gd name="f25001" fmla="*/ f20008 1 f13365"/>
              <a:gd name="f25002" fmla="*/ f20009 1 f13365"/>
              <a:gd name="f25003" fmla="*/ f20010 1 f13365"/>
              <a:gd name="f25004" fmla="*/ f20011 1 f13365"/>
              <a:gd name="f25005" fmla="*/ f20012 1 f13365"/>
              <a:gd name="f25006" fmla="*/ f20013 1 f13366"/>
              <a:gd name="f25007" fmla="*/ f20014 1 f13365"/>
              <a:gd name="f25008" fmla="*/ f20015 1 f13366"/>
              <a:gd name="f25009" fmla="*/ f20016 1 f13365"/>
              <a:gd name="f25010" fmla="*/ f20017 1 f13365"/>
              <a:gd name="f25011" fmla="*/ f20018 1 f13365"/>
              <a:gd name="f25012" fmla="*/ f20019 1 f13365"/>
              <a:gd name="f25013" fmla="*/ f20020 1 f13365"/>
              <a:gd name="f25014" fmla="*/ f20021 1 f13365"/>
              <a:gd name="f25015" fmla="*/ f20022 1 f13365"/>
              <a:gd name="f25016" fmla="*/ f20023 1 f13366"/>
              <a:gd name="f25017" fmla="*/ f20024 1 f13365"/>
              <a:gd name="f25018" fmla="*/ f20025 1 f13365"/>
              <a:gd name="f25019" fmla="*/ f20026 1 f13365"/>
              <a:gd name="f25020" fmla="*/ f20027 1 f13366"/>
              <a:gd name="f25021" fmla="*/ f20028 1 f13365"/>
              <a:gd name="f25022" fmla="*/ f20029 1 f13365"/>
              <a:gd name="f25023" fmla="*/ f20030 1 f13365"/>
              <a:gd name="f25024" fmla="*/ f20031 1 f13365"/>
              <a:gd name="f25025" fmla="*/ f20032 1 f13365"/>
              <a:gd name="f25026" fmla="*/ f20033 1 f13365"/>
              <a:gd name="f25027" fmla="*/ f20034 1 f13365"/>
              <a:gd name="f25028" fmla="*/ f20035 1 f13366"/>
              <a:gd name="f25029" fmla="*/ f20036 1 f13365"/>
              <a:gd name="f25030" fmla="*/ f20037 1 f13365"/>
              <a:gd name="f25031" fmla="*/ f20038 1 f13365"/>
              <a:gd name="f25032" fmla="*/ f20039 1 f13365"/>
              <a:gd name="f25033" fmla="*/ f20040 1 f13365"/>
              <a:gd name="f25034" fmla="*/ f20041 1 f13366"/>
              <a:gd name="f25035" fmla="*/ f20042 1 f13365"/>
              <a:gd name="f25036" fmla="*/ f20043 1 f13366"/>
              <a:gd name="f25037" fmla="*/ f20044 1 f13365"/>
              <a:gd name="f25038" fmla="*/ f20045 1 f13365"/>
              <a:gd name="f25039" fmla="*/ f20046 1 f13365"/>
              <a:gd name="f25040" fmla="*/ f20047 1 f13365"/>
              <a:gd name="f25041" fmla="*/ f20048 1 f13365"/>
              <a:gd name="f25042" fmla="*/ f20049 1 f13365"/>
              <a:gd name="f25043" fmla="*/ f20050 1 f13366"/>
              <a:gd name="f25044" fmla="*/ f20051 1 f13365"/>
              <a:gd name="f25045" fmla="*/ f20052 1 f13366"/>
              <a:gd name="f25046" fmla="*/ f20053 1 f13365"/>
              <a:gd name="f25047" fmla="*/ f20054 1 f13366"/>
              <a:gd name="f25048" fmla="*/ f20055 1 f13365"/>
              <a:gd name="f25049" fmla="*/ f20056 1 f13365"/>
              <a:gd name="f25050" fmla="*/ f20057 1 f13365"/>
              <a:gd name="f25051" fmla="*/ f20058 1 f13365"/>
              <a:gd name="f25052" fmla="*/ f20059 1 f13366"/>
              <a:gd name="f25053" fmla="*/ f20060 1 f13365"/>
              <a:gd name="f25054" fmla="*/ f20061 1 f13365"/>
              <a:gd name="f25055" fmla="*/ f20062 1 f13365"/>
              <a:gd name="f25056" fmla="*/ f20063 1 f13365"/>
              <a:gd name="f25057" fmla="*/ f20064 1 f13365"/>
              <a:gd name="f25058" fmla="*/ f20065 1 f13365"/>
              <a:gd name="f25059" fmla="*/ f20066 1 f13365"/>
              <a:gd name="f25060" fmla="*/ f20067 1 f13365"/>
              <a:gd name="f25061" fmla="*/ f20068 1 f13366"/>
              <a:gd name="f25062" fmla="*/ f20069 1 f13365"/>
              <a:gd name="f25063" fmla="*/ f20070 1 f13366"/>
              <a:gd name="f25064" fmla="*/ f20071 1 f13366"/>
              <a:gd name="f25065" fmla="*/ f20072 1 f13365"/>
              <a:gd name="f25066" fmla="*/ f20073 1 f13365"/>
              <a:gd name="f25067" fmla="*/ f20074 1 f13365"/>
              <a:gd name="f25068" fmla="*/ f20075 1 f13366"/>
              <a:gd name="f25069" fmla="*/ f20076 1 f13365"/>
              <a:gd name="f25070" fmla="*/ f20077 1 f13365"/>
              <a:gd name="f25071" fmla="*/ f20078 1 f13365"/>
              <a:gd name="f25072" fmla="*/ f20079 1 f13365"/>
              <a:gd name="f25073" fmla="*/ f20080 1 f13365"/>
              <a:gd name="f25074" fmla="*/ f20081 1 f13365"/>
              <a:gd name="f25075" fmla="*/ f20082 1 f13365"/>
              <a:gd name="f25076" fmla="*/ f20083 1 f13365"/>
              <a:gd name="f25077" fmla="*/ f20084 1 f13365"/>
              <a:gd name="f25078" fmla="*/ f20085 1 f13365"/>
              <a:gd name="f25079" fmla="*/ f20086 1 f13365"/>
              <a:gd name="f25080" fmla="*/ f20087 1 f13366"/>
              <a:gd name="f25081" fmla="*/ f20088 1 f13365"/>
              <a:gd name="f25082" fmla="*/ f20089 1 f13365"/>
              <a:gd name="f25083" fmla="*/ f20090 1 f13365"/>
              <a:gd name="f25084" fmla="*/ f20091 1 f13366"/>
              <a:gd name="f25085" fmla="*/ f20092 1 f13365"/>
              <a:gd name="f25086" fmla="*/ f20093 1 f13365"/>
              <a:gd name="f25087" fmla="*/ f20094 1 f13365"/>
              <a:gd name="f25088" fmla="*/ f20095 1 f13365"/>
              <a:gd name="f25089" fmla="*/ f20096 1 f13365"/>
              <a:gd name="f25090" fmla="*/ f20097 1 f13365"/>
              <a:gd name="f25091" fmla="*/ f20098 1 f13365"/>
              <a:gd name="f25092" fmla="*/ f20099 1 f13365"/>
              <a:gd name="f25093" fmla="*/ f20100 1 f13365"/>
              <a:gd name="f25094" fmla="*/ f20101 1 f13366"/>
              <a:gd name="f25095" fmla="*/ f20102 1 f13365"/>
              <a:gd name="f25096" fmla="*/ f20103 1 f13366"/>
              <a:gd name="f25097" fmla="*/ f20104 1 f13365"/>
              <a:gd name="f25098" fmla="*/ f20105 1 f13365"/>
              <a:gd name="f25099" fmla="*/ f20106 1 f13365"/>
              <a:gd name="f25100" fmla="*/ f20107 1 f13366"/>
              <a:gd name="f25101" fmla="*/ f20108 1 f13365"/>
              <a:gd name="f25102" fmla="*/ f20109 1 f13365"/>
              <a:gd name="f25103" fmla="*/ f20110 1 f13365"/>
              <a:gd name="f25104" fmla="*/ f20111 1 f13365"/>
              <a:gd name="f25105" fmla="*/ f20112 1 f13365"/>
              <a:gd name="f25106" fmla="*/ f20113 1 f13365"/>
              <a:gd name="f25107" fmla="*/ f20114 1 f13365"/>
              <a:gd name="f25108" fmla="*/ f20115 1 f13365"/>
              <a:gd name="f25109" fmla="*/ f20116 1 f13365"/>
              <a:gd name="f25110" fmla="*/ f20117 1 f13365"/>
              <a:gd name="f25111" fmla="*/ f20118 1 f13365"/>
              <a:gd name="f25112" fmla="*/ f20119 1 f13365"/>
              <a:gd name="f25113" fmla="*/ f20120 1 f13365"/>
              <a:gd name="f25114" fmla="*/ f20121 1 f13365"/>
              <a:gd name="f25115" fmla="*/ f20122 1 f13365"/>
              <a:gd name="f25116" fmla="*/ f20123 1 f13365"/>
              <a:gd name="f25117" fmla="*/ f20124 1 f13365"/>
              <a:gd name="f25118" fmla="*/ f20125 1 f13366"/>
              <a:gd name="f25119" fmla="*/ f20126 1 f13365"/>
              <a:gd name="f25120" fmla="*/ f20127 1 f13366"/>
              <a:gd name="f25121" fmla="*/ f20128 1 f13365"/>
              <a:gd name="f25122" fmla="*/ f20129 1 f13365"/>
              <a:gd name="f25123" fmla="*/ f20130 1 f13365"/>
              <a:gd name="f25124" fmla="*/ f20131 1 f13365"/>
              <a:gd name="f25125" fmla="*/ f20132 1 f13365"/>
              <a:gd name="f25126" fmla="*/ f20133 1 f13365"/>
              <a:gd name="f25127" fmla="*/ f20134 1 f13365"/>
              <a:gd name="f25128" fmla="*/ f20135 1 f13365"/>
              <a:gd name="f25129" fmla="*/ f20136 1 f13366"/>
              <a:gd name="f25130" fmla="*/ f20137 1 f13365"/>
              <a:gd name="f25131" fmla="*/ f20138 1 f13366"/>
              <a:gd name="f25132" fmla="*/ f20139 1 f13365"/>
              <a:gd name="f25133" fmla="*/ f20140 1 f13366"/>
              <a:gd name="f25134" fmla="*/ f20141 1 f13365"/>
              <a:gd name="f25135" fmla="*/ f20142 1 f13365"/>
              <a:gd name="f25136" fmla="*/ f20143 1 f13365"/>
              <a:gd name="f25137" fmla="*/ f20144 1 f13365"/>
              <a:gd name="f25138" fmla="*/ f20145 1 f13365"/>
              <a:gd name="f25139" fmla="*/ f20146 1 f13365"/>
              <a:gd name="f25140" fmla="*/ f20147 1 f13365"/>
              <a:gd name="f25141" fmla="*/ f20148 1 f13365"/>
              <a:gd name="f25142" fmla="*/ f20149 1 f13365"/>
              <a:gd name="f25143" fmla="*/ f20150 1 f13366"/>
              <a:gd name="f25144" fmla="*/ f20151 1 f13365"/>
              <a:gd name="f25145" fmla="*/ f20152 1 f13366"/>
              <a:gd name="f25146" fmla="*/ f20153 1 f13365"/>
              <a:gd name="f25147" fmla="*/ f20154 1 f13366"/>
              <a:gd name="f25148" fmla="*/ f20155 1 f13365"/>
              <a:gd name="f25149" fmla="*/ f20156 1 f13365"/>
              <a:gd name="f25150" fmla="*/ f20157 1 f13365"/>
              <a:gd name="f25151" fmla="*/ f20158 1 f13365"/>
              <a:gd name="f25152" fmla="*/ f20159 1 f13365"/>
              <a:gd name="f25153" fmla="*/ f20160 1 f13366"/>
              <a:gd name="f25154" fmla="*/ f20161 1 f13365"/>
              <a:gd name="f25155" fmla="*/ f20162 1 f13365"/>
              <a:gd name="f25156" fmla="*/ f20163 1 f13365"/>
              <a:gd name="f25157" fmla="*/ f20164 1 f13366"/>
              <a:gd name="f25158" fmla="*/ f20165 1 f13365"/>
              <a:gd name="f25159" fmla="*/ f20166 1 f13365"/>
              <a:gd name="f25160" fmla="*/ f20167 1 f13365"/>
              <a:gd name="f25161" fmla="*/ f20168 1 f13365"/>
              <a:gd name="f25162" fmla="*/ f20169 1 f13365"/>
              <a:gd name="f25163" fmla="*/ f20170 1 f13365"/>
              <a:gd name="f25164" fmla="*/ f20171 1 f13365"/>
              <a:gd name="f25165" fmla="*/ f20172 1 f13365"/>
              <a:gd name="f25166" fmla="*/ f20173 1 f13365"/>
              <a:gd name="f25167" fmla="*/ f20174 1 f13365"/>
              <a:gd name="f25168" fmla="*/ f20175 1 f13365"/>
              <a:gd name="f25169" fmla="*/ f20176 1 f13366"/>
              <a:gd name="f25170" fmla="*/ f20177 1 f13365"/>
              <a:gd name="f25171" fmla="*/ f20178 1 f13365"/>
              <a:gd name="f25172" fmla="*/ f20179 1 f13365"/>
              <a:gd name="f25173" fmla="*/ f20180 1 f13366"/>
              <a:gd name="f25174" fmla="*/ f20181 1 f13365"/>
              <a:gd name="f25175" fmla="*/ f20182 1 f13365"/>
              <a:gd name="f25176" fmla="*/ f20183 1 f13365"/>
              <a:gd name="f25177" fmla="*/ f20184 1 f13365"/>
              <a:gd name="f25178" fmla="*/ f20185 1 f13365"/>
              <a:gd name="f25179" fmla="*/ f20186 1 f13365"/>
              <a:gd name="f25180" fmla="*/ f20187 1 f13365"/>
              <a:gd name="f25181" fmla="*/ f20188 1 f13365"/>
              <a:gd name="f25182" fmla="*/ f20189 1 f13365"/>
              <a:gd name="f25183" fmla="*/ f20190 1 f13365"/>
              <a:gd name="f25184" fmla="*/ f20191 1 f13365"/>
              <a:gd name="f25185" fmla="*/ f20192 1 f13365"/>
              <a:gd name="f25186" fmla="*/ f20193 1 f13365"/>
              <a:gd name="f25187" fmla="*/ f20194 1 f13365"/>
              <a:gd name="f25188" fmla="*/ f20195 1 f13366"/>
              <a:gd name="f25189" fmla="*/ f20196 1 f13365"/>
              <a:gd name="f25190" fmla="*/ f20197 1 f13366"/>
              <a:gd name="f25191" fmla="*/ f20198 1 f13365"/>
              <a:gd name="f25192" fmla="*/ f20199 1 f13365"/>
              <a:gd name="f25193" fmla="*/ f20200 1 f13365"/>
              <a:gd name="f25194" fmla="*/ f20201 1 f13365"/>
              <a:gd name="f25195" fmla="*/ f20202 1 f13365"/>
              <a:gd name="f25196" fmla="*/ f20203 1 f13365"/>
              <a:gd name="f25197" fmla="*/ f20204 1 f13365"/>
              <a:gd name="f25198" fmla="*/ f20205 1 f13365"/>
              <a:gd name="f25199" fmla="*/ f20206 1 f13366"/>
              <a:gd name="f25200" fmla="*/ f20207 1 f13365"/>
              <a:gd name="f25201" fmla="*/ f20208 1 f13365"/>
              <a:gd name="f25202" fmla="*/ f20209 1 f13365"/>
              <a:gd name="f25203" fmla="*/ f20210 1 f13365"/>
              <a:gd name="f25204" fmla="*/ f20211 1 f13365"/>
              <a:gd name="f25205" fmla="*/ f20212 1 f13365"/>
              <a:gd name="f25206" fmla="*/ f20213 1 f13365"/>
              <a:gd name="f25207" fmla="*/ f20214 1 f13365"/>
              <a:gd name="f25208" fmla="*/ f20215 1 f13365"/>
              <a:gd name="f25209" fmla="*/ f20216 1 f13365"/>
              <a:gd name="f25210" fmla="*/ f20217 1 f13365"/>
              <a:gd name="f25211" fmla="*/ f20218 1 f13365"/>
              <a:gd name="f25212" fmla="*/ f20219 1 f13365"/>
              <a:gd name="f25213" fmla="*/ f20220 1 f13365"/>
              <a:gd name="f25214" fmla="*/ f20221 1 f13366"/>
              <a:gd name="f25215" fmla="*/ f20222 1 f13365"/>
              <a:gd name="f25216" fmla="*/ f20223 1 f13366"/>
              <a:gd name="f25217" fmla="*/ f20224 1 f13365"/>
              <a:gd name="f25218" fmla="*/ f20225 1 f13365"/>
              <a:gd name="f25219" fmla="*/ f20226 1 f13365"/>
              <a:gd name="f25220" fmla="*/ f20227 1 f13365"/>
              <a:gd name="f25221" fmla="*/ f20228 1 f13365"/>
              <a:gd name="f25222" fmla="*/ f20229 1 f13365"/>
              <a:gd name="f25223" fmla="*/ f20230 1 f13365"/>
              <a:gd name="f25224" fmla="*/ f20231 1 f13365"/>
              <a:gd name="f25225" fmla="*/ f20232 1 f13365"/>
              <a:gd name="f25226" fmla="*/ f20233 1 f13365"/>
              <a:gd name="f25227" fmla="*/ f20234 1 f13365"/>
              <a:gd name="f25228" fmla="*/ f20235 1 f13365"/>
              <a:gd name="f25229" fmla="*/ f20236 1 f13365"/>
              <a:gd name="f25230" fmla="*/ f20237 1 f13365"/>
              <a:gd name="f25231" fmla="*/ f20238 1 f13365"/>
              <a:gd name="f25232" fmla="*/ f20239 1 f13365"/>
              <a:gd name="f25233" fmla="*/ f20240 1 f13365"/>
              <a:gd name="f25234" fmla="*/ f20241 1 f13365"/>
              <a:gd name="f25235" fmla="*/ f20242 1 f13366"/>
              <a:gd name="f25236" fmla="*/ f20243 1 f13365"/>
              <a:gd name="f25237" fmla="*/ f20244 1 f13365"/>
              <a:gd name="f25238" fmla="*/ f20245 1 f13365"/>
              <a:gd name="f25239" fmla="*/ f20246 1 f13365"/>
              <a:gd name="f25240" fmla="*/ f20247 1 f13365"/>
              <a:gd name="f25241" fmla="*/ f20248 1 f13365"/>
              <a:gd name="f25242" fmla="*/ f20249 1 f13365"/>
              <a:gd name="f25243" fmla="*/ f20250 1 f13366"/>
              <a:gd name="f25244" fmla="*/ f20251 1 f13365"/>
              <a:gd name="f25245" fmla="*/ f20252 1 f13365"/>
              <a:gd name="f25246" fmla="*/ f20253 1 f13365"/>
              <a:gd name="f25247" fmla="*/ f20254 1 f13366"/>
              <a:gd name="f25248" fmla="*/ f20255 1 f13365"/>
              <a:gd name="f25249" fmla="*/ f20256 1 f13365"/>
              <a:gd name="f25250" fmla="*/ f20257 1 f13366"/>
              <a:gd name="f25251" fmla="*/ f20258 1 f13365"/>
              <a:gd name="f25252" fmla="*/ f20259 1 f13366"/>
              <a:gd name="f25253" fmla="*/ f20260 1 f13365"/>
              <a:gd name="f25254" fmla="*/ f20261 1 f13365"/>
              <a:gd name="f25255" fmla="*/ f20262 1 f13365"/>
              <a:gd name="f25256" fmla="*/ f20263 1 f13366"/>
              <a:gd name="f25257" fmla="*/ f20264 1 f13365"/>
              <a:gd name="f25258" fmla="*/ f20265 1 f13366"/>
              <a:gd name="f25259" fmla="*/ f20266 1 f13365"/>
              <a:gd name="f25260" fmla="*/ f20267 1 f13365"/>
              <a:gd name="f25261" fmla="*/ f20268 1 f13365"/>
              <a:gd name="f25262" fmla="*/ f20269 1 f13365"/>
              <a:gd name="f25263" fmla="*/ f20270 1 f13365"/>
              <a:gd name="f25264" fmla="*/ f20271 1 f13365"/>
              <a:gd name="f25265" fmla="*/ f20272 1 f13365"/>
              <a:gd name="f25266" fmla="*/ f20273 1 f13365"/>
              <a:gd name="f25267" fmla="*/ f20274 1 f13365"/>
              <a:gd name="f25268" fmla="*/ f20275 1 f13365"/>
              <a:gd name="f25269" fmla="*/ f20276 1 f13366"/>
              <a:gd name="f25270" fmla="*/ f20277 1 f13365"/>
              <a:gd name="f25271" fmla="*/ f20278 1 f13366"/>
              <a:gd name="f25272" fmla="*/ f20279 1 f13365"/>
              <a:gd name="f25273" fmla="*/ f20280 1 f13365"/>
              <a:gd name="f25274" fmla="*/ f20281 1 f13365"/>
              <a:gd name="f25275" fmla="*/ f20282 1 f13365"/>
              <a:gd name="f25276" fmla="*/ f20283 1 f13365"/>
              <a:gd name="f25277" fmla="*/ f20284 1 f13365"/>
              <a:gd name="f25278" fmla="*/ f20285 1 f13365"/>
              <a:gd name="f25279" fmla="*/ f20286 1 f13365"/>
              <a:gd name="f25280" fmla="*/ f20287 1 f13365"/>
              <a:gd name="f25281" fmla="*/ f20288 1 f13365"/>
              <a:gd name="f25282" fmla="*/ f20289 1 f13365"/>
              <a:gd name="f25283" fmla="*/ f20290 1 f13366"/>
              <a:gd name="f25284" fmla="*/ f20291 1 f13365"/>
              <a:gd name="f25285" fmla="*/ f20292 1 f13365"/>
              <a:gd name="f25286" fmla="*/ f20293 1 f13365"/>
              <a:gd name="f25287" fmla="*/ f20294 1 f13366"/>
              <a:gd name="f25288" fmla="*/ f20295 1 f13365"/>
              <a:gd name="f25289" fmla="*/ f20296 1 f13365"/>
              <a:gd name="f25290" fmla="*/ f20297 1 f13365"/>
              <a:gd name="f25291" fmla="*/ f20298 1 f13365"/>
              <a:gd name="f25292" fmla="*/ f20299 1 f13365"/>
              <a:gd name="f25293" fmla="*/ f20300 1 f13365"/>
              <a:gd name="f25294" fmla="*/ f20301 1 f13365"/>
              <a:gd name="f25295" fmla="*/ f20302 1 f13365"/>
              <a:gd name="f25296" fmla="*/ f20303 1 f13365"/>
              <a:gd name="f25297" fmla="*/ f20304 1 f13365"/>
              <a:gd name="f25298" fmla="*/ f20305 1 f13365"/>
              <a:gd name="f25299" fmla="*/ f20306 1 f13365"/>
              <a:gd name="f25300" fmla="*/ f20307 1 f13365"/>
              <a:gd name="f25301" fmla="*/ f20308 1 f13365"/>
              <a:gd name="f25302" fmla="*/ f20309 1 f13366"/>
              <a:gd name="f25303" fmla="*/ f20310 1 f13365"/>
              <a:gd name="f25304" fmla="*/ f20311 1 f13366"/>
              <a:gd name="f25305" fmla="*/ f20312 1 f13365"/>
              <a:gd name="f25306" fmla="*/ f20313 1 f13365"/>
              <a:gd name="f25307" fmla="*/ f20314 1 f13365"/>
              <a:gd name="f25308" fmla="*/ f20315 1 f13365"/>
              <a:gd name="f25309" fmla="*/ f20316 1 f13365"/>
              <a:gd name="f25310" fmla="*/ f20317 1 f13365"/>
              <a:gd name="f25311" fmla="*/ f20318 1 f13365"/>
              <a:gd name="f25312" fmla="*/ f20319 1 f13365"/>
              <a:gd name="f25313" fmla="*/ f20320 1 f13365"/>
              <a:gd name="f25314" fmla="*/ f20321 1 f13365"/>
              <a:gd name="f25315" fmla="*/ f20322 1 f13365"/>
              <a:gd name="f25316" fmla="*/ f20323 1 f13365"/>
              <a:gd name="f25317" fmla="*/ f20324 1 f13365"/>
              <a:gd name="f25318" fmla="*/ f20325 1 f13365"/>
              <a:gd name="f25319" fmla="*/ f20326 1 f13365"/>
              <a:gd name="f25320" fmla="*/ f20327 1 f13365"/>
              <a:gd name="f25321" fmla="*/ f20328 1 f13365"/>
              <a:gd name="f25322" fmla="*/ f20329 1 f13366"/>
              <a:gd name="f25323" fmla="*/ f20330 1 f13365"/>
              <a:gd name="f25324" fmla="*/ f20331 1 f13365"/>
              <a:gd name="f25325" fmla="*/ f20332 1 f13365"/>
              <a:gd name="f25326" fmla="*/ f20333 1 f13365"/>
              <a:gd name="f25327" fmla="*/ f20334 1 f13365"/>
              <a:gd name="f25328" fmla="*/ f20335 1 f13365"/>
              <a:gd name="f25329" fmla="*/ f20336 1 f13365"/>
              <a:gd name="f25330" fmla="*/ f20337 1 f13365"/>
              <a:gd name="f25331" fmla="*/ f20338 1 f13365"/>
              <a:gd name="f25332" fmla="*/ f20339 1 f13365"/>
              <a:gd name="f25333" fmla="*/ f20340 1 f13366"/>
              <a:gd name="f25334" fmla="*/ f20341 1 f13365"/>
              <a:gd name="f25335" fmla="*/ f20342 1 f13365"/>
              <a:gd name="f25336" fmla="*/ f20343 1 f13365"/>
              <a:gd name="f25337" fmla="*/ f20344 1 f13366"/>
              <a:gd name="f25338" fmla="*/ f20345 1 f13365"/>
              <a:gd name="f25339" fmla="*/ f20346 1 f13366"/>
              <a:gd name="f25340" fmla="*/ f20347 1 f13365"/>
              <a:gd name="f25341" fmla="*/ f20348 1 f13365"/>
              <a:gd name="f25342" fmla="*/ f20349 1 f13365"/>
              <a:gd name="f25343" fmla="*/ f20350 1 f13365"/>
              <a:gd name="f25344" fmla="*/ f20351 1 f13365"/>
              <a:gd name="f25345" fmla="*/ f20352 1 f13365"/>
              <a:gd name="f25346" fmla="*/ f20353 1 f13365"/>
              <a:gd name="f25347" fmla="*/ f20354 1 f13366"/>
              <a:gd name="f25348" fmla="*/ f20355 1 f13365"/>
              <a:gd name="f25349" fmla="*/ f20356 1 f13365"/>
              <a:gd name="f25350" fmla="*/ f20357 1 f13365"/>
              <a:gd name="f25351" fmla="*/ f20358 1 f13366"/>
              <a:gd name="f25352" fmla="*/ f20359 1 f13365"/>
              <a:gd name="f25353" fmla="*/ f20360 1 f13365"/>
              <a:gd name="f25354" fmla="*/ f20361 1 f13365"/>
              <a:gd name="f25355" fmla="*/ f20362 1 f13365"/>
              <a:gd name="f25356" fmla="*/ f20363 1 f13365"/>
              <a:gd name="f25357" fmla="*/ f20364 1 f13365"/>
              <a:gd name="f25358" fmla="*/ f20365 1 f13365"/>
              <a:gd name="f25359" fmla="*/ f20366 1 f13365"/>
              <a:gd name="f25360" fmla="*/ f20367 1 f13365"/>
              <a:gd name="f25361" fmla="*/ f20368 1 f13365"/>
              <a:gd name="f25362" fmla="*/ f20369 1 f13366"/>
              <a:gd name="f25363" fmla="*/ f20370 1 f13365"/>
              <a:gd name="f25364" fmla="*/ f20371 1 f13365"/>
              <a:gd name="f25365" fmla="*/ f20372 1 f13366"/>
              <a:gd name="f25366" fmla="*/ f20373 1 f13365"/>
              <a:gd name="f25367" fmla="*/ f20374 1 f13365"/>
              <a:gd name="f25368" fmla="*/ f20375 1 f13365"/>
              <a:gd name="f25369" fmla="*/ f20376 1 f13365"/>
              <a:gd name="f25370" fmla="*/ f20377 1 f13365"/>
              <a:gd name="f25371" fmla="*/ f20378 1 f13365"/>
              <a:gd name="f25372" fmla="*/ f20379 1 f13365"/>
              <a:gd name="f25373" fmla="*/ f20380 1 f13365"/>
              <a:gd name="f25374" fmla="*/ f20381 1 f13365"/>
              <a:gd name="f25375" fmla="*/ f20382 1 f13365"/>
              <a:gd name="f25376" fmla="*/ f20383 1 f13365"/>
              <a:gd name="f25377" fmla="*/ f20384 1 f13365"/>
              <a:gd name="f25378" fmla="*/ f20385 1 f13365"/>
              <a:gd name="f25379" fmla="*/ f20386 1 f13365"/>
              <a:gd name="f25380" fmla="*/ f20387 1 f13365"/>
              <a:gd name="f25381" fmla="*/ f20388 1 f13366"/>
              <a:gd name="f25382" fmla="*/ f20389 1 f13366"/>
              <a:gd name="f25383" fmla="*/ f20390 1 f13365"/>
              <a:gd name="f25384" fmla="*/ f20391 1 f13366"/>
              <a:gd name="f25385" fmla="*/ f20392 1 f13365"/>
              <a:gd name="f25386" fmla="*/ f20393 1 f13366"/>
              <a:gd name="f25387" fmla="*/ f20394 1 f13365"/>
              <a:gd name="f25388" fmla="*/ f20395 1 f13365"/>
              <a:gd name="f25389" fmla="*/ f20396 1 f13365"/>
              <a:gd name="f25390" fmla="*/ f20397 1 f13365"/>
              <a:gd name="f25391" fmla="*/ f20398 1 f13365"/>
              <a:gd name="f25392" fmla="*/ f20399 1 f13365"/>
              <a:gd name="f25393" fmla="*/ f20400 1 f13365"/>
              <a:gd name="f25394" fmla="*/ f20401 1 f13365"/>
              <a:gd name="f25395" fmla="*/ f20402 1 f13365"/>
              <a:gd name="f25396" fmla="*/ f20403 1 f13365"/>
              <a:gd name="f25397" fmla="*/ f20404 1 f13365"/>
              <a:gd name="f25398" fmla="*/ f20405 1 f13365"/>
              <a:gd name="f25399" fmla="*/ f20406 1 f13365"/>
              <a:gd name="f25400" fmla="*/ f20407 1 f13365"/>
              <a:gd name="f25401" fmla="*/ f20408 1 f13365"/>
              <a:gd name="f25402" fmla="*/ f20409 1 f13365"/>
              <a:gd name="f25403" fmla="*/ f20410 1 f13366"/>
              <a:gd name="f25404" fmla="*/ f20411 1 f13365"/>
              <a:gd name="f25405" fmla="*/ f20412 1 f13365"/>
              <a:gd name="f25406" fmla="*/ f20413 1 f13365"/>
              <a:gd name="f25407" fmla="*/ f20414 1 f13366"/>
              <a:gd name="f25408" fmla="*/ f20415 1 f13365"/>
              <a:gd name="f25409" fmla="*/ f20416 1 f13365"/>
              <a:gd name="f25410" fmla="*/ f20417 1 f13366"/>
              <a:gd name="f25411" fmla="*/ f20418 1 f13365"/>
              <a:gd name="f25412" fmla="*/ f20419 1 f13365"/>
              <a:gd name="f25413" fmla="*/ f20420 1 f13365"/>
              <a:gd name="f25414" fmla="*/ f20421 1 f13366"/>
              <a:gd name="f25415" fmla="*/ f20422 1 f13365"/>
              <a:gd name="f25416" fmla="*/ f20423 1 f13366"/>
              <a:gd name="f25417" fmla="*/ f20424 1 f13365"/>
              <a:gd name="f25418" fmla="*/ f20425 1 f13366"/>
              <a:gd name="f25419" fmla="*/ f20426 1 f13365"/>
              <a:gd name="f25420" fmla="*/ f20427 1 f13365"/>
              <a:gd name="f25421" fmla="*/ f20428 1 f13365"/>
              <a:gd name="f25422" fmla="*/ f20429 1 f13366"/>
              <a:gd name="f25423" fmla="*/ f20430 1 f13365"/>
              <a:gd name="f25424" fmla="*/ f20431 1 f13365"/>
              <a:gd name="f25425" fmla="*/ f20432 1 f13365"/>
              <a:gd name="f25426" fmla="*/ f20433 1 f13365"/>
              <a:gd name="f25427" fmla="*/ f20434 1 f13365"/>
              <a:gd name="f25428" fmla="*/ f20435 1 f13365"/>
              <a:gd name="f25429" fmla="*/ f20436 1 f13365"/>
              <a:gd name="f25430" fmla="*/ f20437 1 f13365"/>
              <a:gd name="f25431" fmla="*/ f20438 1 f13365"/>
              <a:gd name="f25432" fmla="*/ f20439 1 f13365"/>
              <a:gd name="f25433" fmla="*/ f20440 1 f13365"/>
              <a:gd name="f25434" fmla="*/ f20441 1 f13366"/>
              <a:gd name="f25435" fmla="*/ f20442 1 f13365"/>
              <a:gd name="f25436" fmla="*/ f20443 1 f13365"/>
              <a:gd name="f25437" fmla="*/ f20444 1 f13365"/>
              <a:gd name="f25438" fmla="*/ f20445 1 f13365"/>
              <a:gd name="f25439" fmla="*/ f20446 1 f13365"/>
              <a:gd name="f25440" fmla="*/ f20447 1 f13365"/>
              <a:gd name="f25441" fmla="*/ f20448 1 f13365"/>
              <a:gd name="f25442" fmla="*/ f20449 1 f13365"/>
              <a:gd name="f25443" fmla="*/ f20450 1 f13365"/>
              <a:gd name="f25444" fmla="*/ f20451 1 f13365"/>
              <a:gd name="f25445" fmla="*/ f20452 1 f13365"/>
              <a:gd name="f25446" fmla="*/ f20453 1 f13365"/>
              <a:gd name="f25447" fmla="*/ f20454 1 f13365"/>
              <a:gd name="f25448" fmla="*/ f20455 1 f13365"/>
              <a:gd name="f25449" fmla="*/ f20456 1 f13365"/>
              <a:gd name="f25450" fmla="*/ f20457 1 f13365"/>
              <a:gd name="f25451" fmla="*/ f20458 1 f13366"/>
              <a:gd name="f25452" fmla="*/ f20459 1 f13365"/>
              <a:gd name="f25453" fmla="*/ f20460 1 f13365"/>
              <a:gd name="f25454" fmla="*/ f20461 1 f13365"/>
              <a:gd name="f25455" fmla="*/ f20462 1 f13365"/>
              <a:gd name="f25456" fmla="*/ f20463 1 f13365"/>
              <a:gd name="f25457" fmla="*/ f20464 1 f13365"/>
              <a:gd name="f25458" fmla="*/ f20465 1 f13365"/>
              <a:gd name="f25459" fmla="*/ f20466 1 f13365"/>
              <a:gd name="f25460" fmla="*/ f20467 1 f13365"/>
              <a:gd name="f25461" fmla="*/ f20468 1 f13365"/>
              <a:gd name="f25462" fmla="*/ f20469 1 f13365"/>
              <a:gd name="f25463" fmla="*/ f20470 1 f13365"/>
              <a:gd name="f25464" fmla="*/ f20471 1 f13365"/>
              <a:gd name="f25465" fmla="*/ f20472 1 f13365"/>
              <a:gd name="f25466" fmla="*/ f20473 1 f13365"/>
              <a:gd name="f25467" fmla="*/ f20474 1 f13365"/>
              <a:gd name="f25468" fmla="*/ f20475 1 f13365"/>
              <a:gd name="f25469" fmla="*/ f20476 1 f13365"/>
              <a:gd name="f25470" fmla="*/ f20477 1 f13365"/>
              <a:gd name="f25471" fmla="*/ f20478 1 f13365"/>
              <a:gd name="f25472" fmla="*/ f20479 1 f13365"/>
              <a:gd name="f25473" fmla="*/ f20480 1 f13366"/>
              <a:gd name="f25474" fmla="*/ f20481 1 f13365"/>
              <a:gd name="f25475" fmla="*/ f20482 1 f13365"/>
              <a:gd name="f25476" fmla="*/ f20483 1 f13365"/>
              <a:gd name="f25477" fmla="*/ f20484 1 f13366"/>
              <a:gd name="f25478" fmla="*/ f20485 1 f13365"/>
              <a:gd name="f25479" fmla="*/ f20486 1 f13366"/>
              <a:gd name="f25480" fmla="*/ f20487 1 f13365"/>
              <a:gd name="f25481" fmla="*/ f20488 1 f13365"/>
              <a:gd name="f25482" fmla="*/ f20489 1 f13365"/>
              <a:gd name="f25483" fmla="*/ f20490 1 f13365"/>
              <a:gd name="f25484" fmla="*/ f20491 1 f13365"/>
              <a:gd name="f25485" fmla="*/ f20492 1 f13365"/>
              <a:gd name="f25486" fmla="*/ f20493 1 f13365"/>
              <a:gd name="f25487" fmla="*/ f20494 1 f13365"/>
              <a:gd name="f25488" fmla="*/ f20495 1 f13365"/>
              <a:gd name="f25489" fmla="*/ f20496 1 f13365"/>
              <a:gd name="f25490" fmla="*/ f20497 1 f13365"/>
              <a:gd name="f25491" fmla="*/ f20498 1 f13365"/>
              <a:gd name="f25492" fmla="*/ f20499 1 f13365"/>
              <a:gd name="f25493" fmla="*/ f20500 1 f13365"/>
              <a:gd name="f25494" fmla="*/ f20501 1 f13365"/>
              <a:gd name="f25495" fmla="*/ f20502 1 f13365"/>
              <a:gd name="f25496" fmla="*/ f20503 1 f13366"/>
              <a:gd name="f25497" fmla="*/ f20504 1 f13365"/>
              <a:gd name="f25498" fmla="*/ f20505 1 f13365"/>
              <a:gd name="f25499" fmla="*/ f20506 1 f13365"/>
              <a:gd name="f25500" fmla="*/ f20507 1 f13365"/>
              <a:gd name="f25501" fmla="*/ f20508 1 f13365"/>
              <a:gd name="f25502" fmla="*/ f20509 1 f13366"/>
              <a:gd name="f25503" fmla="*/ f20510 1 f13365"/>
              <a:gd name="f25504" fmla="*/ f20511 1 f13365"/>
              <a:gd name="f25505" fmla="*/ f20512 1 f13365"/>
              <a:gd name="f25506" fmla="*/ f20513 1 f13365"/>
              <a:gd name="f25507" fmla="*/ f20514 1 f13365"/>
              <a:gd name="f25508" fmla="*/ f20515 1 f13365"/>
              <a:gd name="f25509" fmla="*/ f20516 1 f13365"/>
              <a:gd name="f25510" fmla="*/ f20517 1 f13365"/>
              <a:gd name="f25511" fmla="*/ f20518 1 f13365"/>
              <a:gd name="f25512" fmla="*/ f20519 1 f13365"/>
              <a:gd name="f25513" fmla="*/ f20520 1 f13365"/>
              <a:gd name="f25514" fmla="*/ f20521 1 f13365"/>
              <a:gd name="f25515" fmla="*/ f20522 1 f13365"/>
              <a:gd name="f25516" fmla="*/ f20523 1 f13365"/>
              <a:gd name="f25517" fmla="*/ f20524 1 f13365"/>
              <a:gd name="f25518" fmla="*/ f20525 1 f13365"/>
              <a:gd name="f25519" fmla="*/ f20526 1 f13365"/>
              <a:gd name="f25520" fmla="*/ f20527 1 f13365"/>
              <a:gd name="f25521" fmla="*/ f20528 1 f13365"/>
              <a:gd name="f25522" fmla="*/ f20529 1 f13365"/>
              <a:gd name="f25523" fmla="*/ f20530 1 f13365"/>
              <a:gd name="f25524" fmla="*/ f20531 1 f13365"/>
              <a:gd name="f25525" fmla="*/ f20532 1 f13366"/>
              <a:gd name="f25526" fmla="*/ f20533 1 f13366"/>
              <a:gd name="f25527" fmla="*/ f20534 1 f13365"/>
              <a:gd name="f25528" fmla="*/ f20535 1 f13365"/>
              <a:gd name="f25529" fmla="*/ f20536 1 f13365"/>
              <a:gd name="f25530" fmla="*/ f20537 1 f13366"/>
              <a:gd name="f25531" fmla="*/ f20538 1 f13365"/>
              <a:gd name="f25532" fmla="*/ f20539 1 f13365"/>
              <a:gd name="f25533" fmla="*/ f20540 1 f13366"/>
              <a:gd name="f25534" fmla="*/ f20541 1 f13365"/>
              <a:gd name="f25535" fmla="*/ f20542 1 f13365"/>
              <a:gd name="f25536" fmla="*/ f20543 1 f13365"/>
              <a:gd name="f25537" fmla="*/ f20544 1 f13365"/>
              <a:gd name="f25538" fmla="*/ f20545 1 f13365"/>
              <a:gd name="f25539" fmla="*/ f20546 1 f13366"/>
              <a:gd name="f25540" fmla="*/ f20547 1 f13365"/>
              <a:gd name="f25541" fmla="*/ f20548 1 f13365"/>
              <a:gd name="f25542" fmla="*/ f20549 1 f13365"/>
              <a:gd name="f25543" fmla="*/ f20550 1 f13365"/>
              <a:gd name="f25544" fmla="*/ f20551 1 f13365"/>
              <a:gd name="f25545" fmla="*/ f20552 1 f13365"/>
              <a:gd name="f25546" fmla="*/ f20553 1 f13365"/>
              <a:gd name="f25547" fmla="*/ f20554 1 f13365"/>
              <a:gd name="f25548" fmla="*/ f20555 1 f13365"/>
              <a:gd name="f25549" fmla="*/ f20556 1 f13365"/>
              <a:gd name="f25550" fmla="*/ f20557 1 f13365"/>
              <a:gd name="f25551" fmla="*/ f20558 1 f13365"/>
              <a:gd name="f25552" fmla="*/ f20559 1 f13365"/>
              <a:gd name="f25553" fmla="*/ f20560 1 f13365"/>
              <a:gd name="f25554" fmla="*/ f20561 1 f13366"/>
              <a:gd name="f25555" fmla="*/ f20562 1 f13365"/>
              <a:gd name="f25556" fmla="*/ f20563 1 f13365"/>
              <a:gd name="f25557" fmla="*/ f20564 1 f13365"/>
              <a:gd name="f25558" fmla="*/ f20565 1 f13365"/>
              <a:gd name="f25559" fmla="*/ f20566 1 f13366"/>
              <a:gd name="f25560" fmla="*/ f20567 1 f13365"/>
              <a:gd name="f25561" fmla="*/ f20568 1 f13366"/>
              <a:gd name="f25562" fmla="*/ f20569 1 f13365"/>
              <a:gd name="f25563" fmla="*/ f20570 1 f13365"/>
              <a:gd name="f25564" fmla="*/ f20571 1 f13365"/>
              <a:gd name="f25565" fmla="*/ f20572 1 f13365"/>
              <a:gd name="f25566" fmla="*/ f20573 1 f13365"/>
              <a:gd name="f25567" fmla="*/ f20574 1 f13365"/>
              <a:gd name="f25568" fmla="*/ f20575 1 f13365"/>
              <a:gd name="f25569" fmla="*/ f20576 1 f13365"/>
              <a:gd name="f25570" fmla="*/ f20577 1 f13365"/>
              <a:gd name="f25571" fmla="*/ f20578 1 f13365"/>
              <a:gd name="f25572" fmla="*/ f20579 1 f13365"/>
              <a:gd name="f25573" fmla="*/ f20580 1 f13365"/>
              <a:gd name="f25574" fmla="*/ f20581 1 f13365"/>
              <a:gd name="f25575" fmla="*/ f20582 1 f13365"/>
              <a:gd name="f25576" fmla="*/ f20583 1 f13365"/>
              <a:gd name="f25577" fmla="*/ f20584 1 f13366"/>
              <a:gd name="f25578" fmla="*/ f20585 1 f13365"/>
              <a:gd name="f25579" fmla="*/ f20586 1 f13365"/>
              <a:gd name="f25580" fmla="*/ f20587 1 f13365"/>
              <a:gd name="f25581" fmla="*/ f20588 1 f13366"/>
              <a:gd name="f25582" fmla="*/ f20589 1 f13365"/>
              <a:gd name="f25583" fmla="*/ f20590 1 f13365"/>
              <a:gd name="f25584" fmla="*/ f20591 1 f13365"/>
              <a:gd name="f25585" fmla="*/ f20592 1 f13365"/>
              <a:gd name="f25586" fmla="*/ f20593 1 f13365"/>
              <a:gd name="f25587" fmla="*/ f20594 1 f13365"/>
              <a:gd name="f25588" fmla="*/ f20595 1 f13365"/>
              <a:gd name="f25589" fmla="*/ f20596 1 f13366"/>
              <a:gd name="f25590" fmla="*/ f20597 1 f13365"/>
              <a:gd name="f25591" fmla="*/ f20598 1 f13365"/>
              <a:gd name="f25592" fmla="*/ f20599 1 f13365"/>
              <a:gd name="f25593" fmla="*/ f20600 1 f13365"/>
              <a:gd name="f25594" fmla="*/ f20601 1 f13365"/>
              <a:gd name="f25595" fmla="*/ f20602 1 f13365"/>
              <a:gd name="f25596" fmla="*/ f20603 1 f13365"/>
              <a:gd name="f25597" fmla="*/ f20604 1 f13365"/>
              <a:gd name="f25598" fmla="*/ f20605 1 f13365"/>
              <a:gd name="f25599" fmla="*/ f20606 1 f13365"/>
              <a:gd name="f25600" fmla="*/ f20607 1 f13365"/>
              <a:gd name="f25601" fmla="*/ f20608 1 f13365"/>
              <a:gd name="f25602" fmla="*/ f20609 1 f13365"/>
              <a:gd name="f25603" fmla="*/ f20610 1 f13366"/>
              <a:gd name="f25604" fmla="*/ f20611 1 f13365"/>
              <a:gd name="f25605" fmla="*/ f20612 1 f13365"/>
              <a:gd name="f25606" fmla="*/ f20613 1 f13365"/>
              <a:gd name="f25607" fmla="*/ f20614 1 f13365"/>
              <a:gd name="f25608" fmla="*/ f20615 1 f13365"/>
              <a:gd name="f25609" fmla="*/ f20616 1 f13365"/>
              <a:gd name="f25610" fmla="*/ f20617 1 f13365"/>
              <a:gd name="f25611" fmla="*/ f20618 1 f13366"/>
              <a:gd name="f25612" fmla="*/ f20619 1 f13365"/>
              <a:gd name="f25613" fmla="*/ f20620 1 f13365"/>
              <a:gd name="f25614" fmla="*/ f20621 1 f13365"/>
              <a:gd name="f25615" fmla="*/ f20622 1 f13365"/>
              <a:gd name="f25616" fmla="*/ f20623 1 f13365"/>
              <a:gd name="f25617" fmla="*/ f20624 1 f13365"/>
              <a:gd name="f25618" fmla="*/ f20625 1 f13365"/>
              <a:gd name="f25619" fmla="*/ f20626 1 f13366"/>
              <a:gd name="f25620" fmla="*/ f20627 1 f13365"/>
              <a:gd name="f25621" fmla="*/ f20628 1 f13365"/>
              <a:gd name="f25622" fmla="*/ f20629 1 f13365"/>
              <a:gd name="f25623" fmla="*/ f20630 1 f13365"/>
              <a:gd name="f25624" fmla="*/ f20631 1 f13365"/>
              <a:gd name="f25625" fmla="*/ f20632 1 f13365"/>
              <a:gd name="f25626" fmla="*/ f20633 1 f13365"/>
              <a:gd name="f25627" fmla="*/ f20634 1 f13365"/>
              <a:gd name="f25628" fmla="*/ f20635 1 f13365"/>
              <a:gd name="f25629" fmla="*/ f20636 1 f13365"/>
              <a:gd name="f25630" fmla="*/ f20637 1 f13365"/>
              <a:gd name="f25631" fmla="*/ f20638 1 f13365"/>
              <a:gd name="f25632" fmla="*/ f20639 1 f13365"/>
              <a:gd name="f25633" fmla="*/ f20640 1 f13365"/>
              <a:gd name="f25634" fmla="*/ f20641 1 f13365"/>
              <a:gd name="f25635" fmla="*/ f20642 1 f13365"/>
              <a:gd name="f25636" fmla="*/ f20643 1 f13366"/>
              <a:gd name="f25637" fmla="*/ f20644 1 f13365"/>
              <a:gd name="f25638" fmla="*/ f20645 1 f13366"/>
              <a:gd name="f25639" fmla="*/ f20646 1 f13365"/>
              <a:gd name="f25640" fmla="*/ f20647 1 f13365"/>
              <a:gd name="f25641" fmla="*/ f20648 1 f13365"/>
              <a:gd name="f25642" fmla="*/ f20649 1 f13365"/>
              <a:gd name="f25643" fmla="*/ f20650 1 f13365"/>
              <a:gd name="f25644" fmla="*/ f20651 1 f13365"/>
              <a:gd name="f25645" fmla="*/ f20652 1 f13365"/>
              <a:gd name="f25646" fmla="*/ f20653 1 f13365"/>
              <a:gd name="f25647" fmla="*/ f20654 1 f13365"/>
              <a:gd name="f25648" fmla="*/ f20655 1 f13365"/>
              <a:gd name="f25649" fmla="*/ f20656 1 f13365"/>
              <a:gd name="f25650" fmla="*/ f20657 1 f13365"/>
              <a:gd name="f25651" fmla="*/ f20658 1 f13365"/>
              <a:gd name="f25652" fmla="*/ f20659 1 f13365"/>
              <a:gd name="f25653" fmla="*/ f20660 1 f13365"/>
              <a:gd name="f25654" fmla="*/ f20661 1 f13365"/>
              <a:gd name="f25655" fmla="*/ f20662 1 f13366"/>
              <a:gd name="f25656" fmla="*/ f20663 1 f13365"/>
              <a:gd name="f25657" fmla="*/ f20664 1 f13365"/>
              <a:gd name="f25658" fmla="*/ f20665 1 f13365"/>
              <a:gd name="f25659" fmla="*/ f20666 1 f13366"/>
              <a:gd name="f25660" fmla="*/ f20667 1 f13365"/>
              <a:gd name="f25661" fmla="*/ f20668 1 f13366"/>
              <a:gd name="f25662" fmla="*/ f20669 1 f13365"/>
              <a:gd name="f25663" fmla="*/ f20670 1 f13365"/>
              <a:gd name="f25664" fmla="*/ f20671 1 f13365"/>
              <a:gd name="f25665" fmla="*/ f20672 1 f13365"/>
              <a:gd name="f25666" fmla="*/ f20673 1 f13365"/>
              <a:gd name="f25667" fmla="*/ f20674 1 f13365"/>
              <a:gd name="f25668" fmla="*/ f20675 1 f13365"/>
              <a:gd name="f25669" fmla="*/ f20676 1 f13365"/>
              <a:gd name="f25670" fmla="*/ f20677 1 f13365"/>
              <a:gd name="f25671" fmla="*/ f20678 1 f13365"/>
              <a:gd name="f25672" fmla="*/ f20679 1 f13365"/>
              <a:gd name="f25673" fmla="*/ f20680 1 f13365"/>
              <a:gd name="f25674" fmla="*/ f20681 1 f13365"/>
              <a:gd name="f25675" fmla="*/ f20682 1 f13366"/>
              <a:gd name="f25676" fmla="*/ f20683 1 f13365"/>
              <a:gd name="f25677" fmla="*/ f20684 1 f13366"/>
              <a:gd name="f25678" fmla="*/ f20685 1 f13365"/>
              <a:gd name="f25679" fmla="*/ f20686 1 f13365"/>
              <a:gd name="f25680" fmla="*/ f20687 1 f13365"/>
              <a:gd name="f25681" fmla="*/ f20688 1 f13366"/>
              <a:gd name="f25682" fmla="*/ f20689 1 f13365"/>
              <a:gd name="f25683" fmla="*/ f20690 1 f13365"/>
              <a:gd name="f25684" fmla="*/ f20691 1 f13365"/>
              <a:gd name="f25685" fmla="*/ f20692 1 f13366"/>
              <a:gd name="f25686" fmla="*/ f20693 1 f13365"/>
              <a:gd name="f25687" fmla="*/ f20694 1 f13365"/>
              <a:gd name="f25688" fmla="*/ f20695 1 f13365"/>
              <a:gd name="f25689" fmla="*/ f20696 1 f13365"/>
              <a:gd name="f25690" fmla="*/ f20697 1 f13365"/>
              <a:gd name="f25691" fmla="*/ f20698 1 f13366"/>
              <a:gd name="f25692" fmla="*/ f20699 1 f13365"/>
              <a:gd name="f25693" fmla="*/ f20700 1 f13366"/>
              <a:gd name="f25694" fmla="*/ f20701 1 f13365"/>
              <a:gd name="f25695" fmla="*/ f20702 1 f13365"/>
              <a:gd name="f25696" fmla="*/ f20703 1 f13365"/>
              <a:gd name="f25697" fmla="*/ f20704 1 f13366"/>
              <a:gd name="f25698" fmla="*/ f20705 1 f13365"/>
              <a:gd name="f25699" fmla="*/ f20706 1 f13365"/>
              <a:gd name="f25700" fmla="*/ f20707 1 f13365"/>
              <a:gd name="f25701" fmla="*/ f20708 1 f13366"/>
              <a:gd name="f25702" fmla="*/ f20709 1 f13365"/>
              <a:gd name="f25703" fmla="*/ f20710 1 f13366"/>
              <a:gd name="f25704" fmla="*/ f20711 1 f13365"/>
              <a:gd name="f25705" fmla="*/ f20712 1 f13366"/>
              <a:gd name="f25706" fmla="*/ f20713 1 f13365"/>
              <a:gd name="f25707" fmla="*/ f20714 1 f13365"/>
              <a:gd name="f25708" fmla="*/ f20715 1 f13365"/>
              <a:gd name="f25709" fmla="*/ f20716 1 f13366"/>
              <a:gd name="f25710" fmla="*/ f20717 1 f13366"/>
              <a:gd name="f25711" fmla="*/ f20718 1 f13365"/>
              <a:gd name="f25712" fmla="*/ f20719 1 f13365"/>
              <a:gd name="f25713" fmla="*/ f20720 1 f13365"/>
              <a:gd name="f25714" fmla="*/ f20721 1 f13365"/>
              <a:gd name="f25715" fmla="*/ f20722 1 f13365"/>
              <a:gd name="f25716" fmla="*/ f20723 1 f13365"/>
              <a:gd name="f25717" fmla="*/ f20724 1 f13365"/>
              <a:gd name="f25718" fmla="*/ f20725 1 f13365"/>
              <a:gd name="f25719" fmla="*/ f20726 1 f13365"/>
              <a:gd name="f25720" fmla="*/ f20727 1 f13365"/>
              <a:gd name="f25721" fmla="*/ f20728 1 f13365"/>
              <a:gd name="f25722" fmla="*/ f20729 1 f13365"/>
              <a:gd name="f25723" fmla="*/ f20730 1 f13365"/>
              <a:gd name="f25724" fmla="*/ f20731 1 f13365"/>
              <a:gd name="f25725" fmla="*/ f20732 1 f13365"/>
              <a:gd name="f25726" fmla="*/ f20733 1 f13365"/>
              <a:gd name="f25727" fmla="*/ f20734 1 f13365"/>
              <a:gd name="f25728" fmla="*/ f20735 1 f13365"/>
              <a:gd name="f25729" fmla="*/ f20736 1 f13366"/>
              <a:gd name="f25730" fmla="*/ f20737 1 f13365"/>
              <a:gd name="f25731" fmla="*/ f20738 1 f13366"/>
              <a:gd name="f25732" fmla="*/ f20739 1 f13365"/>
              <a:gd name="f25733" fmla="*/ f20740 1 f13365"/>
              <a:gd name="f25734" fmla="*/ f20741 1 f13365"/>
              <a:gd name="f25735" fmla="*/ f20742 1 f13365"/>
              <a:gd name="f25736" fmla="*/ f20743 1 f13365"/>
              <a:gd name="f25737" fmla="*/ f20744 1 f13365"/>
              <a:gd name="f25738" fmla="*/ f20745 1 f13365"/>
              <a:gd name="f25739" fmla="*/ f20746 1 f13365"/>
              <a:gd name="f25740" fmla="*/ f20747 1 f13365"/>
              <a:gd name="f25741" fmla="*/ f20748 1 f13365"/>
              <a:gd name="f25742" fmla="*/ f20749 1 f13365"/>
              <a:gd name="f25743" fmla="*/ f20750 1 f13365"/>
              <a:gd name="f25744" fmla="*/ f20751 1 f13365"/>
              <a:gd name="f25745" fmla="*/ f20752 1 f13365"/>
              <a:gd name="f25746" fmla="*/ f20753 1 f13365"/>
              <a:gd name="f25747" fmla="*/ f20754 1 f13365"/>
              <a:gd name="f25748" fmla="*/ f20755 1 f13365"/>
              <a:gd name="f25749" fmla="*/ f20756 1 f13365"/>
              <a:gd name="f25750" fmla="*/ f20757 1 f13365"/>
              <a:gd name="f25751" fmla="*/ f20758 1 f13366"/>
              <a:gd name="f25752" fmla="*/ f20759 1 f13365"/>
              <a:gd name="f25753" fmla="*/ f20760 1 f13365"/>
              <a:gd name="f25754" fmla="*/ f20761 1 f13365"/>
              <a:gd name="f25755" fmla="*/ f20762 1 f13365"/>
              <a:gd name="f25756" fmla="*/ f20763 1 f13365"/>
              <a:gd name="f25757" fmla="*/ f20764 1 f13365"/>
              <a:gd name="f25758" fmla="*/ f20765 1 f13366"/>
              <a:gd name="f25759" fmla="*/ f20766 1 f13365"/>
              <a:gd name="f25760" fmla="*/ f20767 1 f13365"/>
              <a:gd name="f25761" fmla="*/ f20768 1 f13365"/>
              <a:gd name="f25762" fmla="*/ f20769 1 f13365"/>
              <a:gd name="f25763" fmla="*/ f20770 1 f13365"/>
              <a:gd name="f25764" fmla="*/ f20771 1 f13365"/>
              <a:gd name="f25765" fmla="*/ f20772 1 f13365"/>
              <a:gd name="f25766" fmla="*/ f20773 1 f13365"/>
              <a:gd name="f25767" fmla="*/ f20774 1 f13365"/>
              <a:gd name="f25768" fmla="*/ f20775 1 f13366"/>
              <a:gd name="f25769" fmla="*/ f20776 1 f13365"/>
              <a:gd name="f25770" fmla="*/ f20777 1 f13365"/>
              <a:gd name="f25771" fmla="*/ f20778 1 f13365"/>
              <a:gd name="f25772" fmla="*/ f20779 1 f13365"/>
              <a:gd name="f25773" fmla="*/ f20780 1 f13365"/>
              <a:gd name="f25774" fmla="*/ f20781 1 f13366"/>
              <a:gd name="f25775" fmla="*/ f20782 1 f13365"/>
              <a:gd name="f25776" fmla="*/ f20783 1 f13365"/>
              <a:gd name="f25777" fmla="*/ f20784 1 f13365"/>
              <a:gd name="f25778" fmla="*/ f20785 1 f13365"/>
              <a:gd name="f25779" fmla="*/ f20786 1 f13365"/>
              <a:gd name="f25780" fmla="*/ f20787 1 f13365"/>
              <a:gd name="f25781" fmla="*/ f20788 1 f13365"/>
              <a:gd name="f25782" fmla="*/ f20789 1 f13366"/>
              <a:gd name="f25783" fmla="*/ f20790 1 f13365"/>
              <a:gd name="f25784" fmla="*/ f20791 1 f13365"/>
              <a:gd name="f25785" fmla="*/ f20792 1 f13365"/>
              <a:gd name="f25786" fmla="*/ f20793 1 f13366"/>
              <a:gd name="f25787" fmla="*/ f20794 1 f13365"/>
              <a:gd name="f25788" fmla="*/ f20795 1 f13366"/>
              <a:gd name="f25789" fmla="*/ f20796 1 f13365"/>
              <a:gd name="f25790" fmla="*/ f20797 1 f13366"/>
              <a:gd name="f25791" fmla="*/ f20798 1 f13365"/>
              <a:gd name="f25792" fmla="*/ f20799 1 f13365"/>
              <a:gd name="f25793" fmla="*/ f20800 1 f13365"/>
              <a:gd name="f25794" fmla="*/ f20801 1 f13366"/>
              <a:gd name="f25795" fmla="*/ f20802 1 f13365"/>
              <a:gd name="f25796" fmla="*/ f20803 1 f13365"/>
              <a:gd name="f25797" fmla="*/ f20804 1 f13365"/>
              <a:gd name="f25798" fmla="*/ f20805 1 f13365"/>
              <a:gd name="f25799" fmla="*/ f20806 1 f13365"/>
              <a:gd name="f25800" fmla="*/ f20807 1 f13365"/>
              <a:gd name="f25801" fmla="*/ f20808 1 f13365"/>
              <a:gd name="f25802" fmla="*/ f20809 1 f13365"/>
              <a:gd name="f25803" fmla="*/ f20810 1 f13365"/>
              <a:gd name="f25804" fmla="*/ f20811 1 f13365"/>
              <a:gd name="f25805" fmla="*/ f20812 1 f13365"/>
              <a:gd name="f25806" fmla="*/ f20813 1 f13365"/>
              <a:gd name="f25807" fmla="*/ f20814 1 f13365"/>
              <a:gd name="f25808" fmla="*/ f20815 1 f13366"/>
              <a:gd name="f25809" fmla="*/ f20816 1 f13365"/>
              <a:gd name="f25810" fmla="*/ f20817 1 f13366"/>
              <a:gd name="f25811" fmla="*/ f20818 1 f13365"/>
              <a:gd name="f25812" fmla="*/ f20819 1 f13365"/>
              <a:gd name="f25813" fmla="*/ f20820 1 f13365"/>
              <a:gd name="f25814" fmla="*/ f20821 1 f13365"/>
              <a:gd name="f25815" fmla="*/ f20822 1 f13365"/>
              <a:gd name="f25816" fmla="*/ f20823 1 f13365"/>
              <a:gd name="f25817" fmla="*/ f20824 1 f13365"/>
              <a:gd name="f25818" fmla="*/ f20825 1 f13365"/>
              <a:gd name="f25819" fmla="*/ f20826 1 f13365"/>
              <a:gd name="f25820" fmla="*/ f20827 1 f13365"/>
              <a:gd name="f25821" fmla="*/ f20828 1 f13365"/>
              <a:gd name="f25822" fmla="*/ f20829 1 f13365"/>
              <a:gd name="f25823" fmla="*/ f20830 1 f13365"/>
              <a:gd name="f25824" fmla="*/ f20831 1 f13365"/>
              <a:gd name="f25825" fmla="*/ f20832 1 f13365"/>
              <a:gd name="f25826" fmla="*/ f20833 1 f13366"/>
              <a:gd name="f25827" fmla="*/ f20834 1 f13365"/>
              <a:gd name="f25828" fmla="*/ f20835 1 f13365"/>
              <a:gd name="f25829" fmla="*/ f20836 1 f13365"/>
              <a:gd name="f25830" fmla="*/ f20837 1 f13365"/>
              <a:gd name="f25831" fmla="*/ f20838 1 f13365"/>
              <a:gd name="f25832" fmla="*/ f20839 1 f13366"/>
              <a:gd name="f25833" fmla="*/ f20840 1 f13365"/>
              <a:gd name="f25834" fmla="*/ f20841 1 f13365"/>
              <a:gd name="f25835" fmla="*/ f20842 1 f13365"/>
              <a:gd name="f25836" fmla="*/ f20843 1 f13366"/>
              <a:gd name="f25837" fmla="*/ f20844 1 f13365"/>
              <a:gd name="f25838" fmla="*/ f20845 1 f13366"/>
              <a:gd name="f25839" fmla="*/ f20846 1 f13365"/>
              <a:gd name="f25840" fmla="*/ f20847 1 f13366"/>
              <a:gd name="f25841" fmla="*/ f20848 1 f13365"/>
              <a:gd name="f25842" fmla="*/ f20849 1 f13365"/>
              <a:gd name="f25843" fmla="*/ f20850 1 f13365"/>
              <a:gd name="f25844" fmla="*/ f20851 1 f13365"/>
              <a:gd name="f25845" fmla="*/ f20852 1 f13366"/>
              <a:gd name="f25846" fmla="*/ f20853 1 f13365"/>
              <a:gd name="f25847" fmla="*/ f20854 1 f13365"/>
              <a:gd name="f25848" fmla="*/ f20855 1 f13365"/>
              <a:gd name="f25849" fmla="*/ f20856 1 f13365"/>
              <a:gd name="f25850" fmla="*/ f20857 1 f13365"/>
              <a:gd name="f25851" fmla="*/ f20858 1 f13365"/>
              <a:gd name="f25852" fmla="*/ f20859 1 f13365"/>
              <a:gd name="f25853" fmla="*/ f20860 1 f13365"/>
              <a:gd name="f25854" fmla="*/ f20861 1 f13365"/>
              <a:gd name="f25855" fmla="*/ f20862 1 f13366"/>
              <a:gd name="f25856" fmla="*/ f20863 1 f13365"/>
              <a:gd name="f25857" fmla="*/ f20864 1 f13365"/>
              <a:gd name="f25858" fmla="*/ f20865 1 f13365"/>
              <a:gd name="f25859" fmla="*/ f20866 1 f13365"/>
              <a:gd name="f25860" fmla="*/ f20867 1 f13365"/>
              <a:gd name="f25861" fmla="*/ f20868 1 f13365"/>
              <a:gd name="f25862" fmla="*/ f20869 1 f13365"/>
              <a:gd name="f25863" fmla="*/ f20870 1 f13365"/>
              <a:gd name="f25864" fmla="*/ f20871 1 f13365"/>
              <a:gd name="f25865" fmla="*/ f20872 1 f13366"/>
              <a:gd name="f25866" fmla="*/ f20873 1 f13365"/>
              <a:gd name="f25867" fmla="*/ f20874 1 f13365"/>
              <a:gd name="f25868" fmla="*/ f20875 1 f13365"/>
              <a:gd name="f25869" fmla="*/ f20876 1 f13365"/>
              <a:gd name="f25870" fmla="*/ f20877 1 f13365"/>
              <a:gd name="f25871" fmla="*/ f20878 1 f13365"/>
              <a:gd name="f25872" fmla="*/ f20879 1 f13365"/>
              <a:gd name="f25873" fmla="*/ f20880 1 f13365"/>
              <a:gd name="f25874" fmla="*/ f20881 1 f13365"/>
              <a:gd name="f25875" fmla="*/ f20882 1 f13365"/>
              <a:gd name="f25876" fmla="*/ f20883 1 f13365"/>
              <a:gd name="f25877" fmla="*/ f20884 1 f13365"/>
              <a:gd name="f25878" fmla="*/ f20885 1 f13365"/>
              <a:gd name="f25879" fmla="*/ f20886 1 f13365"/>
              <a:gd name="f25880" fmla="*/ f20887 1 f13366"/>
              <a:gd name="f25881" fmla="*/ f20888 1 f13365"/>
              <a:gd name="f25882" fmla="*/ f20889 1 f13365"/>
              <a:gd name="f25883" fmla="*/ f20890 1 f13365"/>
              <a:gd name="f25884" fmla="*/ f20891 1 f13366"/>
              <a:gd name="f25885" fmla="*/ f20892 1 f13365"/>
              <a:gd name="f25886" fmla="*/ f20893 1 f13366"/>
              <a:gd name="f25887" fmla="*/ f20894 1 f13365"/>
              <a:gd name="f25888" fmla="*/ f20895 1 f13365"/>
              <a:gd name="f25889" fmla="*/ f20896 1 f13365"/>
              <a:gd name="f25890" fmla="*/ f20897 1 f13366"/>
              <a:gd name="f25891" fmla="*/ f20898 1 f13365"/>
              <a:gd name="f25892" fmla="*/ f20899 1 f13366"/>
              <a:gd name="f25893" fmla="*/ f20900 1 f13365"/>
              <a:gd name="f25894" fmla="*/ f20901 1 f13365"/>
              <a:gd name="f25895" fmla="*/ f20902 1 f13365"/>
              <a:gd name="f25896" fmla="*/ f20903 1 f13365"/>
              <a:gd name="f25897" fmla="*/ f20904 1 f13365"/>
              <a:gd name="f25898" fmla="*/ f20905 1 f13365"/>
              <a:gd name="f25899" fmla="*/ f20906 1 f13366"/>
              <a:gd name="f25900" fmla="*/ f20907 1 f13365"/>
              <a:gd name="f25901" fmla="*/ f20908 1 f13365"/>
              <a:gd name="f25902" fmla="*/ f20909 1 f13365"/>
              <a:gd name="f25903" fmla="*/ f20910 1 f13365"/>
              <a:gd name="f25904" fmla="*/ f20911 1 f13365"/>
              <a:gd name="f25905" fmla="*/ f20912 1 f13365"/>
              <a:gd name="f25906" fmla="*/ f20913 1 f13365"/>
              <a:gd name="f25907" fmla="*/ f20914 1 f13365"/>
              <a:gd name="f25908" fmla="*/ f20915 1 f13365"/>
              <a:gd name="f25909" fmla="*/ f20916 1 f13365"/>
              <a:gd name="f25910" fmla="*/ f20917 1 f13365"/>
              <a:gd name="f25911" fmla="*/ f20918 1 f13366"/>
              <a:gd name="f25912" fmla="*/ f20919 1 f13365"/>
              <a:gd name="f25913" fmla="*/ f20920 1 f13366"/>
              <a:gd name="f25914" fmla="*/ f20921 1 f13365"/>
              <a:gd name="f25915" fmla="*/ f20922 1 f13365"/>
              <a:gd name="f25916" fmla="*/ f20923 1 f13365"/>
              <a:gd name="f25917" fmla="*/ f20924 1 f13366"/>
              <a:gd name="f25918" fmla="*/ f20925 1 f13365"/>
              <a:gd name="f25919" fmla="*/ f20926 1 f13366"/>
              <a:gd name="f25920" fmla="*/ f20927 1 f13365"/>
              <a:gd name="f25921" fmla="*/ f20928 1 f13365"/>
              <a:gd name="f25922" fmla="*/ f20929 1 f13366"/>
              <a:gd name="f25923" fmla="*/ f20930 1 f13365"/>
              <a:gd name="f25924" fmla="*/ f20931 1 f13366"/>
              <a:gd name="f25925" fmla="*/ f20932 1 f13365"/>
              <a:gd name="f25926" fmla="*/ f20933 1 f13365"/>
              <a:gd name="f25927" fmla="*/ f20934 1 f13365"/>
              <a:gd name="f25928" fmla="*/ f20935 1 f13365"/>
              <a:gd name="f25929" fmla="*/ f20936 1 f13366"/>
              <a:gd name="f25930" fmla="*/ f20937 1 f13366"/>
              <a:gd name="f25931" fmla="*/ f20938 1 f13365"/>
              <a:gd name="f25932" fmla="*/ f20939 1 f13365"/>
              <a:gd name="f25933" fmla="*/ f20940 1 f13365"/>
              <a:gd name="f25934" fmla="*/ f20941 1 f13365"/>
              <a:gd name="f25935" fmla="*/ f20942 1 f13365"/>
              <a:gd name="f25936" fmla="*/ f20943 1 f13365"/>
              <a:gd name="f25937" fmla="*/ f20944 1 f13365"/>
              <a:gd name="f25938" fmla="*/ f20945 1 f13366"/>
              <a:gd name="f25939" fmla="*/ f20946 1 f13365"/>
              <a:gd name="f25940" fmla="*/ f20947 1 f13366"/>
              <a:gd name="f25941" fmla="*/ f20948 1 f13365"/>
              <a:gd name="f25942" fmla="*/ f20949 1 f13365"/>
              <a:gd name="f25943" fmla="*/ f20950 1 f13365"/>
              <a:gd name="f25944" fmla="*/ f20951 1 f13366"/>
              <a:gd name="f25945" fmla="*/ f20952 1 f13365"/>
              <a:gd name="f25946" fmla="*/ f20953 1 f13366"/>
              <a:gd name="f25947" fmla="*/ f20954 1 f13365"/>
              <a:gd name="f25948" fmla="*/ f20955 1 f13365"/>
              <a:gd name="f25949" fmla="*/ f20956 1 f13365"/>
              <a:gd name="f25950" fmla="*/ f20957 1 f13365"/>
              <a:gd name="f25951" fmla="*/ f20958 1 f13365"/>
              <a:gd name="f25952" fmla="*/ f20959 1 f13365"/>
              <a:gd name="f25953" fmla="*/ f20960 1 f13366"/>
              <a:gd name="f25954" fmla="*/ f20961 1 f13365"/>
              <a:gd name="f25955" fmla="*/ f20962 1 f13365"/>
              <a:gd name="f25956" fmla="*/ f20963 1 f13365"/>
              <a:gd name="f25957" fmla="*/ f20964 1 f13366"/>
              <a:gd name="f25958" fmla="*/ f20965 1 f13365"/>
              <a:gd name="f25959" fmla="*/ f20966 1 f13365"/>
              <a:gd name="f25960" fmla="*/ f20967 1 f13366"/>
              <a:gd name="f25961" fmla="*/ f20968 1 f13365"/>
              <a:gd name="f25962" fmla="*/ f20969 1 f13366"/>
              <a:gd name="f25963" fmla="*/ f20970 1 f13365"/>
              <a:gd name="f25964" fmla="*/ f20971 1 f13365"/>
              <a:gd name="f25965" fmla="*/ f20972 1 f13365"/>
              <a:gd name="f25966" fmla="*/ f20973 1 f13365"/>
              <a:gd name="f25967" fmla="*/ f20974 1 f13365"/>
              <a:gd name="f25968" fmla="*/ f20975 1 f13365"/>
              <a:gd name="f25969" fmla="*/ f20976 1 f13365"/>
              <a:gd name="f25970" fmla="*/ f20977 1 f13365"/>
              <a:gd name="f25971" fmla="*/ f20978 1 f13365"/>
              <a:gd name="f25972" fmla="*/ f20979 1 f13365"/>
              <a:gd name="f25973" fmla="*/ f20980 1 f13365"/>
              <a:gd name="f25974" fmla="*/ f20981 1 f13365"/>
              <a:gd name="f25975" fmla="*/ f20982 1 f13365"/>
              <a:gd name="f25976" fmla="*/ f20983 1 f13366"/>
              <a:gd name="f25977" fmla="*/ f20984 1 f13365"/>
              <a:gd name="f25978" fmla="*/ f20985 1 f13366"/>
              <a:gd name="f25979" fmla="*/ f20986 1 f13365"/>
              <a:gd name="f25980" fmla="*/ f20987 1 f13365"/>
              <a:gd name="f25981" fmla="*/ f20988 1 f13365"/>
              <a:gd name="f25982" fmla="*/ f20989 1 f13365"/>
              <a:gd name="f25983" fmla="*/ f20990 1 f13365"/>
              <a:gd name="f25984" fmla="*/ f20991 1 f13365"/>
              <a:gd name="f25985" fmla="*/ f20992 1 f13366"/>
              <a:gd name="f25986" fmla="*/ f20993 1 f13365"/>
              <a:gd name="f25987" fmla="*/ f20994 1 f13365"/>
              <a:gd name="f25988" fmla="*/ f20995 1 f13365"/>
              <a:gd name="f25989" fmla="*/ f20996 1 f13365"/>
              <a:gd name="f25990" fmla="*/ f20997 1 f13365"/>
              <a:gd name="f25991" fmla="*/ f20998 1 f13365"/>
              <a:gd name="f25992" fmla="*/ f20999 1 f13365"/>
              <a:gd name="f25993" fmla="*/ f21000 1 f13365"/>
              <a:gd name="f25994" fmla="*/ f21001 1 f13365"/>
              <a:gd name="f25995" fmla="*/ f21002 1 f13365"/>
              <a:gd name="f25996" fmla="*/ f21003 1 f13366"/>
              <a:gd name="f25997" fmla="*/ f21004 1 f13365"/>
              <a:gd name="f25998" fmla="*/ f21005 1 f13366"/>
              <a:gd name="f25999" fmla="*/ f21006 1 f13366"/>
              <a:gd name="f26000" fmla="*/ f21007 1 f13365"/>
              <a:gd name="f26001" fmla="*/ f21008 1 f13365"/>
              <a:gd name="f26002" fmla="*/ f21009 1 f13365"/>
              <a:gd name="f26003" fmla="*/ f21010 1 f13366"/>
              <a:gd name="f26004" fmla="*/ f21011 1 f13365"/>
              <a:gd name="f26005" fmla="*/ f21012 1 f13365"/>
              <a:gd name="f26006" fmla="*/ f21013 1 f13365"/>
              <a:gd name="f26007" fmla="*/ f21014 1 f13366"/>
              <a:gd name="f26008" fmla="*/ f21015 1 f13365"/>
              <a:gd name="f26009" fmla="*/ f21016 1 f13365"/>
              <a:gd name="f26010" fmla="*/ f21017 1 f13365"/>
              <a:gd name="f26011" fmla="*/ f21018 1 f13365"/>
              <a:gd name="f26012" fmla="*/ f21019 1 f13365"/>
              <a:gd name="f26013" fmla="*/ f21020 1 f13365"/>
              <a:gd name="f26014" fmla="*/ f21021 1 f13365"/>
              <a:gd name="f26015" fmla="*/ f21022 1 f13365"/>
              <a:gd name="f26016" fmla="*/ f21023 1 f13366"/>
              <a:gd name="f26017" fmla="*/ f21024 1 f13365"/>
              <a:gd name="f26018" fmla="*/ f21025 1 f13365"/>
              <a:gd name="f26019" fmla="*/ f21026 1 f13365"/>
              <a:gd name="f26020" fmla="*/ f21027 1 f13366"/>
              <a:gd name="f26021" fmla="*/ f21028 1 f13365"/>
              <a:gd name="f26022" fmla="*/ f21029 1 f13365"/>
              <a:gd name="f26023" fmla="*/ f21030 1 f13365"/>
              <a:gd name="f26024" fmla="*/ f21031 1 f13365"/>
              <a:gd name="f26025" fmla="*/ f21032 1 f13366"/>
              <a:gd name="f26026" fmla="*/ f21033 1 f13365"/>
              <a:gd name="f26027" fmla="*/ f21034 1 f13365"/>
              <a:gd name="f26028" fmla="*/ f21035 1 f13365"/>
              <a:gd name="f26029" fmla="*/ f21036 1 f13366"/>
              <a:gd name="f26030" fmla="*/ f21037 1 f13365"/>
              <a:gd name="f26031" fmla="*/ f21038 1 f13365"/>
              <a:gd name="f26032" fmla="*/ f21039 1 f13365"/>
              <a:gd name="f26033" fmla="*/ f21040 1 f13365"/>
              <a:gd name="f26034" fmla="*/ f21041 1 f13365"/>
              <a:gd name="f26035" fmla="*/ f21042 1 f13365"/>
              <a:gd name="f26036" fmla="*/ f21043 1 f13365"/>
              <a:gd name="f26037" fmla="*/ f21044 1 f13366"/>
              <a:gd name="f26038" fmla="*/ f21045 1 f13365"/>
              <a:gd name="f26039" fmla="*/ f21046 1 f13365"/>
              <a:gd name="f26040" fmla="*/ f21047 1 f13365"/>
              <a:gd name="f26041" fmla="*/ f21048 1 f13365"/>
              <a:gd name="f26042" fmla="*/ f21049 1 f13365"/>
              <a:gd name="f26043" fmla="*/ f21050 1 f13365"/>
              <a:gd name="f26044" fmla="*/ f21051 1 f13365"/>
              <a:gd name="f26045" fmla="*/ f21052 1 f13366"/>
              <a:gd name="f26046" fmla="*/ f21053 1 f13365"/>
              <a:gd name="f26047" fmla="*/ f21054 1 f13365"/>
              <a:gd name="f26048" fmla="*/ f21055 1 f13365"/>
              <a:gd name="f26049" fmla="*/ f21056 1 f13365"/>
              <a:gd name="f26050" fmla="*/ f21057 1 f13365"/>
              <a:gd name="f26051" fmla="*/ f21058 1 f13365"/>
              <a:gd name="f26052" fmla="*/ f21059 1 f13366"/>
              <a:gd name="f26053" fmla="*/ f21060 1 f13365"/>
              <a:gd name="f26054" fmla="*/ f21061 1 f13366"/>
              <a:gd name="f26055" fmla="*/ f21062 1 f13365"/>
              <a:gd name="f26056" fmla="*/ f21063 1 f13365"/>
              <a:gd name="f26057" fmla="*/ f21064 1 f13365"/>
              <a:gd name="f26058" fmla="*/ f21065 1 f13365"/>
              <a:gd name="f26059" fmla="*/ f21066 1 f13365"/>
              <a:gd name="f26060" fmla="*/ f21067 1 f13365"/>
              <a:gd name="f26061" fmla="*/ f21068 1 f13365"/>
              <a:gd name="f26062" fmla="*/ f21069 1 f13365"/>
              <a:gd name="f26063" fmla="*/ f21070 1 f13365"/>
              <a:gd name="f26064" fmla="*/ f21071 1 f13365"/>
              <a:gd name="f26065" fmla="*/ f21072 1 f13365"/>
              <a:gd name="f26066" fmla="*/ f21073 1 f13365"/>
              <a:gd name="f26067" fmla="*/ f21074 1 f13365"/>
              <a:gd name="f26068" fmla="*/ f21075 1 f13365"/>
              <a:gd name="f26069" fmla="*/ f21076 1 f13365"/>
              <a:gd name="f26070" fmla="*/ f21077 1 f13366"/>
              <a:gd name="f26071" fmla="*/ f21078 1 f13365"/>
              <a:gd name="f26072" fmla="*/ f21079 1 f13365"/>
              <a:gd name="f26073" fmla="*/ f21080 1 f13365"/>
              <a:gd name="f26074" fmla="*/ f21081 1 f13366"/>
              <a:gd name="f26075" fmla="*/ f21082 1 f13365"/>
              <a:gd name="f26076" fmla="*/ f21083 1 f13366"/>
              <a:gd name="f26077" fmla="*/ f21084 1 f13365"/>
              <a:gd name="f26078" fmla="*/ f21085 1 f13365"/>
              <a:gd name="f26079" fmla="*/ f21086 1 f13365"/>
              <a:gd name="f26080" fmla="*/ f21087 1 f13365"/>
              <a:gd name="f26081" fmla="*/ f21088 1 f13365"/>
              <a:gd name="f26082" fmla="*/ f21089 1 f13365"/>
              <a:gd name="f26083" fmla="*/ f21090 1 f13365"/>
              <a:gd name="f26084" fmla="*/ f21091 1 f13365"/>
              <a:gd name="f26085" fmla="*/ f21092 1 f13365"/>
              <a:gd name="f26086" fmla="*/ f21093 1 f13365"/>
              <a:gd name="f26087" fmla="*/ f21094 1 f13365"/>
              <a:gd name="f26088" fmla="*/ f21095 1 f13365"/>
              <a:gd name="f26089" fmla="*/ f21096 1 f13365"/>
              <a:gd name="f26090" fmla="*/ f21097 1 f13365"/>
              <a:gd name="f26091" fmla="*/ f21098 1 f13365"/>
              <a:gd name="f26092" fmla="*/ f21099 1 f13365"/>
              <a:gd name="f26093" fmla="*/ f21100 1 f13366"/>
              <a:gd name="f26094" fmla="*/ f21101 1 f13365"/>
              <a:gd name="f26095" fmla="*/ f21102 1 f13365"/>
              <a:gd name="f26096" fmla="*/ f21103 1 f13365"/>
              <a:gd name="f26097" fmla="*/ f21104 1 f13366"/>
              <a:gd name="f26098" fmla="*/ f21105 1 f13366"/>
              <a:gd name="f26099" fmla="*/ f21106 1 f13365"/>
              <a:gd name="f26100" fmla="*/ f21107 1 f13365"/>
              <a:gd name="f26101" fmla="*/ f21108 1 f13365"/>
              <a:gd name="f26102" fmla="*/ f21109 1 f13366"/>
              <a:gd name="f26103" fmla="*/ f21110 1 f13365"/>
              <a:gd name="f26104" fmla="*/ f21111 1 f13365"/>
              <a:gd name="f26105" fmla="*/ f21112 1 f13366"/>
              <a:gd name="f26106" fmla="*/ f21113 1 f13365"/>
              <a:gd name="f26107" fmla="*/ f21114 1 f13365"/>
              <a:gd name="f26108" fmla="*/ f21115 1 f13365"/>
              <a:gd name="f26109" fmla="*/ f21116 1 f13366"/>
              <a:gd name="f26110" fmla="*/ f21117 1 f13365"/>
              <a:gd name="f26111" fmla="*/ f21118 1 f13365"/>
              <a:gd name="f26112" fmla="*/ f21119 1 f13365"/>
              <a:gd name="f26113" fmla="*/ f21120 1 f13365"/>
              <a:gd name="f26114" fmla="*/ f21121 1 f13365"/>
              <a:gd name="f26115" fmla="*/ f21122 1 f13365"/>
              <a:gd name="f26116" fmla="*/ f21123 1 f13365"/>
              <a:gd name="f26117" fmla="*/ f21124 1 f13365"/>
              <a:gd name="f26118" fmla="*/ f21125 1 f13365"/>
              <a:gd name="f26119" fmla="*/ f21126 1 f13365"/>
              <a:gd name="f26120" fmla="*/ f21127 1 f13366"/>
              <a:gd name="f26121" fmla="*/ f21128 1 f13366"/>
              <a:gd name="f26122" fmla="*/ f21129 1 f13365"/>
              <a:gd name="f26123" fmla="*/ f21130 1 f13365"/>
              <a:gd name="f26124" fmla="*/ f21131 1 f13365"/>
              <a:gd name="f26125" fmla="*/ f21132 1 f13365"/>
              <a:gd name="f26126" fmla="*/ f21133 1 f13365"/>
              <a:gd name="f26127" fmla="*/ f21134 1 f13365"/>
              <a:gd name="f26128" fmla="*/ f21135 1 f13365"/>
              <a:gd name="f26129" fmla="*/ f21136 1 f13365"/>
              <a:gd name="f26130" fmla="*/ f21137 1 f13365"/>
              <a:gd name="f26131" fmla="*/ f21138 1 f13365"/>
              <a:gd name="f26132" fmla="*/ f21139 1 f13365"/>
              <a:gd name="f26133" fmla="*/ f21140 1 f13365"/>
              <a:gd name="f26134" fmla="*/ f21141 1 f13365"/>
              <a:gd name="f26135" fmla="*/ f21142 1 f13365"/>
              <a:gd name="f26136" fmla="*/ f21143 1 f13365"/>
              <a:gd name="f26137" fmla="*/ f21144 1 f13365"/>
              <a:gd name="f26138" fmla="*/ f21145 1 f13365"/>
              <a:gd name="f26139" fmla="*/ f21146 1 f13366"/>
              <a:gd name="f26140" fmla="*/ f21147 1 f13365"/>
              <a:gd name="f26141" fmla="*/ f21148 1 f13365"/>
              <a:gd name="f26142" fmla="*/ f21149 1 f13365"/>
              <a:gd name="f26143" fmla="*/ f21150 1 f13365"/>
              <a:gd name="f26144" fmla="*/ f21151 1 f13365"/>
              <a:gd name="f26145" fmla="*/ f21152 1 f13365"/>
              <a:gd name="f26146" fmla="*/ f21153 1 f13365"/>
              <a:gd name="f26147" fmla="*/ f21154 1 f13365"/>
              <a:gd name="f26148" fmla="*/ f21155 1 f13365"/>
              <a:gd name="f26149" fmla="*/ f21156 1 f13365"/>
              <a:gd name="f26150" fmla="*/ f21157 1 f13365"/>
              <a:gd name="f26151" fmla="*/ f21158 1 f13365"/>
              <a:gd name="f26152" fmla="*/ f21159 1 f13365"/>
              <a:gd name="f26153" fmla="*/ f21160 1 f13366"/>
              <a:gd name="f26154" fmla="*/ f21161 1 f13365"/>
              <a:gd name="f26155" fmla="*/ f21162 1 f13365"/>
              <a:gd name="f26156" fmla="*/ f21163 1 f13365"/>
              <a:gd name="f26157" fmla="*/ f21164 1 f13366"/>
              <a:gd name="f26158" fmla="*/ f21165 1 f13366"/>
              <a:gd name="f26159" fmla="*/ f21166 1 f13365"/>
              <a:gd name="f26160" fmla="*/ f21167 1 f13366"/>
              <a:gd name="f26161" fmla="*/ f21168 1 f13365"/>
              <a:gd name="f26162" fmla="*/ f21169 1 f13365"/>
              <a:gd name="f26163" fmla="*/ f21170 1 f13365"/>
              <a:gd name="f26164" fmla="*/ f21171 1 f13366"/>
              <a:gd name="f26165" fmla="*/ f21172 1 f13365"/>
              <a:gd name="f26166" fmla="*/ f21173 1 f13365"/>
              <a:gd name="f26167" fmla="*/ f21174 1 f13365"/>
              <a:gd name="f26168" fmla="*/ f21175 1 f13366"/>
              <a:gd name="f26169" fmla="*/ f21176 1 f13365"/>
              <a:gd name="f26170" fmla="*/ f21177 1 f13366"/>
              <a:gd name="f26171" fmla="*/ f21178 1 f13365"/>
              <a:gd name="f26172" fmla="*/ f21179 1 f13366"/>
              <a:gd name="f26173" fmla="*/ f21180 1 f13365"/>
              <a:gd name="f26174" fmla="*/ f21181 1 f13366"/>
              <a:gd name="f26175" fmla="*/ f21182 1 f13365"/>
              <a:gd name="f26176" fmla="*/ f21183 1 f13365"/>
              <a:gd name="f26177" fmla="*/ f21184 1 f13365"/>
              <a:gd name="f26178" fmla="*/ f21185 1 f13366"/>
              <a:gd name="f26179" fmla="*/ f21186 1 f13365"/>
              <a:gd name="f26180" fmla="*/ f21187 1 f13365"/>
              <a:gd name="f26181" fmla="*/ f21188 1 f13366"/>
              <a:gd name="f26182" fmla="*/ f21189 1 f13365"/>
              <a:gd name="f26183" fmla="*/ f21190 1 f13366"/>
              <a:gd name="f26184" fmla="*/ f21191 1 f13365"/>
              <a:gd name="f26185" fmla="*/ f21192 1 f13366"/>
              <a:gd name="f26186" fmla="*/ f21193 1 f13365"/>
              <a:gd name="f26187" fmla="*/ f21194 1 f13365"/>
              <a:gd name="f26188" fmla="*/ f21195 1 f13365"/>
              <a:gd name="f26189" fmla="*/ f21196 1 f13365"/>
              <a:gd name="f26190" fmla="*/ f21197 1 f13365"/>
              <a:gd name="f26191" fmla="*/ f21198 1 f13365"/>
              <a:gd name="f26192" fmla="*/ f21199 1 f13365"/>
              <a:gd name="f26193" fmla="*/ f21200 1 f13365"/>
              <a:gd name="f26194" fmla="*/ f21201 1 f13365"/>
              <a:gd name="f26195" fmla="*/ f21202 1 f13365"/>
              <a:gd name="f26196" fmla="*/ f21203 1 f13366"/>
              <a:gd name="f26197" fmla="*/ f21204 1 f13365"/>
              <a:gd name="f26198" fmla="*/ f21205 1 f13366"/>
              <a:gd name="f26199" fmla="*/ f21206 1 f13365"/>
              <a:gd name="f26200" fmla="*/ f21207 1 f13365"/>
              <a:gd name="f26201" fmla="*/ f21208 1 f13365"/>
              <a:gd name="f26202" fmla="*/ f21209 1 f13365"/>
              <a:gd name="f26203" fmla="*/ f21210 1 f13365"/>
              <a:gd name="f26204" fmla="*/ f21211 1 f13365"/>
              <a:gd name="f26205" fmla="*/ f21212 1 f13365"/>
              <a:gd name="f26206" fmla="*/ f21213 1 f13365"/>
              <a:gd name="f26207" fmla="*/ f21214 1 f13365"/>
              <a:gd name="f26208" fmla="*/ f21215 1 f13365"/>
              <a:gd name="f26209" fmla="*/ f21216 1 f13365"/>
              <a:gd name="f26210" fmla="*/ f21217 1 f13365"/>
              <a:gd name="f26211" fmla="*/ f21218 1 f13365"/>
              <a:gd name="f26212" fmla="*/ f21219 1 f13365"/>
              <a:gd name="f26213" fmla="*/ f21220 1 f13365"/>
              <a:gd name="f26214" fmla="*/ f21221 1 f13365"/>
              <a:gd name="f26215" fmla="*/ f21222 1 f13366"/>
              <a:gd name="f26216" fmla="*/ f21223 1 f13365"/>
              <a:gd name="f26217" fmla="*/ f21224 1 f13365"/>
              <a:gd name="f26218" fmla="*/ f21225 1 f13365"/>
              <a:gd name="f26219" fmla="*/ f21226 1 f13365"/>
              <a:gd name="f26220" fmla="*/ f21227 1 f13365"/>
              <a:gd name="f26221" fmla="*/ f21228 1 f13365"/>
              <a:gd name="f26222" fmla="*/ f21229 1 f13365"/>
              <a:gd name="f26223" fmla="*/ f21230 1 f13366"/>
              <a:gd name="f26224" fmla="*/ f21231 1 f13365"/>
              <a:gd name="f26225" fmla="*/ f21232 1 f13365"/>
              <a:gd name="f26226" fmla="*/ f21233 1 f13365"/>
              <a:gd name="f26227" fmla="*/ f21234 1 f13365"/>
              <a:gd name="f26228" fmla="*/ f21235 1 f13365"/>
              <a:gd name="f26229" fmla="*/ f21236 1 f13366"/>
              <a:gd name="f26230" fmla="*/ f21237 1 f13365"/>
              <a:gd name="f26231" fmla="*/ f21238 1 f13365"/>
              <a:gd name="f26232" fmla="*/ f21239 1 f13365"/>
              <a:gd name="f26233" fmla="*/ f21240 1 f13366"/>
              <a:gd name="f26234" fmla="*/ f21241 1 f13365"/>
              <a:gd name="f26235" fmla="*/ f21242 1 f13365"/>
              <a:gd name="f26236" fmla="*/ f21243 1 f13365"/>
              <a:gd name="f26237" fmla="*/ f21244 1 f13365"/>
              <a:gd name="f26238" fmla="*/ f21245 1 f13365"/>
              <a:gd name="f26239" fmla="*/ f21246 1 f13366"/>
              <a:gd name="f26240" fmla="*/ f21247 1 f13365"/>
              <a:gd name="f26241" fmla="*/ f21248 1 f13366"/>
              <a:gd name="f26242" fmla="*/ f21249 1 f13365"/>
              <a:gd name="f26243" fmla="*/ f21250 1 f13366"/>
              <a:gd name="f26244" fmla="*/ f21251 1 f13365"/>
              <a:gd name="f26245" fmla="*/ f21252 1 f13366"/>
              <a:gd name="f26246" fmla="*/ f21253 1 f13365"/>
              <a:gd name="f26247" fmla="*/ f21254 1 f13366"/>
              <a:gd name="f26248" fmla="*/ f21255 1 f13365"/>
              <a:gd name="f26249" fmla="*/ f21256 1 f13366"/>
              <a:gd name="f26250" fmla="*/ f21257 1 f13365"/>
              <a:gd name="f26251" fmla="*/ f21258 1 f13366"/>
              <a:gd name="f26252" fmla="*/ f21259 1 f13365"/>
              <a:gd name="f26253" fmla="*/ f21260 1 f13365"/>
              <a:gd name="f26254" fmla="*/ f21261 1 f13365"/>
              <a:gd name="f26255" fmla="*/ f21262 1 f13365"/>
              <a:gd name="f26256" fmla="*/ f21263 1 f13365"/>
              <a:gd name="f26257" fmla="*/ f21264 1 f13365"/>
              <a:gd name="f26258" fmla="*/ f21265 1 f13365"/>
              <a:gd name="f26259" fmla="*/ f21266 1 f13365"/>
              <a:gd name="f26260" fmla="*/ f21267 1 f13366"/>
              <a:gd name="f26261" fmla="*/ f21268 1 f13365"/>
              <a:gd name="f26262" fmla="*/ f21269 1 f13365"/>
              <a:gd name="f26263" fmla="*/ f21270 1 f13366"/>
              <a:gd name="f26264" fmla="*/ f21271 1 f13365"/>
              <a:gd name="f26265" fmla="*/ f21272 1 f13365"/>
              <a:gd name="f26266" fmla="*/ f21273 1 f13366"/>
              <a:gd name="f26267" fmla="*/ f21274 1 f13365"/>
              <a:gd name="f26268" fmla="*/ f21275 1 f13365"/>
              <a:gd name="f26269" fmla="*/ f21276 1 f13365"/>
              <a:gd name="f26270" fmla="*/ f21277 1 f13365"/>
              <a:gd name="f26271" fmla="*/ f21278 1 f13366"/>
              <a:gd name="f26272" fmla="*/ f21279 1 f13365"/>
              <a:gd name="f26273" fmla="*/ f21280 1 f13366"/>
              <a:gd name="f26274" fmla="*/ f21281 1 f13365"/>
              <a:gd name="f26275" fmla="*/ f21282 1 f13365"/>
              <a:gd name="f26276" fmla="*/ f21283 1 f13365"/>
              <a:gd name="f26277" fmla="*/ f21284 1 f13365"/>
              <a:gd name="f26278" fmla="*/ f21285 1 f13365"/>
              <a:gd name="f26279" fmla="*/ f21286 1 f13365"/>
              <a:gd name="f26280" fmla="*/ f21287 1 f13365"/>
              <a:gd name="f26281" fmla="*/ f21288 1 f13365"/>
              <a:gd name="f26282" fmla="*/ f21289 1 f13365"/>
              <a:gd name="f26283" fmla="*/ f21290 1 f13365"/>
              <a:gd name="f26284" fmla="*/ f21291 1 f13366"/>
              <a:gd name="f26285" fmla="*/ f21292 1 f13365"/>
              <a:gd name="f26286" fmla="*/ f21293 1 f13366"/>
              <a:gd name="f26287" fmla="*/ f21294 1 f13365"/>
              <a:gd name="f26288" fmla="*/ f21295 1 f13365"/>
              <a:gd name="f26289" fmla="*/ f21296 1 f13365"/>
              <a:gd name="f26290" fmla="*/ f21297 1 f13365"/>
              <a:gd name="f26291" fmla="*/ f21298 1 f13365"/>
              <a:gd name="f26292" fmla="*/ f21299 1 f13365"/>
              <a:gd name="f26293" fmla="*/ f21300 1 f13365"/>
              <a:gd name="f26294" fmla="*/ f21301 1 f13365"/>
              <a:gd name="f26295" fmla="*/ f21302 1 f13365"/>
              <a:gd name="f26296" fmla="*/ f21303 1 f13365"/>
              <a:gd name="f26297" fmla="*/ f21304 1 f13365"/>
              <a:gd name="f26298" fmla="*/ f21305 1 f13365"/>
              <a:gd name="f26299" fmla="*/ f21306 1 f13365"/>
              <a:gd name="f26300" fmla="*/ f21307 1 f13365"/>
              <a:gd name="f26301" fmla="*/ f21308 1 f13365"/>
              <a:gd name="f26302" fmla="*/ f21309 1 f13365"/>
              <a:gd name="f26303" fmla="*/ f21310 1 f13365"/>
              <a:gd name="f26304" fmla="*/ f21311 1 f13365"/>
              <a:gd name="f26305" fmla="*/ f21312 1 f13365"/>
              <a:gd name="f26306" fmla="*/ f21313 1 f13365"/>
              <a:gd name="f26307" fmla="*/ f21314 1 f13366"/>
              <a:gd name="f26308" fmla="*/ f21315 1 f13365"/>
              <a:gd name="f26309" fmla="*/ f21316 1 f13365"/>
              <a:gd name="f26310" fmla="*/ f21317 1 f13365"/>
              <a:gd name="f26311" fmla="*/ f21318 1 f13365"/>
              <a:gd name="f26312" fmla="*/ f21319 1 f13365"/>
              <a:gd name="f26313" fmla="*/ f21320 1 f13365"/>
              <a:gd name="f26314" fmla="*/ f21321 1 f13365"/>
              <a:gd name="f26315" fmla="*/ f21322 1 f13365"/>
              <a:gd name="f26316" fmla="*/ f21323 1 f13366"/>
              <a:gd name="f26317" fmla="*/ f21324 1 f13365"/>
              <a:gd name="f26318" fmla="*/ f21325 1 f13365"/>
              <a:gd name="f26319" fmla="*/ f21326 1 f13365"/>
              <a:gd name="f26320" fmla="*/ f21327 1 f13366"/>
              <a:gd name="f26321" fmla="*/ f21328 1 f13365"/>
              <a:gd name="f26322" fmla="*/ f21329 1 f13366"/>
              <a:gd name="f26323" fmla="*/ f21330 1 f13365"/>
              <a:gd name="f26324" fmla="*/ f21331 1 f13365"/>
              <a:gd name="f26325" fmla="*/ f21332 1 f13365"/>
              <a:gd name="f26326" fmla="*/ f21333 1 f13366"/>
              <a:gd name="f26327" fmla="*/ f21334 1 f13365"/>
              <a:gd name="f26328" fmla="*/ f21335 1 f13366"/>
              <a:gd name="f26329" fmla="*/ f21336 1 f13365"/>
              <a:gd name="f26330" fmla="*/ f21337 1 f13365"/>
              <a:gd name="f26331" fmla="*/ f21338 1 f13365"/>
              <a:gd name="f26332" fmla="*/ f21339 1 f13365"/>
              <a:gd name="f26333" fmla="*/ f21340 1 f13365"/>
              <a:gd name="f26334" fmla="*/ f21341 1 f13365"/>
              <a:gd name="f26335" fmla="*/ f21342 1 f13366"/>
              <a:gd name="f26336" fmla="*/ f21343 1 f13365"/>
              <a:gd name="f26337" fmla="*/ f21344 1 f13365"/>
              <a:gd name="f26338" fmla="*/ f21345 1 f13365"/>
              <a:gd name="f26339" fmla="*/ f21346 1 f13366"/>
              <a:gd name="f26340" fmla="*/ f21347 1 f13365"/>
              <a:gd name="f26341" fmla="*/ f21348 1 f13365"/>
              <a:gd name="f26342" fmla="*/ f21349 1 f13365"/>
              <a:gd name="f26343" fmla="*/ f21350 1 f13365"/>
              <a:gd name="f26344" fmla="*/ f21351 1 f13366"/>
              <a:gd name="f26345" fmla="*/ f21352 1 f13365"/>
              <a:gd name="f26346" fmla="*/ f21353 1 f13365"/>
              <a:gd name="f26347" fmla="*/ f21354 1 f13365"/>
              <a:gd name="f26348" fmla="*/ f21355 1 f13366"/>
              <a:gd name="f26349" fmla="*/ f21356 1 f13365"/>
              <a:gd name="f26350" fmla="*/ f21357 1 f13366"/>
              <a:gd name="f26351" fmla="*/ f21358 1 f13365"/>
              <a:gd name="f26352" fmla="*/ f21359 1 f13366"/>
              <a:gd name="f26353" fmla="*/ f21360 1 f13365"/>
              <a:gd name="f26354" fmla="*/ f21361 1 f13365"/>
              <a:gd name="f26355" fmla="*/ f21362 1 f13365"/>
              <a:gd name="f26356" fmla="*/ f21363 1 f13366"/>
              <a:gd name="f26357" fmla="*/ f21364 1 f13365"/>
              <a:gd name="f26358" fmla="*/ f21365 1 f13365"/>
              <a:gd name="f26359" fmla="*/ f21366 1 f13365"/>
              <a:gd name="f26360" fmla="*/ f21367 1 f13365"/>
              <a:gd name="f26361" fmla="*/ f21368 1 f13365"/>
              <a:gd name="f26362" fmla="*/ f21369 1 f13365"/>
              <a:gd name="f26363" fmla="*/ f21370 1 f13365"/>
              <a:gd name="f26364" fmla="*/ f21371 1 f13365"/>
              <a:gd name="f26365" fmla="*/ f21372 1 f13365"/>
              <a:gd name="f26366" fmla="*/ f21373 1 f13365"/>
              <a:gd name="f26367" fmla="*/ f21374 1 f13366"/>
              <a:gd name="f26368" fmla="*/ f21375 1 f13365"/>
              <a:gd name="f26369" fmla="*/ f21376 1 f13366"/>
              <a:gd name="f26370" fmla="*/ f21377 1 f13365"/>
              <a:gd name="f26371" fmla="*/ f21378 1 f13365"/>
              <a:gd name="f26372" fmla="*/ f21379 1 f13365"/>
              <a:gd name="f26373" fmla="*/ f21380 1 f13365"/>
              <a:gd name="f26374" fmla="*/ f21381 1 f13365"/>
              <a:gd name="f26375" fmla="*/ f21382 1 f13365"/>
              <a:gd name="f26376" fmla="*/ f21383 1 f13365"/>
              <a:gd name="f26377" fmla="*/ f21384 1 f13365"/>
              <a:gd name="f26378" fmla="*/ f21385 1 f13365"/>
              <a:gd name="f26379" fmla="*/ f21386 1 f13365"/>
              <a:gd name="f26380" fmla="*/ f21387 1 f13365"/>
              <a:gd name="f26381" fmla="*/ f21388 1 f13365"/>
              <a:gd name="f26382" fmla="*/ f21389 1 f13365"/>
              <a:gd name="f26383" fmla="*/ f21390 1 f13365"/>
              <a:gd name="f26384" fmla="*/ f21391 1 f13365"/>
              <a:gd name="f26385" fmla="*/ f21392 1 f13366"/>
              <a:gd name="f26386" fmla="*/ f21393 1 f13365"/>
              <a:gd name="f26387" fmla="*/ f21394 1 f13366"/>
              <a:gd name="f26388" fmla="*/ f21395 1 f13365"/>
              <a:gd name="f26389" fmla="*/ f21396 1 f13365"/>
              <a:gd name="f26390" fmla="*/ f21397 1 f13365"/>
              <a:gd name="f26391" fmla="*/ f21398 1 f13365"/>
              <a:gd name="f26392" fmla="*/ f21399 1 f13365"/>
              <a:gd name="f26393" fmla="*/ f21400 1 f13365"/>
              <a:gd name="f26394" fmla="*/ f21401 1 f13365"/>
              <a:gd name="f26395" fmla="*/ f21402 1 f13365"/>
              <a:gd name="f26396" fmla="*/ f21403 1 f13365"/>
              <a:gd name="f26397" fmla="*/ f21404 1 f13365"/>
              <a:gd name="f26398" fmla="*/ f21405 1 f13365"/>
              <a:gd name="f26399" fmla="*/ f21406 1 f13365"/>
              <a:gd name="f26400" fmla="*/ f21407 1 f13365"/>
              <a:gd name="f26401" fmla="*/ f21408 1 f13366"/>
              <a:gd name="f26402" fmla="*/ f21409 1 f13365"/>
              <a:gd name="f26403" fmla="*/ f21410 1 f13366"/>
              <a:gd name="f26404" fmla="*/ f21411 1 f13365"/>
              <a:gd name="f26405" fmla="*/ f21412 1 f13366"/>
              <a:gd name="f26406" fmla="*/ f21413 1 f13365"/>
              <a:gd name="f26407" fmla="*/ f21414 1 f13365"/>
              <a:gd name="f26408" fmla="*/ f21415 1 f13365"/>
              <a:gd name="f26409" fmla="*/ f21416 1 f13366"/>
              <a:gd name="f26410" fmla="*/ f21417 1 f13365"/>
              <a:gd name="f26411" fmla="*/ f21418 1 f13365"/>
              <a:gd name="f26412" fmla="*/ f21419 1 f13365"/>
              <a:gd name="f26413" fmla="*/ f21420 1 f13366"/>
              <a:gd name="f26414" fmla="*/ f21421 1 f13365"/>
              <a:gd name="f26415" fmla="*/ f21422 1 f13365"/>
              <a:gd name="f26416" fmla="*/ f21423 1 f13365"/>
              <a:gd name="f26417" fmla="*/ f21424 1 f13366"/>
              <a:gd name="f26418" fmla="*/ f21425 1 f13365"/>
              <a:gd name="f26419" fmla="*/ f21426 1 f13365"/>
              <a:gd name="f26420" fmla="*/ f21427 1 f13365"/>
              <a:gd name="f26421" fmla="*/ f21428 1 f13366"/>
              <a:gd name="f26422" fmla="*/ f21429 1 f13365"/>
              <a:gd name="f26423" fmla="*/ f21430 1 f13365"/>
              <a:gd name="f26424" fmla="*/ f21431 1 f13365"/>
              <a:gd name="f26425" fmla="*/ f21432 1 f13366"/>
              <a:gd name="f26426" fmla="*/ f21433 1 f13365"/>
              <a:gd name="f26427" fmla="*/ f21434 1 f13366"/>
              <a:gd name="f26428" fmla="*/ f21435 1 f13365"/>
              <a:gd name="f26429" fmla="*/ f21436 1 f13365"/>
              <a:gd name="f26430" fmla="*/ f21437 1 f13365"/>
              <a:gd name="f26431" fmla="*/ f21438 1 f13365"/>
              <a:gd name="f26432" fmla="*/ f21439 1 f13366"/>
              <a:gd name="f26433" fmla="*/ f21440 1 f13365"/>
              <a:gd name="f26434" fmla="*/ f21441 1 f13365"/>
              <a:gd name="f26435" fmla="*/ f21442 1 f13365"/>
              <a:gd name="f26436" fmla="*/ f21443 1 f13365"/>
              <a:gd name="f26437" fmla="*/ f21444 1 f13365"/>
              <a:gd name="f26438" fmla="*/ f21445 1 f13366"/>
              <a:gd name="f26439" fmla="*/ f21446 1 f13365"/>
              <a:gd name="f26440" fmla="*/ f21447 1 f13365"/>
              <a:gd name="f26441" fmla="*/ f21448 1 f13365"/>
              <a:gd name="f26442" fmla="*/ f21449 1 f13365"/>
              <a:gd name="f26443" fmla="*/ f21450 1 f13365"/>
              <a:gd name="f26444" fmla="*/ f21451 1 f13365"/>
              <a:gd name="f26445" fmla="*/ f21452 1 f13365"/>
              <a:gd name="f26446" fmla="*/ f21453 1 f13365"/>
              <a:gd name="f26447" fmla="*/ f21454 1 f13365"/>
              <a:gd name="f26448" fmla="*/ f21455 1 f13365"/>
              <a:gd name="f26449" fmla="*/ f21456 1 f13366"/>
              <a:gd name="f26450" fmla="*/ f21457 1 f13365"/>
              <a:gd name="f26451" fmla="*/ f21458 1 f13365"/>
              <a:gd name="f26452" fmla="*/ f21459 1 f13365"/>
              <a:gd name="f26453" fmla="*/ f21460 1 f13366"/>
              <a:gd name="f26454" fmla="*/ f21461 1 f13365"/>
              <a:gd name="f26455" fmla="*/ f21462 1 f13366"/>
              <a:gd name="f26456" fmla="*/ f21463 1 f13365"/>
              <a:gd name="f26457" fmla="*/ f21464 1 f13366"/>
              <a:gd name="f26458" fmla="*/ f21465 1 f13365"/>
              <a:gd name="f26459" fmla="*/ f21466 1 f13365"/>
              <a:gd name="f26460" fmla="*/ f21467 1 f13365"/>
              <a:gd name="f26461" fmla="*/ f21468 1 f13365"/>
              <a:gd name="f26462" fmla="*/ f21469 1 f13365"/>
              <a:gd name="f26463" fmla="*/ f21470 1 f13365"/>
              <a:gd name="f26464" fmla="*/ f21471 1 f13365"/>
              <a:gd name="f26465" fmla="*/ f21472 1 f13365"/>
              <a:gd name="f26466" fmla="*/ f21473 1 f13365"/>
              <a:gd name="f26467" fmla="*/ f21474 1 f13365"/>
              <a:gd name="f26468" fmla="*/ f21475 1 f13365"/>
              <a:gd name="f26469" fmla="*/ f21476 1 f13365"/>
              <a:gd name="f26470" fmla="*/ f21477 1 f13365"/>
              <a:gd name="f26471" fmla="*/ f21478 1 f13365"/>
              <a:gd name="f26472" fmla="*/ f21479 1 f13365"/>
              <a:gd name="f26473" fmla="*/ f21480 1 f13365"/>
              <a:gd name="f26474" fmla="*/ f21481 1 f13366"/>
              <a:gd name="f26475" fmla="*/ f21482 1 f13365"/>
              <a:gd name="f26476" fmla="*/ f21483 1 f13365"/>
              <a:gd name="f26477" fmla="*/ f21484 1 f13365"/>
              <a:gd name="f26478" fmla="*/ f21485 1 f13365"/>
              <a:gd name="f26479" fmla="*/ f21486 1 f13366"/>
              <a:gd name="f26480" fmla="*/ f21487 1 f13365"/>
              <a:gd name="f26481" fmla="*/ f21488 1 f13365"/>
              <a:gd name="f26482" fmla="*/ f21489 1 f13365"/>
              <a:gd name="f26483" fmla="*/ f21490 1 f13365"/>
              <a:gd name="f26484" fmla="*/ f21491 1 f13366"/>
              <a:gd name="f26485" fmla="*/ f21492 1 f13365"/>
              <a:gd name="f26486" fmla="*/ f21493 1 f13365"/>
              <a:gd name="f26487" fmla="*/ f21494 1 f13365"/>
              <a:gd name="f26488" fmla="*/ f21495 1 f13365"/>
              <a:gd name="f26489" fmla="*/ f21496 1 f13365"/>
              <a:gd name="f26490" fmla="*/ f21497 1 f13365"/>
              <a:gd name="f26491" fmla="*/ f21498 1 f13365"/>
              <a:gd name="f26492" fmla="*/ f21499 1 f13365"/>
              <a:gd name="f26493" fmla="*/ f21500 1 f13365"/>
              <a:gd name="f26494" fmla="*/ f21501 1 f13365"/>
              <a:gd name="f26495" fmla="*/ f21502 1 f13365"/>
              <a:gd name="f26496" fmla="*/ f21503 1 f13365"/>
              <a:gd name="f26497" fmla="*/ f21504 1 f13366"/>
              <a:gd name="f26498" fmla="*/ f21505 1 f13365"/>
              <a:gd name="f26499" fmla="*/ f21506 1 f13365"/>
              <a:gd name="f26500" fmla="*/ f21507 1 f13365"/>
              <a:gd name="f26501" fmla="*/ f21508 1 f13366"/>
              <a:gd name="f26502" fmla="*/ f21509 1 f13365"/>
              <a:gd name="f26503" fmla="*/ f21510 1 f13365"/>
              <a:gd name="f26504" fmla="*/ f21511 1 f13365"/>
              <a:gd name="f26505" fmla="*/ f21512 1 f13366"/>
              <a:gd name="f26506" fmla="*/ f21513 1 f13365"/>
              <a:gd name="f26507" fmla="*/ f21514 1 f13365"/>
              <a:gd name="f26508" fmla="*/ f21515 1 f13365"/>
              <a:gd name="f26509" fmla="*/ f21516 1 f13366"/>
              <a:gd name="f26510" fmla="*/ f21517 1 f13365"/>
              <a:gd name="f26511" fmla="*/ f21518 1 f13365"/>
              <a:gd name="f26512" fmla="*/ f21519 1 f13365"/>
              <a:gd name="f26513" fmla="*/ f21520 1 f13365"/>
              <a:gd name="f26514" fmla="*/ f21521 1 f13365"/>
              <a:gd name="f26515" fmla="*/ f21522 1 f13365"/>
              <a:gd name="f26516" fmla="*/ f21523 1 f13365"/>
              <a:gd name="f26517" fmla="*/ f21524 1 f13365"/>
              <a:gd name="f26518" fmla="*/ f21525 1 f13366"/>
              <a:gd name="f26519" fmla="*/ f21526 1 f13365"/>
              <a:gd name="f26520" fmla="*/ f21527 1 f13365"/>
              <a:gd name="f26521" fmla="*/ f21528 1 f13365"/>
              <a:gd name="f26522" fmla="*/ f21529 1 f13366"/>
              <a:gd name="f26523" fmla="*/ f21530 1 f13365"/>
              <a:gd name="f26524" fmla="*/ f21531 1 f13365"/>
              <a:gd name="f26525" fmla="*/ f21532 1 f13365"/>
              <a:gd name="f26526" fmla="*/ f21533 1 f13366"/>
              <a:gd name="f26527" fmla="*/ f21534 1 f13365"/>
              <a:gd name="f26528" fmla="*/ f21535 1 f13365"/>
              <a:gd name="f26529" fmla="*/ f21536 1 f13366"/>
              <a:gd name="f26530" fmla="*/ f21537 1 f13365"/>
              <a:gd name="f26531" fmla="*/ f21538 1 f13366"/>
              <a:gd name="f26532" fmla="*/ f21539 1 f13365"/>
              <a:gd name="f26533" fmla="*/ f21540 1 f13366"/>
              <a:gd name="f26534" fmla="*/ f21541 1 f13366"/>
              <a:gd name="f26535" fmla="*/ f21542 1 f13365"/>
              <a:gd name="f26536" fmla="*/ f21543 1 f13365"/>
              <a:gd name="f26537" fmla="*/ f21544 1 f13365"/>
              <a:gd name="f26538" fmla="*/ f21545 1 f13365"/>
              <a:gd name="f26539" fmla="*/ f21546 1 f13365"/>
              <a:gd name="f26540" fmla="*/ f21547 1 f13365"/>
              <a:gd name="f26541" fmla="*/ f21548 1 f13365"/>
              <a:gd name="f26542" fmla="*/ f21549 1 f13365"/>
              <a:gd name="f26543" fmla="*/ f21550 1 f13365"/>
              <a:gd name="f26544" fmla="*/ f21551 1 f13366"/>
              <a:gd name="f26545" fmla="*/ f21552 1 f13365"/>
              <a:gd name="f26546" fmla="*/ f21553 1 f13366"/>
              <a:gd name="f26547" fmla="*/ f21554 1 f13365"/>
              <a:gd name="f26548" fmla="*/ f21555 1 f13365"/>
              <a:gd name="f26549" fmla="*/ f21556 1 f13365"/>
              <a:gd name="f26550" fmla="*/ f21557 1 f13365"/>
              <a:gd name="f26551" fmla="*/ f21558 1 f13365"/>
              <a:gd name="f26552" fmla="*/ f21559 1 f13365"/>
              <a:gd name="f26553" fmla="*/ f21560 1 f13365"/>
              <a:gd name="f26554" fmla="*/ f21561 1 f13365"/>
              <a:gd name="f26555" fmla="*/ f21562 1 f13365"/>
              <a:gd name="f26556" fmla="*/ f21563 1 f13365"/>
              <a:gd name="f26557" fmla="*/ f21564 1 f13365"/>
              <a:gd name="f26558" fmla="*/ f21565 1 f13365"/>
              <a:gd name="f26559" fmla="*/ f21566 1 f13365"/>
              <a:gd name="f26560" fmla="*/ f21567 1 f13365"/>
              <a:gd name="f26561" fmla="*/ f21568 1 f13365"/>
              <a:gd name="f26562" fmla="*/ f21569 1 f13365"/>
              <a:gd name="f26563" fmla="*/ f21570 1 f13365"/>
              <a:gd name="f26564" fmla="*/ f21571 1 f13365"/>
              <a:gd name="f26565" fmla="*/ f21572 1 f13365"/>
              <a:gd name="f26566" fmla="*/ f21573 1 f13365"/>
              <a:gd name="f26567" fmla="*/ f21574 1 f13365"/>
              <a:gd name="f26568" fmla="*/ f21575 1 f13365"/>
              <a:gd name="f26569" fmla="*/ f21576 1 f13366"/>
              <a:gd name="f26570" fmla="*/ f21577 1 f13365"/>
              <a:gd name="f26571" fmla="*/ f21578 1 f13365"/>
              <a:gd name="f26572" fmla="*/ f21579 1 f13365"/>
              <a:gd name="f26573" fmla="*/ f21580 1 f13365"/>
              <a:gd name="f26574" fmla="*/ f21581 1 f13365"/>
              <a:gd name="f26575" fmla="*/ f21582 1 f13365"/>
              <a:gd name="f26576" fmla="*/ f21583 1 f13365"/>
              <a:gd name="f26577" fmla="*/ f21584 1 f13365"/>
              <a:gd name="f26578" fmla="*/ f21585 1 f13365"/>
              <a:gd name="f26579" fmla="*/ f21586 1 f13365"/>
              <a:gd name="f26580" fmla="*/ f21587 1 f13365"/>
              <a:gd name="f26581" fmla="*/ f21588 1 f13365"/>
              <a:gd name="f26582" fmla="*/ f21589 1 f13365"/>
              <a:gd name="f26583" fmla="*/ f21590 1 f13365"/>
              <a:gd name="f26584" fmla="*/ f21591 1 f13365"/>
              <a:gd name="f26585" fmla="*/ f21592 1 f13366"/>
              <a:gd name="f26586" fmla="*/ f21593 1 f13365"/>
              <a:gd name="f26587" fmla="*/ f21594 1 f13365"/>
              <a:gd name="f26588" fmla="*/ f21595 1 f13365"/>
              <a:gd name="f26589" fmla="*/ f21596 1 f13366"/>
              <a:gd name="f26590" fmla="*/ f21597 1 f13365"/>
              <a:gd name="f26591" fmla="*/ f21598 1 f13366"/>
              <a:gd name="f26592" fmla="*/ f21599 1 f13365"/>
              <a:gd name="f26593" fmla="*/ f21600 1 f13365"/>
              <a:gd name="f26594" fmla="*/ f21601 1 f13365"/>
              <a:gd name="f26595" fmla="*/ f21602 1 f13365"/>
              <a:gd name="f26596" fmla="*/ f21603 1 f13366"/>
              <a:gd name="f26597" fmla="*/ f21604 1 f13365"/>
              <a:gd name="f26598" fmla="*/ f21605 1 f13366"/>
              <a:gd name="f26599" fmla="*/ f21606 1 f13365"/>
              <a:gd name="f26600" fmla="*/ f21607 1 f13365"/>
              <a:gd name="f26601" fmla="*/ f21608 1 f13365"/>
              <a:gd name="f26602" fmla="*/ f21609 1 f13365"/>
              <a:gd name="f26603" fmla="*/ f21610 1 f13365"/>
              <a:gd name="f26604" fmla="*/ f21611 1 f13365"/>
              <a:gd name="f26605" fmla="*/ f21612 1 f13365"/>
              <a:gd name="f26606" fmla="*/ f21613 1 f13366"/>
              <a:gd name="f26607" fmla="*/ f21614 1 f13365"/>
              <a:gd name="f26608" fmla="*/ f21615 1 f13365"/>
              <a:gd name="f26609" fmla="*/ f21616 1 f13365"/>
              <a:gd name="f26610" fmla="*/ f21617 1 f13366"/>
              <a:gd name="f26611" fmla="*/ f21618 1 f13365"/>
              <a:gd name="f26612" fmla="*/ f21619 1 f13366"/>
              <a:gd name="f26613" fmla="*/ f21620 1 f13365"/>
              <a:gd name="f26614" fmla="*/ f21621 1 f13365"/>
              <a:gd name="f26615" fmla="*/ f21622 1 f13365"/>
              <a:gd name="f26616" fmla="*/ f21623 1 f13365"/>
              <a:gd name="f26617" fmla="*/ f21624 1 f13365"/>
              <a:gd name="f26618" fmla="*/ f21625 1 f13365"/>
              <a:gd name="f26619" fmla="*/ f21626 1 f13365"/>
              <a:gd name="f26620" fmla="*/ f21627 1 f13365"/>
              <a:gd name="f26621" fmla="*/ f21628 1 f13365"/>
              <a:gd name="f26622" fmla="*/ f21629 1 f13365"/>
              <a:gd name="f26623" fmla="*/ f21630 1 f13366"/>
              <a:gd name="f26624" fmla="*/ f21631 1 f13365"/>
              <a:gd name="f26625" fmla="*/ f21632 1 f13366"/>
              <a:gd name="f26626" fmla="*/ f21633 1 f13365"/>
              <a:gd name="f26627" fmla="*/ f21634 1 f13365"/>
              <a:gd name="f26628" fmla="*/ f21635 1 f13365"/>
              <a:gd name="f26629" fmla="*/ f21636 1 f13365"/>
              <a:gd name="f26630" fmla="*/ f21637 1 f13365"/>
              <a:gd name="f26631" fmla="*/ f21638 1 f13365"/>
              <a:gd name="f26632" fmla="*/ f21639 1 f13365"/>
              <a:gd name="f26633" fmla="*/ f21640 1 f13365"/>
              <a:gd name="f26634" fmla="*/ f21641 1 f13365"/>
              <a:gd name="f26635" fmla="*/ f21642 1 f13365"/>
              <a:gd name="f26636" fmla="*/ f21643 1 f13365"/>
              <a:gd name="f26637" fmla="*/ f21644 1 f13365"/>
              <a:gd name="f26638" fmla="*/ f21645 1 f13365"/>
              <a:gd name="f26639" fmla="*/ f21646 1 f13365"/>
              <a:gd name="f26640" fmla="*/ f21647 1 f13365"/>
              <a:gd name="f26641" fmla="*/ f21648 1 f13366"/>
              <a:gd name="f26642" fmla="*/ f21649 1 f13365"/>
              <a:gd name="f26643" fmla="*/ f21650 1 f13365"/>
              <a:gd name="f26644" fmla="*/ f21651 1 f13365"/>
              <a:gd name="f26645" fmla="*/ f21652 1 f13366"/>
              <a:gd name="f26646" fmla="*/ f21653 1 f13365"/>
              <a:gd name="f26647" fmla="*/ f21654 1 f13365"/>
              <a:gd name="f26648" fmla="*/ f21655 1 f13365"/>
              <a:gd name="f26649" fmla="*/ f21656 1 f13365"/>
              <a:gd name="f26650" fmla="*/ f21657 1 f13365"/>
              <a:gd name="f26651" fmla="*/ f21658 1 f13365"/>
              <a:gd name="f26652" fmla="*/ f21659 1 f13366"/>
              <a:gd name="f26653" fmla="*/ f21660 1 f13365"/>
              <a:gd name="f26654" fmla="*/ f21661 1 f13365"/>
              <a:gd name="f26655" fmla="*/ f21662 1 f13365"/>
              <a:gd name="f26656" fmla="*/ f21663 1 f13366"/>
              <a:gd name="f26657" fmla="*/ f21664 1 f13365"/>
              <a:gd name="f26658" fmla="*/ f21665 1 f13366"/>
              <a:gd name="f26659" fmla="*/ f21666 1 f13365"/>
              <a:gd name="f26660" fmla="*/ f21667 1 f13365"/>
              <a:gd name="f26661" fmla="*/ f21668 1 f13365"/>
              <a:gd name="f26662" fmla="*/ f21669 1 f13366"/>
              <a:gd name="f26663" fmla="*/ f21670 1 f13365"/>
              <a:gd name="f26664" fmla="*/ f21671 1 f13366"/>
              <a:gd name="f26665" fmla="*/ f21672 1 f13365"/>
              <a:gd name="f26666" fmla="*/ f21673 1 f13365"/>
              <a:gd name="f26667" fmla="*/ f21674 1 f13365"/>
              <a:gd name="f26668" fmla="*/ f21675 1 f13365"/>
              <a:gd name="f26669" fmla="*/ f21676 1 f13365"/>
              <a:gd name="f26670" fmla="*/ f21677 1 f13365"/>
              <a:gd name="f26671" fmla="*/ f21678 1 f13365"/>
              <a:gd name="f26672" fmla="*/ f21679 1 f13365"/>
              <a:gd name="f26673" fmla="*/ f21680 1 f13365"/>
              <a:gd name="f26674" fmla="*/ f21681 1 f13365"/>
              <a:gd name="f26675" fmla="*/ f21682 1 f13366"/>
              <a:gd name="f26676" fmla="*/ f21683 1 f13365"/>
              <a:gd name="f26677" fmla="*/ f21684 1 f13365"/>
              <a:gd name="f26678" fmla="*/ f21685 1 f13365"/>
              <a:gd name="f26679" fmla="*/ f21686 1 f13366"/>
              <a:gd name="f26680" fmla="*/ f21687 1 f13365"/>
              <a:gd name="f26681" fmla="*/ f21688 1 f13365"/>
              <a:gd name="f26682" fmla="*/ f21689 1 f13365"/>
              <a:gd name="f26683" fmla="*/ f21690 1 f13365"/>
              <a:gd name="f26684" fmla="*/ f21691 1 f13365"/>
              <a:gd name="f26685" fmla="*/ f21692 1 f13366"/>
              <a:gd name="f26686" fmla="*/ f21693 1 f13365"/>
              <a:gd name="f26687" fmla="*/ f21694 1 f13365"/>
              <a:gd name="f26688" fmla="*/ f21695 1 f13365"/>
              <a:gd name="f26689" fmla="*/ f21696 1 f13365"/>
              <a:gd name="f26690" fmla="*/ f21697 1 f13365"/>
              <a:gd name="f26691" fmla="*/ f21698 1 f13365"/>
              <a:gd name="f26692" fmla="*/ f21699 1 f13365"/>
              <a:gd name="f26693" fmla="*/ f21700 1 f13366"/>
              <a:gd name="f26694" fmla="*/ f21701 1 f13365"/>
              <a:gd name="f26695" fmla="*/ f21702 1 f13365"/>
              <a:gd name="f26696" fmla="*/ f21703 1 f13365"/>
              <a:gd name="f26697" fmla="*/ f21704 1 f13365"/>
              <a:gd name="f26698" fmla="*/ f21705 1 f13366"/>
              <a:gd name="f26699" fmla="*/ f21706 1 f13365"/>
              <a:gd name="f26700" fmla="*/ f21707 1 f13365"/>
              <a:gd name="f26701" fmla="*/ f21708 1 f13365"/>
              <a:gd name="f26702" fmla="*/ f21709 1 f13365"/>
              <a:gd name="f26703" fmla="*/ f21710 1 f13365"/>
              <a:gd name="f26704" fmla="*/ f21711 1 f13366"/>
              <a:gd name="f26705" fmla="*/ f21712 1 f13365"/>
              <a:gd name="f26706" fmla="*/ f21713 1 f13365"/>
              <a:gd name="f26707" fmla="*/ f21714 1 f13365"/>
              <a:gd name="f26708" fmla="*/ f21715 1 f13365"/>
              <a:gd name="f26709" fmla="*/ f21716 1 f13365"/>
              <a:gd name="f26710" fmla="*/ f21717 1 f13365"/>
              <a:gd name="f26711" fmla="*/ f21718 1 f13366"/>
              <a:gd name="f26712" fmla="*/ f21719 1 f13365"/>
              <a:gd name="f26713" fmla="*/ f21720 1 f13366"/>
              <a:gd name="f26714" fmla="*/ f21721 1 f13365"/>
              <a:gd name="f26715" fmla="*/ f21722 1 f13366"/>
              <a:gd name="f26716" fmla="*/ f21723 1 f13365"/>
              <a:gd name="f26717" fmla="*/ f21724 1 f13365"/>
              <a:gd name="f26718" fmla="*/ f21725 1 f13365"/>
              <a:gd name="f26719" fmla="*/ f21726 1 f13366"/>
              <a:gd name="f26720" fmla="*/ f21727 1 f13365"/>
              <a:gd name="f26721" fmla="*/ f21728 1 f13366"/>
              <a:gd name="f26722" fmla="*/ f21729 1 f13365"/>
              <a:gd name="f26723" fmla="*/ f21730 1 f13365"/>
              <a:gd name="f26724" fmla="*/ f21731 1 f13365"/>
              <a:gd name="f26725" fmla="*/ f21732 1 f13365"/>
              <a:gd name="f26726" fmla="*/ f21733 1 f13366"/>
              <a:gd name="f26727" fmla="*/ f21734 1 f13365"/>
              <a:gd name="f26728" fmla="*/ f21735 1 f13366"/>
              <a:gd name="f26729" fmla="*/ f21736 1 f13365"/>
              <a:gd name="f26730" fmla="*/ f21737 1 f13365"/>
              <a:gd name="f26731" fmla="*/ f21738 1 f13365"/>
              <a:gd name="f26732" fmla="*/ f21739 1 f13366"/>
              <a:gd name="f26733" fmla="*/ f21740 1 f13366"/>
              <a:gd name="f26734" fmla="*/ f21741 1 f13365"/>
              <a:gd name="f26735" fmla="*/ f21742 1 f13365"/>
              <a:gd name="f26736" fmla="*/ f21743 1 f13365"/>
              <a:gd name="f26737" fmla="*/ f21744 1 f13365"/>
              <a:gd name="f26738" fmla="*/ f21745 1 f13365"/>
              <a:gd name="f26739" fmla="*/ f21746 1 f13365"/>
              <a:gd name="f26740" fmla="*/ f21747 1 f13365"/>
              <a:gd name="f26741" fmla="*/ f21748 1 f13365"/>
              <a:gd name="f26742" fmla="*/ f21749 1 f13365"/>
              <a:gd name="f26743" fmla="*/ f21750 1 f13365"/>
              <a:gd name="f26744" fmla="*/ f21751 1 f13365"/>
              <a:gd name="f26745" fmla="*/ f21752 1 f13365"/>
              <a:gd name="f26746" fmla="*/ f21753 1 f13365"/>
              <a:gd name="f26747" fmla="*/ f21754 1 f13365"/>
              <a:gd name="f26748" fmla="*/ f21755 1 f13366"/>
              <a:gd name="f26749" fmla="*/ f21756 1 f13365"/>
              <a:gd name="f26750" fmla="*/ f21757 1 f13366"/>
              <a:gd name="f26751" fmla="*/ f21758 1 f13365"/>
              <a:gd name="f26752" fmla="*/ f21759 1 f13365"/>
              <a:gd name="f26753" fmla="*/ f21760 1 f13365"/>
              <a:gd name="f26754" fmla="*/ f21761 1 f13366"/>
              <a:gd name="f26755" fmla="*/ f21762 1 f13365"/>
              <a:gd name="f26756" fmla="*/ f21763 1 f13365"/>
              <a:gd name="f26757" fmla="*/ f21764 1 f13365"/>
              <a:gd name="f26758" fmla="*/ f21765 1 f13366"/>
              <a:gd name="f26759" fmla="*/ f21766 1 f13365"/>
              <a:gd name="f26760" fmla="*/ f21767 1 f13365"/>
              <a:gd name="f26761" fmla="*/ f21768 1 f13365"/>
              <a:gd name="f26762" fmla="*/ f21769 1 f13365"/>
              <a:gd name="f26763" fmla="*/ f21770 1 f13365"/>
              <a:gd name="f26764" fmla="*/ f21771 1 f13365"/>
              <a:gd name="f26765" fmla="*/ f21772 1 f13365"/>
              <a:gd name="f26766" fmla="*/ f21773 1 f13365"/>
              <a:gd name="f26767" fmla="*/ f21774 1 f13365"/>
              <a:gd name="f26768" fmla="*/ f21775 1 f13365"/>
              <a:gd name="f26769" fmla="*/ f21776 1 f13365"/>
              <a:gd name="f26770" fmla="*/ f21777 1 f13365"/>
              <a:gd name="f26771" fmla="*/ f21778 1 f13365"/>
              <a:gd name="f26772" fmla="*/ f21779 1 f13365"/>
              <a:gd name="f26773" fmla="*/ f21780 1 f13365"/>
              <a:gd name="f26774" fmla="*/ f21781 1 f13365"/>
              <a:gd name="f26775" fmla="*/ f21782 1 f13365"/>
              <a:gd name="f26776" fmla="*/ f21783 1 f13366"/>
              <a:gd name="f26777" fmla="*/ f21784 1 f13365"/>
              <a:gd name="f26778" fmla="*/ f21785 1 f13365"/>
              <a:gd name="f26779" fmla="*/ f21786 1 f13366"/>
              <a:gd name="f26780" fmla="*/ f21787 1 f13365"/>
              <a:gd name="f26781" fmla="*/ f21788 1 f13365"/>
              <a:gd name="f26782" fmla="*/ f21789 1 f13365"/>
              <a:gd name="f26783" fmla="*/ f21790 1 f13365"/>
              <a:gd name="f26784" fmla="*/ f21791 1 f13365"/>
              <a:gd name="f26785" fmla="*/ f21792 1 f13365"/>
              <a:gd name="f26786" fmla="*/ f21793 1 f13366"/>
              <a:gd name="f26787" fmla="*/ f21794 1 f13365"/>
              <a:gd name="f26788" fmla="*/ f21795 1 f13365"/>
              <a:gd name="f26789" fmla="*/ f21796 1 f13365"/>
              <a:gd name="f26790" fmla="*/ f21797 1 f13366"/>
              <a:gd name="f26791" fmla="*/ f21798 1 f13365"/>
              <a:gd name="f26792" fmla="*/ f21799 1 f13365"/>
              <a:gd name="f26793" fmla="*/ f21800 1 f13365"/>
              <a:gd name="f26794" fmla="*/ f21801 1 f13366"/>
              <a:gd name="f26795" fmla="*/ f21802 1 f13365"/>
              <a:gd name="f26796" fmla="*/ f21803 1 f13365"/>
              <a:gd name="f26797" fmla="*/ f21804 1 f13365"/>
              <a:gd name="f26798" fmla="*/ f21805 1 f13365"/>
              <a:gd name="f26799" fmla="*/ f21806 1 f13365"/>
              <a:gd name="f26800" fmla="*/ f21807 1 f13365"/>
              <a:gd name="f26801" fmla="*/ f21808 1 f13365"/>
              <a:gd name="f26802" fmla="*/ f21809 1 f13365"/>
              <a:gd name="f26803" fmla="*/ f21810 1 f13366"/>
              <a:gd name="f26804" fmla="*/ f21811 1 f13365"/>
              <a:gd name="f26805" fmla="*/ f21812 1 f13366"/>
              <a:gd name="f26806" fmla="*/ f21813 1 f13365"/>
              <a:gd name="f26807" fmla="*/ f21814 1 f13365"/>
              <a:gd name="f26808" fmla="*/ f21815 1 f13365"/>
              <a:gd name="f26809" fmla="*/ f21816 1 f13365"/>
              <a:gd name="f26810" fmla="*/ f21817 1 f13366"/>
              <a:gd name="f26811" fmla="*/ f21818 1 f13365"/>
              <a:gd name="f26812" fmla="*/ f21819 1 f13365"/>
              <a:gd name="f26813" fmla="*/ f21820 1 f13365"/>
              <a:gd name="f26814" fmla="*/ f21821 1 f13365"/>
              <a:gd name="f26815" fmla="*/ f21822 1 f13365"/>
              <a:gd name="f26816" fmla="*/ f21823 1 f13365"/>
              <a:gd name="f26817" fmla="*/ f21824 1 f13365"/>
              <a:gd name="f26818" fmla="*/ f21825 1 f13365"/>
              <a:gd name="f26819" fmla="*/ f21826 1 f13365"/>
              <a:gd name="f26820" fmla="*/ f21827 1 f13365"/>
              <a:gd name="f26821" fmla="*/ f21828 1 f13365"/>
              <a:gd name="f26822" fmla="*/ f21829 1 f13365"/>
              <a:gd name="f26823" fmla="*/ f21830 1 f13365"/>
              <a:gd name="f26824" fmla="*/ f21831 1 f13365"/>
              <a:gd name="f26825" fmla="*/ f21832 1 f13366"/>
              <a:gd name="f26826" fmla="*/ f21833 1 f13365"/>
              <a:gd name="f26827" fmla="*/ f21834 1 f13365"/>
              <a:gd name="f26828" fmla="*/ f21835 1 f13365"/>
              <a:gd name="f26829" fmla="*/ f21836 1 f13365"/>
              <a:gd name="f26830" fmla="*/ f21837 1 f13365"/>
              <a:gd name="f26831" fmla="*/ f21838 1 f13365"/>
              <a:gd name="f26832" fmla="*/ f21839 1 f13365"/>
              <a:gd name="f26833" fmla="*/ f21840 1 f13365"/>
              <a:gd name="f26834" fmla="*/ f21841 1 f13365"/>
              <a:gd name="f26835" fmla="*/ f21842 1 f13365"/>
              <a:gd name="f26836" fmla="*/ f21843 1 f13365"/>
              <a:gd name="f26837" fmla="*/ f21844 1 f13365"/>
              <a:gd name="f26838" fmla="*/ f21845 1 f13365"/>
              <a:gd name="f26839" fmla="*/ f21846 1 f13365"/>
              <a:gd name="f26840" fmla="*/ f21847 1 f13365"/>
              <a:gd name="f26841" fmla="*/ f21848 1 f13365"/>
              <a:gd name="f26842" fmla="*/ f21849 1 f13365"/>
              <a:gd name="f26843" fmla="*/ f21850 1 f13365"/>
              <a:gd name="f26844" fmla="*/ f21851 1 f13365"/>
              <a:gd name="f26845" fmla="*/ f21852 1 f13366"/>
              <a:gd name="f26846" fmla="*/ f21853 1 f13365"/>
              <a:gd name="f26847" fmla="*/ f21854 1 f13365"/>
              <a:gd name="f26848" fmla="*/ f21855 1 f13365"/>
              <a:gd name="f26849" fmla="*/ f21856 1 f13366"/>
              <a:gd name="f26850" fmla="*/ f21857 1 f13365"/>
              <a:gd name="f26851" fmla="*/ f21858 1 f13366"/>
              <a:gd name="f26852" fmla="*/ f21859 1 f13365"/>
              <a:gd name="f26853" fmla="*/ f21860 1 f13366"/>
              <a:gd name="f26854" fmla="*/ f21861 1 f13365"/>
              <a:gd name="f26855" fmla="*/ f21862 1 f13365"/>
              <a:gd name="f26856" fmla="*/ f21863 1 f13365"/>
              <a:gd name="f26857" fmla="*/ f21864 1 f13365"/>
              <a:gd name="f26858" fmla="*/ f21865 1 f13365"/>
              <a:gd name="f26859" fmla="*/ f21866 1 f13366"/>
              <a:gd name="f26860" fmla="*/ f21867 1 f13365"/>
              <a:gd name="f26861" fmla="*/ f21868 1 f13366"/>
              <a:gd name="f26862" fmla="*/ f21869 1 f13366"/>
              <a:gd name="f26863" fmla="*/ f21870 1 f13365"/>
              <a:gd name="f26864" fmla="*/ f21871 1 f13365"/>
              <a:gd name="f26865" fmla="*/ f21872 1 f13365"/>
              <a:gd name="f26866" fmla="*/ f21873 1 f13366"/>
              <a:gd name="f26867" fmla="*/ f21874 1 f13365"/>
              <a:gd name="f26868" fmla="*/ f21875 1 f13365"/>
              <a:gd name="f26869" fmla="*/ f21876 1 f13365"/>
              <a:gd name="f26870" fmla="*/ f21877 1 f13365"/>
              <a:gd name="f26871" fmla="*/ f21878 1 f13366"/>
              <a:gd name="f26872" fmla="*/ f21879 1 f13365"/>
              <a:gd name="f26873" fmla="*/ f21880 1 f13365"/>
              <a:gd name="f26874" fmla="*/ f21881 1 f13365"/>
              <a:gd name="f26875" fmla="*/ f21882 1 f13365"/>
              <a:gd name="f26876" fmla="*/ f21883 1 f13365"/>
              <a:gd name="f26877" fmla="*/ f21884 1 f13365"/>
              <a:gd name="f26878" fmla="*/ f21885 1 f13366"/>
              <a:gd name="f26879" fmla="*/ f21886 1 f13365"/>
              <a:gd name="f26880" fmla="*/ f21887 1 f13366"/>
              <a:gd name="f26881" fmla="*/ f21888 1 f13365"/>
              <a:gd name="f26882" fmla="*/ f21889 1 f13365"/>
              <a:gd name="f26883" fmla="*/ f21890 1 f13365"/>
              <a:gd name="f26884" fmla="*/ f21891 1 f13365"/>
              <a:gd name="f26885" fmla="*/ f21892 1 f13365"/>
              <a:gd name="f26886" fmla="*/ f21893 1 f13365"/>
              <a:gd name="f26887" fmla="*/ f21894 1 f13365"/>
              <a:gd name="f26888" fmla="*/ f21895 1 f13365"/>
              <a:gd name="f26889" fmla="*/ f21896 1 f13365"/>
              <a:gd name="f26890" fmla="*/ f21897 1 f13365"/>
              <a:gd name="f26891" fmla="*/ f21898 1 f13365"/>
              <a:gd name="f26892" fmla="*/ f21899 1 f13365"/>
              <a:gd name="f26893" fmla="*/ f21900 1 f13365"/>
              <a:gd name="f26894" fmla="*/ f21901 1 f13365"/>
              <a:gd name="f26895" fmla="*/ f21902 1 f13365"/>
              <a:gd name="f26896" fmla="*/ f21903 1 f13366"/>
              <a:gd name="f26897" fmla="*/ f21904 1 f13365"/>
              <a:gd name="f26898" fmla="*/ f21905 1 f13365"/>
              <a:gd name="f26899" fmla="*/ f21906 1 f13365"/>
              <a:gd name="f26900" fmla="*/ f21907 1 f13365"/>
              <a:gd name="f26901" fmla="*/ f21908 1 f13365"/>
              <a:gd name="f26902" fmla="*/ f21909 1 f13366"/>
              <a:gd name="f26903" fmla="*/ f21910 1 f13365"/>
              <a:gd name="f26904" fmla="*/ f21911 1 f13365"/>
              <a:gd name="f26905" fmla="*/ f21912 1 f13366"/>
              <a:gd name="f26906" fmla="*/ f21913 1 f13365"/>
              <a:gd name="f26907" fmla="*/ f21914 1 f13366"/>
              <a:gd name="f26908" fmla="*/ f21915 1 f13365"/>
              <a:gd name="f26909" fmla="*/ f21916 1 f13365"/>
              <a:gd name="f26910" fmla="*/ f21917 1 f13366"/>
              <a:gd name="f26911" fmla="*/ f21918 1 f13365"/>
              <a:gd name="f26912" fmla="*/ f21919 1 f13365"/>
              <a:gd name="f26913" fmla="*/ f21920 1 f13365"/>
              <a:gd name="f26914" fmla="*/ f21921 1 f13365"/>
              <a:gd name="f26915" fmla="*/ f21922 1 f13365"/>
              <a:gd name="f26916" fmla="*/ f21923 1 f13365"/>
              <a:gd name="f26917" fmla="*/ f21924 1 f13365"/>
              <a:gd name="f26918" fmla="*/ f21925 1 f13365"/>
              <a:gd name="f26919" fmla="*/ f21926 1 f13365"/>
              <a:gd name="f26920" fmla="*/ f21927 1 f13366"/>
              <a:gd name="f26921" fmla="*/ f21928 1 f13365"/>
              <a:gd name="f26922" fmla="*/ f21929 1 f13365"/>
              <a:gd name="f26923" fmla="*/ f21930 1 f13365"/>
              <a:gd name="f26924" fmla="*/ f21931 1 f13365"/>
              <a:gd name="f26925" fmla="*/ f21932 1 f13365"/>
              <a:gd name="f26926" fmla="*/ f21933 1 f13366"/>
              <a:gd name="f26927" fmla="*/ f21934 1 f13365"/>
              <a:gd name="f26928" fmla="*/ f21935 1 f13365"/>
              <a:gd name="f26929" fmla="*/ f21936 1 f13365"/>
              <a:gd name="f26930" fmla="*/ f21937 1 f13366"/>
              <a:gd name="f26931" fmla="*/ f21938 1 f13365"/>
              <a:gd name="f26932" fmla="*/ f21939 1 f13365"/>
              <a:gd name="f26933" fmla="*/ f21940 1 f13365"/>
              <a:gd name="f26934" fmla="*/ f21941 1 f13366"/>
              <a:gd name="f26935" fmla="*/ f21942 1 f13365"/>
              <a:gd name="f26936" fmla="*/ f21943 1 f13365"/>
              <a:gd name="f26937" fmla="*/ f21944 1 f13365"/>
              <a:gd name="f26938" fmla="*/ f21945 1 f13365"/>
              <a:gd name="f26939" fmla="*/ f21946 1 f13365"/>
              <a:gd name="f26940" fmla="*/ f21947 1 f13365"/>
              <a:gd name="f26941" fmla="*/ f21948 1 f13365"/>
              <a:gd name="f26942" fmla="*/ f21949 1 f13365"/>
              <a:gd name="f26943" fmla="*/ f21950 1 f13365"/>
              <a:gd name="f26944" fmla="*/ f21951 1 f13365"/>
              <a:gd name="f26945" fmla="*/ f21952 1 f13366"/>
              <a:gd name="f26946" fmla="*/ f21953 1 f13365"/>
              <a:gd name="f26947" fmla="*/ f21954 1 f13366"/>
              <a:gd name="f26948" fmla="*/ f21955 1 f13365"/>
              <a:gd name="f26949" fmla="*/ f21956 1 f13365"/>
              <a:gd name="f26950" fmla="*/ f21957 1 f13366"/>
              <a:gd name="f26951" fmla="*/ f21958 1 f13365"/>
              <a:gd name="f26952" fmla="*/ f21959 1 f13365"/>
              <a:gd name="f26953" fmla="*/ f21960 1 f13365"/>
              <a:gd name="f26954" fmla="*/ f21961 1 f13365"/>
              <a:gd name="f26955" fmla="*/ f21962 1 f13366"/>
              <a:gd name="f26956" fmla="*/ f21963 1 f13365"/>
              <a:gd name="f26957" fmla="*/ f21964 1 f13365"/>
              <a:gd name="f26958" fmla="*/ f21965 1 f13365"/>
              <a:gd name="f26959" fmla="*/ f21966 1 f13365"/>
              <a:gd name="f26960" fmla="*/ f21967 1 f13366"/>
              <a:gd name="f26961" fmla="*/ f21968 1 f13365"/>
              <a:gd name="f26962" fmla="*/ f21969 1 f13365"/>
              <a:gd name="f26963" fmla="*/ f21970 1 f13366"/>
              <a:gd name="f26964" fmla="*/ f21971 1 f13365"/>
              <a:gd name="f26965" fmla="*/ f21972 1 f13365"/>
              <a:gd name="f26966" fmla="*/ f21973 1 f13366"/>
              <a:gd name="f26967" fmla="*/ f21974 1 f13365"/>
              <a:gd name="f26968" fmla="*/ f21975 1 f13365"/>
              <a:gd name="f26969" fmla="*/ f21976 1 f13365"/>
              <a:gd name="f26970" fmla="*/ f21977 1 f13365"/>
              <a:gd name="f26971" fmla="*/ f21978 1 f13366"/>
              <a:gd name="f26972" fmla="*/ f21979 1 f13365"/>
              <a:gd name="f26973" fmla="*/ f21980 1 f13365"/>
              <a:gd name="f26974" fmla="*/ f21981 1 f13365"/>
              <a:gd name="f26975" fmla="*/ f21982 1 f13366"/>
              <a:gd name="f26976" fmla="*/ f21983 1 f13365"/>
              <a:gd name="f26977" fmla="*/ f21984 1 f13365"/>
              <a:gd name="f26978" fmla="*/ f21985 1 f13365"/>
              <a:gd name="f26979" fmla="*/ f21986 1 f13366"/>
              <a:gd name="f26980" fmla="*/ f21987 1 f13365"/>
              <a:gd name="f26981" fmla="*/ f21988 1 f13365"/>
              <a:gd name="f26982" fmla="*/ f21989 1 f13365"/>
              <a:gd name="f26983" fmla="*/ f21990 1 f13366"/>
              <a:gd name="f26984" fmla="*/ f21991 1 f13365"/>
              <a:gd name="f26985" fmla="*/ f21992 1 f13365"/>
              <a:gd name="f26986" fmla="*/ f21993 1 f13365"/>
              <a:gd name="f26987" fmla="*/ f21994 1 f13365"/>
              <a:gd name="f26988" fmla="*/ f21995 1 f13365"/>
              <a:gd name="f26989" fmla="*/ f21996 1 f13366"/>
              <a:gd name="f26990" fmla="*/ f21997 1 f13365"/>
              <a:gd name="f26991" fmla="*/ f21998 1 f13365"/>
              <a:gd name="f26992" fmla="*/ f21999 1 f13365"/>
              <a:gd name="f26993" fmla="*/ f22000 1 f13365"/>
              <a:gd name="f26994" fmla="*/ f22001 1 f13365"/>
              <a:gd name="f26995" fmla="*/ f22002 1 f13365"/>
              <a:gd name="f26996" fmla="*/ f22003 1 f13365"/>
              <a:gd name="f26997" fmla="*/ f22004 1 f13365"/>
              <a:gd name="f26998" fmla="*/ f22005 1 f13365"/>
              <a:gd name="f26999" fmla="*/ f22006 1 f13365"/>
              <a:gd name="f27000" fmla="*/ f22007 1 f13365"/>
              <a:gd name="f27001" fmla="*/ f22008 1 f13366"/>
              <a:gd name="f27002" fmla="*/ f22009 1 f13365"/>
              <a:gd name="f27003" fmla="*/ f22010 1 f13365"/>
              <a:gd name="f27004" fmla="*/ f22011 1 f13366"/>
              <a:gd name="f27005" fmla="*/ f22012 1 f13365"/>
              <a:gd name="f27006" fmla="*/ f22013 1 f13365"/>
              <a:gd name="f27007" fmla="*/ f22014 1 f13365"/>
              <a:gd name="f27008" fmla="*/ f22015 1 f13365"/>
              <a:gd name="f27009" fmla="*/ f22016 1 f13365"/>
              <a:gd name="f27010" fmla="*/ f22017 1 f13365"/>
              <a:gd name="f27011" fmla="*/ f22018 1 f13366"/>
              <a:gd name="f27012" fmla="*/ f22019 1 f13365"/>
              <a:gd name="f27013" fmla="*/ f22020 1 f13366"/>
              <a:gd name="f27014" fmla="*/ f22021 1 f13365"/>
              <a:gd name="f27015" fmla="*/ f22022 1 f13365"/>
              <a:gd name="f27016" fmla="*/ f22023 1 f13365"/>
              <a:gd name="f27017" fmla="*/ f22024 1 f13366"/>
              <a:gd name="f27018" fmla="*/ f22025 1 f13365"/>
              <a:gd name="f27019" fmla="*/ f22026 1 f13366"/>
              <a:gd name="f27020" fmla="*/ f22027 1 f13365"/>
              <a:gd name="f27021" fmla="*/ f22028 1 f13365"/>
              <a:gd name="f27022" fmla="*/ f22029 1 f13365"/>
              <a:gd name="f27023" fmla="*/ f22030 1 f13365"/>
              <a:gd name="f27024" fmla="*/ f22031 1 f13365"/>
              <a:gd name="f27025" fmla="*/ f22032 1 f13365"/>
              <a:gd name="f27026" fmla="*/ f22033 1 f13365"/>
              <a:gd name="f27027" fmla="*/ f22034 1 f13365"/>
              <a:gd name="f27028" fmla="*/ f22035 1 f13365"/>
              <a:gd name="f27029" fmla="*/ f22036 1 f13365"/>
              <a:gd name="f27030" fmla="*/ f22037 1 f13365"/>
              <a:gd name="f27031" fmla="*/ f22038 1 f13365"/>
              <a:gd name="f27032" fmla="*/ f22039 1 f13365"/>
              <a:gd name="f27033" fmla="*/ f22040 1 f13365"/>
              <a:gd name="f27034" fmla="*/ f22041 1 f13365"/>
              <a:gd name="f27035" fmla="*/ f22042 1 f13365"/>
              <a:gd name="f27036" fmla="*/ f22043 1 f13365"/>
              <a:gd name="f27037" fmla="*/ f22044 1 f13366"/>
              <a:gd name="f27038" fmla="*/ f22045 1 f13365"/>
              <a:gd name="f27039" fmla="*/ f22046 1 f13365"/>
              <a:gd name="f27040" fmla="*/ f22047 1 f13365"/>
              <a:gd name="f27041" fmla="*/ f22048 1 f13365"/>
              <a:gd name="f27042" fmla="*/ f22049 1 f13365"/>
              <a:gd name="f27043" fmla="*/ f22050 1 f13365"/>
              <a:gd name="f27044" fmla="*/ f22051 1 f13365"/>
              <a:gd name="f27045" fmla="*/ f22052 1 f13366"/>
              <a:gd name="f27046" fmla="*/ f22053 1 f13365"/>
              <a:gd name="f27047" fmla="*/ f22054 1 f13366"/>
              <a:gd name="f27048" fmla="*/ f22055 1 f13365"/>
              <a:gd name="f27049" fmla="*/ f22056 1 f13365"/>
              <a:gd name="f27050" fmla="*/ f22057 1 f13365"/>
              <a:gd name="f27051" fmla="*/ f22058 1 f13365"/>
              <a:gd name="f27052" fmla="*/ f22059 1 f13365"/>
              <a:gd name="f27053" fmla="*/ f22060 1 f13365"/>
              <a:gd name="f27054" fmla="*/ f22061 1 f13365"/>
              <a:gd name="f27055" fmla="*/ f22062 1 f13365"/>
              <a:gd name="f27056" fmla="*/ f22063 1 f13366"/>
              <a:gd name="f27057" fmla="*/ f22064 1 f13365"/>
              <a:gd name="f27058" fmla="*/ f22065 1 f13365"/>
              <a:gd name="f27059" fmla="*/ f22066 1 f13365"/>
              <a:gd name="f27060" fmla="*/ f22067 1 f13365"/>
              <a:gd name="f27061" fmla="*/ f22068 1 f13365"/>
              <a:gd name="f27062" fmla="*/ f22069 1 f13365"/>
              <a:gd name="f27063" fmla="*/ f22070 1 f13365"/>
              <a:gd name="f27064" fmla="*/ f22071 1 f13365"/>
              <a:gd name="f27065" fmla="*/ f22072 1 f13365"/>
              <a:gd name="f27066" fmla="*/ f22073 1 f13365"/>
              <a:gd name="f27067" fmla="*/ f22074 1 f13365"/>
              <a:gd name="f27068" fmla="*/ f22075 1 f13365"/>
              <a:gd name="f27069" fmla="*/ f22076 1 f13366"/>
              <a:gd name="f27070" fmla="*/ f22077 1 f13365"/>
              <a:gd name="f27071" fmla="*/ f22078 1 f13366"/>
              <a:gd name="f27072" fmla="*/ f22079 1 f13365"/>
              <a:gd name="f27073" fmla="*/ f22080 1 f13365"/>
              <a:gd name="f27074" fmla="*/ f22081 1 f13365"/>
              <a:gd name="f27075" fmla="*/ f22082 1 f13365"/>
              <a:gd name="f27076" fmla="*/ f22083 1 f13365"/>
              <a:gd name="f27077" fmla="*/ f22084 1 f13365"/>
              <a:gd name="f27078" fmla="*/ f22085 1 f13365"/>
              <a:gd name="f27079" fmla="*/ f22086 1 f13365"/>
              <a:gd name="f27080" fmla="*/ f22087 1 f13365"/>
              <a:gd name="f27081" fmla="*/ f22088 1 f13365"/>
              <a:gd name="f27082" fmla="*/ f22089 1 f13365"/>
              <a:gd name="f27083" fmla="*/ f22090 1 f13365"/>
              <a:gd name="f27084" fmla="*/ f22091 1 f13365"/>
              <a:gd name="f27085" fmla="*/ f22092 1 f13365"/>
              <a:gd name="f27086" fmla="*/ f22093 1 f13365"/>
              <a:gd name="f27087" fmla="*/ f22094 1 f13365"/>
              <a:gd name="f27088" fmla="*/ f22095 1 f13365"/>
              <a:gd name="f27089" fmla="*/ f22096 1 f13365"/>
              <a:gd name="f27090" fmla="*/ f22097 1 f13365"/>
              <a:gd name="f27091" fmla="*/ f22098 1 f13366"/>
              <a:gd name="f27092" fmla="*/ f22099 1 f13365"/>
              <a:gd name="f27093" fmla="*/ f22100 1 f13365"/>
              <a:gd name="f27094" fmla="*/ f22101 1 f13365"/>
              <a:gd name="f27095" fmla="*/ f22102 1 f13365"/>
              <a:gd name="f27096" fmla="*/ f22103 1 f13365"/>
              <a:gd name="f27097" fmla="*/ f22104 1 f13365"/>
              <a:gd name="f27098" fmla="*/ f22105 1 f13365"/>
              <a:gd name="f27099" fmla="*/ f22106 1 f13366"/>
              <a:gd name="f27100" fmla="*/ f22107 1 f13365"/>
              <a:gd name="f27101" fmla="*/ f22108 1 f13365"/>
              <a:gd name="f27102" fmla="*/ f22109 1 f13365"/>
              <a:gd name="f27103" fmla="*/ f22110 1 f13366"/>
              <a:gd name="f27104" fmla="*/ f22111 1 f13365"/>
              <a:gd name="f27105" fmla="*/ f22112 1 f13365"/>
              <a:gd name="f27106" fmla="*/ f22113 1 f13365"/>
              <a:gd name="f27107" fmla="*/ f22114 1 f13365"/>
              <a:gd name="f27108" fmla="*/ f22115 1 f13365"/>
              <a:gd name="f27109" fmla="*/ f22116 1 f13365"/>
              <a:gd name="f27110" fmla="*/ f22117 1 f13365"/>
              <a:gd name="f27111" fmla="*/ f22118 1 f13365"/>
              <a:gd name="f27112" fmla="*/ f22119 1 f13365"/>
              <a:gd name="f27113" fmla="*/ f22120 1 f13365"/>
              <a:gd name="f27114" fmla="*/ f22121 1 f13366"/>
              <a:gd name="f27115" fmla="*/ f22122 1 f13365"/>
              <a:gd name="f27116" fmla="*/ f22123 1 f13366"/>
              <a:gd name="f27117" fmla="*/ f22124 1 f13365"/>
              <a:gd name="f27118" fmla="*/ f22125 1 f13365"/>
              <a:gd name="f27119" fmla="*/ f22126 1 f13365"/>
              <a:gd name="f27120" fmla="*/ f22127 1 f13365"/>
              <a:gd name="f27121" fmla="*/ f22128 1 f13365"/>
              <a:gd name="f27122" fmla="*/ f22129 1 f13365"/>
              <a:gd name="f27123" fmla="*/ f22130 1 f13365"/>
              <a:gd name="f27124" fmla="*/ f22131 1 f13365"/>
              <a:gd name="f27125" fmla="*/ f22132 1 f13365"/>
              <a:gd name="f27126" fmla="*/ f22133 1 f13365"/>
              <a:gd name="f27127" fmla="*/ f22134 1 f13365"/>
              <a:gd name="f27128" fmla="*/ f22135 1 f13365"/>
              <a:gd name="f27129" fmla="*/ f22136 1 f13365"/>
              <a:gd name="f27130" fmla="*/ f22137 1 f13365"/>
              <a:gd name="f27131" fmla="*/ f22138 1 f13365"/>
              <a:gd name="f27132" fmla="*/ f22139 1 f13365"/>
              <a:gd name="f27133" fmla="*/ f22140 1 f13365"/>
              <a:gd name="f27134" fmla="*/ f22141 1 f13365"/>
              <a:gd name="f27135" fmla="*/ f22142 1 f13365"/>
              <a:gd name="f27136" fmla="*/ f22143 1 f13365"/>
              <a:gd name="f27137" fmla="*/ f22144 1 f13366"/>
              <a:gd name="f27138" fmla="*/ f22145 1 f13365"/>
              <a:gd name="f27139" fmla="*/ f22146 1 f13365"/>
              <a:gd name="f27140" fmla="*/ f22147 1 f13365"/>
              <a:gd name="f27141" fmla="*/ f22148 1 f13365"/>
              <a:gd name="f27142" fmla="*/ f22149 1 f13365"/>
              <a:gd name="f27143" fmla="*/ f22150 1 f13365"/>
              <a:gd name="f27144" fmla="*/ f22151 1 f13365"/>
              <a:gd name="f27145" fmla="*/ f22152 1 f13365"/>
              <a:gd name="f27146" fmla="*/ f22153 1 f13365"/>
              <a:gd name="f27147" fmla="*/ f22154 1 f13365"/>
              <a:gd name="f27148" fmla="*/ f22155 1 f13365"/>
              <a:gd name="f27149" fmla="*/ f22156 1 f13365"/>
              <a:gd name="f27150" fmla="*/ f22157 1 f13365"/>
              <a:gd name="f27151" fmla="*/ f22158 1 f13365"/>
              <a:gd name="f27152" fmla="*/ f22159 1 f13365"/>
              <a:gd name="f27153" fmla="*/ f22160 1 f13365"/>
              <a:gd name="f27154" fmla="*/ f22161 1 f13365"/>
              <a:gd name="f27155" fmla="*/ f22162 1 f13365"/>
              <a:gd name="f27156" fmla="*/ f22163 1 f13365"/>
              <a:gd name="f27157" fmla="*/ f22164 1 f13365"/>
              <a:gd name="f27158" fmla="*/ f22165 1 f13366"/>
              <a:gd name="f27159" fmla="*/ f22166 1 f13365"/>
              <a:gd name="f27160" fmla="*/ f22167 1 f13366"/>
              <a:gd name="f27161" fmla="*/ f22168 1 f13365"/>
              <a:gd name="f27162" fmla="*/ f22169 1 f13365"/>
              <a:gd name="f27163" fmla="*/ f22170 1 f13365"/>
              <a:gd name="f27164" fmla="*/ f22171 1 f13365"/>
              <a:gd name="f27165" fmla="*/ f22172 1 f13365"/>
              <a:gd name="f27166" fmla="*/ f22173 1 f13365"/>
              <a:gd name="f27167" fmla="*/ f22174 1 f13365"/>
              <a:gd name="f27168" fmla="*/ f22175 1 f13365"/>
              <a:gd name="f27169" fmla="*/ f22176 1 f13365"/>
              <a:gd name="f27170" fmla="*/ f22177 1 f13365"/>
              <a:gd name="f27171" fmla="*/ f22178 1 f13365"/>
              <a:gd name="f27172" fmla="*/ f22179 1 f13365"/>
              <a:gd name="f27173" fmla="*/ f22180 1 f13365"/>
              <a:gd name="f27174" fmla="*/ f22181 1 f13365"/>
              <a:gd name="f27175" fmla="*/ f22182 1 f13365"/>
              <a:gd name="f27176" fmla="*/ f22183 1 f13365"/>
              <a:gd name="f27177" fmla="*/ f22184 1 f13366"/>
              <a:gd name="f27178" fmla="*/ f22185 1 f13365"/>
              <a:gd name="f27179" fmla="*/ f22186 1 f13365"/>
              <a:gd name="f27180" fmla="*/ f22187 1 f13365"/>
              <a:gd name="f27181" fmla="*/ f22188 1 f13365"/>
              <a:gd name="f27182" fmla="*/ f22189 1 f13366"/>
              <a:gd name="f27183" fmla="*/ f22190 1 f13365"/>
              <a:gd name="f27184" fmla="*/ f22191 1 f13365"/>
              <a:gd name="f27185" fmla="*/ f22192 1 f13365"/>
              <a:gd name="f27186" fmla="*/ f22193 1 f13366"/>
              <a:gd name="f27187" fmla="*/ f22194 1 f13365"/>
              <a:gd name="f27188" fmla="*/ f22195 1 f13366"/>
              <a:gd name="f27189" fmla="*/ f22196 1 f13365"/>
              <a:gd name="f27190" fmla="*/ f22197 1 f13365"/>
              <a:gd name="f27191" fmla="*/ f22198 1 f13365"/>
              <a:gd name="f27192" fmla="*/ f22199 1 f13365"/>
              <a:gd name="f27193" fmla="*/ f22200 1 f13365"/>
              <a:gd name="f27194" fmla="*/ f22201 1 f13365"/>
              <a:gd name="f27195" fmla="*/ f22202 1 f13365"/>
              <a:gd name="f27196" fmla="*/ f22203 1 f13365"/>
              <a:gd name="f27197" fmla="*/ f22204 1 f13365"/>
              <a:gd name="f27198" fmla="*/ f22205 1 f13365"/>
              <a:gd name="f27199" fmla="*/ f22206 1 f13365"/>
              <a:gd name="f27200" fmla="*/ f22207 1 f13365"/>
              <a:gd name="f27201" fmla="*/ f22208 1 f13365"/>
              <a:gd name="f27202" fmla="*/ f22209 1 f13365"/>
              <a:gd name="f27203" fmla="*/ f22210 1 f13365"/>
              <a:gd name="f27204" fmla="*/ f22211 1 f13365"/>
              <a:gd name="f27205" fmla="*/ f22212 1 f13365"/>
              <a:gd name="f27206" fmla="*/ f22213 1 f13366"/>
              <a:gd name="f27207" fmla="*/ f22214 1 f13365"/>
              <a:gd name="f27208" fmla="*/ f22215 1 f13366"/>
              <a:gd name="f27209" fmla="*/ f22216 1 f13365"/>
              <a:gd name="f27210" fmla="*/ f22217 1 f13365"/>
              <a:gd name="f27211" fmla="*/ f22218 1 f13365"/>
              <a:gd name="f27212" fmla="*/ f22219 1 f13365"/>
              <a:gd name="f27213" fmla="*/ f22220 1 f13365"/>
              <a:gd name="f27214" fmla="*/ f22221 1 f13365"/>
              <a:gd name="f27215" fmla="*/ f22222 1 f13365"/>
              <a:gd name="f27216" fmla="*/ f22223 1 f13365"/>
              <a:gd name="f27217" fmla="*/ f22224 1 f13365"/>
              <a:gd name="f27218" fmla="*/ f22225 1 f13365"/>
              <a:gd name="f27219" fmla="*/ f22226 1 f13365"/>
              <a:gd name="f27220" fmla="*/ f22227 1 f13365"/>
              <a:gd name="f27221" fmla="*/ f22228 1 f13365"/>
              <a:gd name="f27222" fmla="*/ f22229 1 f13365"/>
              <a:gd name="f27223" fmla="*/ f22230 1 f13365"/>
              <a:gd name="f27224" fmla="*/ f22231 1 f13365"/>
              <a:gd name="f27225" fmla="*/ f22232 1 f13365"/>
              <a:gd name="f27226" fmla="*/ f22233 1 f13365"/>
              <a:gd name="f27227" fmla="*/ f22234 1 f13365"/>
              <a:gd name="f27228" fmla="*/ f22235 1 f13365"/>
              <a:gd name="f27229" fmla="*/ f22236 1 f13366"/>
              <a:gd name="f27230" fmla="*/ f22237 1 f13365"/>
              <a:gd name="f27231" fmla="*/ f22238 1 f13365"/>
              <a:gd name="f27232" fmla="*/ f22239 1 f13365"/>
              <a:gd name="f27233" fmla="*/ f22240 1 f13365"/>
              <a:gd name="f27234" fmla="*/ f22241 1 f13365"/>
              <a:gd name="f27235" fmla="*/ f22242 1 f13365"/>
              <a:gd name="f27236" fmla="*/ f22243 1 f13365"/>
              <a:gd name="f27237" fmla="*/ f22244 1 f13365"/>
              <a:gd name="f27238" fmla="*/ f22245 1 f13365"/>
              <a:gd name="f27239" fmla="*/ f22246 1 f13365"/>
              <a:gd name="f27240" fmla="*/ f22247 1 f13366"/>
              <a:gd name="f27241" fmla="*/ f22248 1 f13365"/>
              <a:gd name="f27242" fmla="*/ f22249 1 f13366"/>
              <a:gd name="f27243" fmla="*/ f22250 1 f13365"/>
              <a:gd name="f27244" fmla="*/ f22251 1 f13366"/>
              <a:gd name="f27245" fmla="*/ f22252 1 f13365"/>
              <a:gd name="f27246" fmla="*/ f22253 1 f13365"/>
              <a:gd name="f27247" fmla="*/ f22254 1 f13365"/>
              <a:gd name="f27248" fmla="*/ f22255 1 f13365"/>
              <a:gd name="f27249" fmla="*/ f22256 1 f13365"/>
              <a:gd name="f27250" fmla="*/ f22257 1 f13365"/>
              <a:gd name="f27251" fmla="*/ f22258 1 f13365"/>
              <a:gd name="f27252" fmla="*/ f22259 1 f13365"/>
              <a:gd name="f27253" fmla="*/ f22260 1 f13365"/>
              <a:gd name="f27254" fmla="*/ f22261 1 f13365"/>
              <a:gd name="f27255" fmla="*/ f22262 1 f13365"/>
              <a:gd name="f27256" fmla="*/ f22263 1 f13366"/>
              <a:gd name="f27257" fmla="*/ f22264 1 f13365"/>
              <a:gd name="f27258" fmla="*/ f22265 1 f13366"/>
              <a:gd name="f27259" fmla="*/ f22266 1 f13365"/>
              <a:gd name="f27260" fmla="*/ f22267 1 f13365"/>
              <a:gd name="f27261" fmla="*/ f22268 1 f13365"/>
              <a:gd name="f27262" fmla="*/ f22269 1 f13366"/>
              <a:gd name="f27263" fmla="*/ f22270 1 f13365"/>
              <a:gd name="f27264" fmla="*/ f22271 1 f13366"/>
              <a:gd name="f27265" fmla="*/ f22272 1 f13365"/>
              <a:gd name="f27266" fmla="*/ f22273 1 f13366"/>
              <a:gd name="f27267" fmla="*/ f22274 1 f13365"/>
              <a:gd name="f27268" fmla="*/ f22275 1 f13365"/>
              <a:gd name="f27269" fmla="*/ f22276 1 f13365"/>
              <a:gd name="f27270" fmla="*/ f22277 1 f13365"/>
              <a:gd name="f27271" fmla="*/ f22278 1 f13365"/>
              <a:gd name="f27272" fmla="*/ f22279 1 f13365"/>
              <a:gd name="f27273" fmla="*/ f22280 1 f13365"/>
              <a:gd name="f27274" fmla="*/ f22281 1 f13365"/>
              <a:gd name="f27275" fmla="*/ f22282 1 f13365"/>
              <a:gd name="f27276" fmla="*/ f22283 1 f13365"/>
              <a:gd name="f27277" fmla="*/ f22284 1 f13365"/>
              <a:gd name="f27278" fmla="*/ f22285 1 f13365"/>
              <a:gd name="f27279" fmla="*/ f22286 1 f13365"/>
              <a:gd name="f27280" fmla="*/ f22287 1 f13365"/>
              <a:gd name="f27281" fmla="*/ f22288 1 f13365"/>
              <a:gd name="f27282" fmla="*/ f22289 1 f13366"/>
              <a:gd name="f27283" fmla="*/ f22290 1 f13365"/>
              <a:gd name="f27284" fmla="*/ f22291 1 f13365"/>
              <a:gd name="f27285" fmla="*/ f22292 1 f13365"/>
              <a:gd name="f27286" fmla="*/ f22293 1 f13365"/>
              <a:gd name="f27287" fmla="*/ f22294 1 f13365"/>
              <a:gd name="f27288" fmla="*/ f22295 1 f13365"/>
              <a:gd name="f27289" fmla="*/ f22296 1 f13365"/>
              <a:gd name="f27290" fmla="*/ f22297 1 f13365"/>
              <a:gd name="f27291" fmla="*/ f22298 1 f13365"/>
              <a:gd name="f27292" fmla="*/ f22299 1 f13365"/>
              <a:gd name="f27293" fmla="*/ f22300 1 f13365"/>
              <a:gd name="f27294" fmla="*/ f22301 1 f13366"/>
              <a:gd name="f27295" fmla="*/ f22302 1 f13365"/>
              <a:gd name="f27296" fmla="*/ f22303 1 f13365"/>
              <a:gd name="f27297" fmla="*/ f22304 1 f13365"/>
              <a:gd name="f27298" fmla="*/ f22305 1 f13365"/>
              <a:gd name="f27299" fmla="*/ f22306 1 f13365"/>
              <a:gd name="f27300" fmla="*/ f22307 1 f13365"/>
              <a:gd name="f27301" fmla="*/ f22308 1 f13365"/>
              <a:gd name="f27302" fmla="*/ f22309 1 f13365"/>
              <a:gd name="f27303" fmla="*/ f22310 1 f13365"/>
              <a:gd name="f27304" fmla="*/ f22311 1 f13366"/>
              <a:gd name="f27305" fmla="*/ f22312 1 f13365"/>
              <a:gd name="f27306" fmla="*/ f22313 1 f13365"/>
              <a:gd name="f27307" fmla="*/ f22314 1 f13365"/>
              <a:gd name="f27308" fmla="*/ f22315 1 f13366"/>
              <a:gd name="f27309" fmla="*/ f22316 1 f13365"/>
              <a:gd name="f27310" fmla="*/ f22317 1 f13365"/>
              <a:gd name="f27311" fmla="*/ f22318 1 f13366"/>
              <a:gd name="f27312" fmla="*/ f22319 1 f13365"/>
              <a:gd name="f27313" fmla="*/ f22320 1 f13365"/>
              <a:gd name="f27314" fmla="*/ f22321 1 f13366"/>
              <a:gd name="f27315" fmla="*/ f22322 1 f13365"/>
              <a:gd name="f27316" fmla="*/ f22323 1 f13366"/>
              <a:gd name="f27317" fmla="*/ f22324 1 f13365"/>
              <a:gd name="f27318" fmla="*/ f22325 1 f13365"/>
              <a:gd name="f27319" fmla="*/ f22326 1 f13365"/>
              <a:gd name="f27320" fmla="*/ f22327 1 f13365"/>
              <a:gd name="f27321" fmla="*/ f22328 1 f13366"/>
              <a:gd name="f27322" fmla="*/ f22329 1 f13365"/>
              <a:gd name="f27323" fmla="*/ f22330 1 f13365"/>
              <a:gd name="f27324" fmla="*/ f22331 1 f13365"/>
              <a:gd name="f27325" fmla="*/ f22332 1 f13365"/>
              <a:gd name="f27326" fmla="*/ f22333 1 f13365"/>
              <a:gd name="f27327" fmla="*/ f22334 1 f13365"/>
              <a:gd name="f27328" fmla="*/ f22335 1 f13365"/>
              <a:gd name="f27329" fmla="*/ f22336 1 f13365"/>
              <a:gd name="f27330" fmla="*/ f22337 1 f13366"/>
              <a:gd name="f27331" fmla="*/ f22338 1 f13365"/>
              <a:gd name="f27332" fmla="*/ f22339 1 f13366"/>
              <a:gd name="f27333" fmla="*/ f22340 1 f13365"/>
              <a:gd name="f27334" fmla="*/ f22341 1 f13365"/>
              <a:gd name="f27335" fmla="*/ f22342 1 f13365"/>
              <a:gd name="f27336" fmla="*/ f22343 1 f13365"/>
              <a:gd name="f27337" fmla="*/ f22344 1 f13365"/>
              <a:gd name="f27338" fmla="*/ f22345 1 f13365"/>
              <a:gd name="f27339" fmla="*/ f22346 1 f13365"/>
              <a:gd name="f27340" fmla="*/ f22347 1 f13365"/>
              <a:gd name="f27341" fmla="*/ f22348 1 f13365"/>
              <a:gd name="f27342" fmla="*/ f22349 1 f13365"/>
              <a:gd name="f27343" fmla="*/ f22350 1 f13365"/>
              <a:gd name="f27344" fmla="*/ f22351 1 f13365"/>
              <a:gd name="f27345" fmla="*/ f22352 1 f13365"/>
              <a:gd name="f27346" fmla="*/ f22353 1 f13365"/>
              <a:gd name="f27347" fmla="*/ f22354 1 f13365"/>
              <a:gd name="f27348" fmla="*/ f22355 1 f13365"/>
              <a:gd name="f27349" fmla="*/ f22356 1 f13366"/>
              <a:gd name="f27350" fmla="*/ f22357 1 f13365"/>
              <a:gd name="f27351" fmla="*/ f22358 1 f13365"/>
              <a:gd name="f27352" fmla="*/ f22359 1 f13365"/>
              <a:gd name="f27353" fmla="*/ f22360 1 f13365"/>
              <a:gd name="f27354" fmla="*/ f22361 1 f13365"/>
              <a:gd name="f27355" fmla="*/ f22362 1 f13365"/>
              <a:gd name="f27356" fmla="*/ f22363 1 f13365"/>
              <a:gd name="f27357" fmla="*/ f22364 1 f13365"/>
              <a:gd name="f27358" fmla="*/ f22365 1 f13365"/>
              <a:gd name="f27359" fmla="*/ f22366 1 f13365"/>
              <a:gd name="f27360" fmla="*/ f22367 1 f13365"/>
              <a:gd name="f27361" fmla="*/ f22368 1 f13365"/>
              <a:gd name="f27362" fmla="*/ f22369 1 f13365"/>
              <a:gd name="f27363" fmla="*/ f22370 1 f13365"/>
              <a:gd name="f27364" fmla="*/ f22371 1 f13365"/>
              <a:gd name="f27365" fmla="*/ f22372 1 f13365"/>
              <a:gd name="f27366" fmla="*/ f22373 1 f13365"/>
              <a:gd name="f27367" fmla="*/ f22374 1 f13366"/>
              <a:gd name="f27368" fmla="*/ f22375 1 f13365"/>
              <a:gd name="f27369" fmla="*/ f22376 1 f13365"/>
              <a:gd name="f27370" fmla="*/ f22377 1 f13366"/>
              <a:gd name="f27371" fmla="*/ f22378 1 f13365"/>
              <a:gd name="f27372" fmla="*/ f22379 1 f13366"/>
              <a:gd name="f27373" fmla="*/ f22380 1 f13365"/>
              <a:gd name="f27374" fmla="*/ f22381 1 f13366"/>
              <a:gd name="f27375" fmla="*/ f22382 1 f13365"/>
              <a:gd name="f27376" fmla="*/ f22383 1 f13366"/>
              <a:gd name="f27377" fmla="*/ f22384 1 f13365"/>
              <a:gd name="f27378" fmla="*/ f22385 1 f13365"/>
              <a:gd name="f27379" fmla="*/ f22386 1 f13365"/>
              <a:gd name="f27380" fmla="*/ f22387 1 f13365"/>
              <a:gd name="f27381" fmla="*/ f22388 1 f13365"/>
              <a:gd name="f27382" fmla="*/ f22389 1 f13365"/>
              <a:gd name="f27383" fmla="*/ f22390 1 f13365"/>
              <a:gd name="f27384" fmla="*/ f22391 1 f13366"/>
              <a:gd name="f27385" fmla="*/ f22392 1 f13365"/>
              <a:gd name="f27386" fmla="*/ f22393 1 f13366"/>
              <a:gd name="f27387" fmla="*/ f22394 1 f13365"/>
              <a:gd name="f27388" fmla="*/ f22395 1 f13365"/>
              <a:gd name="f27389" fmla="*/ f22396 1 f13365"/>
              <a:gd name="f27390" fmla="*/ f22397 1 f13365"/>
              <a:gd name="f27391" fmla="*/ f22398 1 f13365"/>
              <a:gd name="f27392" fmla="*/ f22399 1 f13366"/>
              <a:gd name="f27393" fmla="*/ f22400 1 f13365"/>
              <a:gd name="f27394" fmla="*/ f22401 1 f13366"/>
              <a:gd name="f27395" fmla="*/ f22402 1 f13365"/>
              <a:gd name="f27396" fmla="*/ f22403 1 f13365"/>
              <a:gd name="f27397" fmla="*/ f22404 1 f13365"/>
              <a:gd name="f27398" fmla="*/ f22405 1 f13365"/>
              <a:gd name="f27399" fmla="*/ f22406 1 f13365"/>
              <a:gd name="f27400" fmla="*/ f22407 1 f13365"/>
              <a:gd name="f27401" fmla="*/ f22408 1 f13365"/>
              <a:gd name="f27402" fmla="*/ f22409 1 f13365"/>
              <a:gd name="f27403" fmla="*/ f22410 1 f13365"/>
              <a:gd name="f27404" fmla="*/ f22411 1 f13365"/>
              <a:gd name="f27405" fmla="*/ f22412 1 f13365"/>
              <a:gd name="f27406" fmla="*/ f22413 1 f13365"/>
              <a:gd name="f27407" fmla="*/ f22414 1 f13365"/>
              <a:gd name="f27408" fmla="*/ f22415 1 f13365"/>
              <a:gd name="f27409" fmla="*/ f22416 1 f13365"/>
              <a:gd name="f27410" fmla="*/ f22417 1 f13365"/>
              <a:gd name="f27411" fmla="*/ f22418 1 f13366"/>
              <a:gd name="f27412" fmla="*/ f22419 1 f13365"/>
              <a:gd name="f27413" fmla="*/ f22420 1 f13365"/>
              <a:gd name="f27414" fmla="*/ f22421 1 f13365"/>
              <a:gd name="f27415" fmla="*/ f22422 1 f13366"/>
              <a:gd name="f27416" fmla="*/ f22423 1 f13365"/>
              <a:gd name="f27417" fmla="*/ f22424 1 f13365"/>
              <a:gd name="f27418" fmla="*/ f22425 1 f13365"/>
              <a:gd name="f27419" fmla="*/ f22426 1 f13365"/>
              <a:gd name="f27420" fmla="*/ f22427 1 f13365"/>
              <a:gd name="f27421" fmla="*/ f22428 1 f13365"/>
              <a:gd name="f27422" fmla="*/ f22429 1 f13365"/>
              <a:gd name="f27423" fmla="*/ f22430 1 f13365"/>
              <a:gd name="f27424" fmla="*/ f22431 1 f13365"/>
              <a:gd name="f27425" fmla="*/ f22432 1 f13365"/>
              <a:gd name="f27426" fmla="*/ f22433 1 f13365"/>
              <a:gd name="f27427" fmla="*/ f22434 1 f13365"/>
              <a:gd name="f27428" fmla="*/ f22435 1 f13365"/>
              <a:gd name="f27429" fmla="*/ f22436 1 f13365"/>
              <a:gd name="f27430" fmla="*/ f22437 1 f13365"/>
              <a:gd name="f27431" fmla="*/ f22438 1 f13365"/>
              <a:gd name="f27432" fmla="*/ f22439 1 f13366"/>
              <a:gd name="f27433" fmla="*/ f22440 1 f13365"/>
              <a:gd name="f27434" fmla="*/ f22441 1 f13365"/>
              <a:gd name="f27435" fmla="*/ f22442 1 f13365"/>
              <a:gd name="f27436" fmla="*/ f22443 1 f13366"/>
              <a:gd name="f27437" fmla="*/ f22444 1 f13365"/>
              <a:gd name="f27438" fmla="*/ f22445 1 f13366"/>
              <a:gd name="f27439" fmla="*/ f22446 1 f13365"/>
              <a:gd name="f27440" fmla="*/ f22447 1 f13365"/>
              <a:gd name="f27441" fmla="*/ f22448 1 f13365"/>
              <a:gd name="f27442" fmla="*/ f22449 1 f13366"/>
              <a:gd name="f27443" fmla="*/ f22450 1 f13365"/>
              <a:gd name="f27444" fmla="*/ f22451 1 f13365"/>
              <a:gd name="f27445" fmla="*/ f22452 1 f13365"/>
              <a:gd name="f27446" fmla="*/ f22453 1 f13365"/>
              <a:gd name="f27447" fmla="*/ f22454 1 f13365"/>
              <a:gd name="f27448" fmla="*/ f22455 1 f13365"/>
              <a:gd name="f27449" fmla="*/ f22456 1 f13366"/>
              <a:gd name="f27450" fmla="*/ f22457 1 f13365"/>
              <a:gd name="f27451" fmla="*/ f22458 1 f13366"/>
              <a:gd name="f27452" fmla="*/ f22459 1 f13365"/>
              <a:gd name="f27453" fmla="*/ f22460 1 f13365"/>
              <a:gd name="f27454" fmla="*/ f22461 1 f13365"/>
              <a:gd name="f27455" fmla="*/ f22462 1 f13365"/>
              <a:gd name="f27456" fmla="*/ f22463 1 f13365"/>
              <a:gd name="f27457" fmla="*/ f22464 1 f13365"/>
              <a:gd name="f27458" fmla="*/ f22465 1 f13365"/>
              <a:gd name="f27459" fmla="*/ f22466 1 f13365"/>
              <a:gd name="f27460" fmla="*/ f22467 1 f13365"/>
              <a:gd name="f27461" fmla="*/ f22468 1 f13365"/>
              <a:gd name="f27462" fmla="*/ f22469 1 f13365"/>
              <a:gd name="f27463" fmla="*/ f22470 1 f13365"/>
              <a:gd name="f27464" fmla="*/ f22471 1 f13365"/>
              <a:gd name="f27465" fmla="*/ f22472 1 f13365"/>
              <a:gd name="f27466" fmla="*/ f22473 1 f13365"/>
              <a:gd name="f27467" fmla="*/ f22474 1 f13365"/>
              <a:gd name="f27468" fmla="*/ f22475 1 f13365"/>
              <a:gd name="f27469" fmla="*/ f22476 1 f13365"/>
              <a:gd name="f27470" fmla="*/ f22477 1 f13366"/>
              <a:gd name="f27471" fmla="*/ f22478 1 f13365"/>
              <a:gd name="f27472" fmla="*/ f22479 1 f13365"/>
              <a:gd name="f27473" fmla="*/ f22480 1 f13365"/>
              <a:gd name="f27474" fmla="*/ f22481 1 f13365"/>
              <a:gd name="f27475" fmla="*/ f22482 1 f13365"/>
              <a:gd name="f27476" fmla="*/ f22483 1 f13365"/>
              <a:gd name="f27477" fmla="*/ f22484 1 f13365"/>
              <a:gd name="f27478" fmla="*/ f22485 1 f13365"/>
              <a:gd name="f27479" fmla="*/ f22486 1 f13365"/>
              <a:gd name="f27480" fmla="*/ f22487 1 f13365"/>
              <a:gd name="f27481" fmla="*/ f22488 1 f13365"/>
              <a:gd name="f27482" fmla="*/ f22489 1 f13365"/>
              <a:gd name="f27483" fmla="*/ f22490 1 f13365"/>
              <a:gd name="f27484" fmla="*/ f22491 1 f13366"/>
              <a:gd name="f27485" fmla="*/ f22492 1 f13365"/>
              <a:gd name="f27486" fmla="*/ f22493 1 f13366"/>
              <a:gd name="f27487" fmla="*/ f22494 1 f13365"/>
              <a:gd name="f27488" fmla="*/ f22495 1 f13365"/>
              <a:gd name="f27489" fmla="*/ f22496 1 f13365"/>
              <a:gd name="f27490" fmla="*/ f22497 1 f13366"/>
              <a:gd name="f27491" fmla="*/ f22498 1 f13365"/>
              <a:gd name="f27492" fmla="*/ f22499 1 f13365"/>
              <a:gd name="f27493" fmla="*/ f22500 1 f13365"/>
              <a:gd name="f27494" fmla="*/ f22501 1 f13365"/>
              <a:gd name="f27495" fmla="*/ f22502 1 f13365"/>
              <a:gd name="f27496" fmla="*/ f22503 1 f13366"/>
              <a:gd name="f27497" fmla="*/ f22504 1 f13365"/>
              <a:gd name="f27498" fmla="*/ f22505 1 f13365"/>
              <a:gd name="f27499" fmla="*/ f22506 1 f13365"/>
              <a:gd name="f27500" fmla="*/ f22507 1 f13365"/>
              <a:gd name="f27501" fmla="*/ f22508 1 f13365"/>
              <a:gd name="f27502" fmla="*/ f22509 1 f13365"/>
              <a:gd name="f27503" fmla="*/ f22510 1 f13365"/>
              <a:gd name="f27504" fmla="*/ f22511 1 f13366"/>
              <a:gd name="f27505" fmla="*/ f22512 1 f13365"/>
              <a:gd name="f27506" fmla="*/ f22513 1 f13366"/>
              <a:gd name="f27507" fmla="*/ f22514 1 f13365"/>
              <a:gd name="f27508" fmla="*/ f22515 1 f13365"/>
              <a:gd name="f27509" fmla="*/ f22516 1 f13365"/>
              <a:gd name="f27510" fmla="*/ f22517 1 f13365"/>
              <a:gd name="f27511" fmla="*/ f22518 1 f13365"/>
              <a:gd name="f27512" fmla="*/ f22519 1 f13365"/>
              <a:gd name="f27513" fmla="*/ f22520 1 f13365"/>
              <a:gd name="f27514" fmla="*/ f22521 1 f13365"/>
              <a:gd name="f27515" fmla="*/ f22522 1 f13365"/>
              <a:gd name="f27516" fmla="*/ f22523 1 f13365"/>
              <a:gd name="f27517" fmla="*/ f22524 1 f13365"/>
              <a:gd name="f27518" fmla="*/ f22525 1 f13365"/>
              <a:gd name="f27519" fmla="*/ f22526 1 f13365"/>
              <a:gd name="f27520" fmla="*/ f22527 1 f13365"/>
              <a:gd name="f27521" fmla="*/ f22528 1 f13365"/>
              <a:gd name="f27522" fmla="*/ f22529 1 f13365"/>
              <a:gd name="f27523" fmla="*/ f22530 1 f13365"/>
              <a:gd name="f27524" fmla="*/ f22531 1 f13365"/>
              <a:gd name="f27525" fmla="*/ f22532 1 f13366"/>
              <a:gd name="f27526" fmla="*/ f22533 1 f13365"/>
              <a:gd name="f27527" fmla="*/ f22534 1 f13365"/>
              <a:gd name="f27528" fmla="*/ f22535 1 f13365"/>
              <a:gd name="f27529" fmla="*/ f22536 1 f13365"/>
              <a:gd name="f27530" fmla="*/ f22537 1 f13365"/>
              <a:gd name="f27531" fmla="*/ f22538 1 f13365"/>
              <a:gd name="f27532" fmla="*/ f22539 1 f13365"/>
              <a:gd name="f27533" fmla="*/ f22540 1 f13365"/>
              <a:gd name="f27534" fmla="*/ f22541 1 f13365"/>
              <a:gd name="f27535" fmla="*/ f22542 1 f13365"/>
              <a:gd name="f27536" fmla="*/ f22543 1 f13365"/>
              <a:gd name="f27537" fmla="*/ f22544 1 f13365"/>
              <a:gd name="f27538" fmla="*/ f22545 1 f13365"/>
              <a:gd name="f27539" fmla="*/ f22546 1 f13365"/>
              <a:gd name="f27540" fmla="*/ f22547 1 f13365"/>
              <a:gd name="f27541" fmla="*/ f22548 1 f13365"/>
              <a:gd name="f27542" fmla="*/ f22549 1 f13365"/>
              <a:gd name="f27543" fmla="*/ f22550 1 f13365"/>
              <a:gd name="f27544" fmla="*/ f22551 1 f13365"/>
              <a:gd name="f27545" fmla="*/ f22552 1 f13366"/>
              <a:gd name="f27546" fmla="*/ f22553 1 f13365"/>
              <a:gd name="f27547" fmla="*/ f22554 1 f13365"/>
              <a:gd name="f27548" fmla="*/ f22555 1 f13365"/>
              <a:gd name="f27549" fmla="*/ f22556 1 f13365"/>
              <a:gd name="f27550" fmla="*/ f22557 1 f13365"/>
              <a:gd name="f27551" fmla="*/ f22558 1 f13365"/>
              <a:gd name="f27552" fmla="*/ f22559 1 f13365"/>
              <a:gd name="f27553" fmla="*/ f22560 1 f13365"/>
              <a:gd name="f27554" fmla="*/ f22561 1 f13366"/>
              <a:gd name="f27555" fmla="*/ f22562 1 f13366"/>
              <a:gd name="f27556" fmla="*/ f22563 1 f13365"/>
              <a:gd name="f27557" fmla="*/ f22564 1 f13365"/>
              <a:gd name="f27558" fmla="*/ f22565 1 f13365"/>
              <a:gd name="f27559" fmla="*/ f22566 1 f13365"/>
              <a:gd name="f27560" fmla="*/ f22567 1 f13366"/>
              <a:gd name="f27561" fmla="*/ f22568 1 f13365"/>
              <a:gd name="f27562" fmla="*/ f22569 1 f13366"/>
              <a:gd name="f27563" fmla="*/ f22570 1 f13365"/>
              <a:gd name="f27564" fmla="*/ f22571 1 f13365"/>
              <a:gd name="f27565" fmla="*/ f22572 1 f13365"/>
              <a:gd name="f27566" fmla="*/ f22573 1 f13365"/>
              <a:gd name="f27567" fmla="*/ f22574 1 f13366"/>
              <a:gd name="f27568" fmla="*/ f22575 1 f13365"/>
              <a:gd name="f27569" fmla="*/ f22576 1 f13366"/>
              <a:gd name="f27570" fmla="*/ f22577 1 f13365"/>
              <a:gd name="f27571" fmla="*/ f22578 1 f13366"/>
              <a:gd name="f27572" fmla="*/ f22579 1 f13365"/>
              <a:gd name="f27573" fmla="*/ f22580 1 f13366"/>
              <a:gd name="f27574" fmla="*/ f22581 1 f13365"/>
              <a:gd name="f27575" fmla="*/ f22582 1 f13365"/>
              <a:gd name="f27576" fmla="*/ f22583 1 f13366"/>
              <a:gd name="f27577" fmla="*/ f22584 1 f13365"/>
              <a:gd name="f27578" fmla="*/ f22585 1 f13365"/>
              <a:gd name="f27579" fmla="*/ f22586 1 f13365"/>
              <a:gd name="f27580" fmla="*/ f22587 1 f13365"/>
              <a:gd name="f27581" fmla="*/ f22588 1 f13366"/>
              <a:gd name="f27582" fmla="*/ f22589 1 f13365"/>
              <a:gd name="f27583" fmla="*/ f22590 1 f13365"/>
              <a:gd name="f27584" fmla="*/ f22591 1 f13365"/>
              <a:gd name="f27585" fmla="*/ f22592 1 f13365"/>
              <a:gd name="f27586" fmla="*/ f22593 1 f13365"/>
              <a:gd name="f27587" fmla="*/ f22594 1 f13365"/>
              <a:gd name="f27588" fmla="*/ f22595 1 f13365"/>
              <a:gd name="f27589" fmla="*/ f22596 1 f13365"/>
              <a:gd name="f27590" fmla="*/ f22597 1 f13365"/>
              <a:gd name="f27591" fmla="*/ f22598 1 f13365"/>
              <a:gd name="f27592" fmla="*/ f22599 1 f13365"/>
              <a:gd name="f27593" fmla="*/ f22600 1 f13365"/>
              <a:gd name="f27594" fmla="*/ f22601 1 f13365"/>
              <a:gd name="f27595" fmla="*/ f22602 1 f13365"/>
              <a:gd name="f27596" fmla="*/ f22603 1 f13365"/>
              <a:gd name="f27597" fmla="*/ f22604 1 f13365"/>
              <a:gd name="f27598" fmla="*/ f22605 1 f13365"/>
              <a:gd name="f27599" fmla="*/ f22606 1 f13365"/>
              <a:gd name="f27600" fmla="*/ f22607 1 f13366"/>
              <a:gd name="f27601" fmla="*/ f22608 1 f13365"/>
              <a:gd name="f27602" fmla="*/ f22609 1 f13365"/>
              <a:gd name="f27603" fmla="*/ f22610 1 f13365"/>
              <a:gd name="f27604" fmla="*/ f22611 1 f13365"/>
              <a:gd name="f27605" fmla="*/ f22612 1 f13365"/>
              <a:gd name="f27606" fmla="*/ f22613 1 f13365"/>
              <a:gd name="f27607" fmla="*/ f22614 1 f13365"/>
              <a:gd name="f27608" fmla="*/ f22615 1 f13365"/>
              <a:gd name="f27609" fmla="*/ f22616 1 f13365"/>
              <a:gd name="f27610" fmla="*/ f22617 1 f13365"/>
              <a:gd name="f27611" fmla="*/ f22618 1 f13366"/>
              <a:gd name="f27612" fmla="*/ f22619 1 f13365"/>
              <a:gd name="f27613" fmla="*/ f22620 1 f13365"/>
              <a:gd name="f27614" fmla="*/ f22621 1 f13366"/>
              <a:gd name="f27615" fmla="*/ f22622 1 f13365"/>
              <a:gd name="f27616" fmla="*/ f22623 1 f13365"/>
              <a:gd name="f27617" fmla="*/ f22624 1 f13366"/>
              <a:gd name="f27618" fmla="*/ f22625 1 f13365"/>
              <a:gd name="f27619" fmla="*/ f22626 1 f13366"/>
              <a:gd name="f27620" fmla="*/ f22627 1 f13365"/>
              <a:gd name="f27621" fmla="*/ f22628 1 f13365"/>
              <a:gd name="f27622" fmla="*/ f22629 1 f13366"/>
              <a:gd name="f27623" fmla="*/ f22630 1 f13366"/>
              <a:gd name="f27624" fmla="*/ f22631 1 f13365"/>
              <a:gd name="f27625" fmla="*/ f22632 1 f13365"/>
              <a:gd name="f27626" fmla="*/ f22633 1 f13365"/>
              <a:gd name="f27627" fmla="*/ f22634 1 f13365"/>
              <a:gd name="f27628" fmla="*/ f22635 1 f13366"/>
              <a:gd name="f27629" fmla="*/ f22636 1 f13365"/>
              <a:gd name="f27630" fmla="*/ f22637 1 f13365"/>
              <a:gd name="f27631" fmla="*/ f22638 1 f13365"/>
              <a:gd name="f27632" fmla="*/ f22639 1 f13365"/>
              <a:gd name="f27633" fmla="*/ f22640 1 f13366"/>
              <a:gd name="f27634" fmla="*/ f22641 1 f13365"/>
              <a:gd name="f27635" fmla="*/ f22642 1 f13365"/>
              <a:gd name="f27636" fmla="*/ f22643 1 f13365"/>
              <a:gd name="f27637" fmla="*/ f22644 1 f13366"/>
              <a:gd name="f27638" fmla="*/ f22645 1 f13365"/>
              <a:gd name="f27639" fmla="*/ f22646 1 f13365"/>
              <a:gd name="f27640" fmla="*/ f22647 1 f13365"/>
              <a:gd name="f27641" fmla="*/ f22648 1 f13365"/>
              <a:gd name="f27642" fmla="*/ f22649 1 f13366"/>
              <a:gd name="f27643" fmla="*/ f22650 1 f13365"/>
              <a:gd name="f27644" fmla="*/ f22651 1 f13365"/>
              <a:gd name="f27645" fmla="*/ f22652 1 f13365"/>
              <a:gd name="f27646" fmla="*/ f22653 1 f13365"/>
              <a:gd name="f27647" fmla="*/ f22654 1 f13365"/>
              <a:gd name="f27648" fmla="*/ f22655 1 f13365"/>
              <a:gd name="f27649" fmla="*/ f22656 1 f13365"/>
              <a:gd name="f27650" fmla="*/ f22657 1 f13365"/>
              <a:gd name="f27651" fmla="*/ f22658 1 f13365"/>
              <a:gd name="f27652" fmla="*/ f22659 1 f13365"/>
              <a:gd name="f27653" fmla="*/ f22660 1 f13366"/>
              <a:gd name="f27654" fmla="*/ f22661 1 f13365"/>
              <a:gd name="f27655" fmla="*/ f22662 1 f13365"/>
              <a:gd name="f27656" fmla="*/ f22663 1 f13365"/>
              <a:gd name="f27657" fmla="*/ f22664 1 f13365"/>
              <a:gd name="f27658" fmla="*/ f22665 1 f13365"/>
              <a:gd name="f27659" fmla="*/ f22666 1 f13365"/>
              <a:gd name="f27660" fmla="*/ f22667 1 f13365"/>
              <a:gd name="f27661" fmla="*/ f22668 1 f13365"/>
              <a:gd name="f27662" fmla="*/ f22669 1 f13365"/>
              <a:gd name="f27663" fmla="*/ f22670 1 f13365"/>
              <a:gd name="f27664" fmla="*/ f22671 1 f13366"/>
              <a:gd name="f27665" fmla="*/ f22672 1 f13365"/>
              <a:gd name="f27666" fmla="*/ f22673 1 f13365"/>
              <a:gd name="f27667" fmla="*/ f22674 1 f13365"/>
              <a:gd name="f27668" fmla="*/ f22675 1 f13365"/>
              <a:gd name="f27669" fmla="*/ f22676 1 f13365"/>
              <a:gd name="f27670" fmla="*/ f22677 1 f13365"/>
              <a:gd name="f27671" fmla="*/ f22678 1 f13365"/>
              <a:gd name="f27672" fmla="*/ f22679 1 f13365"/>
              <a:gd name="f27673" fmla="*/ f22680 1 f13365"/>
              <a:gd name="f27674" fmla="*/ f22681 1 f13365"/>
              <a:gd name="f27675" fmla="*/ f22682 1 f13365"/>
              <a:gd name="f27676" fmla="*/ f22683 1 f13366"/>
              <a:gd name="f27677" fmla="*/ f22684 1 f13365"/>
              <a:gd name="f27678" fmla="*/ f22685 1 f13366"/>
              <a:gd name="f27679" fmla="*/ f22686 1 f13365"/>
              <a:gd name="f27680" fmla="*/ f22687 1 f13365"/>
              <a:gd name="f27681" fmla="*/ f22688 1 f13365"/>
              <a:gd name="f27682" fmla="*/ f22689 1 f13365"/>
              <a:gd name="f27683" fmla="*/ f22690 1 f13365"/>
              <a:gd name="f27684" fmla="*/ f22691 1 f13365"/>
              <a:gd name="f27685" fmla="*/ f22692 1 f13365"/>
              <a:gd name="f27686" fmla="*/ f22693 1 f13365"/>
              <a:gd name="f27687" fmla="*/ f22694 1 f13365"/>
              <a:gd name="f27688" fmla="*/ f22695 1 f13365"/>
              <a:gd name="f27689" fmla="*/ f22696 1 f13365"/>
              <a:gd name="f27690" fmla="*/ f22697 1 f13365"/>
              <a:gd name="f27691" fmla="*/ f22698 1 f13365"/>
              <a:gd name="f27692" fmla="*/ f22699 1 f13365"/>
              <a:gd name="f27693" fmla="*/ f22700 1 f13365"/>
              <a:gd name="f27694" fmla="*/ f22701 1 f13365"/>
              <a:gd name="f27695" fmla="*/ f22702 1 f13365"/>
              <a:gd name="f27696" fmla="*/ f22703 1 f13365"/>
              <a:gd name="f27697" fmla="*/ f22704 1 f13366"/>
              <a:gd name="f27698" fmla="*/ f22705 1 f13365"/>
              <a:gd name="f27699" fmla="*/ f22706 1 f13365"/>
              <a:gd name="f27700" fmla="*/ f22707 1 f13365"/>
              <a:gd name="f27701" fmla="*/ f22708 1 f13365"/>
              <a:gd name="f27702" fmla="*/ f22709 1 f13365"/>
              <a:gd name="f27703" fmla="*/ f22710 1 f13365"/>
              <a:gd name="f27704" fmla="*/ f22711 1 f13365"/>
              <a:gd name="f27705" fmla="*/ f22712 1 f13365"/>
              <a:gd name="f27706" fmla="*/ f22713 1 f13365"/>
              <a:gd name="f27707" fmla="*/ f22714 1 f13365"/>
              <a:gd name="f27708" fmla="*/ f22715 1 f13365"/>
              <a:gd name="f27709" fmla="*/ f22716 1 f13366"/>
              <a:gd name="f27710" fmla="*/ f22717 1 f13365"/>
              <a:gd name="f27711" fmla="*/ f22718 1 f13366"/>
              <a:gd name="f27712" fmla="*/ f22719 1 f13365"/>
              <a:gd name="f27713" fmla="*/ f22720 1 f13365"/>
              <a:gd name="f27714" fmla="*/ f22721 1 f13366"/>
              <a:gd name="f27715" fmla="*/ f22722 1 f13365"/>
              <a:gd name="f27716" fmla="*/ f22723 1 f13365"/>
              <a:gd name="f27717" fmla="*/ f22724 1 f13365"/>
              <a:gd name="f27718" fmla="*/ f22725 1 f13365"/>
              <a:gd name="f27719" fmla="*/ f22726 1 f13365"/>
              <a:gd name="f27720" fmla="*/ f22727 1 f13365"/>
              <a:gd name="f27721" fmla="*/ f22728 1 f13365"/>
              <a:gd name="f27722" fmla="*/ f22729 1 f13365"/>
              <a:gd name="f27723" fmla="*/ f22730 1 f13365"/>
              <a:gd name="f27724" fmla="*/ f22731 1 f13365"/>
              <a:gd name="f27725" fmla="*/ f22732 1 f13365"/>
              <a:gd name="f27726" fmla="*/ f22733 1 f13365"/>
              <a:gd name="f27727" fmla="*/ f22734 1 f13365"/>
              <a:gd name="f27728" fmla="*/ f22735 1 f13365"/>
              <a:gd name="f27729" fmla="*/ f22736 1 f13365"/>
              <a:gd name="f27730" fmla="*/ f22737 1 f13365"/>
              <a:gd name="f27731" fmla="*/ f22738 1 f13366"/>
              <a:gd name="f27732" fmla="*/ f22739 1 f13365"/>
              <a:gd name="f27733" fmla="*/ f22740 1 f13366"/>
              <a:gd name="f27734" fmla="*/ f22741 1 f13365"/>
              <a:gd name="f27735" fmla="*/ f22742 1 f13365"/>
              <a:gd name="f27736" fmla="*/ f22743 1 f13365"/>
              <a:gd name="f27737" fmla="*/ f22744 1 f13365"/>
              <a:gd name="f27738" fmla="*/ f22745 1 f13365"/>
              <a:gd name="f27739" fmla="*/ f22746 1 f13365"/>
              <a:gd name="f27740" fmla="*/ f22747 1 f13365"/>
              <a:gd name="f27741" fmla="*/ f22748 1 f13365"/>
              <a:gd name="f27742" fmla="*/ f22749 1 f13365"/>
              <a:gd name="f27743" fmla="*/ f22750 1 f13365"/>
              <a:gd name="f27744" fmla="*/ f22751 1 f13365"/>
              <a:gd name="f27745" fmla="*/ f22752 1 f13365"/>
              <a:gd name="f27746" fmla="*/ f22753 1 f13365"/>
              <a:gd name="f27747" fmla="*/ f22754 1 f13365"/>
              <a:gd name="f27748" fmla="*/ f22755 1 f13365"/>
              <a:gd name="f27749" fmla="*/ f22756 1 f13365"/>
              <a:gd name="f27750" fmla="*/ f22757 1 f13366"/>
              <a:gd name="f27751" fmla="*/ f22758 1 f13365"/>
              <a:gd name="f27752" fmla="*/ f22759 1 f13365"/>
              <a:gd name="f27753" fmla="*/ f22760 1 f13365"/>
              <a:gd name="f27754" fmla="*/ f22761 1 f13366"/>
              <a:gd name="f27755" fmla="*/ f22762 1 f13365"/>
              <a:gd name="f27756" fmla="*/ f22763 1 f13366"/>
              <a:gd name="f27757" fmla="*/ f22764 1 f13365"/>
              <a:gd name="f27758" fmla="*/ f22765 1 f13365"/>
              <a:gd name="f27759" fmla="*/ f22766 1 f13365"/>
              <a:gd name="f27760" fmla="*/ f22767 1 f13366"/>
              <a:gd name="f27761" fmla="*/ f22768 1 f13365"/>
              <a:gd name="f27762" fmla="*/ f22769 1 f13366"/>
              <a:gd name="f27763" fmla="*/ f22770 1 f13365"/>
              <a:gd name="f27764" fmla="*/ f22771 1 f13365"/>
              <a:gd name="f27765" fmla="*/ f22772 1 f13365"/>
              <a:gd name="f27766" fmla="*/ f22773 1 f13365"/>
              <a:gd name="f27767" fmla="*/ f22774 1 f13365"/>
              <a:gd name="f27768" fmla="*/ f22775 1 f13365"/>
              <a:gd name="f27769" fmla="*/ f22776 1 f13365"/>
              <a:gd name="f27770" fmla="*/ f22777 1 f13365"/>
              <a:gd name="f27771" fmla="*/ f22778 1 f13365"/>
              <a:gd name="f27772" fmla="*/ f22779 1 f13365"/>
              <a:gd name="f27773" fmla="*/ f22780 1 f13365"/>
              <a:gd name="f27774" fmla="*/ f22781 1 f13365"/>
              <a:gd name="f27775" fmla="*/ f22782 1 f13366"/>
              <a:gd name="f27776" fmla="*/ f22783 1 f13366"/>
              <a:gd name="f27777" fmla="*/ f22784 1 f13365"/>
              <a:gd name="f27778" fmla="*/ f22785 1 f13366"/>
              <a:gd name="f27779" fmla="*/ f22786 1 f13365"/>
              <a:gd name="f27780" fmla="*/ f22787 1 f13365"/>
              <a:gd name="f27781" fmla="*/ f22788 1 f13365"/>
              <a:gd name="f27782" fmla="*/ f22789 1 f13365"/>
              <a:gd name="f27783" fmla="*/ f22790 1 f13365"/>
              <a:gd name="f27784" fmla="*/ f22791 1 f13365"/>
              <a:gd name="f27785" fmla="*/ f22792 1 f13365"/>
              <a:gd name="f27786" fmla="*/ f22793 1 f13365"/>
              <a:gd name="f27787" fmla="*/ f22794 1 f13365"/>
              <a:gd name="f27788" fmla="*/ f22795 1 f13365"/>
              <a:gd name="f27789" fmla="*/ f22796 1 f13365"/>
              <a:gd name="f27790" fmla="*/ f22797 1 f13365"/>
              <a:gd name="f27791" fmla="*/ f22798 1 f13365"/>
              <a:gd name="f27792" fmla="*/ f22799 1 f13365"/>
              <a:gd name="f27793" fmla="*/ f22800 1 f13365"/>
              <a:gd name="f27794" fmla="*/ f22801 1 f13365"/>
              <a:gd name="f27795" fmla="*/ f22802 1 f13365"/>
              <a:gd name="f27796" fmla="*/ f22803 1 f13365"/>
              <a:gd name="f27797" fmla="*/ f22804 1 f13365"/>
              <a:gd name="f27798" fmla="*/ f22805 1 f13366"/>
              <a:gd name="f27799" fmla="*/ f22806 1 f13365"/>
              <a:gd name="f27800" fmla="*/ f22807 1 f13366"/>
              <a:gd name="f27801" fmla="*/ f22808 1 f13365"/>
              <a:gd name="f27802" fmla="*/ f22809 1 f13365"/>
              <a:gd name="f27803" fmla="*/ f22810 1 f13365"/>
              <a:gd name="f27804" fmla="*/ f22811 1 f13365"/>
              <a:gd name="f27805" fmla="*/ f22812 1 f13365"/>
              <a:gd name="f27806" fmla="*/ f22813 1 f13365"/>
              <a:gd name="f27807" fmla="*/ f22814 1 f13365"/>
              <a:gd name="f27808" fmla="*/ f22815 1 f13365"/>
              <a:gd name="f27809" fmla="*/ f22816 1 f13365"/>
              <a:gd name="f27810" fmla="*/ f22817 1 f13365"/>
              <a:gd name="f27811" fmla="*/ f22818 1 f13365"/>
              <a:gd name="f27812" fmla="*/ f22819 1 f13365"/>
              <a:gd name="f27813" fmla="*/ f22820 1 f13365"/>
              <a:gd name="f27814" fmla="*/ f22821 1 f13365"/>
              <a:gd name="f27815" fmla="*/ f22822 1 f13365"/>
              <a:gd name="f27816" fmla="*/ f22823 1 f13365"/>
              <a:gd name="f27817" fmla="*/ f22824 1 f13366"/>
              <a:gd name="f27818" fmla="*/ f22825 1 f13365"/>
              <a:gd name="f27819" fmla="*/ f22826 1 f13365"/>
              <a:gd name="f27820" fmla="*/ f22827 1 f13365"/>
              <a:gd name="f27821" fmla="*/ f22828 1 f13366"/>
              <a:gd name="f27822" fmla="*/ f22829 1 f13365"/>
              <a:gd name="f27823" fmla="*/ f22830 1 f13366"/>
              <a:gd name="f27824" fmla="*/ f22831 1 f13365"/>
              <a:gd name="f27825" fmla="*/ f22832 1 f13366"/>
              <a:gd name="f27826" fmla="*/ f22833 1 f13365"/>
              <a:gd name="f27827" fmla="*/ f22834 1 f13366"/>
              <a:gd name="f27828" fmla="*/ f22835 1 f13365"/>
              <a:gd name="f27829" fmla="*/ f22836 1 f13365"/>
              <a:gd name="f27830" fmla="*/ f22837 1 f13365"/>
              <a:gd name="f27831" fmla="*/ f22838 1 f13366"/>
              <a:gd name="f27832" fmla="*/ f22839 1 f13365"/>
              <a:gd name="f27833" fmla="*/ f22840 1 f13366"/>
              <a:gd name="f27834" fmla="*/ f22841 1 f13366"/>
              <a:gd name="f27835" fmla="*/ f22842 1 f13366"/>
              <a:gd name="f27836" fmla="*/ f22843 1 f13365"/>
              <a:gd name="f27837" fmla="*/ f22844 1 f13366"/>
              <a:gd name="f27838" fmla="*/ f22845 1 f13365"/>
              <a:gd name="f27839" fmla="*/ f22846 1 f13365"/>
              <a:gd name="f27840" fmla="*/ f22847 1 f13366"/>
              <a:gd name="f27841" fmla="*/ f22848 1 f13365"/>
              <a:gd name="f27842" fmla="*/ f22849 1 f13365"/>
              <a:gd name="f27843" fmla="*/ f22850 1 f13365"/>
              <a:gd name="f27844" fmla="*/ f22851 1 f13365"/>
              <a:gd name="f27845" fmla="*/ f22852 1 f13365"/>
              <a:gd name="f27846" fmla="*/ f22853 1 f13365"/>
              <a:gd name="f27847" fmla="*/ f22854 1 f13365"/>
              <a:gd name="f27848" fmla="*/ f22855 1 f13365"/>
              <a:gd name="f27849" fmla="*/ f22856 1 f13365"/>
              <a:gd name="f27850" fmla="*/ f22857 1 f13365"/>
              <a:gd name="f27851" fmla="*/ f22858 1 f13365"/>
              <a:gd name="f27852" fmla="*/ f22859 1 f13365"/>
              <a:gd name="f27853" fmla="*/ f22860 1 f13365"/>
              <a:gd name="f27854" fmla="*/ f22861 1 f13365"/>
              <a:gd name="f27855" fmla="*/ f22862 1 f13365"/>
              <a:gd name="f27856" fmla="*/ f22863 1 f13365"/>
              <a:gd name="f27857" fmla="*/ f22864 1 f13365"/>
              <a:gd name="f27858" fmla="*/ f22865 1 f13365"/>
              <a:gd name="f27859" fmla="*/ f22866 1 f13365"/>
              <a:gd name="f27860" fmla="*/ f22867 1 f13365"/>
              <a:gd name="f27861" fmla="*/ f22868 1 f13365"/>
              <a:gd name="f27862" fmla="*/ f22869 1 f13365"/>
              <a:gd name="f27863" fmla="*/ f22870 1 f13365"/>
              <a:gd name="f27864" fmla="*/ f22871 1 f13365"/>
              <a:gd name="f27865" fmla="*/ f22872 1 f13365"/>
              <a:gd name="f27866" fmla="*/ f22873 1 f13366"/>
              <a:gd name="f27867" fmla="*/ f22874 1 f13365"/>
              <a:gd name="f27868" fmla="*/ f22875 1 f13366"/>
              <a:gd name="f27869" fmla="*/ f22876 1 f13365"/>
              <a:gd name="f27870" fmla="*/ f22877 1 f13365"/>
              <a:gd name="f27871" fmla="*/ f22878 1 f13365"/>
              <a:gd name="f27872" fmla="*/ f22879 1 f13365"/>
              <a:gd name="f27873" fmla="*/ f22880 1 f13365"/>
              <a:gd name="f27874" fmla="*/ f22881 1 f13365"/>
              <a:gd name="f27875" fmla="*/ f22882 1 f13365"/>
              <a:gd name="f27876" fmla="*/ f22883 1 f13365"/>
              <a:gd name="f27877" fmla="*/ f22884 1 f13365"/>
              <a:gd name="f27878" fmla="*/ f22885 1 f13365"/>
              <a:gd name="f27879" fmla="*/ f22886 1 f13365"/>
              <a:gd name="f27880" fmla="*/ f22887 1 f13365"/>
              <a:gd name="f27881" fmla="*/ f22888 1 f13365"/>
              <a:gd name="f27882" fmla="*/ f22889 1 f13365"/>
              <a:gd name="f27883" fmla="*/ f22890 1 f13365"/>
              <a:gd name="f27884" fmla="*/ f22891 1 f13365"/>
              <a:gd name="f27885" fmla="*/ f22892 1 f13365"/>
              <a:gd name="f27886" fmla="*/ f22893 1 f13365"/>
              <a:gd name="f27887" fmla="*/ f22894 1 f13365"/>
              <a:gd name="f27888" fmla="*/ f22895 1 f13365"/>
              <a:gd name="f27889" fmla="*/ f22896 1 f13365"/>
              <a:gd name="f27890" fmla="*/ f22897 1 f13365"/>
              <a:gd name="f27891" fmla="*/ f22898 1 f13365"/>
              <a:gd name="f27892" fmla="*/ f22899 1 f13365"/>
              <a:gd name="f27893" fmla="*/ f22900 1 f13365"/>
              <a:gd name="f27894" fmla="*/ f22901 1 f13365"/>
              <a:gd name="f27895" fmla="*/ f22902 1 f13365"/>
              <a:gd name="f27896" fmla="*/ f22903 1 f13365"/>
              <a:gd name="f27897" fmla="*/ f22904 1 f13365"/>
              <a:gd name="f27898" fmla="*/ f22905 1 f13365"/>
              <a:gd name="f27899" fmla="*/ f22906 1 f13365"/>
              <a:gd name="f27900" fmla="*/ f22907 1 f13365"/>
              <a:gd name="f27901" fmla="*/ f22908 1 f13365"/>
              <a:gd name="f27902" fmla="*/ f22909 1 f13365"/>
              <a:gd name="f27903" fmla="*/ f22910 1 f13365"/>
              <a:gd name="f27904" fmla="*/ f22911 1 f13365"/>
              <a:gd name="f27905" fmla="*/ f22912 1 f13365"/>
              <a:gd name="f27906" fmla="*/ f22913 1 f13365"/>
              <a:gd name="f27907" fmla="*/ f22914 1 f13365"/>
              <a:gd name="f27908" fmla="*/ f22915 1 f13365"/>
              <a:gd name="f27909" fmla="*/ f22916 1 f13365"/>
              <a:gd name="f27910" fmla="*/ f22917 1 f13365"/>
              <a:gd name="f27911" fmla="*/ f22918 1 f13365"/>
              <a:gd name="f27912" fmla="*/ f22919 1 f13366"/>
              <a:gd name="f27913" fmla="*/ f22920 1 f13366"/>
              <a:gd name="f27914" fmla="*/ f22921 1 f13365"/>
              <a:gd name="f27915" fmla="*/ f22922 1 f13365"/>
              <a:gd name="f27916" fmla="*/ f22923 1 f13365"/>
              <a:gd name="f27917" fmla="*/ f22924 1 f13365"/>
              <a:gd name="f27918" fmla="*/ f22925 1 f13365"/>
              <a:gd name="f27919" fmla="*/ f22926 1 f13365"/>
              <a:gd name="f27920" fmla="*/ f22927 1 f13365"/>
              <a:gd name="f27921" fmla="*/ f22928 1 f13365"/>
              <a:gd name="f27922" fmla="*/ f22929 1 f13365"/>
              <a:gd name="f27923" fmla="*/ f22930 1 f13365"/>
              <a:gd name="f27924" fmla="*/ f22931 1 f13365"/>
              <a:gd name="f27925" fmla="*/ f22932 1 f13365"/>
              <a:gd name="f27926" fmla="*/ f22933 1 f13365"/>
              <a:gd name="f27927" fmla="*/ f22934 1 f13365"/>
              <a:gd name="f27928" fmla="*/ f22935 1 f13365"/>
              <a:gd name="f27929" fmla="*/ f22936 1 f13365"/>
              <a:gd name="f27930" fmla="*/ f22937 1 f13365"/>
              <a:gd name="f27931" fmla="*/ f22938 1 f13365"/>
              <a:gd name="f27932" fmla="*/ f22939 1 f13365"/>
              <a:gd name="f27933" fmla="*/ f22940 1 f13365"/>
              <a:gd name="f27934" fmla="*/ f22941 1 f13366"/>
              <a:gd name="f27935" fmla="*/ f22942 1 f13365"/>
              <a:gd name="f27936" fmla="*/ f22943 1 f13365"/>
              <a:gd name="f27937" fmla="*/ f22944 1 f13365"/>
              <a:gd name="f27938" fmla="*/ f22945 1 f13365"/>
              <a:gd name="f27939" fmla="*/ f22946 1 f13365"/>
              <a:gd name="f27940" fmla="*/ f22947 1 f13365"/>
              <a:gd name="f27941" fmla="*/ f22948 1 f13365"/>
              <a:gd name="f27942" fmla="*/ f22949 1 f13365"/>
              <a:gd name="f27943" fmla="*/ f22950 1 f13365"/>
              <a:gd name="f27944" fmla="*/ f22951 1 f13365"/>
              <a:gd name="f27945" fmla="*/ f22952 1 f13365"/>
              <a:gd name="f27946" fmla="*/ f22953 1 f13365"/>
              <a:gd name="f27947" fmla="*/ f22954 1 f13365"/>
              <a:gd name="f27948" fmla="*/ f22955 1 f13365"/>
              <a:gd name="f27949" fmla="*/ f22956 1 f13365"/>
              <a:gd name="f27950" fmla="*/ f22957 1 f13365"/>
              <a:gd name="f27951" fmla="*/ f22958 1 f13365"/>
              <a:gd name="f27952" fmla="*/ f22959 1 f13365"/>
              <a:gd name="f27953" fmla="*/ f22960 1 f13365"/>
              <a:gd name="f27954" fmla="*/ f22961 1 f13366"/>
              <a:gd name="f27955" fmla="*/ f22962 1 f13365"/>
              <a:gd name="f27956" fmla="*/ f22963 1 f13366"/>
              <a:gd name="f27957" fmla="*/ f22964 1 f13365"/>
              <a:gd name="f27958" fmla="*/ f22965 1 f13365"/>
              <a:gd name="f27959" fmla="*/ f22966 1 f13365"/>
              <a:gd name="f27960" fmla="*/ f22967 1 f13365"/>
              <a:gd name="f27961" fmla="*/ f22968 1 f13366"/>
              <a:gd name="f27962" fmla="*/ f22969 1 f13365"/>
              <a:gd name="f27963" fmla="*/ f22970 1 f13366"/>
              <a:gd name="f27964" fmla="*/ f22971 1 f13365"/>
              <a:gd name="f27965" fmla="*/ f22972 1 f13365"/>
              <a:gd name="f27966" fmla="*/ f22973 1 f13365"/>
              <a:gd name="f27967" fmla="*/ f22974 1 f13365"/>
              <a:gd name="f27968" fmla="*/ f22975 1 f13366"/>
              <a:gd name="f27969" fmla="*/ f22976 1 f13365"/>
              <a:gd name="f27970" fmla="*/ f22977 1 f13365"/>
              <a:gd name="f27971" fmla="*/ f22978 1 f13365"/>
              <a:gd name="f27972" fmla="*/ f22979 1 f13366"/>
              <a:gd name="f27973" fmla="*/ f22980 1 f13365"/>
              <a:gd name="f27974" fmla="*/ f22981 1 f13365"/>
              <a:gd name="f27975" fmla="*/ f22982 1 f13365"/>
              <a:gd name="f27976" fmla="*/ f22983 1 f13365"/>
              <a:gd name="f27977" fmla="*/ f22984 1 f13366"/>
              <a:gd name="f27978" fmla="*/ f22985 1 f13365"/>
              <a:gd name="f27979" fmla="*/ f22986 1 f13365"/>
              <a:gd name="f27980" fmla="*/ f22987 1 f13365"/>
              <a:gd name="f27981" fmla="*/ f22988 1 f13365"/>
              <a:gd name="f27982" fmla="*/ f22989 1 f13366"/>
              <a:gd name="f27983" fmla="*/ f22990 1 f13365"/>
              <a:gd name="f27984" fmla="*/ f22991 1 f13365"/>
              <a:gd name="f27985" fmla="*/ f22992 1 f13365"/>
              <a:gd name="f27986" fmla="*/ f22993 1 f13365"/>
              <a:gd name="f27987" fmla="*/ f22994 1 f13366"/>
              <a:gd name="f27988" fmla="*/ f22995 1 f13365"/>
              <a:gd name="f27989" fmla="*/ f22996 1 f13365"/>
              <a:gd name="f27990" fmla="*/ f22997 1 f13365"/>
              <a:gd name="f27991" fmla="*/ f22998 1 f13365"/>
              <a:gd name="f27992" fmla="*/ f22999 1 f13365"/>
              <a:gd name="f27993" fmla="*/ f23000 1 f13365"/>
              <a:gd name="f27994" fmla="*/ f23001 1 f13365"/>
              <a:gd name="f27995" fmla="*/ f23002 1 f13365"/>
              <a:gd name="f27996" fmla="*/ f23003 1 f13365"/>
              <a:gd name="f27997" fmla="*/ f23004 1 f13365"/>
              <a:gd name="f27998" fmla="*/ f23005 1 f13366"/>
              <a:gd name="f27999" fmla="*/ f23006 1 f13365"/>
              <a:gd name="f28000" fmla="*/ f23007 1 f13365"/>
              <a:gd name="f28001" fmla="*/ f23008 1 f13366"/>
              <a:gd name="f28002" fmla="*/ f23009 1 f13365"/>
              <a:gd name="f28003" fmla="*/ f23010 1 f13366"/>
              <a:gd name="f28004" fmla="*/ f23011 1 f13365"/>
              <a:gd name="f28005" fmla="*/ f23012 1 f13365"/>
              <a:gd name="f28006" fmla="*/ f23013 1 f13366"/>
              <a:gd name="f28007" fmla="*/ f23014 1 f13365"/>
              <a:gd name="f28008" fmla="*/ f23015 1 f13365"/>
              <a:gd name="f28009" fmla="*/ f23016 1 f13365"/>
              <a:gd name="f28010" fmla="*/ f23017 1 f13366"/>
              <a:gd name="f28011" fmla="*/ f23018 1 f13365"/>
              <a:gd name="f28012" fmla="*/ f23019 1 f13365"/>
              <a:gd name="f28013" fmla="*/ f23020 1 f13365"/>
              <a:gd name="f28014" fmla="*/ f23021 1 f13366"/>
              <a:gd name="f28015" fmla="*/ f23022 1 f13365"/>
              <a:gd name="f28016" fmla="*/ f23023 1 f13365"/>
              <a:gd name="f28017" fmla="*/ f23024 1 f13365"/>
              <a:gd name="f28018" fmla="*/ f23025 1 f13366"/>
              <a:gd name="f28019" fmla="*/ f23026 1 f13365"/>
              <a:gd name="f28020" fmla="*/ f23027 1 f13365"/>
              <a:gd name="f28021" fmla="*/ f23028 1 f13365"/>
              <a:gd name="f28022" fmla="*/ f23029 1 f13365"/>
              <a:gd name="f28023" fmla="*/ f23030 1 f13366"/>
              <a:gd name="f28024" fmla="*/ f23031 1 f13365"/>
              <a:gd name="f28025" fmla="*/ f23032 1 f13365"/>
              <a:gd name="f28026" fmla="*/ f23033 1 f13365"/>
              <a:gd name="f28027" fmla="*/ f23034 1 f13365"/>
              <a:gd name="f28028" fmla="*/ f23035 1 f13366"/>
              <a:gd name="f28029" fmla="*/ f23036 1 f13365"/>
              <a:gd name="f28030" fmla="*/ f23037 1 f13365"/>
              <a:gd name="f28031" fmla="*/ f23038 1 f13365"/>
              <a:gd name="f28032" fmla="*/ f23039 1 f13365"/>
              <a:gd name="f28033" fmla="*/ f23040 1 f13365"/>
              <a:gd name="f28034" fmla="*/ f23041 1 f13365"/>
              <a:gd name="f28035" fmla="*/ f23042 1 f13365"/>
              <a:gd name="f28036" fmla="*/ f23043 1 f13365"/>
              <a:gd name="f28037" fmla="*/ f23044 1 f13365"/>
              <a:gd name="f28038" fmla="*/ f23045 1 f13365"/>
              <a:gd name="f28039" fmla="*/ f23046 1 f13365"/>
              <a:gd name="f28040" fmla="*/ f23047 1 f13365"/>
              <a:gd name="f28041" fmla="*/ f23048 1 f13365"/>
              <a:gd name="f28042" fmla="*/ f23049 1 f13365"/>
              <a:gd name="f28043" fmla="*/ f23050 1 f13365"/>
              <a:gd name="f28044" fmla="*/ f23051 1 f13365"/>
              <a:gd name="f28045" fmla="*/ f23052 1 f13365"/>
              <a:gd name="f28046" fmla="*/ f23053 1 f13365"/>
              <a:gd name="f28047" fmla="*/ f23054 1 f13365"/>
              <a:gd name="f28048" fmla="*/ f23055 1 f13365"/>
              <a:gd name="f28049" fmla="*/ f23056 1 f13365"/>
              <a:gd name="f28050" fmla="*/ f23057 1 f13365"/>
              <a:gd name="f28051" fmla="*/ f23058 1 f13366"/>
              <a:gd name="f28052" fmla="*/ f23059 1 f13365"/>
              <a:gd name="f28053" fmla="*/ f23060 1 f13366"/>
              <a:gd name="f28054" fmla="*/ f23061 1 f13365"/>
              <a:gd name="f28055" fmla="*/ f23062 1 f13365"/>
              <a:gd name="f28056" fmla="*/ f23063 1 f13365"/>
              <a:gd name="f28057" fmla="*/ f23064 1 f13365"/>
              <a:gd name="f28058" fmla="*/ f23065 1 f13365"/>
              <a:gd name="f28059" fmla="*/ f23066 1 f13365"/>
              <a:gd name="f28060" fmla="*/ f23067 1 f13365"/>
              <a:gd name="f28061" fmla="*/ f23068 1 f13365"/>
              <a:gd name="f28062" fmla="*/ f23069 1 f13365"/>
              <a:gd name="f28063" fmla="*/ f23070 1 f13365"/>
              <a:gd name="f28064" fmla="*/ f23071 1 f13365"/>
              <a:gd name="f28065" fmla="*/ f23072 1 f13365"/>
              <a:gd name="f28066" fmla="*/ f23073 1 f13365"/>
              <a:gd name="f28067" fmla="*/ f23074 1 f13365"/>
              <a:gd name="f28068" fmla="*/ f23075 1 f13365"/>
              <a:gd name="f28069" fmla="*/ f23076 1 f13365"/>
              <a:gd name="f28070" fmla="*/ f23077 1 f13365"/>
              <a:gd name="f28071" fmla="*/ f23078 1 f13366"/>
              <a:gd name="f28072" fmla="*/ f23079 1 f13365"/>
              <a:gd name="f28073" fmla="*/ f23080 1 f13366"/>
              <a:gd name="f28074" fmla="*/ f23081 1 f13365"/>
              <a:gd name="f28075" fmla="*/ f23082 1 f13365"/>
              <a:gd name="f28076" fmla="*/ f23083 1 f13365"/>
              <a:gd name="f28077" fmla="*/ f23084 1 f13365"/>
              <a:gd name="f28078" fmla="*/ f23085 1 f13365"/>
              <a:gd name="f28079" fmla="*/ f23086 1 f13365"/>
              <a:gd name="f28080" fmla="*/ f23087 1 f13365"/>
              <a:gd name="f28081" fmla="*/ f23088 1 f13366"/>
              <a:gd name="f28082" fmla="*/ f23089 1 f13366"/>
              <a:gd name="f28083" fmla="*/ f23090 1 f13365"/>
              <a:gd name="f28084" fmla="*/ f23091 1 f13366"/>
              <a:gd name="f28085" fmla="*/ f23092 1 f13365"/>
              <a:gd name="f28086" fmla="*/ f23093 1 f13366"/>
              <a:gd name="f28087" fmla="*/ f23094 1 f13365"/>
              <a:gd name="f28088" fmla="*/ f23095 1 f13365"/>
              <a:gd name="f28089" fmla="*/ f23096 1 f13365"/>
              <a:gd name="f28090" fmla="*/ f23097 1 f13365"/>
              <a:gd name="f28091" fmla="*/ f23098 1 f13366"/>
              <a:gd name="f28092" fmla="*/ f23099 1 f13365"/>
              <a:gd name="f28093" fmla="*/ f23100 1 f13366"/>
              <a:gd name="f28094" fmla="*/ f23101 1 f13365"/>
              <a:gd name="f28095" fmla="*/ f23102 1 f13366"/>
              <a:gd name="f28096" fmla="*/ f23103 1 f13365"/>
              <a:gd name="f28097" fmla="*/ f23104 1 f13366"/>
              <a:gd name="f28098" fmla="*/ f23105 1 f13365"/>
              <a:gd name="f28099" fmla="*/ f23106 1 f13366"/>
              <a:gd name="f28100" fmla="*/ f23107 1 f13365"/>
              <a:gd name="f28101" fmla="*/ f23108 1 f13365"/>
              <a:gd name="f28102" fmla="*/ f23109 1 f13366"/>
              <a:gd name="f28103" fmla="*/ f23110 1 f13365"/>
              <a:gd name="f28104" fmla="*/ f23111 1 f13366"/>
              <a:gd name="f28105" fmla="*/ f23112 1 f13365"/>
              <a:gd name="f28106" fmla="*/ f23113 1 f13365"/>
              <a:gd name="f28107" fmla="*/ f23114 1 f13365"/>
              <a:gd name="f28108" fmla="*/ f23115 1 f13365"/>
              <a:gd name="f28109" fmla="*/ f23116 1 f13365"/>
              <a:gd name="f28110" fmla="*/ f23117 1 f13365"/>
              <a:gd name="f28111" fmla="*/ f23118 1 f13365"/>
              <a:gd name="f28112" fmla="*/ f23119 1 f13365"/>
              <a:gd name="f28113" fmla="*/ f23120 1 f13365"/>
              <a:gd name="f28114" fmla="*/ f23121 1 f13365"/>
              <a:gd name="f28115" fmla="*/ f23122 1 f13365"/>
              <a:gd name="f28116" fmla="*/ f23123 1 f13365"/>
              <a:gd name="f28117" fmla="*/ f23124 1 f13365"/>
              <a:gd name="f28118" fmla="*/ f23125 1 f13365"/>
              <a:gd name="f28119" fmla="*/ f23126 1 f13365"/>
              <a:gd name="f28120" fmla="*/ f23127 1 f13366"/>
              <a:gd name="f28121" fmla="*/ f23128 1 f13365"/>
              <a:gd name="f28122" fmla="*/ f23129 1 f13365"/>
              <a:gd name="f28123" fmla="*/ f23130 1 f13365"/>
              <a:gd name="f28124" fmla="*/ f23131 1 f13366"/>
              <a:gd name="f28125" fmla="*/ f23132 1 f13365"/>
              <a:gd name="f28126" fmla="*/ f23133 1 f13366"/>
              <a:gd name="f28127" fmla="*/ f23134 1 f13365"/>
              <a:gd name="f28128" fmla="*/ f23135 1 f13366"/>
              <a:gd name="f28129" fmla="*/ f23136 1 f13365"/>
              <a:gd name="f28130" fmla="*/ f23137 1 f13365"/>
              <a:gd name="f28131" fmla="*/ f23138 1 f13365"/>
              <a:gd name="f28132" fmla="*/ f23139 1 f13366"/>
              <a:gd name="f28133" fmla="*/ f23140 1 f13365"/>
              <a:gd name="f28134" fmla="*/ f23141 1 f13366"/>
              <a:gd name="f28135" fmla="*/ f23142 1 f13365"/>
              <a:gd name="f28136" fmla="*/ f23143 1 f13365"/>
              <a:gd name="f28137" fmla="*/ f23144 1 f13365"/>
              <a:gd name="f28138" fmla="*/ f23145 1 f13365"/>
              <a:gd name="f28139" fmla="*/ f23146 1 f13365"/>
              <a:gd name="f28140" fmla="*/ f23147 1 f13365"/>
              <a:gd name="f28141" fmla="*/ f23148 1 f13365"/>
              <a:gd name="f28142" fmla="*/ f23149 1 f13365"/>
              <a:gd name="f28143" fmla="*/ f23150 1 f13365"/>
              <a:gd name="f28144" fmla="*/ f23151 1 f13365"/>
              <a:gd name="f28145" fmla="*/ f23152 1 f13365"/>
              <a:gd name="f28146" fmla="*/ f23153 1 f13365"/>
              <a:gd name="f28147" fmla="*/ f23154 1 f13365"/>
              <a:gd name="f28148" fmla="*/ f23155 1 f13365"/>
              <a:gd name="f28149" fmla="*/ f23156 1 f13366"/>
              <a:gd name="f28150" fmla="*/ f23157 1 f13365"/>
              <a:gd name="f28151" fmla="*/ f23158 1 f13365"/>
              <a:gd name="f28152" fmla="*/ f23159 1 f13365"/>
              <a:gd name="f28153" fmla="*/ f23160 1 f13365"/>
              <a:gd name="f28154" fmla="*/ f23161 1 f13365"/>
              <a:gd name="f28155" fmla="*/ f23162 1 f13365"/>
              <a:gd name="f28156" fmla="*/ f23163 1 f13365"/>
              <a:gd name="f28157" fmla="*/ f23164 1 f13365"/>
              <a:gd name="f28158" fmla="*/ f23165 1 f13365"/>
              <a:gd name="f28159" fmla="*/ f23166 1 f13366"/>
              <a:gd name="f28160" fmla="*/ f23167 1 f13365"/>
              <a:gd name="f28161" fmla="*/ f23168 1 f13366"/>
              <a:gd name="f28162" fmla="*/ f23169 1 f13365"/>
              <a:gd name="f28163" fmla="*/ f23170 1 f13366"/>
              <a:gd name="f28164" fmla="*/ f23171 1 f13365"/>
              <a:gd name="f28165" fmla="*/ f23172 1 f13366"/>
              <a:gd name="f28166" fmla="*/ f23173 1 f13365"/>
              <a:gd name="f28167" fmla="*/ f23174 1 f13366"/>
              <a:gd name="f28168" fmla="*/ f23175 1 f13365"/>
              <a:gd name="f28169" fmla="*/ f23176 1 f13366"/>
              <a:gd name="f28170" fmla="*/ f23177 1 f13365"/>
              <a:gd name="f28171" fmla="*/ f23178 1 f13366"/>
              <a:gd name="f28172" fmla="*/ f23179 1 f13365"/>
              <a:gd name="f28173" fmla="*/ f23180 1 f13365"/>
              <a:gd name="f28174" fmla="*/ f23181 1 f13365"/>
              <a:gd name="f28175" fmla="*/ f23182 1 f13365"/>
              <a:gd name="f28176" fmla="*/ f23183 1 f13366"/>
              <a:gd name="f28177" fmla="*/ f23184 1 f13365"/>
              <a:gd name="f28178" fmla="*/ f23185 1 f13365"/>
              <a:gd name="f28179" fmla="*/ f23186 1 f13366"/>
              <a:gd name="f28180" fmla="*/ f23187 1 f13365"/>
              <a:gd name="f28181" fmla="*/ f23188 1 f13365"/>
              <a:gd name="f28182" fmla="*/ f23189 1 f13365"/>
              <a:gd name="f28183" fmla="*/ f23190 1 f13366"/>
              <a:gd name="f28184" fmla="*/ f23191 1 f13365"/>
              <a:gd name="f28185" fmla="*/ f23192 1 f13365"/>
              <a:gd name="f28186" fmla="*/ f23193 1 f13365"/>
              <a:gd name="f28187" fmla="*/ f23194 1 f13365"/>
              <a:gd name="f28188" fmla="*/ f23195 1 f13365"/>
              <a:gd name="f28189" fmla="*/ f23196 1 f13366"/>
              <a:gd name="f28190" fmla="*/ f23197 1 f13365"/>
              <a:gd name="f28191" fmla="*/ f23198 1 f13365"/>
              <a:gd name="f28192" fmla="*/ f23199 1 f13365"/>
              <a:gd name="f28193" fmla="*/ f23200 1 f13366"/>
              <a:gd name="f28194" fmla="*/ f23201 1 f13365"/>
              <a:gd name="f28195" fmla="*/ f23202 1 f13366"/>
              <a:gd name="f28196" fmla="*/ f23203 1 f13365"/>
              <a:gd name="f28197" fmla="*/ f23204 1 f13366"/>
              <a:gd name="f28198" fmla="*/ f23205 1 f13365"/>
              <a:gd name="f28199" fmla="*/ f23206 1 f13366"/>
              <a:gd name="f28200" fmla="*/ f23207 1 f13365"/>
              <a:gd name="f28201" fmla="*/ f23208 1 f13365"/>
              <a:gd name="f28202" fmla="*/ f23209 1 f13365"/>
              <a:gd name="f28203" fmla="*/ f23210 1 f13365"/>
              <a:gd name="f28204" fmla="*/ f23211 1 f13365"/>
              <a:gd name="f28205" fmla="*/ f23212 1 f13365"/>
              <a:gd name="f28206" fmla="*/ f23213 1 f13365"/>
              <a:gd name="f28207" fmla="*/ f23214 1 f13365"/>
              <a:gd name="f28208" fmla="*/ f23215 1 f13366"/>
              <a:gd name="f28209" fmla="*/ f23216 1 f13365"/>
              <a:gd name="f28210" fmla="*/ f23217 1 f13366"/>
              <a:gd name="f28211" fmla="*/ f23218 1 f13365"/>
              <a:gd name="f28212" fmla="*/ f23219 1 f13366"/>
              <a:gd name="f28213" fmla="*/ f23220 1 f13365"/>
              <a:gd name="f28214" fmla="*/ f23221 1 f13365"/>
              <a:gd name="f28215" fmla="*/ f23222 1 f13366"/>
              <a:gd name="f28216" fmla="*/ f23223 1 f13365"/>
              <a:gd name="f28217" fmla="*/ f23224 1 f13365"/>
              <a:gd name="f28218" fmla="*/ f23225 1 f13365"/>
              <a:gd name="f28219" fmla="*/ f23226 1 f13366"/>
              <a:gd name="f28220" fmla="*/ f23227 1 f13365"/>
              <a:gd name="f28221" fmla="*/ f23228 1 f13365"/>
              <a:gd name="f28222" fmla="*/ f23229 1 f13365"/>
              <a:gd name="f28223" fmla="*/ f23230 1 f13365"/>
              <a:gd name="f28224" fmla="*/ f23231 1 f13366"/>
              <a:gd name="f28225" fmla="*/ f23232 1 f13365"/>
              <a:gd name="f28226" fmla="*/ f23233 1 f13366"/>
              <a:gd name="f28227" fmla="*/ f23234 1 f13365"/>
              <a:gd name="f28228" fmla="*/ f23235 1 f13365"/>
              <a:gd name="f28229" fmla="*/ f23236 1 f13365"/>
              <a:gd name="f28230" fmla="*/ f23237 1 f13365"/>
              <a:gd name="f28231" fmla="*/ f23238 1 f13365"/>
              <a:gd name="f28232" fmla="*/ f23239 1 f13365"/>
              <a:gd name="f28233" fmla="*/ f23240 1 f13365"/>
              <a:gd name="f28234" fmla="*/ f23241 1 f13365"/>
              <a:gd name="f28235" fmla="*/ f23242 1 f13365"/>
              <a:gd name="f28236" fmla="*/ f23243 1 f13365"/>
              <a:gd name="f28237" fmla="*/ f23244 1 f13366"/>
              <a:gd name="f28238" fmla="*/ f23245 1 f13365"/>
              <a:gd name="f28239" fmla="*/ f23246 1 f13366"/>
              <a:gd name="f28240" fmla="*/ f23247 1 f13365"/>
              <a:gd name="f28241" fmla="*/ f23248 1 f13365"/>
              <a:gd name="f28242" fmla="*/ f23249 1 f13365"/>
              <a:gd name="f28243" fmla="*/ f23250 1 f13365"/>
              <a:gd name="f28244" fmla="*/ f23251 1 f13366"/>
              <a:gd name="f28245" fmla="*/ f23252 1 f13365"/>
              <a:gd name="f28246" fmla="*/ f23253 1 f13365"/>
              <a:gd name="f28247" fmla="*/ f23254 1 f13365"/>
              <a:gd name="f28248" fmla="*/ f23255 1 f13365"/>
              <a:gd name="f28249" fmla="*/ f23256 1 f13365"/>
              <a:gd name="f28250" fmla="*/ f23257 1 f13366"/>
              <a:gd name="f28251" fmla="*/ f23258 1 f13365"/>
              <a:gd name="f28252" fmla="*/ f23259 1 f13366"/>
              <a:gd name="f28253" fmla="*/ f23260 1 f13365"/>
              <a:gd name="f28254" fmla="*/ f23261 1 f13365"/>
              <a:gd name="f28255" fmla="*/ f23262 1 f13365"/>
              <a:gd name="f28256" fmla="*/ f23263 1 f13366"/>
              <a:gd name="f28257" fmla="*/ f23264 1 f13365"/>
              <a:gd name="f28258" fmla="*/ f23265 1 f13365"/>
              <a:gd name="f28259" fmla="*/ f23266 1 f13365"/>
              <a:gd name="f28260" fmla="*/ f23267 1 f13366"/>
              <a:gd name="f28261" fmla="*/ f23268 1 f13365"/>
              <a:gd name="f28262" fmla="*/ f23269 1 f13366"/>
              <a:gd name="f28263" fmla="*/ f23270 1 f13365"/>
              <a:gd name="f28264" fmla="*/ f23271 1 f13366"/>
              <a:gd name="f28265" fmla="*/ f23272 1 f13365"/>
              <a:gd name="f28266" fmla="*/ f23273 1 f13366"/>
              <a:gd name="f28267" fmla="*/ f23274 1 f13365"/>
              <a:gd name="f28268" fmla="*/ f23275 1 f13366"/>
              <a:gd name="f28269" fmla="*/ f23276 1 f13365"/>
              <a:gd name="f28270" fmla="*/ f23277 1 f13365"/>
              <a:gd name="f28271" fmla="*/ f23278 1 f13365"/>
              <a:gd name="f28272" fmla="*/ f23279 1 f13366"/>
              <a:gd name="f28273" fmla="*/ f23280 1 f13365"/>
              <a:gd name="f28274" fmla="*/ f23281 1 f13365"/>
              <a:gd name="f28275" fmla="*/ f23282 1 f13365"/>
              <a:gd name="f28276" fmla="*/ f23283 1 f13366"/>
              <a:gd name="f28277" fmla="*/ f23284 1 f13365"/>
              <a:gd name="f28278" fmla="*/ f23285 1 f13365"/>
              <a:gd name="f28279" fmla="*/ f23286 1 f13365"/>
              <a:gd name="f28280" fmla="*/ f23287 1 f13366"/>
              <a:gd name="f28281" fmla="*/ f23288 1 f13365"/>
              <a:gd name="f28282" fmla="*/ f23289 1 f13365"/>
              <a:gd name="f28283" fmla="*/ f23290 1 f13365"/>
              <a:gd name="f28284" fmla="*/ f23291 1 f13366"/>
              <a:gd name="f28285" fmla="*/ f23292 1 f13365"/>
              <a:gd name="f28286" fmla="*/ f23293 1 f13366"/>
              <a:gd name="f28287" fmla="*/ f23294 1 f13365"/>
              <a:gd name="f28288" fmla="*/ f23295 1 f13366"/>
              <a:gd name="f28289" fmla="*/ f23296 1 f13365"/>
              <a:gd name="f28290" fmla="*/ f23297 1 f13365"/>
              <a:gd name="f28291" fmla="*/ f23298 1 f13365"/>
              <a:gd name="f28292" fmla="*/ f23299 1 f13365"/>
              <a:gd name="f28293" fmla="*/ f23300 1 f13365"/>
              <a:gd name="f28294" fmla="*/ f23301 1 f13365"/>
              <a:gd name="f28295" fmla="*/ f23302 1 f13366"/>
              <a:gd name="f28296" fmla="*/ f23303 1 f13365"/>
              <a:gd name="f28297" fmla="*/ f23304 1 f13366"/>
              <a:gd name="f28298" fmla="*/ f23305 1 f13365"/>
              <a:gd name="f28299" fmla="*/ f23306 1 f13365"/>
              <a:gd name="f28300" fmla="*/ f23307 1 f13366"/>
              <a:gd name="f28301" fmla="*/ f23308 1 f13365"/>
              <a:gd name="f28302" fmla="*/ f23309 1 f13365"/>
              <a:gd name="f28303" fmla="*/ f23310 1 f13365"/>
              <a:gd name="f28304" fmla="*/ f23311 1 f13365"/>
              <a:gd name="f28305" fmla="*/ f23312 1 f13365"/>
              <a:gd name="f28306" fmla="*/ f23313 1 f13365"/>
              <a:gd name="f28307" fmla="*/ f23314 1 f13366"/>
              <a:gd name="f28308" fmla="*/ f23315 1 f13365"/>
              <a:gd name="f28309" fmla="*/ f23316 1 f13365"/>
              <a:gd name="f28310" fmla="*/ f23317 1 f13366"/>
              <a:gd name="f28311" fmla="*/ f23318 1 f13365"/>
              <a:gd name="f28312" fmla="*/ f23319 1 f13365"/>
              <a:gd name="f28313" fmla="*/ f23320 1 f13366"/>
              <a:gd name="f28314" fmla="*/ f23321 1 f13365"/>
              <a:gd name="f28315" fmla="*/ f23322 1 f13366"/>
              <a:gd name="f28316" fmla="*/ f23323 1 f13365"/>
              <a:gd name="f28317" fmla="*/ f23324 1 f13366"/>
              <a:gd name="f28318" fmla="*/ f23325 1 f13365"/>
              <a:gd name="f28319" fmla="*/ f23326 1 f13366"/>
              <a:gd name="f28320" fmla="*/ f23327 1 f13365"/>
              <a:gd name="f28321" fmla="*/ f23328 1 f13365"/>
              <a:gd name="f28322" fmla="*/ f23329 1 f13365"/>
              <a:gd name="f28323" fmla="*/ f23330 1 f13365"/>
              <a:gd name="f28324" fmla="*/ f23331 1 f13366"/>
              <a:gd name="f28325" fmla="*/ f23332 1 f13365"/>
              <a:gd name="f28326" fmla="*/ f23333 1 f13366"/>
              <a:gd name="f28327" fmla="*/ f23334 1 f13365"/>
              <a:gd name="f28328" fmla="*/ f23335 1 f13365"/>
              <a:gd name="f28329" fmla="*/ f23336 1 f13366"/>
              <a:gd name="f28330" fmla="*/ f23337 1 f13365"/>
              <a:gd name="f28331" fmla="*/ f23338 1 f13366"/>
              <a:gd name="f28332" fmla="*/ f23339 1 f13365"/>
              <a:gd name="f28333" fmla="*/ f23340 1 f13366"/>
              <a:gd name="f28334" fmla="*/ f23341 1 f13365"/>
              <a:gd name="f28335" fmla="*/ f23342 1 f13365"/>
              <a:gd name="f28336" fmla="*/ f23343 1 f13365"/>
              <a:gd name="f28337" fmla="*/ f23344 f13360 1"/>
              <a:gd name="f28338" fmla="*/ f23345 f13360 1"/>
              <a:gd name="f28339" fmla="*/ f23347 f13361 1"/>
              <a:gd name="f28340" fmla="*/ f23346 f13361 1"/>
              <a:gd name="f28341" fmla="*/ f23349 f13360 1"/>
              <a:gd name="f28342" fmla="*/ f23350 f13361 1"/>
              <a:gd name="f28343" fmla="*/ f23351 f13360 1"/>
              <a:gd name="f28344" fmla="*/ f23352 f13361 1"/>
              <a:gd name="f28345" fmla="*/ f23353 f13360 1"/>
              <a:gd name="f28346" fmla="*/ f23354 f13361 1"/>
              <a:gd name="f28347" fmla="*/ f23355 f13360 1"/>
              <a:gd name="f28348" fmla="*/ f23356 f13360 1"/>
              <a:gd name="f28349" fmla="*/ f23357 f13360 1"/>
              <a:gd name="f28350" fmla="*/ f23358 f13361 1"/>
              <a:gd name="f28351" fmla="*/ f23359 f13360 1"/>
              <a:gd name="f28352" fmla="*/ f23360 f13361 1"/>
              <a:gd name="f28353" fmla="*/ f23361 f13360 1"/>
              <a:gd name="f28354" fmla="*/ f23362 f13361 1"/>
              <a:gd name="f28355" fmla="*/ f23363 f13360 1"/>
              <a:gd name="f28356" fmla="*/ f23364 f13361 1"/>
              <a:gd name="f28357" fmla="*/ f23365 f13360 1"/>
              <a:gd name="f28358" fmla="*/ f23366 f13361 1"/>
              <a:gd name="f28359" fmla="*/ f23367 f13361 1"/>
              <a:gd name="f28360" fmla="*/ f23368 f13360 1"/>
              <a:gd name="f28361" fmla="*/ f23369 f13360 1"/>
              <a:gd name="f28362" fmla="*/ f23370 f13360 1"/>
              <a:gd name="f28363" fmla="*/ f23371 f13360 1"/>
              <a:gd name="f28364" fmla="*/ f23372 f13360 1"/>
              <a:gd name="f28365" fmla="*/ f23373 f13361 1"/>
              <a:gd name="f28366" fmla="*/ f23374 f13360 1"/>
              <a:gd name="f28367" fmla="*/ f23375 f13361 1"/>
              <a:gd name="f28368" fmla="*/ f23376 f13360 1"/>
              <a:gd name="f28369" fmla="*/ f23377 f13360 1"/>
              <a:gd name="f28370" fmla="*/ f23378 f13360 1"/>
              <a:gd name="f28371" fmla="*/ f23379 f13360 1"/>
              <a:gd name="f28372" fmla="*/ f23380 f13361 1"/>
              <a:gd name="f28373" fmla="*/ f23381 f13360 1"/>
              <a:gd name="f28374" fmla="*/ f23382 f13360 1"/>
              <a:gd name="f28375" fmla="*/ f23383 f13360 1"/>
              <a:gd name="f28376" fmla="*/ f23384 f13360 1"/>
              <a:gd name="f28377" fmla="*/ f23385 f13360 1"/>
              <a:gd name="f28378" fmla="*/ f23386 f13360 1"/>
              <a:gd name="f28379" fmla="*/ f23387 f13360 1"/>
              <a:gd name="f28380" fmla="*/ f23388 f13361 1"/>
              <a:gd name="f28381" fmla="*/ f23389 f13360 1"/>
              <a:gd name="f28382" fmla="*/ f23390 f13361 1"/>
              <a:gd name="f28383" fmla="*/ f23391 f13360 1"/>
              <a:gd name="f28384" fmla="*/ f23392 f13360 1"/>
              <a:gd name="f28385" fmla="*/ f23393 f13360 1"/>
              <a:gd name="f28386" fmla="*/ f23394 f13361 1"/>
              <a:gd name="f28387" fmla="*/ f23395 f13360 1"/>
              <a:gd name="f28388" fmla="*/ f23396 f13361 1"/>
              <a:gd name="f28389" fmla="*/ f23397 f13360 1"/>
              <a:gd name="f28390" fmla="*/ f23398 f13361 1"/>
              <a:gd name="f28391" fmla="*/ f23399 f13360 1"/>
              <a:gd name="f28392" fmla="*/ f23400 f13360 1"/>
              <a:gd name="f28393" fmla="*/ f23401 f13360 1"/>
              <a:gd name="f28394" fmla="*/ f23402 f13361 1"/>
              <a:gd name="f28395" fmla="*/ f23403 f13360 1"/>
              <a:gd name="f28396" fmla="*/ f23404 f13360 1"/>
              <a:gd name="f28397" fmla="*/ f23405 f13361 1"/>
              <a:gd name="f28398" fmla="*/ f23406 f13360 1"/>
              <a:gd name="f28399" fmla="*/ f23407 f13360 1"/>
              <a:gd name="f28400" fmla="*/ f23408 f13360 1"/>
              <a:gd name="f28401" fmla="*/ f23409 f13361 1"/>
              <a:gd name="f28402" fmla="*/ f23410 f13360 1"/>
              <a:gd name="f28403" fmla="*/ f23411 f13360 1"/>
              <a:gd name="f28404" fmla="*/ f23412 f13360 1"/>
              <a:gd name="f28405" fmla="*/ f23413 f13361 1"/>
              <a:gd name="f28406" fmla="*/ f23414 f13360 1"/>
              <a:gd name="f28407" fmla="*/ f23415 f13361 1"/>
              <a:gd name="f28408" fmla="*/ f23416 f13360 1"/>
              <a:gd name="f28409" fmla="*/ f23417 f13360 1"/>
              <a:gd name="f28410" fmla="*/ f23418 f13360 1"/>
              <a:gd name="f28411" fmla="*/ f23419 f13360 1"/>
              <a:gd name="f28412" fmla="*/ f23420 f13360 1"/>
              <a:gd name="f28413" fmla="*/ f23421 f13360 1"/>
              <a:gd name="f28414" fmla="*/ f23422 f13360 1"/>
              <a:gd name="f28415" fmla="*/ f23423 f13360 1"/>
              <a:gd name="f28416" fmla="*/ f23424 f13360 1"/>
              <a:gd name="f28417" fmla="*/ f23425 f13361 1"/>
              <a:gd name="f28418" fmla="*/ f23426 f13360 1"/>
              <a:gd name="f28419" fmla="*/ f23427 f13360 1"/>
              <a:gd name="f28420" fmla="*/ f23428 f13361 1"/>
              <a:gd name="f28421" fmla="*/ f23429 f13360 1"/>
              <a:gd name="f28422" fmla="*/ f23430 f13361 1"/>
              <a:gd name="f28423" fmla="*/ f23431 f13360 1"/>
              <a:gd name="f28424" fmla="*/ f23432 f13360 1"/>
              <a:gd name="f28425" fmla="*/ f23433 f13360 1"/>
              <a:gd name="f28426" fmla="*/ f23434 f13361 1"/>
              <a:gd name="f28427" fmla="*/ f23435 f13360 1"/>
              <a:gd name="f28428" fmla="*/ f23436 f13361 1"/>
              <a:gd name="f28429" fmla="*/ f23437 f13360 1"/>
              <a:gd name="f28430" fmla="*/ f23438 f13361 1"/>
              <a:gd name="f28431" fmla="*/ f23439 f13360 1"/>
              <a:gd name="f28432" fmla="*/ f23440 f13361 1"/>
              <a:gd name="f28433" fmla="*/ f23441 f13360 1"/>
              <a:gd name="f28434" fmla="*/ f23442 f13360 1"/>
              <a:gd name="f28435" fmla="*/ f23443 f13360 1"/>
              <a:gd name="f28436" fmla="*/ f23444 f13360 1"/>
              <a:gd name="f28437" fmla="*/ f23445 f13360 1"/>
              <a:gd name="f28438" fmla="*/ f23446 f13360 1"/>
              <a:gd name="f28439" fmla="*/ f23447 f13360 1"/>
              <a:gd name="f28440" fmla="*/ f23448 f13360 1"/>
              <a:gd name="f28441" fmla="*/ f23449 f13360 1"/>
              <a:gd name="f28442" fmla="*/ f23450 f13360 1"/>
              <a:gd name="f28443" fmla="*/ f23451 f13360 1"/>
              <a:gd name="f28444" fmla="*/ f23452 f13360 1"/>
              <a:gd name="f28445" fmla="*/ f23453 f13360 1"/>
              <a:gd name="f28446" fmla="*/ f23454 f13360 1"/>
              <a:gd name="f28447" fmla="*/ f23455 f13361 1"/>
              <a:gd name="f28448" fmla="*/ f23456 f13360 1"/>
              <a:gd name="f28449" fmla="*/ f23457 f13360 1"/>
              <a:gd name="f28450" fmla="*/ f23458 f13360 1"/>
              <a:gd name="f28451" fmla="*/ f23459 f13361 1"/>
              <a:gd name="f28452" fmla="*/ f23460 f13360 1"/>
              <a:gd name="f28453" fmla="*/ f23461 f13360 1"/>
              <a:gd name="f28454" fmla="*/ f23462 f13360 1"/>
              <a:gd name="f28455" fmla="*/ f23463 f13361 1"/>
              <a:gd name="f28456" fmla="*/ f23464 f13360 1"/>
              <a:gd name="f28457" fmla="*/ f23465 f13360 1"/>
              <a:gd name="f28458" fmla="*/ f23466 f13360 1"/>
              <a:gd name="f28459" fmla="*/ f23467 f13360 1"/>
              <a:gd name="f28460" fmla="*/ f23468 f13361 1"/>
              <a:gd name="f28461" fmla="*/ f23469 f13360 1"/>
              <a:gd name="f28462" fmla="*/ f23470 f13360 1"/>
              <a:gd name="f28463" fmla="*/ f23471 f13360 1"/>
              <a:gd name="f28464" fmla="*/ f23472 f13360 1"/>
              <a:gd name="f28465" fmla="*/ f23473 f13360 1"/>
              <a:gd name="f28466" fmla="*/ f23474 f13360 1"/>
              <a:gd name="f28467" fmla="*/ f23475 f13360 1"/>
              <a:gd name="f28468" fmla="*/ f23476 f13360 1"/>
              <a:gd name="f28469" fmla="*/ f23477 f13360 1"/>
              <a:gd name="f28470" fmla="*/ f23478 f13360 1"/>
              <a:gd name="f28471" fmla="*/ f23479 f13360 1"/>
              <a:gd name="f28472" fmla="*/ f23480 f13361 1"/>
              <a:gd name="f28473" fmla="*/ f23481 f13360 1"/>
              <a:gd name="f28474" fmla="*/ f23482 f13361 1"/>
              <a:gd name="f28475" fmla="*/ f23483 f13360 1"/>
              <a:gd name="f28476" fmla="*/ f23484 f13360 1"/>
              <a:gd name="f28477" fmla="*/ f23485 f13360 1"/>
              <a:gd name="f28478" fmla="*/ f23486 f13360 1"/>
              <a:gd name="f28479" fmla="*/ f23487 f13360 1"/>
              <a:gd name="f28480" fmla="*/ f23488 f13360 1"/>
              <a:gd name="f28481" fmla="*/ f23489 f13360 1"/>
              <a:gd name="f28482" fmla="*/ f23490 f13360 1"/>
              <a:gd name="f28483" fmla="*/ f23491 f13361 1"/>
              <a:gd name="f28484" fmla="*/ f23492 f13360 1"/>
              <a:gd name="f28485" fmla="*/ f23493 f13360 1"/>
              <a:gd name="f28486" fmla="*/ f23494 f13360 1"/>
              <a:gd name="f28487" fmla="*/ f23495 f13361 1"/>
              <a:gd name="f28488" fmla="*/ f23496 f13360 1"/>
              <a:gd name="f28489" fmla="*/ f23497 f13360 1"/>
              <a:gd name="f28490" fmla="*/ f23498 f13361 1"/>
              <a:gd name="f28491" fmla="*/ f23499 f13360 1"/>
              <a:gd name="f28492" fmla="*/ f23500 f13360 1"/>
              <a:gd name="f28493" fmla="*/ f23501 f13360 1"/>
              <a:gd name="f28494" fmla="*/ f23502 f13360 1"/>
              <a:gd name="f28495" fmla="*/ f23503 f13361 1"/>
              <a:gd name="f28496" fmla="*/ f23504 f13360 1"/>
              <a:gd name="f28497" fmla="*/ f23505 f13361 1"/>
              <a:gd name="f28498" fmla="*/ f23506 f13360 1"/>
              <a:gd name="f28499" fmla="*/ f23507 f13361 1"/>
              <a:gd name="f28500" fmla="*/ f23508 f13360 1"/>
              <a:gd name="f28501" fmla="*/ f23509 f13360 1"/>
              <a:gd name="f28502" fmla="*/ f23510 f13360 1"/>
              <a:gd name="f28503" fmla="*/ f23511 f13360 1"/>
              <a:gd name="f28504" fmla="*/ f23512 f13361 1"/>
              <a:gd name="f28505" fmla="*/ f23513 f13360 1"/>
              <a:gd name="f28506" fmla="*/ f23514 f13361 1"/>
              <a:gd name="f28507" fmla="*/ f23515 f13360 1"/>
              <a:gd name="f28508" fmla="*/ f23516 f13360 1"/>
              <a:gd name="f28509" fmla="*/ f23517 f13360 1"/>
              <a:gd name="f28510" fmla="*/ f23518 f13361 1"/>
              <a:gd name="f28511" fmla="*/ f23519 f13360 1"/>
              <a:gd name="f28512" fmla="*/ f23520 f13361 1"/>
              <a:gd name="f28513" fmla="*/ f23521 f13360 1"/>
              <a:gd name="f28514" fmla="*/ f23522 f13361 1"/>
              <a:gd name="f28515" fmla="*/ f23523 f13360 1"/>
              <a:gd name="f28516" fmla="*/ f23524 f13361 1"/>
              <a:gd name="f28517" fmla="*/ f23525 f13360 1"/>
              <a:gd name="f28518" fmla="*/ f23526 f13361 1"/>
              <a:gd name="f28519" fmla="*/ f23527 f13360 1"/>
              <a:gd name="f28520" fmla="*/ f23528 f13360 1"/>
              <a:gd name="f28521" fmla="*/ f23529 f13360 1"/>
              <a:gd name="f28522" fmla="*/ f23530 f13360 1"/>
              <a:gd name="f28523" fmla="*/ f23531 f13360 1"/>
              <a:gd name="f28524" fmla="*/ f23532 f13361 1"/>
              <a:gd name="f28525" fmla="*/ f23533 f13360 1"/>
              <a:gd name="f28526" fmla="*/ f23534 f13360 1"/>
              <a:gd name="f28527" fmla="*/ f23535 f13360 1"/>
              <a:gd name="f28528" fmla="*/ f23536 f13361 1"/>
              <a:gd name="f28529" fmla="*/ f23537 f13360 1"/>
              <a:gd name="f28530" fmla="*/ f23538 f13361 1"/>
              <a:gd name="f28531" fmla="*/ f23539 f13360 1"/>
              <a:gd name="f28532" fmla="*/ f23540 f13361 1"/>
              <a:gd name="f28533" fmla="*/ f23541 f13360 1"/>
              <a:gd name="f28534" fmla="*/ f23542 f13360 1"/>
              <a:gd name="f28535" fmla="*/ f23543 f13360 1"/>
              <a:gd name="f28536" fmla="*/ f23544 f13360 1"/>
              <a:gd name="f28537" fmla="*/ f23545 f13360 1"/>
              <a:gd name="f28538" fmla="*/ f23546 f13360 1"/>
              <a:gd name="f28539" fmla="*/ f23547 f13360 1"/>
              <a:gd name="f28540" fmla="*/ f23548 f13360 1"/>
              <a:gd name="f28541" fmla="*/ f23549 f13360 1"/>
              <a:gd name="f28542" fmla="*/ f23550 f13361 1"/>
              <a:gd name="f28543" fmla="*/ f23551 f13360 1"/>
              <a:gd name="f28544" fmla="*/ f23552 f13361 1"/>
              <a:gd name="f28545" fmla="*/ f23553 f13360 1"/>
              <a:gd name="f28546" fmla="*/ f23554 f13361 1"/>
              <a:gd name="f28547" fmla="*/ f23555 f13360 1"/>
              <a:gd name="f28548" fmla="*/ f23556 f13360 1"/>
              <a:gd name="f28549" fmla="*/ f23557 f13360 1"/>
              <a:gd name="f28550" fmla="*/ f23558 f13360 1"/>
              <a:gd name="f28551" fmla="*/ f23559 f13360 1"/>
              <a:gd name="f28552" fmla="*/ f23560 f13360 1"/>
              <a:gd name="f28553" fmla="*/ f23561 f13360 1"/>
              <a:gd name="f28554" fmla="*/ f23562 f13360 1"/>
              <a:gd name="f28555" fmla="*/ f23563 f13360 1"/>
              <a:gd name="f28556" fmla="*/ f23564 f13360 1"/>
              <a:gd name="f28557" fmla="*/ f23565 f13361 1"/>
              <a:gd name="f28558" fmla="*/ f23566 f13360 1"/>
              <a:gd name="f28559" fmla="*/ f23567 f13360 1"/>
              <a:gd name="f28560" fmla="*/ f23568 f13360 1"/>
              <a:gd name="f28561" fmla="*/ f23569 f13361 1"/>
              <a:gd name="f28562" fmla="*/ f23570 f13360 1"/>
              <a:gd name="f28563" fmla="*/ f23571 f13360 1"/>
              <a:gd name="f28564" fmla="*/ f23572 f13360 1"/>
              <a:gd name="f28565" fmla="*/ f23573 f13361 1"/>
              <a:gd name="f28566" fmla="*/ f23574 f13360 1"/>
              <a:gd name="f28567" fmla="*/ f23575 f13360 1"/>
              <a:gd name="f28568" fmla="*/ f23576 f13360 1"/>
              <a:gd name="f28569" fmla="*/ f23577 f13361 1"/>
              <a:gd name="f28570" fmla="*/ f23578 f13360 1"/>
              <a:gd name="f28571" fmla="*/ f23579 f13361 1"/>
              <a:gd name="f28572" fmla="*/ f23580 f13360 1"/>
              <a:gd name="f28573" fmla="*/ f23581 f13360 1"/>
              <a:gd name="f28574" fmla="*/ f23582 f13361 1"/>
              <a:gd name="f28575" fmla="*/ f23583 f13360 1"/>
              <a:gd name="f28576" fmla="*/ f23584 f13360 1"/>
              <a:gd name="f28577" fmla="*/ f23585 f13360 1"/>
              <a:gd name="f28578" fmla="*/ f23586 f13361 1"/>
              <a:gd name="f28579" fmla="*/ f23587 f13360 1"/>
              <a:gd name="f28580" fmla="*/ f23588 f13361 1"/>
              <a:gd name="f28581" fmla="*/ f23589 f13360 1"/>
              <a:gd name="f28582" fmla="*/ f23590 f13360 1"/>
              <a:gd name="f28583" fmla="*/ f23591 f13360 1"/>
              <a:gd name="f28584" fmla="*/ f23592 f13361 1"/>
              <a:gd name="f28585" fmla="*/ f23593 f13360 1"/>
              <a:gd name="f28586" fmla="*/ f23594 f13360 1"/>
              <a:gd name="f28587" fmla="*/ f23595 f13360 1"/>
              <a:gd name="f28588" fmla="*/ f23596 f13361 1"/>
              <a:gd name="f28589" fmla="*/ f23597 f13360 1"/>
              <a:gd name="f28590" fmla="*/ f23598 f13360 1"/>
              <a:gd name="f28591" fmla="*/ f23599 f13361 1"/>
              <a:gd name="f28592" fmla="*/ f23600 f13360 1"/>
              <a:gd name="f28593" fmla="*/ f23601 f13361 1"/>
              <a:gd name="f28594" fmla="*/ f23602 f13360 1"/>
              <a:gd name="f28595" fmla="*/ f23603 f13361 1"/>
              <a:gd name="f28596" fmla="*/ f23604 f13360 1"/>
              <a:gd name="f28597" fmla="*/ f23605 f13360 1"/>
              <a:gd name="f28598" fmla="*/ f23606 f13361 1"/>
              <a:gd name="f28599" fmla="*/ f23607 f13360 1"/>
              <a:gd name="f28600" fmla="*/ f23608 f13360 1"/>
              <a:gd name="f28601" fmla="*/ f23609 f13360 1"/>
              <a:gd name="f28602" fmla="*/ f23610 f13361 1"/>
              <a:gd name="f28603" fmla="*/ f23611 f13360 1"/>
              <a:gd name="f28604" fmla="*/ f23612 f13361 1"/>
              <a:gd name="f28605" fmla="*/ f23613 f13360 1"/>
              <a:gd name="f28606" fmla="*/ f23614 f13360 1"/>
              <a:gd name="f28607" fmla="*/ f23615 f13360 1"/>
              <a:gd name="f28608" fmla="*/ f23616 f13361 1"/>
              <a:gd name="f28609" fmla="*/ f23617 f13360 1"/>
              <a:gd name="f28610" fmla="*/ f23618 f13361 1"/>
              <a:gd name="f28611" fmla="*/ f23619 f13360 1"/>
              <a:gd name="f28612" fmla="*/ f23620 f13361 1"/>
              <a:gd name="f28613" fmla="*/ f23621 f13360 1"/>
              <a:gd name="f28614" fmla="*/ f23622 f13360 1"/>
              <a:gd name="f28615" fmla="*/ f23623 f13361 1"/>
              <a:gd name="f28616" fmla="*/ f23624 f13360 1"/>
              <a:gd name="f28617" fmla="*/ f23625 f13361 1"/>
              <a:gd name="f28618" fmla="*/ f23626 f13360 1"/>
              <a:gd name="f28619" fmla="*/ f23627 f13361 1"/>
              <a:gd name="f28620" fmla="*/ f23628 f13360 1"/>
              <a:gd name="f28621" fmla="*/ f23629 f13360 1"/>
              <a:gd name="f28622" fmla="*/ f23630 f13360 1"/>
              <a:gd name="f28623" fmla="*/ f23631 f13360 1"/>
              <a:gd name="f28624" fmla="*/ f23632 f13361 1"/>
              <a:gd name="f28625" fmla="*/ f23633 f13360 1"/>
              <a:gd name="f28626" fmla="*/ f23634 f13360 1"/>
              <a:gd name="f28627" fmla="*/ f23635 f13360 1"/>
              <a:gd name="f28628" fmla="*/ f23636 f13361 1"/>
              <a:gd name="f28629" fmla="*/ f23637 f13360 1"/>
              <a:gd name="f28630" fmla="*/ f23638 f13361 1"/>
              <a:gd name="f28631" fmla="*/ f23639 f13360 1"/>
              <a:gd name="f28632" fmla="*/ f23640 f13361 1"/>
              <a:gd name="f28633" fmla="*/ f23641 f13360 1"/>
              <a:gd name="f28634" fmla="*/ f23642 f13361 1"/>
              <a:gd name="f28635" fmla="*/ f23643 f13360 1"/>
              <a:gd name="f28636" fmla="*/ f23644 f13360 1"/>
              <a:gd name="f28637" fmla="*/ f23645 f13361 1"/>
              <a:gd name="f28638" fmla="*/ f23646 f13360 1"/>
              <a:gd name="f28639" fmla="*/ f23647 f13360 1"/>
              <a:gd name="f28640" fmla="*/ f23648 f13360 1"/>
              <a:gd name="f28641" fmla="*/ f23649 f13361 1"/>
              <a:gd name="f28642" fmla="*/ f23650 f13360 1"/>
              <a:gd name="f28643" fmla="*/ f23651 f13360 1"/>
              <a:gd name="f28644" fmla="*/ f23652 f13360 1"/>
              <a:gd name="f28645" fmla="*/ f23653 f13361 1"/>
              <a:gd name="f28646" fmla="*/ f23654 f13360 1"/>
              <a:gd name="f28647" fmla="*/ f23655 f13361 1"/>
              <a:gd name="f28648" fmla="*/ f23656 f13360 1"/>
              <a:gd name="f28649" fmla="*/ f23657 f13360 1"/>
              <a:gd name="f28650" fmla="*/ f23658 f13360 1"/>
              <a:gd name="f28651" fmla="*/ f23659 f13361 1"/>
              <a:gd name="f28652" fmla="*/ f23660 f13360 1"/>
              <a:gd name="f28653" fmla="*/ f23661 f13361 1"/>
              <a:gd name="f28654" fmla="*/ f23662 f13360 1"/>
              <a:gd name="f28655" fmla="*/ f23663 f13360 1"/>
              <a:gd name="f28656" fmla="*/ f23664 f13360 1"/>
              <a:gd name="f28657" fmla="*/ f23665 f13360 1"/>
              <a:gd name="f28658" fmla="*/ f23666 f13361 1"/>
              <a:gd name="f28659" fmla="*/ f23667 f13360 1"/>
              <a:gd name="f28660" fmla="*/ f23668 f13361 1"/>
              <a:gd name="f28661" fmla="*/ f23669 f13360 1"/>
              <a:gd name="f28662" fmla="*/ f23670 f13360 1"/>
              <a:gd name="f28663" fmla="*/ f23671 f13360 1"/>
              <a:gd name="f28664" fmla="*/ f23672 f13360 1"/>
              <a:gd name="f28665" fmla="*/ f23673 f13360 1"/>
              <a:gd name="f28666" fmla="*/ f23674 f13361 1"/>
              <a:gd name="f28667" fmla="*/ f23675 f13360 1"/>
              <a:gd name="f28668" fmla="*/ f23676 f13360 1"/>
              <a:gd name="f28669" fmla="*/ f23677 f13360 1"/>
              <a:gd name="f28670" fmla="*/ f23678 f13361 1"/>
              <a:gd name="f28671" fmla="*/ f23679 f13360 1"/>
              <a:gd name="f28672" fmla="*/ f23680 f13360 1"/>
              <a:gd name="f28673" fmla="*/ f23681 f13360 1"/>
              <a:gd name="f28674" fmla="*/ f23682 f13361 1"/>
              <a:gd name="f28675" fmla="*/ f23683 f13360 1"/>
              <a:gd name="f28676" fmla="*/ f23684 f13361 1"/>
              <a:gd name="f28677" fmla="*/ f23685 f13360 1"/>
              <a:gd name="f28678" fmla="*/ f23686 f13360 1"/>
              <a:gd name="f28679" fmla="*/ f23687 f13360 1"/>
              <a:gd name="f28680" fmla="*/ f23688 f13361 1"/>
              <a:gd name="f28681" fmla="*/ f23689 f13360 1"/>
              <a:gd name="f28682" fmla="*/ f23690 f13360 1"/>
              <a:gd name="f28683" fmla="*/ f23691 f13361 1"/>
              <a:gd name="f28684" fmla="*/ f23692 f13360 1"/>
              <a:gd name="f28685" fmla="*/ f23693 f13360 1"/>
              <a:gd name="f28686" fmla="*/ f23694 f13360 1"/>
              <a:gd name="f28687" fmla="*/ f23695 f13361 1"/>
              <a:gd name="f28688" fmla="*/ f23696 f13360 1"/>
              <a:gd name="f28689" fmla="*/ f23697 f13360 1"/>
              <a:gd name="f28690" fmla="*/ f23698 f13360 1"/>
              <a:gd name="f28691" fmla="*/ f23699 f13360 1"/>
              <a:gd name="f28692" fmla="*/ f23700 f13360 1"/>
              <a:gd name="f28693" fmla="*/ f23701 f13360 1"/>
              <a:gd name="f28694" fmla="*/ f23702 f13361 1"/>
              <a:gd name="f28695" fmla="*/ f23703 f13360 1"/>
              <a:gd name="f28696" fmla="*/ f23704 f13361 1"/>
              <a:gd name="f28697" fmla="*/ f23705 f13360 1"/>
              <a:gd name="f28698" fmla="*/ f23706 f13360 1"/>
              <a:gd name="f28699" fmla="*/ f23707 f13360 1"/>
              <a:gd name="f28700" fmla="*/ f23708 f13360 1"/>
              <a:gd name="f28701" fmla="*/ f23709 f13361 1"/>
              <a:gd name="f28702" fmla="*/ f23710 f13360 1"/>
              <a:gd name="f28703" fmla="*/ f23711 f13361 1"/>
              <a:gd name="f28704" fmla="*/ f23712 f13360 1"/>
              <a:gd name="f28705" fmla="*/ f23713 f13360 1"/>
              <a:gd name="f28706" fmla="*/ f23714 f13361 1"/>
              <a:gd name="f28707" fmla="*/ f23715 f13360 1"/>
              <a:gd name="f28708" fmla="*/ f23716 f13360 1"/>
              <a:gd name="f28709" fmla="*/ f23717 f13360 1"/>
              <a:gd name="f28710" fmla="*/ f23718 f13361 1"/>
              <a:gd name="f28711" fmla="*/ f23719 f13360 1"/>
              <a:gd name="f28712" fmla="*/ f23720 f13361 1"/>
              <a:gd name="f28713" fmla="*/ f23721 f13360 1"/>
              <a:gd name="f28714" fmla="*/ f23722 f13361 1"/>
              <a:gd name="f28715" fmla="*/ f23723 f13360 1"/>
              <a:gd name="f28716" fmla="*/ f23724 f13360 1"/>
              <a:gd name="f28717" fmla="*/ f23725 f13360 1"/>
              <a:gd name="f28718" fmla="*/ f23726 f13360 1"/>
              <a:gd name="f28719" fmla="*/ f23727 f13360 1"/>
              <a:gd name="f28720" fmla="*/ f23728 f13361 1"/>
              <a:gd name="f28721" fmla="*/ f23729 f13360 1"/>
              <a:gd name="f28722" fmla="*/ f23730 f13360 1"/>
              <a:gd name="f28723" fmla="*/ f23731 f13360 1"/>
              <a:gd name="f28724" fmla="*/ f23732 f13360 1"/>
              <a:gd name="f28725" fmla="*/ f23733 f13360 1"/>
              <a:gd name="f28726" fmla="*/ f23734 f13361 1"/>
              <a:gd name="f28727" fmla="*/ f23735 f13360 1"/>
              <a:gd name="f28728" fmla="*/ f23736 f13360 1"/>
              <a:gd name="f28729" fmla="*/ f23737 f13360 1"/>
              <a:gd name="f28730" fmla="*/ f23738 f13360 1"/>
              <a:gd name="f28731" fmla="*/ f23739 f13360 1"/>
              <a:gd name="f28732" fmla="*/ f23740 f13360 1"/>
              <a:gd name="f28733" fmla="*/ f23741 f13360 1"/>
              <a:gd name="f28734" fmla="*/ f23742 f13360 1"/>
              <a:gd name="f28735" fmla="*/ f23743 f13360 1"/>
              <a:gd name="f28736" fmla="*/ f23744 f13360 1"/>
              <a:gd name="f28737" fmla="*/ f23745 f13360 1"/>
              <a:gd name="f28738" fmla="*/ f23746 f13361 1"/>
              <a:gd name="f28739" fmla="*/ f23747 f13360 1"/>
              <a:gd name="f28740" fmla="*/ f23748 f13361 1"/>
              <a:gd name="f28741" fmla="*/ f23749 f13360 1"/>
              <a:gd name="f28742" fmla="*/ f23750 f13360 1"/>
              <a:gd name="f28743" fmla="*/ f23751 f13360 1"/>
              <a:gd name="f28744" fmla="*/ f23752 f13360 1"/>
              <a:gd name="f28745" fmla="*/ f23753 f13361 1"/>
              <a:gd name="f28746" fmla="*/ f23754 f13360 1"/>
              <a:gd name="f28747" fmla="*/ f23755 f13360 1"/>
              <a:gd name="f28748" fmla="*/ f23756 f13361 1"/>
              <a:gd name="f28749" fmla="*/ f23757 f13360 1"/>
              <a:gd name="f28750" fmla="*/ f23758 f13360 1"/>
              <a:gd name="f28751" fmla="*/ f23759 f13360 1"/>
              <a:gd name="f28752" fmla="*/ f23760 f13361 1"/>
              <a:gd name="f28753" fmla="*/ f23761 f13360 1"/>
              <a:gd name="f28754" fmla="*/ f23762 f13361 1"/>
              <a:gd name="f28755" fmla="*/ f23763 f13360 1"/>
              <a:gd name="f28756" fmla="*/ f23764 f13360 1"/>
              <a:gd name="f28757" fmla="*/ f23765 f13361 1"/>
              <a:gd name="f28758" fmla="*/ f23766 f13360 1"/>
              <a:gd name="f28759" fmla="*/ f23767 f13361 1"/>
              <a:gd name="f28760" fmla="*/ f23768 f13360 1"/>
              <a:gd name="f28761" fmla="*/ f23769 f13360 1"/>
              <a:gd name="f28762" fmla="*/ f23770 f13360 1"/>
              <a:gd name="f28763" fmla="*/ f23771 f13360 1"/>
              <a:gd name="f28764" fmla="*/ f23772 f13360 1"/>
              <a:gd name="f28765" fmla="*/ f23773 f13360 1"/>
              <a:gd name="f28766" fmla="*/ f23774 f13361 1"/>
              <a:gd name="f28767" fmla="*/ f23775 f13360 1"/>
              <a:gd name="f28768" fmla="*/ f23776 f13360 1"/>
              <a:gd name="f28769" fmla="*/ f23777 f13360 1"/>
              <a:gd name="f28770" fmla="*/ f23778 f13361 1"/>
              <a:gd name="f28771" fmla="*/ f23779 f13360 1"/>
              <a:gd name="f28772" fmla="*/ f23780 f13361 1"/>
              <a:gd name="f28773" fmla="*/ f23781 f13360 1"/>
              <a:gd name="f28774" fmla="*/ f23782 f13360 1"/>
              <a:gd name="f28775" fmla="*/ f23783 f13360 1"/>
              <a:gd name="f28776" fmla="*/ f23784 f13361 1"/>
              <a:gd name="f28777" fmla="*/ f23785 f13360 1"/>
              <a:gd name="f28778" fmla="*/ f23786 f13361 1"/>
              <a:gd name="f28779" fmla="*/ f23787 f13360 1"/>
              <a:gd name="f28780" fmla="*/ f23788 f13360 1"/>
              <a:gd name="f28781" fmla="*/ f23789 f13360 1"/>
              <a:gd name="f28782" fmla="*/ f23790 f13360 1"/>
              <a:gd name="f28783" fmla="*/ f23791 f13360 1"/>
              <a:gd name="f28784" fmla="*/ f23792 f13360 1"/>
              <a:gd name="f28785" fmla="*/ f23793 f13360 1"/>
              <a:gd name="f28786" fmla="*/ f23794 f13361 1"/>
              <a:gd name="f28787" fmla="*/ f23795 f13360 1"/>
              <a:gd name="f28788" fmla="*/ f23796 f13361 1"/>
              <a:gd name="f28789" fmla="*/ f23797 f13360 1"/>
              <a:gd name="f28790" fmla="*/ f23798 f13360 1"/>
              <a:gd name="f28791" fmla="*/ f23799 f13360 1"/>
              <a:gd name="f28792" fmla="*/ f23800 f13361 1"/>
              <a:gd name="f28793" fmla="*/ f23801 f13361 1"/>
              <a:gd name="f28794" fmla="*/ f23802 f13360 1"/>
              <a:gd name="f28795" fmla="*/ f23803 f13360 1"/>
              <a:gd name="f28796" fmla="*/ f23804 f13360 1"/>
              <a:gd name="f28797" fmla="*/ f23805 f13361 1"/>
              <a:gd name="f28798" fmla="*/ f23806 f13360 1"/>
              <a:gd name="f28799" fmla="*/ f23807 f13360 1"/>
              <a:gd name="f28800" fmla="*/ f23808 f13361 1"/>
              <a:gd name="f28801" fmla="*/ f23809 f13360 1"/>
              <a:gd name="f28802" fmla="*/ f23810 f13360 1"/>
              <a:gd name="f28803" fmla="*/ f23811 f13360 1"/>
              <a:gd name="f28804" fmla="*/ f23812 f13360 1"/>
              <a:gd name="f28805" fmla="*/ f23813 f13360 1"/>
              <a:gd name="f28806" fmla="*/ f23814 f13361 1"/>
              <a:gd name="f28807" fmla="*/ f23815 f13360 1"/>
              <a:gd name="f28808" fmla="*/ f23816 f13360 1"/>
              <a:gd name="f28809" fmla="*/ f23817 f13361 1"/>
              <a:gd name="f28810" fmla="*/ f23818 f13360 1"/>
              <a:gd name="f28811" fmla="*/ f23819 f13360 1"/>
              <a:gd name="f28812" fmla="*/ f23820 f13360 1"/>
              <a:gd name="f28813" fmla="*/ f23821 f13360 1"/>
              <a:gd name="f28814" fmla="*/ f23822 f13360 1"/>
              <a:gd name="f28815" fmla="*/ f23823 f13360 1"/>
              <a:gd name="f28816" fmla="*/ f23824 f13360 1"/>
              <a:gd name="f28817" fmla="*/ f23825 f13360 1"/>
              <a:gd name="f28818" fmla="*/ f23826 f13361 1"/>
              <a:gd name="f28819" fmla="*/ f23827 f13360 1"/>
              <a:gd name="f28820" fmla="*/ f23828 f13361 1"/>
              <a:gd name="f28821" fmla="*/ f23829 f13360 1"/>
              <a:gd name="f28822" fmla="*/ f23830 f13360 1"/>
              <a:gd name="f28823" fmla="*/ f23831 f13360 1"/>
              <a:gd name="f28824" fmla="*/ f23832 f13360 1"/>
              <a:gd name="f28825" fmla="*/ f23833 f13361 1"/>
              <a:gd name="f28826" fmla="*/ f23834 f13360 1"/>
              <a:gd name="f28827" fmla="*/ f23835 f13360 1"/>
              <a:gd name="f28828" fmla="*/ f23836 f13360 1"/>
              <a:gd name="f28829" fmla="*/ f23837 f13360 1"/>
              <a:gd name="f28830" fmla="*/ f23838 f13360 1"/>
              <a:gd name="f28831" fmla="*/ f23839 f13361 1"/>
              <a:gd name="f28832" fmla="*/ f23840 f13360 1"/>
              <a:gd name="f28833" fmla="*/ f23841 f13361 1"/>
              <a:gd name="f28834" fmla="*/ f23842 f13360 1"/>
              <a:gd name="f28835" fmla="*/ f23843 f13360 1"/>
              <a:gd name="f28836" fmla="*/ f23844 f13360 1"/>
              <a:gd name="f28837" fmla="*/ f23845 f13361 1"/>
              <a:gd name="f28838" fmla="*/ f23846 f13360 1"/>
              <a:gd name="f28839" fmla="*/ f23847 f13361 1"/>
              <a:gd name="f28840" fmla="*/ f23848 f13360 1"/>
              <a:gd name="f28841" fmla="*/ f23849 f13360 1"/>
              <a:gd name="f28842" fmla="*/ f23850 f13360 1"/>
              <a:gd name="f28843" fmla="*/ f23851 f13361 1"/>
              <a:gd name="f28844" fmla="*/ f23852 f13360 1"/>
              <a:gd name="f28845" fmla="*/ f23853 f13360 1"/>
              <a:gd name="f28846" fmla="*/ f23854 f13361 1"/>
              <a:gd name="f28847" fmla="*/ f23855 f13360 1"/>
              <a:gd name="f28848" fmla="*/ f23856 f13361 1"/>
              <a:gd name="f28849" fmla="*/ f23857 f13360 1"/>
              <a:gd name="f28850" fmla="*/ f23858 f13361 1"/>
              <a:gd name="f28851" fmla="*/ f23859 f13360 1"/>
              <a:gd name="f28852" fmla="*/ f23860 f13360 1"/>
              <a:gd name="f28853" fmla="*/ f23861 f13360 1"/>
              <a:gd name="f28854" fmla="*/ f23862 f13360 1"/>
              <a:gd name="f28855" fmla="*/ f23863 f13360 1"/>
              <a:gd name="f28856" fmla="*/ f23864 f13360 1"/>
              <a:gd name="f28857" fmla="*/ f23865 f13360 1"/>
              <a:gd name="f28858" fmla="*/ f23866 f13360 1"/>
              <a:gd name="f28859" fmla="*/ f23867 f13360 1"/>
              <a:gd name="f28860" fmla="*/ f23868 f13360 1"/>
              <a:gd name="f28861" fmla="*/ f23869 f13361 1"/>
              <a:gd name="f28862" fmla="*/ f23870 f13360 1"/>
              <a:gd name="f28863" fmla="*/ f23871 f13360 1"/>
              <a:gd name="f28864" fmla="*/ f23872 f13361 1"/>
              <a:gd name="f28865" fmla="*/ f23873 f13360 1"/>
              <a:gd name="f28866" fmla="*/ f23874 f13360 1"/>
              <a:gd name="f28867" fmla="*/ f23875 f13360 1"/>
              <a:gd name="f28868" fmla="*/ f23876 f13360 1"/>
              <a:gd name="f28869" fmla="*/ f23877 f13361 1"/>
              <a:gd name="f28870" fmla="*/ f23878 f13360 1"/>
              <a:gd name="f28871" fmla="*/ f23879 f13361 1"/>
              <a:gd name="f28872" fmla="*/ f23880 f13360 1"/>
              <a:gd name="f28873" fmla="*/ f23881 f13360 1"/>
              <a:gd name="f28874" fmla="*/ f23882 f13361 1"/>
              <a:gd name="f28875" fmla="*/ f23883 f13360 1"/>
              <a:gd name="f28876" fmla="*/ f23884 f13361 1"/>
              <a:gd name="f28877" fmla="*/ f23885 f13360 1"/>
              <a:gd name="f28878" fmla="*/ f23886 f13360 1"/>
              <a:gd name="f28879" fmla="*/ f23887 f13360 1"/>
              <a:gd name="f28880" fmla="*/ f23888 f13360 1"/>
              <a:gd name="f28881" fmla="*/ f23889 f13361 1"/>
              <a:gd name="f28882" fmla="*/ f23890 f13360 1"/>
              <a:gd name="f28883" fmla="*/ f23891 f13360 1"/>
              <a:gd name="f28884" fmla="*/ f23892 f13360 1"/>
              <a:gd name="f28885" fmla="*/ f23893 f13360 1"/>
              <a:gd name="f28886" fmla="*/ f23894 f13360 1"/>
              <a:gd name="f28887" fmla="*/ f23895 f13360 1"/>
              <a:gd name="f28888" fmla="*/ f23896 f13361 1"/>
              <a:gd name="f28889" fmla="*/ f23897 f13360 1"/>
              <a:gd name="f28890" fmla="*/ f23898 f13360 1"/>
              <a:gd name="f28891" fmla="*/ f23899 f13360 1"/>
              <a:gd name="f28892" fmla="*/ f23900 f13360 1"/>
              <a:gd name="f28893" fmla="*/ f23901 f13360 1"/>
              <a:gd name="f28894" fmla="*/ f23902 f13360 1"/>
              <a:gd name="f28895" fmla="*/ f23903 f13360 1"/>
              <a:gd name="f28896" fmla="*/ f23904 f13360 1"/>
              <a:gd name="f28897" fmla="*/ f23905 f13360 1"/>
              <a:gd name="f28898" fmla="*/ f23906 f13360 1"/>
              <a:gd name="f28899" fmla="*/ f23907 f13361 1"/>
              <a:gd name="f28900" fmla="*/ f23908 f13360 1"/>
              <a:gd name="f28901" fmla="*/ f23909 f13361 1"/>
              <a:gd name="f28902" fmla="*/ f23910 f13360 1"/>
              <a:gd name="f28903" fmla="*/ f23911 f13360 1"/>
              <a:gd name="f28904" fmla="*/ f23912 f13360 1"/>
              <a:gd name="f28905" fmla="*/ f23913 f13360 1"/>
              <a:gd name="f28906" fmla="*/ f23914 f13361 1"/>
              <a:gd name="f28907" fmla="*/ f23915 f13360 1"/>
              <a:gd name="f28908" fmla="*/ f23916 f13360 1"/>
              <a:gd name="f28909" fmla="*/ f23917 f13360 1"/>
              <a:gd name="f28910" fmla="*/ f23918 f13361 1"/>
              <a:gd name="f28911" fmla="*/ f23919 f13360 1"/>
              <a:gd name="f28912" fmla="*/ f23920 f13360 1"/>
              <a:gd name="f28913" fmla="*/ f23921 f13360 1"/>
              <a:gd name="f28914" fmla="*/ f23922 f13360 1"/>
              <a:gd name="f28915" fmla="*/ f23923 f13360 1"/>
              <a:gd name="f28916" fmla="*/ f23924 f13361 1"/>
              <a:gd name="f28917" fmla="*/ f23925 f13360 1"/>
              <a:gd name="f28918" fmla="*/ f23926 f13360 1"/>
              <a:gd name="f28919" fmla="*/ f23927 f13360 1"/>
              <a:gd name="f28920" fmla="*/ f23928 f13360 1"/>
              <a:gd name="f28921" fmla="*/ f23929 f13360 1"/>
              <a:gd name="f28922" fmla="*/ f23930 f13360 1"/>
              <a:gd name="f28923" fmla="*/ f23931 f13360 1"/>
              <a:gd name="f28924" fmla="*/ f23932 f13360 1"/>
              <a:gd name="f28925" fmla="*/ f23933 f13360 1"/>
              <a:gd name="f28926" fmla="*/ f23934 f13360 1"/>
              <a:gd name="f28927" fmla="*/ f23935 f13360 1"/>
              <a:gd name="f28928" fmla="*/ f23936 f13361 1"/>
              <a:gd name="f28929" fmla="*/ f23937 f13360 1"/>
              <a:gd name="f28930" fmla="*/ f23938 f13360 1"/>
              <a:gd name="f28931" fmla="*/ f23939 f13360 1"/>
              <a:gd name="f28932" fmla="*/ f23940 f13360 1"/>
              <a:gd name="f28933" fmla="*/ f23941 f13360 1"/>
              <a:gd name="f28934" fmla="*/ f23942 f13360 1"/>
              <a:gd name="f28935" fmla="*/ f23943 f13360 1"/>
              <a:gd name="f28936" fmla="*/ f23944 f13360 1"/>
              <a:gd name="f28937" fmla="*/ f23945 f13360 1"/>
              <a:gd name="f28938" fmla="*/ f23946 f13361 1"/>
              <a:gd name="f28939" fmla="*/ f23947 f13360 1"/>
              <a:gd name="f28940" fmla="*/ f23948 f13360 1"/>
              <a:gd name="f28941" fmla="*/ f23949 f13360 1"/>
              <a:gd name="f28942" fmla="*/ f23950 f13360 1"/>
              <a:gd name="f28943" fmla="*/ f23951 f13360 1"/>
              <a:gd name="f28944" fmla="*/ f23952 f13360 1"/>
              <a:gd name="f28945" fmla="*/ f23953 f13360 1"/>
              <a:gd name="f28946" fmla="*/ f23954 f13360 1"/>
              <a:gd name="f28947" fmla="*/ f23955 f13360 1"/>
              <a:gd name="f28948" fmla="*/ f23956 f13360 1"/>
              <a:gd name="f28949" fmla="*/ f23957 f13360 1"/>
              <a:gd name="f28950" fmla="*/ f23958 f13361 1"/>
              <a:gd name="f28951" fmla="*/ f23959 f13360 1"/>
              <a:gd name="f28952" fmla="*/ f23960 f13361 1"/>
              <a:gd name="f28953" fmla="*/ f23961 f13360 1"/>
              <a:gd name="f28954" fmla="*/ f23962 f13361 1"/>
              <a:gd name="f28955" fmla="*/ f23963 f13360 1"/>
              <a:gd name="f28956" fmla="*/ f23964 f13360 1"/>
              <a:gd name="f28957" fmla="*/ f23965 f13361 1"/>
              <a:gd name="f28958" fmla="*/ f23966 f13360 1"/>
              <a:gd name="f28959" fmla="*/ f23967 f13360 1"/>
              <a:gd name="f28960" fmla="*/ f23968 f13360 1"/>
              <a:gd name="f28961" fmla="*/ f23969 f13360 1"/>
              <a:gd name="f28962" fmla="*/ f23970 f13361 1"/>
              <a:gd name="f28963" fmla="*/ f23971 f13360 1"/>
              <a:gd name="f28964" fmla="*/ f23972 f13361 1"/>
              <a:gd name="f28965" fmla="*/ f23973 f13360 1"/>
              <a:gd name="f28966" fmla="*/ f23974 f13360 1"/>
              <a:gd name="f28967" fmla="*/ f23975 f13360 1"/>
              <a:gd name="f28968" fmla="*/ f23976 f13361 1"/>
              <a:gd name="f28969" fmla="*/ f23977 f13360 1"/>
              <a:gd name="f28970" fmla="*/ f23978 f13360 1"/>
              <a:gd name="f28971" fmla="*/ f23979 f13361 1"/>
              <a:gd name="f28972" fmla="*/ f23980 f13360 1"/>
              <a:gd name="f28973" fmla="*/ f23981 f13360 1"/>
              <a:gd name="f28974" fmla="*/ f23982 f13360 1"/>
              <a:gd name="f28975" fmla="*/ f23983 f13360 1"/>
              <a:gd name="f28976" fmla="*/ f23984 f13360 1"/>
              <a:gd name="f28977" fmla="*/ f23985 f13360 1"/>
              <a:gd name="f28978" fmla="*/ f23986 f13361 1"/>
              <a:gd name="f28979" fmla="*/ f23987 f13360 1"/>
              <a:gd name="f28980" fmla="*/ f23988 f13361 1"/>
              <a:gd name="f28981" fmla="*/ f23989 f13360 1"/>
              <a:gd name="f28982" fmla="*/ f23990 f13360 1"/>
              <a:gd name="f28983" fmla="*/ f23991 f13360 1"/>
              <a:gd name="f28984" fmla="*/ f23992 f13360 1"/>
              <a:gd name="f28985" fmla="*/ f23993 f13360 1"/>
              <a:gd name="f28986" fmla="*/ f23994 f13360 1"/>
              <a:gd name="f28987" fmla="*/ f23995 f13360 1"/>
              <a:gd name="f28988" fmla="*/ f23996 f13360 1"/>
              <a:gd name="f28989" fmla="*/ f23997 f13361 1"/>
              <a:gd name="f28990" fmla="*/ f23998 f13361 1"/>
              <a:gd name="f28991" fmla="*/ f23999 f13360 1"/>
              <a:gd name="f28992" fmla="*/ f24000 f13360 1"/>
              <a:gd name="f28993" fmla="*/ f24001 f13360 1"/>
              <a:gd name="f28994" fmla="*/ f24002 f13360 1"/>
              <a:gd name="f28995" fmla="*/ f24003 f13360 1"/>
              <a:gd name="f28996" fmla="*/ f24004 f13360 1"/>
              <a:gd name="f28997" fmla="*/ f24005 f13360 1"/>
              <a:gd name="f28998" fmla="*/ f24006 f13361 1"/>
              <a:gd name="f28999" fmla="*/ f24007 f13360 1"/>
              <a:gd name="f29000" fmla="*/ f24008 f13361 1"/>
              <a:gd name="f29001" fmla="*/ f24009 f13360 1"/>
              <a:gd name="f29002" fmla="*/ f24010 f13360 1"/>
              <a:gd name="f29003" fmla="*/ f24011 f13360 1"/>
              <a:gd name="f29004" fmla="*/ f24012 f13361 1"/>
              <a:gd name="f29005" fmla="*/ f24013 f13360 1"/>
              <a:gd name="f29006" fmla="*/ f24014 f13361 1"/>
              <a:gd name="f29007" fmla="*/ f24015 f13360 1"/>
              <a:gd name="f29008" fmla="*/ f24016 f13360 1"/>
              <a:gd name="f29009" fmla="*/ f24017 f13360 1"/>
              <a:gd name="f29010" fmla="*/ f24018 f13360 1"/>
              <a:gd name="f29011" fmla="*/ f24019 f13360 1"/>
              <a:gd name="f29012" fmla="*/ f24020 f13360 1"/>
              <a:gd name="f29013" fmla="*/ f24021 f13360 1"/>
              <a:gd name="f29014" fmla="*/ f24022 f13360 1"/>
              <a:gd name="f29015" fmla="*/ f24023 f13360 1"/>
              <a:gd name="f29016" fmla="*/ f24024 f13360 1"/>
              <a:gd name="f29017" fmla="*/ f24025 f13360 1"/>
              <a:gd name="f29018" fmla="*/ f24026 f13360 1"/>
              <a:gd name="f29019" fmla="*/ f24027 f13360 1"/>
              <a:gd name="f29020" fmla="*/ f24028 f13360 1"/>
              <a:gd name="f29021" fmla="*/ f24029 f13360 1"/>
              <a:gd name="f29022" fmla="*/ f24030 f13360 1"/>
              <a:gd name="f29023" fmla="*/ f24031 f13360 1"/>
              <a:gd name="f29024" fmla="*/ f24032 f13360 1"/>
              <a:gd name="f29025" fmla="*/ f24033 f13360 1"/>
              <a:gd name="f29026" fmla="*/ f24034 f13360 1"/>
              <a:gd name="f29027" fmla="*/ f24035 f13360 1"/>
              <a:gd name="f29028" fmla="*/ f24036 f13360 1"/>
              <a:gd name="f29029" fmla="*/ f24037 f13360 1"/>
              <a:gd name="f29030" fmla="*/ f24038 f13360 1"/>
              <a:gd name="f29031" fmla="*/ f24039 f13360 1"/>
              <a:gd name="f29032" fmla="*/ f24040 f13360 1"/>
              <a:gd name="f29033" fmla="*/ f24041 f13360 1"/>
              <a:gd name="f29034" fmla="*/ f24042 f13361 1"/>
              <a:gd name="f29035" fmla="*/ f24043 f13360 1"/>
              <a:gd name="f29036" fmla="*/ f24044 f13361 1"/>
              <a:gd name="f29037" fmla="*/ f24045 f13360 1"/>
              <a:gd name="f29038" fmla="*/ f24046 f13360 1"/>
              <a:gd name="f29039" fmla="*/ f24047 f13360 1"/>
              <a:gd name="f29040" fmla="*/ f24048 f13360 1"/>
              <a:gd name="f29041" fmla="*/ f24049 f13360 1"/>
              <a:gd name="f29042" fmla="*/ f24050 f13360 1"/>
              <a:gd name="f29043" fmla="*/ f24051 f13360 1"/>
              <a:gd name="f29044" fmla="*/ f24052 f13360 1"/>
              <a:gd name="f29045" fmla="*/ f24053 f13360 1"/>
              <a:gd name="f29046" fmla="*/ f24054 f13360 1"/>
              <a:gd name="f29047" fmla="*/ f24055 f13361 1"/>
              <a:gd name="f29048" fmla="*/ f24056 f13360 1"/>
              <a:gd name="f29049" fmla="*/ f24057 f13361 1"/>
              <a:gd name="f29050" fmla="*/ f24058 f13360 1"/>
              <a:gd name="f29051" fmla="*/ f24059 f13360 1"/>
              <a:gd name="f29052" fmla="*/ f24060 f13360 1"/>
              <a:gd name="f29053" fmla="*/ f24061 f13361 1"/>
              <a:gd name="f29054" fmla="*/ f24062 f13360 1"/>
              <a:gd name="f29055" fmla="*/ f24063 f13361 1"/>
              <a:gd name="f29056" fmla="*/ f24064 f13360 1"/>
              <a:gd name="f29057" fmla="*/ f24065 f13361 1"/>
              <a:gd name="f29058" fmla="*/ f24066 f13360 1"/>
              <a:gd name="f29059" fmla="*/ f24067 f13361 1"/>
              <a:gd name="f29060" fmla="*/ f24068 f13360 1"/>
              <a:gd name="f29061" fmla="*/ f24069 f13361 1"/>
              <a:gd name="f29062" fmla="*/ f24070 f13360 1"/>
              <a:gd name="f29063" fmla="*/ f24071 f13360 1"/>
              <a:gd name="f29064" fmla="*/ f24072 f13360 1"/>
              <a:gd name="f29065" fmla="*/ f24073 f13360 1"/>
              <a:gd name="f29066" fmla="*/ f24074 f13360 1"/>
              <a:gd name="f29067" fmla="*/ f24075 f13360 1"/>
              <a:gd name="f29068" fmla="*/ f24076 f13360 1"/>
              <a:gd name="f29069" fmla="*/ f24077 f13361 1"/>
              <a:gd name="f29070" fmla="*/ f24078 f13360 1"/>
              <a:gd name="f29071" fmla="*/ f24079 f13360 1"/>
              <a:gd name="f29072" fmla="*/ f24080 f13360 1"/>
              <a:gd name="f29073" fmla="*/ f24081 f13361 1"/>
              <a:gd name="f29074" fmla="*/ f24082 f13360 1"/>
              <a:gd name="f29075" fmla="*/ f24083 f13361 1"/>
              <a:gd name="f29076" fmla="*/ f24084 f13360 1"/>
              <a:gd name="f29077" fmla="*/ f24085 f13360 1"/>
              <a:gd name="f29078" fmla="*/ f24086 f13360 1"/>
              <a:gd name="f29079" fmla="*/ f24087 f13360 1"/>
              <a:gd name="f29080" fmla="*/ f24088 f13360 1"/>
              <a:gd name="f29081" fmla="*/ f24089 f13360 1"/>
              <a:gd name="f29082" fmla="*/ f24090 f13360 1"/>
              <a:gd name="f29083" fmla="*/ f24091 f13360 1"/>
              <a:gd name="f29084" fmla="*/ f24092 f13360 1"/>
              <a:gd name="f29085" fmla="*/ f24093 f13360 1"/>
              <a:gd name="f29086" fmla="*/ f24094 f13360 1"/>
              <a:gd name="f29087" fmla="*/ f24095 f13360 1"/>
              <a:gd name="f29088" fmla="*/ f24096 f13361 1"/>
              <a:gd name="f29089" fmla="*/ f24097 f13360 1"/>
              <a:gd name="f29090" fmla="*/ f24098 f13361 1"/>
              <a:gd name="f29091" fmla="*/ f24099 f13360 1"/>
              <a:gd name="f29092" fmla="*/ f24100 f13360 1"/>
              <a:gd name="f29093" fmla="*/ f24101 f13360 1"/>
              <a:gd name="f29094" fmla="*/ f24102 f13360 1"/>
              <a:gd name="f29095" fmla="*/ f24103 f13360 1"/>
              <a:gd name="f29096" fmla="*/ f24104 f13360 1"/>
              <a:gd name="f29097" fmla="*/ f24105 f13360 1"/>
              <a:gd name="f29098" fmla="*/ f24106 f13360 1"/>
              <a:gd name="f29099" fmla="*/ f24107 f13360 1"/>
              <a:gd name="f29100" fmla="*/ f24108 f13360 1"/>
              <a:gd name="f29101" fmla="*/ f24109 f13360 1"/>
              <a:gd name="f29102" fmla="*/ f24110 f13360 1"/>
              <a:gd name="f29103" fmla="*/ f24111 f13360 1"/>
              <a:gd name="f29104" fmla="*/ f24112 f13360 1"/>
              <a:gd name="f29105" fmla="*/ f24113 f13361 1"/>
              <a:gd name="f29106" fmla="*/ f24114 f13360 1"/>
              <a:gd name="f29107" fmla="*/ f24115 f13360 1"/>
              <a:gd name="f29108" fmla="*/ f24116 f13360 1"/>
              <a:gd name="f29109" fmla="*/ f24117 f13361 1"/>
              <a:gd name="f29110" fmla="*/ f24118 f13360 1"/>
              <a:gd name="f29111" fmla="*/ f24119 f13360 1"/>
              <a:gd name="f29112" fmla="*/ f24120 f13360 1"/>
              <a:gd name="f29113" fmla="*/ f24121 f13360 1"/>
              <a:gd name="f29114" fmla="*/ f24122 f13360 1"/>
              <a:gd name="f29115" fmla="*/ f24123 f13360 1"/>
              <a:gd name="f29116" fmla="*/ f24124 f13360 1"/>
              <a:gd name="f29117" fmla="*/ f24125 f13361 1"/>
              <a:gd name="f29118" fmla="*/ f24126 f13360 1"/>
              <a:gd name="f29119" fmla="*/ f24127 f13360 1"/>
              <a:gd name="f29120" fmla="*/ f24128 f13360 1"/>
              <a:gd name="f29121" fmla="*/ f24129 f13361 1"/>
              <a:gd name="f29122" fmla="*/ f24130 f13360 1"/>
              <a:gd name="f29123" fmla="*/ f24131 f13360 1"/>
              <a:gd name="f29124" fmla="*/ f24132 f13360 1"/>
              <a:gd name="f29125" fmla="*/ f24133 f13361 1"/>
              <a:gd name="f29126" fmla="*/ f24134 f13360 1"/>
              <a:gd name="f29127" fmla="*/ f24135 f13361 1"/>
              <a:gd name="f29128" fmla="*/ f24136 f13360 1"/>
              <a:gd name="f29129" fmla="*/ f24137 f13360 1"/>
              <a:gd name="f29130" fmla="*/ f24138 f13360 1"/>
              <a:gd name="f29131" fmla="*/ f24139 f13361 1"/>
              <a:gd name="f29132" fmla="*/ f24140 f13360 1"/>
              <a:gd name="f29133" fmla="*/ f24141 f13361 1"/>
              <a:gd name="f29134" fmla="*/ f24142 f13360 1"/>
              <a:gd name="f29135" fmla="*/ f24143 f13360 1"/>
              <a:gd name="f29136" fmla="*/ f24144 f13360 1"/>
              <a:gd name="f29137" fmla="*/ f24145 f13360 1"/>
              <a:gd name="f29138" fmla="*/ f24146 f13360 1"/>
              <a:gd name="f29139" fmla="*/ f24147 f13360 1"/>
              <a:gd name="f29140" fmla="*/ f24148 f13360 1"/>
              <a:gd name="f29141" fmla="*/ f24149 f13360 1"/>
              <a:gd name="f29142" fmla="*/ f24150 f13360 1"/>
              <a:gd name="f29143" fmla="*/ f24151 f13360 1"/>
              <a:gd name="f29144" fmla="*/ f24152 f13360 1"/>
              <a:gd name="f29145" fmla="*/ f24153 f13360 1"/>
              <a:gd name="f29146" fmla="*/ f24154 f13360 1"/>
              <a:gd name="f29147" fmla="*/ f24155 f13360 1"/>
              <a:gd name="f29148" fmla="*/ f24156 f13360 1"/>
              <a:gd name="f29149" fmla="*/ f24157 f13360 1"/>
              <a:gd name="f29150" fmla="*/ f24158 f13360 1"/>
              <a:gd name="f29151" fmla="*/ f24159 f13360 1"/>
              <a:gd name="f29152" fmla="*/ f24160 f13360 1"/>
              <a:gd name="f29153" fmla="*/ f24161 f13360 1"/>
              <a:gd name="f29154" fmla="*/ f24162 f13361 1"/>
              <a:gd name="f29155" fmla="*/ f24163 f13360 1"/>
              <a:gd name="f29156" fmla="*/ f24164 f13361 1"/>
              <a:gd name="f29157" fmla="*/ f24165 f13360 1"/>
              <a:gd name="f29158" fmla="*/ f24166 f13360 1"/>
              <a:gd name="f29159" fmla="*/ f24167 f13360 1"/>
              <a:gd name="f29160" fmla="*/ f24168 f13360 1"/>
              <a:gd name="f29161" fmla="*/ f24169 f13360 1"/>
              <a:gd name="f29162" fmla="*/ f24170 f13360 1"/>
              <a:gd name="f29163" fmla="*/ f24171 f13360 1"/>
              <a:gd name="f29164" fmla="*/ f24172 f13360 1"/>
              <a:gd name="f29165" fmla="*/ f24173 f13360 1"/>
              <a:gd name="f29166" fmla="*/ f24174 f13360 1"/>
              <a:gd name="f29167" fmla="*/ f24175 f13360 1"/>
              <a:gd name="f29168" fmla="*/ f24176 f13360 1"/>
              <a:gd name="f29169" fmla="*/ f24177 f13360 1"/>
              <a:gd name="f29170" fmla="*/ f24178 f13361 1"/>
              <a:gd name="f29171" fmla="*/ f24179 f13360 1"/>
              <a:gd name="f29172" fmla="*/ f24180 f13360 1"/>
              <a:gd name="f29173" fmla="*/ f24181 f13360 1"/>
              <a:gd name="f29174" fmla="*/ f24182 f13360 1"/>
              <a:gd name="f29175" fmla="*/ f24183 f13360 1"/>
              <a:gd name="f29176" fmla="*/ f24184 f13360 1"/>
              <a:gd name="f29177" fmla="*/ f24185 f13360 1"/>
              <a:gd name="f29178" fmla="*/ f24186 f13360 1"/>
              <a:gd name="f29179" fmla="*/ f24187 f13361 1"/>
              <a:gd name="f29180" fmla="*/ f24188 f13360 1"/>
              <a:gd name="f29181" fmla="*/ f24189 f13360 1"/>
              <a:gd name="f29182" fmla="*/ f24190 f13361 1"/>
              <a:gd name="f29183" fmla="*/ f24191 f13360 1"/>
              <a:gd name="f29184" fmla="*/ f24192 f13361 1"/>
              <a:gd name="f29185" fmla="*/ f24193 f13360 1"/>
              <a:gd name="f29186" fmla="*/ f24194 f13360 1"/>
              <a:gd name="f29187" fmla="*/ f24195 f13360 1"/>
              <a:gd name="f29188" fmla="*/ f24196 f13360 1"/>
              <a:gd name="f29189" fmla="*/ f24197 f13360 1"/>
              <a:gd name="f29190" fmla="*/ f24198 f13361 1"/>
              <a:gd name="f29191" fmla="*/ f24199 f13360 1"/>
              <a:gd name="f29192" fmla="*/ f24200 f13360 1"/>
              <a:gd name="f29193" fmla="*/ f24201 f13360 1"/>
              <a:gd name="f29194" fmla="*/ f24202 f13360 1"/>
              <a:gd name="f29195" fmla="*/ f24203 f13360 1"/>
              <a:gd name="f29196" fmla="*/ f24204 f13360 1"/>
              <a:gd name="f29197" fmla="*/ f24205 f13360 1"/>
              <a:gd name="f29198" fmla="*/ f24206 f13360 1"/>
              <a:gd name="f29199" fmla="*/ f24207 f13360 1"/>
              <a:gd name="f29200" fmla="*/ f24208 f13360 1"/>
              <a:gd name="f29201" fmla="*/ f24209 f13360 1"/>
              <a:gd name="f29202" fmla="*/ f24210 f13360 1"/>
              <a:gd name="f29203" fmla="*/ f24211 f13361 1"/>
              <a:gd name="f29204" fmla="*/ f24212 f13360 1"/>
              <a:gd name="f29205" fmla="*/ f24213 f13361 1"/>
              <a:gd name="f29206" fmla="*/ f24214 f13360 1"/>
              <a:gd name="f29207" fmla="*/ f24215 f13360 1"/>
              <a:gd name="f29208" fmla="*/ f24216 f13360 1"/>
              <a:gd name="f29209" fmla="*/ f24217 f13360 1"/>
              <a:gd name="f29210" fmla="*/ f24218 f13360 1"/>
              <a:gd name="f29211" fmla="*/ f24219 f13360 1"/>
              <a:gd name="f29212" fmla="*/ f24220 f13360 1"/>
              <a:gd name="f29213" fmla="*/ f24221 f13360 1"/>
              <a:gd name="f29214" fmla="*/ f24222 f13360 1"/>
              <a:gd name="f29215" fmla="*/ f24223 f13360 1"/>
              <a:gd name="f29216" fmla="*/ f24224 f13360 1"/>
              <a:gd name="f29217" fmla="*/ f24225 f13360 1"/>
              <a:gd name="f29218" fmla="*/ f24226 f13360 1"/>
              <a:gd name="f29219" fmla="*/ f24227 f13360 1"/>
              <a:gd name="f29220" fmla="*/ f24228 f13361 1"/>
              <a:gd name="f29221" fmla="*/ f24229 f13360 1"/>
              <a:gd name="f29222" fmla="*/ f24230 f13361 1"/>
              <a:gd name="f29223" fmla="*/ f24231 f13360 1"/>
              <a:gd name="f29224" fmla="*/ f24232 f13360 1"/>
              <a:gd name="f29225" fmla="*/ f24233 f13360 1"/>
              <a:gd name="f29226" fmla="*/ f24234 f13360 1"/>
              <a:gd name="f29227" fmla="*/ f24235 f13360 1"/>
              <a:gd name="f29228" fmla="*/ f24236 f13360 1"/>
              <a:gd name="f29229" fmla="*/ f24237 f13360 1"/>
              <a:gd name="f29230" fmla="*/ f24238 f13361 1"/>
              <a:gd name="f29231" fmla="*/ f24239 f13360 1"/>
              <a:gd name="f29232" fmla="*/ f24240 f13360 1"/>
              <a:gd name="f29233" fmla="*/ f24241 f13360 1"/>
              <a:gd name="f29234" fmla="*/ f24242 f13361 1"/>
              <a:gd name="f29235" fmla="*/ f24243 f13360 1"/>
              <a:gd name="f29236" fmla="*/ f24244 f13361 1"/>
              <a:gd name="f29237" fmla="*/ f24245 f13360 1"/>
              <a:gd name="f29238" fmla="*/ f24246 f13360 1"/>
              <a:gd name="f29239" fmla="*/ f24247 f13360 1"/>
              <a:gd name="f29240" fmla="*/ f24248 f13360 1"/>
              <a:gd name="f29241" fmla="*/ f24249 f13360 1"/>
              <a:gd name="f29242" fmla="*/ f24250 f13360 1"/>
              <a:gd name="f29243" fmla="*/ f24251 f13360 1"/>
              <a:gd name="f29244" fmla="*/ f24252 f13361 1"/>
              <a:gd name="f29245" fmla="*/ f24253 f13360 1"/>
              <a:gd name="f29246" fmla="*/ f24254 f13360 1"/>
              <a:gd name="f29247" fmla="*/ f24255 f13361 1"/>
              <a:gd name="f29248" fmla="*/ f24256 f13360 1"/>
              <a:gd name="f29249" fmla="*/ f24257 f13360 1"/>
              <a:gd name="f29250" fmla="*/ f24258 f13360 1"/>
              <a:gd name="f29251" fmla="*/ f24259 f13360 1"/>
              <a:gd name="f29252" fmla="*/ f24260 f13360 1"/>
              <a:gd name="f29253" fmla="*/ f24261 f13360 1"/>
              <a:gd name="f29254" fmla="*/ f24262 f13360 1"/>
              <a:gd name="f29255" fmla="*/ f24263 f13360 1"/>
              <a:gd name="f29256" fmla="*/ f24264 f13361 1"/>
              <a:gd name="f29257" fmla="*/ f24265 f13360 1"/>
              <a:gd name="f29258" fmla="*/ f24266 f13360 1"/>
              <a:gd name="f29259" fmla="*/ f24267 f13360 1"/>
              <a:gd name="f29260" fmla="*/ f24268 f13360 1"/>
              <a:gd name="f29261" fmla="*/ f24269 f13360 1"/>
              <a:gd name="f29262" fmla="*/ f24270 f13360 1"/>
              <a:gd name="f29263" fmla="*/ f24271 f13360 1"/>
              <a:gd name="f29264" fmla="*/ f24272 f13360 1"/>
              <a:gd name="f29265" fmla="*/ f24273 f13360 1"/>
              <a:gd name="f29266" fmla="*/ f24274 f13360 1"/>
              <a:gd name="f29267" fmla="*/ f24275 f13360 1"/>
              <a:gd name="f29268" fmla="*/ f24276 f13360 1"/>
              <a:gd name="f29269" fmla="*/ f24277 f13360 1"/>
              <a:gd name="f29270" fmla="*/ f24278 f13360 1"/>
              <a:gd name="f29271" fmla="*/ f24279 f13360 1"/>
              <a:gd name="f29272" fmla="*/ f24280 f13360 1"/>
              <a:gd name="f29273" fmla="*/ f24281 f13360 1"/>
              <a:gd name="f29274" fmla="*/ f24282 f13360 1"/>
              <a:gd name="f29275" fmla="*/ f24283 f13360 1"/>
              <a:gd name="f29276" fmla="*/ f24284 f13361 1"/>
              <a:gd name="f29277" fmla="*/ f24285 f13360 1"/>
              <a:gd name="f29278" fmla="*/ f24286 f13361 1"/>
              <a:gd name="f29279" fmla="*/ f24287 f13360 1"/>
              <a:gd name="f29280" fmla="*/ f24288 f13360 1"/>
              <a:gd name="f29281" fmla="*/ f24289 f13360 1"/>
              <a:gd name="f29282" fmla="*/ f24290 f13360 1"/>
              <a:gd name="f29283" fmla="*/ f24291 f13360 1"/>
              <a:gd name="f29284" fmla="*/ f24292 f13360 1"/>
              <a:gd name="f29285" fmla="*/ f24293 f13360 1"/>
              <a:gd name="f29286" fmla="*/ f24294 f13360 1"/>
              <a:gd name="f29287" fmla="*/ f24295 f13360 1"/>
              <a:gd name="f29288" fmla="*/ f24296 f13360 1"/>
              <a:gd name="f29289" fmla="*/ f24297 f13360 1"/>
              <a:gd name="f29290" fmla="*/ f24298 f13360 1"/>
              <a:gd name="f29291" fmla="*/ f24299 f13361 1"/>
              <a:gd name="f29292" fmla="*/ f24300 f13360 1"/>
              <a:gd name="f29293" fmla="*/ f24301 f13360 1"/>
              <a:gd name="f29294" fmla="*/ f24302 f13360 1"/>
              <a:gd name="f29295" fmla="*/ f24303 f13361 1"/>
              <a:gd name="f29296" fmla="*/ f24304 f13360 1"/>
              <a:gd name="f29297" fmla="*/ f24305 f13361 1"/>
              <a:gd name="f29298" fmla="*/ f24306 f13360 1"/>
              <a:gd name="f29299" fmla="*/ f24307 f13360 1"/>
              <a:gd name="f29300" fmla="*/ f24308 f13360 1"/>
              <a:gd name="f29301" fmla="*/ f24309 f13360 1"/>
              <a:gd name="f29302" fmla="*/ f24310 f13360 1"/>
              <a:gd name="f29303" fmla="*/ f24311 f13360 1"/>
              <a:gd name="f29304" fmla="*/ f24312 f13360 1"/>
              <a:gd name="f29305" fmla="*/ f24313 f13360 1"/>
              <a:gd name="f29306" fmla="*/ f24314 f13360 1"/>
              <a:gd name="f29307" fmla="*/ f24315 f13360 1"/>
              <a:gd name="f29308" fmla="*/ f24316 f13361 1"/>
              <a:gd name="f29309" fmla="*/ f24317 f13360 1"/>
              <a:gd name="f29310" fmla="*/ f24318 f13361 1"/>
              <a:gd name="f29311" fmla="*/ f24319 f13360 1"/>
              <a:gd name="f29312" fmla="*/ f24320 f13361 1"/>
              <a:gd name="f29313" fmla="*/ f24321 f13360 1"/>
              <a:gd name="f29314" fmla="*/ f24322 f13361 1"/>
              <a:gd name="f29315" fmla="*/ f24323 f13360 1"/>
              <a:gd name="f29316" fmla="*/ f24324 f13361 1"/>
              <a:gd name="f29317" fmla="*/ f24325 f13360 1"/>
              <a:gd name="f29318" fmla="*/ f24326 f13361 1"/>
              <a:gd name="f29319" fmla="*/ f24327 f13360 1"/>
              <a:gd name="f29320" fmla="*/ f24328 f13360 1"/>
              <a:gd name="f29321" fmla="*/ f24329 f13360 1"/>
              <a:gd name="f29322" fmla="*/ f24330 f13360 1"/>
              <a:gd name="f29323" fmla="*/ f24331 f13360 1"/>
              <a:gd name="f29324" fmla="*/ f24332 f13361 1"/>
              <a:gd name="f29325" fmla="*/ f24333 f13360 1"/>
              <a:gd name="f29326" fmla="*/ f24334 f13361 1"/>
              <a:gd name="f29327" fmla="*/ f24335 f13360 1"/>
              <a:gd name="f29328" fmla="*/ f24336 f13360 1"/>
              <a:gd name="f29329" fmla="*/ f24337 f13360 1"/>
              <a:gd name="f29330" fmla="*/ f24338 f13360 1"/>
              <a:gd name="f29331" fmla="*/ f24339 f13360 1"/>
              <a:gd name="f29332" fmla="*/ f24340 f13360 1"/>
              <a:gd name="f29333" fmla="*/ f24341 f13360 1"/>
              <a:gd name="f29334" fmla="*/ f24342 f13360 1"/>
              <a:gd name="f29335" fmla="*/ f24343 f13360 1"/>
              <a:gd name="f29336" fmla="*/ f24344 f13360 1"/>
              <a:gd name="f29337" fmla="*/ f24345 f13360 1"/>
              <a:gd name="f29338" fmla="*/ f24346 f13360 1"/>
              <a:gd name="f29339" fmla="*/ f24347 f13360 1"/>
              <a:gd name="f29340" fmla="*/ f24348 f13360 1"/>
              <a:gd name="f29341" fmla="*/ f24349 f13360 1"/>
              <a:gd name="f29342" fmla="*/ f24350 f13360 1"/>
              <a:gd name="f29343" fmla="*/ f24351 f13360 1"/>
              <a:gd name="f29344" fmla="*/ f24352 f13360 1"/>
              <a:gd name="f29345" fmla="*/ f24353 f13361 1"/>
              <a:gd name="f29346" fmla="*/ f24354 f13360 1"/>
              <a:gd name="f29347" fmla="*/ f24355 f13361 1"/>
              <a:gd name="f29348" fmla="*/ f24356 f13360 1"/>
              <a:gd name="f29349" fmla="*/ f24357 f13360 1"/>
              <a:gd name="f29350" fmla="*/ f24358 f13360 1"/>
              <a:gd name="f29351" fmla="*/ f24359 f13360 1"/>
              <a:gd name="f29352" fmla="*/ f24360 f13360 1"/>
              <a:gd name="f29353" fmla="*/ f24361 f13360 1"/>
              <a:gd name="f29354" fmla="*/ f24362 f13360 1"/>
              <a:gd name="f29355" fmla="*/ f24363 f13360 1"/>
              <a:gd name="f29356" fmla="*/ f24364 f13360 1"/>
              <a:gd name="f29357" fmla="*/ f24365 f13360 1"/>
              <a:gd name="f29358" fmla="*/ f24366 f13360 1"/>
              <a:gd name="f29359" fmla="*/ f24367 f13360 1"/>
              <a:gd name="f29360" fmla="*/ f24368 f13360 1"/>
              <a:gd name="f29361" fmla="*/ f24369 f13361 1"/>
              <a:gd name="f29362" fmla="*/ f24370 f13360 1"/>
              <a:gd name="f29363" fmla="*/ f24371 f13360 1"/>
              <a:gd name="f29364" fmla="*/ f24372 f13360 1"/>
              <a:gd name="f29365" fmla="*/ f24373 f13360 1"/>
              <a:gd name="f29366" fmla="*/ f24374 f13360 1"/>
              <a:gd name="f29367" fmla="*/ f24375 f13360 1"/>
              <a:gd name="f29368" fmla="*/ f24376 f13360 1"/>
              <a:gd name="f29369" fmla="*/ f24377 f13361 1"/>
              <a:gd name="f29370" fmla="*/ f24378 f13360 1"/>
              <a:gd name="f29371" fmla="*/ f24379 f13361 1"/>
              <a:gd name="f29372" fmla="*/ f24380 f13360 1"/>
              <a:gd name="f29373" fmla="*/ f24381 f13360 1"/>
              <a:gd name="f29374" fmla="*/ f24382 f13360 1"/>
              <a:gd name="f29375" fmla="*/ f24383 f13360 1"/>
              <a:gd name="f29376" fmla="*/ f24384 f13360 1"/>
              <a:gd name="f29377" fmla="*/ f24385 f13361 1"/>
              <a:gd name="f29378" fmla="*/ f24386 f13361 1"/>
              <a:gd name="f29379" fmla="*/ f24387 f13360 1"/>
              <a:gd name="f29380" fmla="*/ f24388 f13360 1"/>
              <a:gd name="f29381" fmla="*/ f24389 f13361 1"/>
              <a:gd name="f29382" fmla="*/ f24390 f13360 1"/>
              <a:gd name="f29383" fmla="*/ f24391 f13361 1"/>
              <a:gd name="f29384" fmla="*/ f24392 f13360 1"/>
              <a:gd name="f29385" fmla="*/ f24393 f13360 1"/>
              <a:gd name="f29386" fmla="*/ f24394 f13360 1"/>
              <a:gd name="f29387" fmla="*/ f24395 f13361 1"/>
              <a:gd name="f29388" fmla="*/ f24396 f13360 1"/>
              <a:gd name="f29389" fmla="*/ f24397 f13360 1"/>
              <a:gd name="f29390" fmla="*/ f24398 f13360 1"/>
              <a:gd name="f29391" fmla="*/ f24399 f13361 1"/>
              <a:gd name="f29392" fmla="*/ f24400 f13360 1"/>
              <a:gd name="f29393" fmla="*/ f24401 f13360 1"/>
              <a:gd name="f29394" fmla="*/ f24402 f13361 1"/>
              <a:gd name="f29395" fmla="*/ f24403 f13360 1"/>
              <a:gd name="f29396" fmla="*/ f24404 f13360 1"/>
              <a:gd name="f29397" fmla="*/ f24405 f13360 1"/>
              <a:gd name="f29398" fmla="*/ f24406 f13361 1"/>
              <a:gd name="f29399" fmla="*/ f24407 f13360 1"/>
              <a:gd name="f29400" fmla="*/ f24408 f13361 1"/>
              <a:gd name="f29401" fmla="*/ f24409 f13360 1"/>
              <a:gd name="f29402" fmla="*/ f24410 f13361 1"/>
              <a:gd name="f29403" fmla="*/ f24411 f13360 1"/>
              <a:gd name="f29404" fmla="*/ f24412 f13360 1"/>
              <a:gd name="f29405" fmla="*/ f24413 f13360 1"/>
              <a:gd name="f29406" fmla="*/ f24414 f13361 1"/>
              <a:gd name="f29407" fmla="*/ f24415 f13360 1"/>
              <a:gd name="f29408" fmla="*/ f24416 f13360 1"/>
              <a:gd name="f29409" fmla="*/ f24417 f13360 1"/>
              <a:gd name="f29410" fmla="*/ f24418 f13360 1"/>
              <a:gd name="f29411" fmla="*/ f24419 f13360 1"/>
              <a:gd name="f29412" fmla="*/ f24420 f13361 1"/>
              <a:gd name="f29413" fmla="*/ f24421 f13360 1"/>
              <a:gd name="f29414" fmla="*/ f24422 f13361 1"/>
              <a:gd name="f29415" fmla="*/ f24423 f13360 1"/>
              <a:gd name="f29416" fmla="*/ f24424 f13360 1"/>
              <a:gd name="f29417" fmla="*/ f24425 f13360 1"/>
              <a:gd name="f29418" fmla="*/ f24426 f13360 1"/>
              <a:gd name="f29419" fmla="*/ f24427 f13360 1"/>
              <a:gd name="f29420" fmla="*/ f24428 f13360 1"/>
              <a:gd name="f29421" fmla="*/ f24429 f13360 1"/>
              <a:gd name="f29422" fmla="*/ f24430 f13360 1"/>
              <a:gd name="f29423" fmla="*/ f24431 f13360 1"/>
              <a:gd name="f29424" fmla="*/ f24432 f13360 1"/>
              <a:gd name="f29425" fmla="*/ f24433 f13360 1"/>
              <a:gd name="f29426" fmla="*/ f24434 f13360 1"/>
              <a:gd name="f29427" fmla="*/ f24435 f13360 1"/>
              <a:gd name="f29428" fmla="*/ f24436 f13360 1"/>
              <a:gd name="f29429" fmla="*/ f24437 f13361 1"/>
              <a:gd name="f29430" fmla="*/ f24438 f13360 1"/>
              <a:gd name="f29431" fmla="*/ f24439 f13361 1"/>
              <a:gd name="f29432" fmla="*/ f24440 f13360 1"/>
              <a:gd name="f29433" fmla="*/ f24441 f13360 1"/>
              <a:gd name="f29434" fmla="*/ f24442 f13360 1"/>
              <a:gd name="f29435" fmla="*/ f24443 f13360 1"/>
              <a:gd name="f29436" fmla="*/ f24444 f13360 1"/>
              <a:gd name="f29437" fmla="*/ f24445 f13360 1"/>
              <a:gd name="f29438" fmla="*/ f24446 f13360 1"/>
              <a:gd name="f29439" fmla="*/ f24447 f13360 1"/>
              <a:gd name="f29440" fmla="*/ f24448 f13360 1"/>
              <a:gd name="f29441" fmla="*/ f24449 f13360 1"/>
              <a:gd name="f29442" fmla="*/ f24450 f13360 1"/>
              <a:gd name="f29443" fmla="*/ f24451 f13360 1"/>
              <a:gd name="f29444" fmla="*/ f24452 f13361 1"/>
              <a:gd name="f29445" fmla="*/ f24453 f13360 1"/>
              <a:gd name="f29446" fmla="*/ f24454 f13360 1"/>
              <a:gd name="f29447" fmla="*/ f24455 f13360 1"/>
              <a:gd name="f29448" fmla="*/ f24456 f13361 1"/>
              <a:gd name="f29449" fmla="*/ f24457 f13360 1"/>
              <a:gd name="f29450" fmla="*/ f24458 f13360 1"/>
              <a:gd name="f29451" fmla="*/ f24459 f13360 1"/>
              <a:gd name="f29452" fmla="*/ f24460 f13360 1"/>
              <a:gd name="f29453" fmla="*/ f24461 f13360 1"/>
              <a:gd name="f29454" fmla="*/ f24462 f13360 1"/>
              <a:gd name="f29455" fmla="*/ f24463 f13360 1"/>
              <a:gd name="f29456" fmla="*/ f24464 f13360 1"/>
              <a:gd name="f29457" fmla="*/ f24465 f13361 1"/>
              <a:gd name="f29458" fmla="*/ f24466 f13360 1"/>
              <a:gd name="f29459" fmla="*/ f24467 f13361 1"/>
              <a:gd name="f29460" fmla="*/ f24468 f13360 1"/>
              <a:gd name="f29461" fmla="*/ f24469 f13361 1"/>
              <a:gd name="f29462" fmla="*/ f24470 f13360 1"/>
              <a:gd name="f29463" fmla="*/ f24471 f13360 1"/>
              <a:gd name="f29464" fmla="*/ f24472 f13361 1"/>
              <a:gd name="f29465" fmla="*/ f24473 f13360 1"/>
              <a:gd name="f29466" fmla="*/ f24474 f13360 1"/>
              <a:gd name="f29467" fmla="*/ f24475 f13360 1"/>
              <a:gd name="f29468" fmla="*/ f24476 f13361 1"/>
              <a:gd name="f29469" fmla="*/ f24477 f13360 1"/>
              <a:gd name="f29470" fmla="*/ f24478 f13361 1"/>
              <a:gd name="f29471" fmla="*/ f24479 f13360 1"/>
              <a:gd name="f29472" fmla="*/ f24480 f13360 1"/>
              <a:gd name="f29473" fmla="*/ f24481 f13360 1"/>
              <a:gd name="f29474" fmla="*/ f24482 f13361 1"/>
              <a:gd name="f29475" fmla="*/ f24483 f13361 1"/>
              <a:gd name="f29476" fmla="*/ f24484 f13360 1"/>
              <a:gd name="f29477" fmla="*/ f24485 f13361 1"/>
              <a:gd name="f29478" fmla="*/ f24486 f13360 1"/>
              <a:gd name="f29479" fmla="*/ f24487 f13360 1"/>
              <a:gd name="f29480" fmla="*/ f24488 f13360 1"/>
              <a:gd name="f29481" fmla="*/ f24489 f13360 1"/>
              <a:gd name="f29482" fmla="*/ f24490 f13360 1"/>
              <a:gd name="f29483" fmla="*/ f24491 f13360 1"/>
              <a:gd name="f29484" fmla="*/ f24492 f13360 1"/>
              <a:gd name="f29485" fmla="*/ f24493 f13360 1"/>
              <a:gd name="f29486" fmla="*/ f24494 f13361 1"/>
              <a:gd name="f29487" fmla="*/ f24495 f13360 1"/>
              <a:gd name="f29488" fmla="*/ f24496 f13360 1"/>
              <a:gd name="f29489" fmla="*/ f24497 f13360 1"/>
              <a:gd name="f29490" fmla="*/ f24498 f13360 1"/>
              <a:gd name="f29491" fmla="*/ f24499 f13360 1"/>
              <a:gd name="f29492" fmla="*/ f24500 f13360 1"/>
              <a:gd name="f29493" fmla="*/ f24501 f13360 1"/>
              <a:gd name="f29494" fmla="*/ f24502 f13360 1"/>
              <a:gd name="f29495" fmla="*/ f24503 f13360 1"/>
              <a:gd name="f29496" fmla="*/ f24504 f13360 1"/>
              <a:gd name="f29497" fmla="*/ f24505 f13360 1"/>
              <a:gd name="f29498" fmla="*/ f24506 f13360 1"/>
              <a:gd name="f29499" fmla="*/ f24507 f13360 1"/>
              <a:gd name="f29500" fmla="*/ f24508 f13360 1"/>
              <a:gd name="f29501" fmla="*/ f24509 f13360 1"/>
              <a:gd name="f29502" fmla="*/ f24510 f13360 1"/>
              <a:gd name="f29503" fmla="*/ f24511 f13360 1"/>
              <a:gd name="f29504" fmla="*/ f24512 f13360 1"/>
              <a:gd name="f29505" fmla="*/ f24513 f13360 1"/>
              <a:gd name="f29506" fmla="*/ f24514 f13360 1"/>
              <a:gd name="f29507" fmla="*/ f24515 f13361 1"/>
              <a:gd name="f29508" fmla="*/ f24516 f13360 1"/>
              <a:gd name="f29509" fmla="*/ f24517 f13361 1"/>
              <a:gd name="f29510" fmla="*/ f24518 f13360 1"/>
              <a:gd name="f29511" fmla="*/ f24519 f13360 1"/>
              <a:gd name="f29512" fmla="*/ f24520 f13360 1"/>
              <a:gd name="f29513" fmla="*/ f24521 f13361 1"/>
              <a:gd name="f29514" fmla="*/ f24522 f13360 1"/>
              <a:gd name="f29515" fmla="*/ f24523 f13361 1"/>
              <a:gd name="f29516" fmla="*/ f24524 f13360 1"/>
              <a:gd name="f29517" fmla="*/ f24525 f13361 1"/>
              <a:gd name="f29518" fmla="*/ f24526 f13360 1"/>
              <a:gd name="f29519" fmla="*/ f24527 f13360 1"/>
              <a:gd name="f29520" fmla="*/ f24528 f13360 1"/>
              <a:gd name="f29521" fmla="*/ f24529 f13360 1"/>
              <a:gd name="f29522" fmla="*/ f24530 f13360 1"/>
              <a:gd name="f29523" fmla="*/ f24531 f13360 1"/>
              <a:gd name="f29524" fmla="*/ f24532 f13360 1"/>
              <a:gd name="f29525" fmla="*/ f24533 f13360 1"/>
              <a:gd name="f29526" fmla="*/ f24534 f13360 1"/>
              <a:gd name="f29527" fmla="*/ f24535 f13360 1"/>
              <a:gd name="f29528" fmla="*/ f24536 f13360 1"/>
              <a:gd name="f29529" fmla="*/ f24537 f13360 1"/>
              <a:gd name="f29530" fmla="*/ f24538 f13361 1"/>
              <a:gd name="f29531" fmla="*/ f24539 f13360 1"/>
              <a:gd name="f29532" fmla="*/ f24540 f13360 1"/>
              <a:gd name="f29533" fmla="*/ f24541 f13360 1"/>
              <a:gd name="f29534" fmla="*/ f24542 f13360 1"/>
              <a:gd name="f29535" fmla="*/ f24543 f13360 1"/>
              <a:gd name="f29536" fmla="*/ f24544 f13360 1"/>
              <a:gd name="f29537" fmla="*/ f24545 f13360 1"/>
              <a:gd name="f29538" fmla="*/ f24546 f13360 1"/>
              <a:gd name="f29539" fmla="*/ f24547 f13360 1"/>
              <a:gd name="f29540" fmla="*/ f24548 f13360 1"/>
              <a:gd name="f29541" fmla="*/ f24549 f13361 1"/>
              <a:gd name="f29542" fmla="*/ f24550 f13360 1"/>
              <a:gd name="f29543" fmla="*/ f24551 f13360 1"/>
              <a:gd name="f29544" fmla="*/ f24552 f13360 1"/>
              <a:gd name="f29545" fmla="*/ f24553 f13361 1"/>
              <a:gd name="f29546" fmla="*/ f24554 f13360 1"/>
              <a:gd name="f29547" fmla="*/ f24555 f13361 1"/>
              <a:gd name="f29548" fmla="*/ f24556 f13360 1"/>
              <a:gd name="f29549" fmla="*/ f24557 f13360 1"/>
              <a:gd name="f29550" fmla="*/ f24558 f13360 1"/>
              <a:gd name="f29551" fmla="*/ f24559 f13361 1"/>
              <a:gd name="f29552" fmla="*/ f24560 f13360 1"/>
              <a:gd name="f29553" fmla="*/ f24561 f13360 1"/>
              <a:gd name="f29554" fmla="*/ f24562 f13360 1"/>
              <a:gd name="f29555" fmla="*/ f24563 f13360 1"/>
              <a:gd name="f29556" fmla="*/ f24564 f13361 1"/>
              <a:gd name="f29557" fmla="*/ f24565 f13360 1"/>
              <a:gd name="f29558" fmla="*/ f24566 f13361 1"/>
              <a:gd name="f29559" fmla="*/ f24567 f13360 1"/>
              <a:gd name="f29560" fmla="*/ f24568 f13360 1"/>
              <a:gd name="f29561" fmla="*/ f24569 f13360 1"/>
              <a:gd name="f29562" fmla="*/ f24570 f13361 1"/>
              <a:gd name="f29563" fmla="*/ f24571 f13360 1"/>
              <a:gd name="f29564" fmla="*/ f24572 f13361 1"/>
              <a:gd name="f29565" fmla="*/ f24573 f13360 1"/>
              <a:gd name="f29566" fmla="*/ f24574 f13360 1"/>
              <a:gd name="f29567" fmla="*/ f24575 f13360 1"/>
              <a:gd name="f29568" fmla="*/ f24576 f13361 1"/>
              <a:gd name="f29569" fmla="*/ f24577 f13360 1"/>
              <a:gd name="f29570" fmla="*/ f24578 f13361 1"/>
              <a:gd name="f29571" fmla="*/ f24579 f13360 1"/>
              <a:gd name="f29572" fmla="*/ f24580 f13360 1"/>
              <a:gd name="f29573" fmla="*/ f24581 f13360 1"/>
              <a:gd name="f29574" fmla="*/ f24582 f13360 1"/>
              <a:gd name="f29575" fmla="*/ f24583 f13360 1"/>
              <a:gd name="f29576" fmla="*/ f24584 f13360 1"/>
              <a:gd name="f29577" fmla="*/ f24585 f13360 1"/>
              <a:gd name="f29578" fmla="*/ f24586 f13360 1"/>
              <a:gd name="f29579" fmla="*/ f24587 f13360 1"/>
              <a:gd name="f29580" fmla="*/ f24588 f13360 1"/>
              <a:gd name="f29581" fmla="*/ f24589 f13360 1"/>
              <a:gd name="f29582" fmla="*/ f24590 f13360 1"/>
              <a:gd name="f29583" fmla="*/ f24591 f13360 1"/>
              <a:gd name="f29584" fmla="*/ f24592 f13360 1"/>
              <a:gd name="f29585" fmla="*/ f24593 f13360 1"/>
              <a:gd name="f29586" fmla="*/ f24594 f13361 1"/>
              <a:gd name="f29587" fmla="*/ f24595 f13360 1"/>
              <a:gd name="f29588" fmla="*/ f24596 f13361 1"/>
              <a:gd name="f29589" fmla="*/ f24597 f13360 1"/>
              <a:gd name="f29590" fmla="*/ f24598 f13360 1"/>
              <a:gd name="f29591" fmla="*/ f24599 f13360 1"/>
              <a:gd name="f29592" fmla="*/ f24600 f13360 1"/>
              <a:gd name="f29593" fmla="*/ f24601 f13360 1"/>
              <a:gd name="f29594" fmla="*/ f24602 f13360 1"/>
              <a:gd name="f29595" fmla="*/ f24603 f13360 1"/>
              <a:gd name="f29596" fmla="*/ f24604 f13360 1"/>
              <a:gd name="f29597" fmla="*/ f24605 f13360 1"/>
              <a:gd name="f29598" fmla="*/ f24606 f13360 1"/>
              <a:gd name="f29599" fmla="*/ f24607 f13361 1"/>
              <a:gd name="f29600" fmla="*/ f24608 f13360 1"/>
              <a:gd name="f29601" fmla="*/ f24609 f13361 1"/>
              <a:gd name="f29602" fmla="*/ f24610 f13360 1"/>
              <a:gd name="f29603" fmla="*/ f24611 f13360 1"/>
              <a:gd name="f29604" fmla="*/ f24612 f13360 1"/>
              <a:gd name="f29605" fmla="*/ f24613 f13360 1"/>
              <a:gd name="f29606" fmla="*/ f24614 f13360 1"/>
              <a:gd name="f29607" fmla="*/ f24615 f13360 1"/>
              <a:gd name="f29608" fmla="*/ f24616 f13360 1"/>
              <a:gd name="f29609" fmla="*/ f24617 f13360 1"/>
              <a:gd name="f29610" fmla="*/ f24618 f13360 1"/>
              <a:gd name="f29611" fmla="*/ f24619 f13360 1"/>
              <a:gd name="f29612" fmla="*/ f24620 f13361 1"/>
              <a:gd name="f29613" fmla="*/ f24621 f13360 1"/>
              <a:gd name="f29614" fmla="*/ f24622 f13361 1"/>
              <a:gd name="f29615" fmla="*/ f24623 f13360 1"/>
              <a:gd name="f29616" fmla="*/ f24624 f13361 1"/>
              <a:gd name="f29617" fmla="*/ f24625 f13360 1"/>
              <a:gd name="f29618" fmla="*/ f24626 f13360 1"/>
              <a:gd name="f29619" fmla="*/ f24627 f13360 1"/>
              <a:gd name="f29620" fmla="*/ f24628 f13360 1"/>
              <a:gd name="f29621" fmla="*/ f24629 f13361 1"/>
              <a:gd name="f29622" fmla="*/ f24630 f13360 1"/>
              <a:gd name="f29623" fmla="*/ f24631 f13361 1"/>
              <a:gd name="f29624" fmla="*/ f24632 f13360 1"/>
              <a:gd name="f29625" fmla="*/ f24633 f13360 1"/>
              <a:gd name="f29626" fmla="*/ f24634 f13360 1"/>
              <a:gd name="f29627" fmla="*/ f24635 f13360 1"/>
              <a:gd name="f29628" fmla="*/ f24636 f13360 1"/>
              <a:gd name="f29629" fmla="*/ f24637 f13360 1"/>
              <a:gd name="f29630" fmla="*/ f24638 f13360 1"/>
              <a:gd name="f29631" fmla="*/ f24639 f13360 1"/>
              <a:gd name="f29632" fmla="*/ f24640 f13360 1"/>
              <a:gd name="f29633" fmla="*/ f24641 f13360 1"/>
              <a:gd name="f29634" fmla="*/ f24642 f13360 1"/>
              <a:gd name="f29635" fmla="*/ f24643 f13360 1"/>
              <a:gd name="f29636" fmla="*/ f24644 f13360 1"/>
              <a:gd name="f29637" fmla="*/ f24645 f13360 1"/>
              <a:gd name="f29638" fmla="*/ f24646 f13360 1"/>
              <a:gd name="f29639" fmla="*/ f24647 f13361 1"/>
              <a:gd name="f29640" fmla="*/ f24648 f13360 1"/>
              <a:gd name="f29641" fmla="*/ f24649 f13361 1"/>
              <a:gd name="f29642" fmla="*/ f24650 f13360 1"/>
              <a:gd name="f29643" fmla="*/ f24651 f13360 1"/>
              <a:gd name="f29644" fmla="*/ f24652 f13360 1"/>
              <a:gd name="f29645" fmla="*/ f24653 f13360 1"/>
              <a:gd name="f29646" fmla="*/ f24654 f13361 1"/>
              <a:gd name="f29647" fmla="*/ f24655 f13360 1"/>
              <a:gd name="f29648" fmla="*/ f24656 f13360 1"/>
              <a:gd name="f29649" fmla="*/ f24657 f13360 1"/>
              <a:gd name="f29650" fmla="*/ f24658 f13360 1"/>
              <a:gd name="f29651" fmla="*/ f24659 f13361 1"/>
              <a:gd name="f29652" fmla="*/ f24660 f13360 1"/>
              <a:gd name="f29653" fmla="*/ f24661 f13360 1"/>
              <a:gd name="f29654" fmla="*/ f24662 f13360 1"/>
              <a:gd name="f29655" fmla="*/ f24663 f13360 1"/>
              <a:gd name="f29656" fmla="*/ f24664 f13361 1"/>
              <a:gd name="f29657" fmla="*/ f24665 f13360 1"/>
              <a:gd name="f29658" fmla="*/ f24666 f13360 1"/>
              <a:gd name="f29659" fmla="*/ f24667 f13360 1"/>
              <a:gd name="f29660" fmla="*/ f24668 f13360 1"/>
              <a:gd name="f29661" fmla="*/ f24669 f13361 1"/>
              <a:gd name="f29662" fmla="*/ f24670 f13360 1"/>
              <a:gd name="f29663" fmla="*/ f24671 f13361 1"/>
              <a:gd name="f29664" fmla="*/ f24672 f13360 1"/>
              <a:gd name="f29665" fmla="*/ f24673 f13361 1"/>
              <a:gd name="f29666" fmla="*/ f24674 f13360 1"/>
              <a:gd name="f29667" fmla="*/ f24675 f13361 1"/>
              <a:gd name="f29668" fmla="*/ f24676 f13360 1"/>
              <a:gd name="f29669" fmla="*/ f24677 f13360 1"/>
              <a:gd name="f29670" fmla="*/ f24678 f13360 1"/>
              <a:gd name="f29671" fmla="*/ f24679 f13360 1"/>
              <a:gd name="f29672" fmla="*/ f24680 f13361 1"/>
              <a:gd name="f29673" fmla="*/ f24681 f13360 1"/>
              <a:gd name="f29674" fmla="*/ f24682 f13360 1"/>
              <a:gd name="f29675" fmla="*/ f24683 f13360 1"/>
              <a:gd name="f29676" fmla="*/ f24684 f13360 1"/>
              <a:gd name="f29677" fmla="*/ f24685 f13360 1"/>
              <a:gd name="f29678" fmla="*/ f24686 f13360 1"/>
              <a:gd name="f29679" fmla="*/ f24687 f13360 1"/>
              <a:gd name="f29680" fmla="*/ f24688 f13360 1"/>
              <a:gd name="f29681" fmla="*/ f24689 f13360 1"/>
              <a:gd name="f29682" fmla="*/ f24690 f13361 1"/>
              <a:gd name="f29683" fmla="*/ f24691 f13360 1"/>
              <a:gd name="f29684" fmla="*/ f24692 f13360 1"/>
              <a:gd name="f29685" fmla="*/ f24693 f13360 1"/>
              <a:gd name="f29686" fmla="*/ f24694 f13360 1"/>
              <a:gd name="f29687" fmla="*/ f24695 f13360 1"/>
              <a:gd name="f29688" fmla="*/ f24696 f13360 1"/>
              <a:gd name="f29689" fmla="*/ f24697 f13360 1"/>
              <a:gd name="f29690" fmla="*/ f24698 f13360 1"/>
              <a:gd name="f29691" fmla="*/ f24699 f13360 1"/>
              <a:gd name="f29692" fmla="*/ f24700 f13360 1"/>
              <a:gd name="f29693" fmla="*/ f24701 f13360 1"/>
              <a:gd name="f29694" fmla="*/ f24702 f13360 1"/>
              <a:gd name="f29695" fmla="*/ f24703 f13360 1"/>
              <a:gd name="f29696" fmla="*/ f24704 f13360 1"/>
              <a:gd name="f29697" fmla="*/ f24705 f13360 1"/>
              <a:gd name="f29698" fmla="*/ f24706 f13361 1"/>
              <a:gd name="f29699" fmla="*/ f24707 f13360 1"/>
              <a:gd name="f29700" fmla="*/ f24708 f13360 1"/>
              <a:gd name="f29701" fmla="*/ f24709 f13360 1"/>
              <a:gd name="f29702" fmla="*/ f24710 f13361 1"/>
              <a:gd name="f29703" fmla="*/ f24711 f13360 1"/>
              <a:gd name="f29704" fmla="*/ f24712 f13361 1"/>
              <a:gd name="f29705" fmla="*/ f24713 f13360 1"/>
              <a:gd name="f29706" fmla="*/ f24714 f13360 1"/>
              <a:gd name="f29707" fmla="*/ f24715 f13361 1"/>
              <a:gd name="f29708" fmla="*/ f24716 f13360 1"/>
              <a:gd name="f29709" fmla="*/ f24717 f13360 1"/>
              <a:gd name="f29710" fmla="*/ f24718 f13360 1"/>
              <a:gd name="f29711" fmla="*/ f24719 f13360 1"/>
              <a:gd name="f29712" fmla="*/ f24720 f13360 1"/>
              <a:gd name="f29713" fmla="*/ f24721 f13360 1"/>
              <a:gd name="f29714" fmla="*/ f24722 f13360 1"/>
              <a:gd name="f29715" fmla="*/ f24723 f13361 1"/>
              <a:gd name="f29716" fmla="*/ f24724 f13360 1"/>
              <a:gd name="f29717" fmla="*/ f24725 f13361 1"/>
              <a:gd name="f29718" fmla="*/ f24726 f13360 1"/>
              <a:gd name="f29719" fmla="*/ f24727 f13360 1"/>
              <a:gd name="f29720" fmla="*/ f24728 f13360 1"/>
              <a:gd name="f29721" fmla="*/ f24729 f13360 1"/>
              <a:gd name="f29722" fmla="*/ f24730 f13360 1"/>
              <a:gd name="f29723" fmla="*/ f24731 f13360 1"/>
              <a:gd name="f29724" fmla="*/ f24732 f13360 1"/>
              <a:gd name="f29725" fmla="*/ f24733 f13360 1"/>
              <a:gd name="f29726" fmla="*/ f24734 f13360 1"/>
              <a:gd name="f29727" fmla="*/ f24735 f13360 1"/>
              <a:gd name="f29728" fmla="*/ f24736 f13360 1"/>
              <a:gd name="f29729" fmla="*/ f24737 f13361 1"/>
              <a:gd name="f29730" fmla="*/ f24738 f13360 1"/>
              <a:gd name="f29731" fmla="*/ f24739 f13360 1"/>
              <a:gd name="f29732" fmla="*/ f24740 f13360 1"/>
              <a:gd name="f29733" fmla="*/ f24741 f13360 1"/>
              <a:gd name="f29734" fmla="*/ f24742 f13360 1"/>
              <a:gd name="f29735" fmla="*/ f24743 f13361 1"/>
              <a:gd name="f29736" fmla="*/ f24744 f13360 1"/>
              <a:gd name="f29737" fmla="*/ f24745 f13361 1"/>
              <a:gd name="f29738" fmla="*/ f24746 f13360 1"/>
              <a:gd name="f29739" fmla="*/ f24747 f13360 1"/>
              <a:gd name="f29740" fmla="*/ f24748 f13360 1"/>
              <a:gd name="f29741" fmla="*/ f24749 f13361 1"/>
              <a:gd name="f29742" fmla="*/ f24750 f13360 1"/>
              <a:gd name="f29743" fmla="*/ f24751 f13360 1"/>
              <a:gd name="f29744" fmla="*/ f24752 f13360 1"/>
              <a:gd name="f29745" fmla="*/ f24753 f13360 1"/>
              <a:gd name="f29746" fmla="*/ f24754 f13360 1"/>
              <a:gd name="f29747" fmla="*/ f24755 f13360 1"/>
              <a:gd name="f29748" fmla="*/ f24756 f13360 1"/>
              <a:gd name="f29749" fmla="*/ f24757 f13360 1"/>
              <a:gd name="f29750" fmla="*/ f24758 f13360 1"/>
              <a:gd name="f29751" fmla="*/ f24759 f13361 1"/>
              <a:gd name="f29752" fmla="*/ f24760 f13360 1"/>
              <a:gd name="f29753" fmla="*/ f24761 f13361 1"/>
              <a:gd name="f29754" fmla="*/ f24762 f13360 1"/>
              <a:gd name="f29755" fmla="*/ f24763 f13360 1"/>
              <a:gd name="f29756" fmla="*/ f24764 f13360 1"/>
              <a:gd name="f29757" fmla="*/ f24765 f13360 1"/>
              <a:gd name="f29758" fmla="*/ f24766 f13360 1"/>
              <a:gd name="f29759" fmla="*/ f24767 f13360 1"/>
              <a:gd name="f29760" fmla="*/ f24768 f13360 1"/>
              <a:gd name="f29761" fmla="*/ f24769 f13360 1"/>
              <a:gd name="f29762" fmla="*/ f24770 f13360 1"/>
              <a:gd name="f29763" fmla="*/ f24771 f13360 1"/>
              <a:gd name="f29764" fmla="*/ f24772 f13360 1"/>
              <a:gd name="f29765" fmla="*/ f24773 f13360 1"/>
              <a:gd name="f29766" fmla="*/ f24774 f13360 1"/>
              <a:gd name="f29767" fmla="*/ f24775 f13360 1"/>
              <a:gd name="f29768" fmla="*/ f24776 f13361 1"/>
              <a:gd name="f29769" fmla="*/ f24777 f13360 1"/>
              <a:gd name="f29770" fmla="*/ f24778 f13360 1"/>
              <a:gd name="f29771" fmla="*/ f24779 f13360 1"/>
              <a:gd name="f29772" fmla="*/ f24780 f13361 1"/>
              <a:gd name="f29773" fmla="*/ f24781 f13360 1"/>
              <a:gd name="f29774" fmla="*/ f24782 f13361 1"/>
              <a:gd name="f29775" fmla="*/ f24783 f13360 1"/>
              <a:gd name="f29776" fmla="*/ f24784 f13360 1"/>
              <a:gd name="f29777" fmla="*/ f24785 f13360 1"/>
              <a:gd name="f29778" fmla="*/ f24786 f13361 1"/>
              <a:gd name="f29779" fmla="*/ f24787 f13360 1"/>
              <a:gd name="f29780" fmla="*/ f24788 f13360 1"/>
              <a:gd name="f29781" fmla="*/ f24789 f13360 1"/>
              <a:gd name="f29782" fmla="*/ f24790 f13361 1"/>
              <a:gd name="f29783" fmla="*/ f24791 f13360 1"/>
              <a:gd name="f29784" fmla="*/ f24792 f13360 1"/>
              <a:gd name="f29785" fmla="*/ f24793 f13360 1"/>
              <a:gd name="f29786" fmla="*/ f24794 f13360 1"/>
              <a:gd name="f29787" fmla="*/ f24795 f13360 1"/>
              <a:gd name="f29788" fmla="*/ f24796 f13361 1"/>
              <a:gd name="f29789" fmla="*/ f24797 f13360 1"/>
              <a:gd name="f29790" fmla="*/ f24798 f13361 1"/>
              <a:gd name="f29791" fmla="*/ f24799 f13360 1"/>
              <a:gd name="f29792" fmla="*/ f24800 f13360 1"/>
              <a:gd name="f29793" fmla="*/ f24801 f13360 1"/>
              <a:gd name="f29794" fmla="*/ f24802 f13361 1"/>
              <a:gd name="f29795" fmla="*/ f24803 f13360 1"/>
              <a:gd name="f29796" fmla="*/ f24804 f13360 1"/>
              <a:gd name="f29797" fmla="*/ f24805 f13360 1"/>
              <a:gd name="f29798" fmla="*/ f24806 f13360 1"/>
              <a:gd name="f29799" fmla="*/ f24807 f13361 1"/>
              <a:gd name="f29800" fmla="*/ f24808 f13360 1"/>
              <a:gd name="f29801" fmla="*/ f24809 f13361 1"/>
              <a:gd name="f29802" fmla="*/ f24810 f13360 1"/>
              <a:gd name="f29803" fmla="*/ f24811 f13360 1"/>
              <a:gd name="f29804" fmla="*/ f24812 f13360 1"/>
              <a:gd name="f29805" fmla="*/ f24813 f13360 1"/>
              <a:gd name="f29806" fmla="*/ f24814 f13360 1"/>
              <a:gd name="f29807" fmla="*/ f24815 f13360 1"/>
              <a:gd name="f29808" fmla="*/ f24816 f13360 1"/>
              <a:gd name="f29809" fmla="*/ f24817 f13360 1"/>
              <a:gd name="f29810" fmla="*/ f24818 f13360 1"/>
              <a:gd name="f29811" fmla="*/ f24819 f13360 1"/>
              <a:gd name="f29812" fmla="*/ f24820 f13360 1"/>
              <a:gd name="f29813" fmla="*/ f24821 f13360 1"/>
              <a:gd name="f29814" fmla="*/ f24822 f13360 1"/>
              <a:gd name="f29815" fmla="*/ f24823 f13360 1"/>
              <a:gd name="f29816" fmla="*/ f24824 f13361 1"/>
              <a:gd name="f29817" fmla="*/ f24825 f13360 1"/>
              <a:gd name="f29818" fmla="*/ f24826 f13361 1"/>
              <a:gd name="f29819" fmla="*/ f24827 f13360 1"/>
              <a:gd name="f29820" fmla="*/ f24828 f13360 1"/>
              <a:gd name="f29821" fmla="*/ f24829 f13360 1"/>
              <a:gd name="f29822" fmla="*/ f24830 f13360 1"/>
              <a:gd name="f29823" fmla="*/ f24831 f13360 1"/>
              <a:gd name="f29824" fmla="*/ f24832 f13360 1"/>
              <a:gd name="f29825" fmla="*/ f24833 f13360 1"/>
              <a:gd name="f29826" fmla="*/ f24834 f13360 1"/>
              <a:gd name="f29827" fmla="*/ f24835 f13361 1"/>
              <a:gd name="f29828" fmla="*/ f24836 f13360 1"/>
              <a:gd name="f29829" fmla="*/ f24837 f13360 1"/>
              <a:gd name="f29830" fmla="*/ f24838 f13360 1"/>
              <a:gd name="f29831" fmla="*/ f24839 f13361 1"/>
              <a:gd name="f29832" fmla="*/ f24840 f13361 1"/>
              <a:gd name="f29833" fmla="*/ f24841 f13360 1"/>
              <a:gd name="f29834" fmla="*/ f24842 f13361 1"/>
              <a:gd name="f29835" fmla="*/ f24843 f13360 1"/>
              <a:gd name="f29836" fmla="*/ f24844 f13360 1"/>
              <a:gd name="f29837" fmla="*/ f24845 f13360 1"/>
              <a:gd name="f29838" fmla="*/ f24846 f13360 1"/>
              <a:gd name="f29839" fmla="*/ f24847 f13360 1"/>
              <a:gd name="f29840" fmla="*/ f24848 f13360 1"/>
              <a:gd name="f29841" fmla="*/ f24849 f13360 1"/>
              <a:gd name="f29842" fmla="*/ f24850 f13361 1"/>
              <a:gd name="f29843" fmla="*/ f24851 f13360 1"/>
              <a:gd name="f29844" fmla="*/ f24852 f13360 1"/>
              <a:gd name="f29845" fmla="*/ f24853 f13360 1"/>
              <a:gd name="f29846" fmla="*/ f24854 f13361 1"/>
              <a:gd name="f29847" fmla="*/ f24855 f13360 1"/>
              <a:gd name="f29848" fmla="*/ f24856 f13360 1"/>
              <a:gd name="f29849" fmla="*/ f24857 f13360 1"/>
              <a:gd name="f29850" fmla="*/ f24858 f13361 1"/>
              <a:gd name="f29851" fmla="*/ f24859 f13360 1"/>
              <a:gd name="f29852" fmla="*/ f24860 f13360 1"/>
              <a:gd name="f29853" fmla="*/ f24861 f13360 1"/>
              <a:gd name="f29854" fmla="*/ f24862 f13361 1"/>
              <a:gd name="f29855" fmla="*/ f24863 f13360 1"/>
              <a:gd name="f29856" fmla="*/ f24864 f13361 1"/>
              <a:gd name="f29857" fmla="*/ f24865 f13360 1"/>
              <a:gd name="f29858" fmla="*/ f24866 f13361 1"/>
              <a:gd name="f29859" fmla="*/ f24867 f13360 1"/>
              <a:gd name="f29860" fmla="*/ f24868 f13360 1"/>
              <a:gd name="f29861" fmla="*/ f24869 f13360 1"/>
              <a:gd name="f29862" fmla="*/ f24870 f13361 1"/>
              <a:gd name="f29863" fmla="*/ f24871 f13360 1"/>
              <a:gd name="f29864" fmla="*/ f24872 f13361 1"/>
              <a:gd name="f29865" fmla="*/ f24873 f13360 1"/>
              <a:gd name="f29866" fmla="*/ f24874 f13361 1"/>
              <a:gd name="f29867" fmla="*/ f24875 f13360 1"/>
              <a:gd name="f29868" fmla="*/ f24876 f13361 1"/>
              <a:gd name="f29869" fmla="*/ f24877 f13360 1"/>
              <a:gd name="f29870" fmla="*/ f24878 f13360 1"/>
              <a:gd name="f29871" fmla="*/ f24879 f13360 1"/>
              <a:gd name="f29872" fmla="*/ f24880 f13360 1"/>
              <a:gd name="f29873" fmla="*/ f24881 f13360 1"/>
              <a:gd name="f29874" fmla="*/ f24882 f13360 1"/>
              <a:gd name="f29875" fmla="*/ f24883 f13360 1"/>
              <a:gd name="f29876" fmla="*/ f24884 f13360 1"/>
              <a:gd name="f29877" fmla="*/ f24885 f13360 1"/>
              <a:gd name="f29878" fmla="*/ f24886 f13360 1"/>
              <a:gd name="f29879" fmla="*/ f24887 f13360 1"/>
              <a:gd name="f29880" fmla="*/ f24888 f13361 1"/>
              <a:gd name="f29881" fmla="*/ f24889 f13360 1"/>
              <a:gd name="f29882" fmla="*/ f24890 f13360 1"/>
              <a:gd name="f29883" fmla="*/ f24891 f13360 1"/>
              <a:gd name="f29884" fmla="*/ f24892 f13361 1"/>
              <a:gd name="f29885" fmla="*/ f24893 f13360 1"/>
              <a:gd name="f29886" fmla="*/ f24894 f13361 1"/>
              <a:gd name="f29887" fmla="*/ f24895 f13360 1"/>
              <a:gd name="f29888" fmla="*/ f24896 f13360 1"/>
              <a:gd name="f29889" fmla="*/ f24897 f13360 1"/>
              <a:gd name="f29890" fmla="*/ f24898 f13360 1"/>
              <a:gd name="f29891" fmla="*/ f24899 f13360 1"/>
              <a:gd name="f29892" fmla="*/ f24900 f13360 1"/>
              <a:gd name="f29893" fmla="*/ f24901 f13360 1"/>
              <a:gd name="f29894" fmla="*/ f24902 f13360 1"/>
              <a:gd name="f29895" fmla="*/ f24903 f13360 1"/>
              <a:gd name="f29896" fmla="*/ f24904 f13360 1"/>
              <a:gd name="f29897" fmla="*/ f24905 f13360 1"/>
              <a:gd name="f29898" fmla="*/ f24906 f13360 1"/>
              <a:gd name="f29899" fmla="*/ f24907 f13360 1"/>
              <a:gd name="f29900" fmla="*/ f24908 f13360 1"/>
              <a:gd name="f29901" fmla="*/ f24909 f13360 1"/>
              <a:gd name="f29902" fmla="*/ f24910 f13360 1"/>
              <a:gd name="f29903" fmla="*/ f24911 f13361 1"/>
              <a:gd name="f29904" fmla="*/ f24912 f13360 1"/>
              <a:gd name="f29905" fmla="*/ f24913 f13361 1"/>
              <a:gd name="f29906" fmla="*/ f24914 f13360 1"/>
              <a:gd name="f29907" fmla="*/ f24915 f13360 1"/>
              <a:gd name="f29908" fmla="*/ f24916 f13360 1"/>
              <a:gd name="f29909" fmla="*/ f24917 f13360 1"/>
              <a:gd name="f29910" fmla="*/ f24918 f13360 1"/>
              <a:gd name="f29911" fmla="*/ f24919 f13360 1"/>
              <a:gd name="f29912" fmla="*/ f24920 f13360 1"/>
              <a:gd name="f29913" fmla="*/ f24921 f13360 1"/>
              <a:gd name="f29914" fmla="*/ f24922 f13361 1"/>
              <a:gd name="f29915" fmla="*/ f24923 f13360 1"/>
              <a:gd name="f29916" fmla="*/ f24924 f13360 1"/>
              <a:gd name="f29917" fmla="*/ f24925 f13360 1"/>
              <a:gd name="f29918" fmla="*/ f24926 f13360 1"/>
              <a:gd name="f29919" fmla="*/ f24927 f13360 1"/>
              <a:gd name="f29920" fmla="*/ f24928 f13360 1"/>
              <a:gd name="f29921" fmla="*/ f24929 f13360 1"/>
              <a:gd name="f29922" fmla="*/ f24930 f13360 1"/>
              <a:gd name="f29923" fmla="*/ f24931 f13361 1"/>
              <a:gd name="f29924" fmla="*/ f24932 f13360 1"/>
              <a:gd name="f29925" fmla="*/ f24933 f13360 1"/>
              <a:gd name="f29926" fmla="*/ f24934 f13360 1"/>
              <a:gd name="f29927" fmla="*/ f24935 f13360 1"/>
              <a:gd name="f29928" fmla="*/ f24936 f13360 1"/>
              <a:gd name="f29929" fmla="*/ f24937 f13360 1"/>
              <a:gd name="f29930" fmla="*/ f24938 f13360 1"/>
              <a:gd name="f29931" fmla="*/ f24939 f13361 1"/>
              <a:gd name="f29932" fmla="*/ f24940 f13360 1"/>
              <a:gd name="f29933" fmla="*/ f24941 f13361 1"/>
              <a:gd name="f29934" fmla="*/ f24942 f13360 1"/>
              <a:gd name="f29935" fmla="*/ f24943 f13361 1"/>
              <a:gd name="f29936" fmla="*/ f24944 f13360 1"/>
              <a:gd name="f29937" fmla="*/ f24945 f13361 1"/>
              <a:gd name="f29938" fmla="*/ f24946 f13360 1"/>
              <a:gd name="f29939" fmla="*/ f24947 f13360 1"/>
              <a:gd name="f29940" fmla="*/ f24948 f13360 1"/>
              <a:gd name="f29941" fmla="*/ f24949 f13361 1"/>
              <a:gd name="f29942" fmla="*/ f24950 f13360 1"/>
              <a:gd name="f29943" fmla="*/ f24951 f13361 1"/>
              <a:gd name="f29944" fmla="*/ f24952 f13360 1"/>
              <a:gd name="f29945" fmla="*/ f24953 f13360 1"/>
              <a:gd name="f29946" fmla="*/ f24954 f13360 1"/>
              <a:gd name="f29947" fmla="*/ f24955 f13360 1"/>
              <a:gd name="f29948" fmla="*/ f24956 f13360 1"/>
              <a:gd name="f29949" fmla="*/ f24957 f13360 1"/>
              <a:gd name="f29950" fmla="*/ f24958 f13360 1"/>
              <a:gd name="f29951" fmla="*/ f24959 f13360 1"/>
              <a:gd name="f29952" fmla="*/ f24960 f13360 1"/>
              <a:gd name="f29953" fmla="*/ f24961 f13360 1"/>
              <a:gd name="f29954" fmla="*/ f24962 f13360 1"/>
              <a:gd name="f29955" fmla="*/ f24963 f13361 1"/>
              <a:gd name="f29956" fmla="*/ f24964 f13360 1"/>
              <a:gd name="f29957" fmla="*/ f24965 f13361 1"/>
              <a:gd name="f29958" fmla="*/ f24966 f13360 1"/>
              <a:gd name="f29959" fmla="*/ f24967 f13360 1"/>
              <a:gd name="f29960" fmla="*/ f24968 f13360 1"/>
              <a:gd name="f29961" fmla="*/ f24969 f13361 1"/>
              <a:gd name="f29962" fmla="*/ f24970 f13360 1"/>
              <a:gd name="f29963" fmla="*/ f24971 f13361 1"/>
              <a:gd name="f29964" fmla="*/ f24972 f13360 1"/>
              <a:gd name="f29965" fmla="*/ f24973 f13360 1"/>
              <a:gd name="f29966" fmla="*/ f24974 f13360 1"/>
              <a:gd name="f29967" fmla="*/ f24975 f13361 1"/>
              <a:gd name="f29968" fmla="*/ f24976 f13360 1"/>
              <a:gd name="f29969" fmla="*/ f24977 f13360 1"/>
              <a:gd name="f29970" fmla="*/ f24978 f13360 1"/>
              <a:gd name="f29971" fmla="*/ f24979 f13361 1"/>
              <a:gd name="f29972" fmla="*/ f24980 f13360 1"/>
              <a:gd name="f29973" fmla="*/ f24981 f13361 1"/>
              <a:gd name="f29974" fmla="*/ f24982 f13360 1"/>
              <a:gd name="f29975" fmla="*/ f24983 f13361 1"/>
              <a:gd name="f29976" fmla="*/ f24984 f13360 1"/>
              <a:gd name="f29977" fmla="*/ f24985 f13360 1"/>
              <a:gd name="f29978" fmla="*/ f24986 f13360 1"/>
              <a:gd name="f29979" fmla="*/ f24987 f13360 1"/>
              <a:gd name="f29980" fmla="*/ f24988 f13360 1"/>
              <a:gd name="f29981" fmla="*/ f24989 f13360 1"/>
              <a:gd name="f29982" fmla="*/ f24990 f13360 1"/>
              <a:gd name="f29983" fmla="*/ f24991 f13361 1"/>
              <a:gd name="f29984" fmla="*/ f24992 f13360 1"/>
              <a:gd name="f29985" fmla="*/ f24993 f13360 1"/>
              <a:gd name="f29986" fmla="*/ f24994 f13360 1"/>
              <a:gd name="f29987" fmla="*/ f24995 f13360 1"/>
              <a:gd name="f29988" fmla="*/ f24996 f13360 1"/>
              <a:gd name="f29989" fmla="*/ f24997 f13360 1"/>
              <a:gd name="f29990" fmla="*/ f24998 f13360 1"/>
              <a:gd name="f29991" fmla="*/ f24999 f13360 1"/>
              <a:gd name="f29992" fmla="*/ f25000 f13360 1"/>
              <a:gd name="f29993" fmla="*/ f25001 f13360 1"/>
              <a:gd name="f29994" fmla="*/ f25002 f13360 1"/>
              <a:gd name="f29995" fmla="*/ f25003 f13360 1"/>
              <a:gd name="f29996" fmla="*/ f25004 f13360 1"/>
              <a:gd name="f29997" fmla="*/ f25005 f13360 1"/>
              <a:gd name="f29998" fmla="*/ f25006 f13361 1"/>
              <a:gd name="f29999" fmla="*/ f25007 f13360 1"/>
              <a:gd name="f30000" fmla="*/ f25008 f13361 1"/>
              <a:gd name="f30001" fmla="*/ f25009 f13360 1"/>
              <a:gd name="f30002" fmla="*/ f25010 f13360 1"/>
              <a:gd name="f30003" fmla="*/ f25011 f13360 1"/>
              <a:gd name="f30004" fmla="*/ f25012 f13360 1"/>
              <a:gd name="f30005" fmla="*/ f25013 f13360 1"/>
              <a:gd name="f30006" fmla="*/ f25014 f13360 1"/>
              <a:gd name="f30007" fmla="*/ f25015 f13360 1"/>
              <a:gd name="f30008" fmla="*/ f25016 f13361 1"/>
              <a:gd name="f30009" fmla="*/ f25017 f13360 1"/>
              <a:gd name="f30010" fmla="*/ f25018 f13360 1"/>
              <a:gd name="f30011" fmla="*/ f25019 f13360 1"/>
              <a:gd name="f30012" fmla="*/ f25020 f13361 1"/>
              <a:gd name="f30013" fmla="*/ f25021 f13360 1"/>
              <a:gd name="f30014" fmla="*/ f25022 f13360 1"/>
              <a:gd name="f30015" fmla="*/ f25023 f13360 1"/>
              <a:gd name="f30016" fmla="*/ f25024 f13360 1"/>
              <a:gd name="f30017" fmla="*/ f25025 f13360 1"/>
              <a:gd name="f30018" fmla="*/ f25026 f13360 1"/>
              <a:gd name="f30019" fmla="*/ f25027 f13360 1"/>
              <a:gd name="f30020" fmla="*/ f25028 f13361 1"/>
              <a:gd name="f30021" fmla="*/ f25029 f13360 1"/>
              <a:gd name="f30022" fmla="*/ f25030 f13360 1"/>
              <a:gd name="f30023" fmla="*/ f25031 f13360 1"/>
              <a:gd name="f30024" fmla="*/ f25032 f13360 1"/>
              <a:gd name="f30025" fmla="*/ f25033 f13360 1"/>
              <a:gd name="f30026" fmla="*/ f25034 f13361 1"/>
              <a:gd name="f30027" fmla="*/ f25035 f13360 1"/>
              <a:gd name="f30028" fmla="*/ f25036 f13361 1"/>
              <a:gd name="f30029" fmla="*/ f25037 f13360 1"/>
              <a:gd name="f30030" fmla="*/ f25038 f13360 1"/>
              <a:gd name="f30031" fmla="*/ f25039 f13360 1"/>
              <a:gd name="f30032" fmla="*/ f25040 f13360 1"/>
              <a:gd name="f30033" fmla="*/ f25041 f13360 1"/>
              <a:gd name="f30034" fmla="*/ f25042 f13360 1"/>
              <a:gd name="f30035" fmla="*/ f25043 f13361 1"/>
              <a:gd name="f30036" fmla="*/ f25044 f13360 1"/>
              <a:gd name="f30037" fmla="*/ f25045 f13361 1"/>
              <a:gd name="f30038" fmla="*/ f25046 f13360 1"/>
              <a:gd name="f30039" fmla="*/ f25047 f13361 1"/>
              <a:gd name="f30040" fmla="*/ f25048 f13360 1"/>
              <a:gd name="f30041" fmla="*/ f25049 f13360 1"/>
              <a:gd name="f30042" fmla="*/ f25050 f13360 1"/>
              <a:gd name="f30043" fmla="*/ f25051 f13360 1"/>
              <a:gd name="f30044" fmla="*/ f25052 f13361 1"/>
              <a:gd name="f30045" fmla="*/ f25053 f13360 1"/>
              <a:gd name="f30046" fmla="*/ f25054 f13360 1"/>
              <a:gd name="f30047" fmla="*/ f25055 f13360 1"/>
              <a:gd name="f30048" fmla="*/ f25056 f13360 1"/>
              <a:gd name="f30049" fmla="*/ f25057 f13360 1"/>
              <a:gd name="f30050" fmla="*/ f25058 f13360 1"/>
              <a:gd name="f30051" fmla="*/ f25059 f13360 1"/>
              <a:gd name="f30052" fmla="*/ f25060 f13360 1"/>
              <a:gd name="f30053" fmla="*/ f25061 f13361 1"/>
              <a:gd name="f30054" fmla="*/ f25062 f13360 1"/>
              <a:gd name="f30055" fmla="*/ f25063 f13361 1"/>
              <a:gd name="f30056" fmla="*/ f25064 f13361 1"/>
              <a:gd name="f30057" fmla="*/ f25065 f13360 1"/>
              <a:gd name="f30058" fmla="*/ f25066 f13360 1"/>
              <a:gd name="f30059" fmla="*/ f25067 f13360 1"/>
              <a:gd name="f30060" fmla="*/ f25068 f13361 1"/>
              <a:gd name="f30061" fmla="*/ f25069 f13360 1"/>
              <a:gd name="f30062" fmla="*/ f25070 f13360 1"/>
              <a:gd name="f30063" fmla="*/ f25071 f13360 1"/>
              <a:gd name="f30064" fmla="*/ f25072 f13360 1"/>
              <a:gd name="f30065" fmla="*/ f25073 f13360 1"/>
              <a:gd name="f30066" fmla="*/ f25074 f13360 1"/>
              <a:gd name="f30067" fmla="*/ f25075 f13360 1"/>
              <a:gd name="f30068" fmla="*/ f25076 f13360 1"/>
              <a:gd name="f30069" fmla="*/ f25077 f13360 1"/>
              <a:gd name="f30070" fmla="*/ f25078 f13360 1"/>
              <a:gd name="f30071" fmla="*/ f25079 f13360 1"/>
              <a:gd name="f30072" fmla="*/ f25080 f13361 1"/>
              <a:gd name="f30073" fmla="*/ f25081 f13360 1"/>
              <a:gd name="f30074" fmla="*/ f25082 f13360 1"/>
              <a:gd name="f30075" fmla="*/ f25083 f13360 1"/>
              <a:gd name="f30076" fmla="*/ f25084 f13361 1"/>
              <a:gd name="f30077" fmla="*/ f25085 f13360 1"/>
              <a:gd name="f30078" fmla="*/ f25086 f13360 1"/>
              <a:gd name="f30079" fmla="*/ f25087 f13360 1"/>
              <a:gd name="f30080" fmla="*/ f25088 f13360 1"/>
              <a:gd name="f30081" fmla="*/ f25089 f13360 1"/>
              <a:gd name="f30082" fmla="*/ f25090 f13360 1"/>
              <a:gd name="f30083" fmla="*/ f25091 f13360 1"/>
              <a:gd name="f30084" fmla="*/ f25092 f13360 1"/>
              <a:gd name="f30085" fmla="*/ f25093 f13360 1"/>
              <a:gd name="f30086" fmla="*/ f25094 f13361 1"/>
              <a:gd name="f30087" fmla="*/ f25095 f13360 1"/>
              <a:gd name="f30088" fmla="*/ f25096 f13361 1"/>
              <a:gd name="f30089" fmla="*/ f25097 f13360 1"/>
              <a:gd name="f30090" fmla="*/ f25098 f13360 1"/>
              <a:gd name="f30091" fmla="*/ f25099 f13360 1"/>
              <a:gd name="f30092" fmla="*/ f25100 f13361 1"/>
              <a:gd name="f30093" fmla="*/ f25101 f13360 1"/>
              <a:gd name="f30094" fmla="*/ f25102 f13360 1"/>
              <a:gd name="f30095" fmla="*/ f25103 f13360 1"/>
              <a:gd name="f30096" fmla="*/ f25104 f13360 1"/>
              <a:gd name="f30097" fmla="*/ f25105 f13360 1"/>
              <a:gd name="f30098" fmla="*/ f25106 f13360 1"/>
              <a:gd name="f30099" fmla="*/ f25107 f13360 1"/>
              <a:gd name="f30100" fmla="*/ f25108 f13360 1"/>
              <a:gd name="f30101" fmla="*/ f25109 f13360 1"/>
              <a:gd name="f30102" fmla="*/ f25110 f13360 1"/>
              <a:gd name="f30103" fmla="*/ f25111 f13360 1"/>
              <a:gd name="f30104" fmla="*/ f25112 f13360 1"/>
              <a:gd name="f30105" fmla="*/ f25113 f13360 1"/>
              <a:gd name="f30106" fmla="*/ f25114 f13360 1"/>
              <a:gd name="f30107" fmla="*/ f25115 f13360 1"/>
              <a:gd name="f30108" fmla="*/ f25116 f13360 1"/>
              <a:gd name="f30109" fmla="*/ f25117 f13360 1"/>
              <a:gd name="f30110" fmla="*/ f25118 f13361 1"/>
              <a:gd name="f30111" fmla="*/ f25119 f13360 1"/>
              <a:gd name="f30112" fmla="*/ f25120 f13361 1"/>
              <a:gd name="f30113" fmla="*/ f25121 f13360 1"/>
              <a:gd name="f30114" fmla="*/ f25122 f13360 1"/>
              <a:gd name="f30115" fmla="*/ f25123 f13360 1"/>
              <a:gd name="f30116" fmla="*/ f25124 f13360 1"/>
              <a:gd name="f30117" fmla="*/ f25125 f13360 1"/>
              <a:gd name="f30118" fmla="*/ f25126 f13360 1"/>
              <a:gd name="f30119" fmla="*/ f25127 f13360 1"/>
              <a:gd name="f30120" fmla="*/ f25128 f13360 1"/>
              <a:gd name="f30121" fmla="*/ f25129 f13361 1"/>
              <a:gd name="f30122" fmla="*/ f25130 f13360 1"/>
              <a:gd name="f30123" fmla="*/ f25131 f13361 1"/>
              <a:gd name="f30124" fmla="*/ f25132 f13360 1"/>
              <a:gd name="f30125" fmla="*/ f25133 f13361 1"/>
              <a:gd name="f30126" fmla="*/ f25134 f13360 1"/>
              <a:gd name="f30127" fmla="*/ f25135 f13360 1"/>
              <a:gd name="f30128" fmla="*/ f25136 f13360 1"/>
              <a:gd name="f30129" fmla="*/ f25137 f13360 1"/>
              <a:gd name="f30130" fmla="*/ f25138 f13360 1"/>
              <a:gd name="f30131" fmla="*/ f25139 f13360 1"/>
              <a:gd name="f30132" fmla="*/ f25140 f13360 1"/>
              <a:gd name="f30133" fmla="*/ f25141 f13360 1"/>
              <a:gd name="f30134" fmla="*/ f25142 f13360 1"/>
              <a:gd name="f30135" fmla="*/ f25143 f13361 1"/>
              <a:gd name="f30136" fmla="*/ f25144 f13360 1"/>
              <a:gd name="f30137" fmla="*/ f25145 f13361 1"/>
              <a:gd name="f30138" fmla="*/ f25146 f13360 1"/>
              <a:gd name="f30139" fmla="*/ f25147 f13361 1"/>
              <a:gd name="f30140" fmla="*/ f25148 f13360 1"/>
              <a:gd name="f30141" fmla="*/ f25149 f13360 1"/>
              <a:gd name="f30142" fmla="*/ f25150 f13360 1"/>
              <a:gd name="f30143" fmla="*/ f25151 f13360 1"/>
              <a:gd name="f30144" fmla="*/ f25152 f13360 1"/>
              <a:gd name="f30145" fmla="*/ f25153 f13361 1"/>
              <a:gd name="f30146" fmla="*/ f25154 f13360 1"/>
              <a:gd name="f30147" fmla="*/ f25155 f13360 1"/>
              <a:gd name="f30148" fmla="*/ f25156 f13360 1"/>
              <a:gd name="f30149" fmla="*/ f25157 f13361 1"/>
              <a:gd name="f30150" fmla="*/ f25158 f13360 1"/>
              <a:gd name="f30151" fmla="*/ f25159 f13360 1"/>
              <a:gd name="f30152" fmla="*/ f25160 f13360 1"/>
              <a:gd name="f30153" fmla="*/ f25161 f13360 1"/>
              <a:gd name="f30154" fmla="*/ f25162 f13360 1"/>
              <a:gd name="f30155" fmla="*/ f25163 f13360 1"/>
              <a:gd name="f30156" fmla="*/ f25164 f13360 1"/>
              <a:gd name="f30157" fmla="*/ f25165 f13360 1"/>
              <a:gd name="f30158" fmla="*/ f25166 f13360 1"/>
              <a:gd name="f30159" fmla="*/ f25167 f13360 1"/>
              <a:gd name="f30160" fmla="*/ f25168 f13360 1"/>
              <a:gd name="f30161" fmla="*/ f25169 f13361 1"/>
              <a:gd name="f30162" fmla="*/ f25170 f13360 1"/>
              <a:gd name="f30163" fmla="*/ f25171 f13360 1"/>
              <a:gd name="f30164" fmla="*/ f25172 f13360 1"/>
              <a:gd name="f30165" fmla="*/ f25173 f13361 1"/>
              <a:gd name="f30166" fmla="*/ f25174 f13360 1"/>
              <a:gd name="f30167" fmla="*/ f25175 f13360 1"/>
              <a:gd name="f30168" fmla="*/ f25176 f13360 1"/>
              <a:gd name="f30169" fmla="*/ f25177 f13360 1"/>
              <a:gd name="f30170" fmla="*/ f25178 f13360 1"/>
              <a:gd name="f30171" fmla="*/ f25179 f13360 1"/>
              <a:gd name="f30172" fmla="*/ f25180 f13360 1"/>
              <a:gd name="f30173" fmla="*/ f25181 f13360 1"/>
              <a:gd name="f30174" fmla="*/ f25182 f13360 1"/>
              <a:gd name="f30175" fmla="*/ f25183 f13360 1"/>
              <a:gd name="f30176" fmla="*/ f25184 f13360 1"/>
              <a:gd name="f30177" fmla="*/ f25185 f13360 1"/>
              <a:gd name="f30178" fmla="*/ f25186 f13360 1"/>
              <a:gd name="f30179" fmla="*/ f25187 f13360 1"/>
              <a:gd name="f30180" fmla="*/ f25188 f13361 1"/>
              <a:gd name="f30181" fmla="*/ f25189 f13360 1"/>
              <a:gd name="f30182" fmla="*/ f25190 f13361 1"/>
              <a:gd name="f30183" fmla="*/ f25191 f13360 1"/>
              <a:gd name="f30184" fmla="*/ f25192 f13360 1"/>
              <a:gd name="f30185" fmla="*/ f25193 f13360 1"/>
              <a:gd name="f30186" fmla="*/ f25194 f13360 1"/>
              <a:gd name="f30187" fmla="*/ f25195 f13360 1"/>
              <a:gd name="f30188" fmla="*/ f25196 f13360 1"/>
              <a:gd name="f30189" fmla="*/ f25197 f13360 1"/>
              <a:gd name="f30190" fmla="*/ f25198 f13360 1"/>
              <a:gd name="f30191" fmla="*/ f25199 f13361 1"/>
              <a:gd name="f30192" fmla="*/ f25200 f13360 1"/>
              <a:gd name="f30193" fmla="*/ f25201 f13360 1"/>
              <a:gd name="f30194" fmla="*/ f25202 f13360 1"/>
              <a:gd name="f30195" fmla="*/ f25203 f13360 1"/>
              <a:gd name="f30196" fmla="*/ f25204 f13360 1"/>
              <a:gd name="f30197" fmla="*/ f25205 f13360 1"/>
              <a:gd name="f30198" fmla="*/ f25206 f13360 1"/>
              <a:gd name="f30199" fmla="*/ f25207 f13360 1"/>
              <a:gd name="f30200" fmla="*/ f25208 f13360 1"/>
              <a:gd name="f30201" fmla="*/ f25209 f13360 1"/>
              <a:gd name="f30202" fmla="*/ f25210 f13360 1"/>
              <a:gd name="f30203" fmla="*/ f25211 f13360 1"/>
              <a:gd name="f30204" fmla="*/ f25212 f13360 1"/>
              <a:gd name="f30205" fmla="*/ f25213 f13360 1"/>
              <a:gd name="f30206" fmla="*/ f25214 f13361 1"/>
              <a:gd name="f30207" fmla="*/ f25215 f13360 1"/>
              <a:gd name="f30208" fmla="*/ f25216 f13361 1"/>
              <a:gd name="f30209" fmla="*/ f25217 f13360 1"/>
              <a:gd name="f30210" fmla="*/ f25218 f13360 1"/>
              <a:gd name="f30211" fmla="*/ f25219 f13360 1"/>
              <a:gd name="f30212" fmla="*/ f25220 f13360 1"/>
              <a:gd name="f30213" fmla="*/ f25221 f13360 1"/>
              <a:gd name="f30214" fmla="*/ f25222 f13360 1"/>
              <a:gd name="f30215" fmla="*/ f25223 f13360 1"/>
              <a:gd name="f30216" fmla="*/ f25224 f13360 1"/>
              <a:gd name="f30217" fmla="*/ f25225 f13360 1"/>
              <a:gd name="f30218" fmla="*/ f25226 f13360 1"/>
              <a:gd name="f30219" fmla="*/ f25227 f13360 1"/>
              <a:gd name="f30220" fmla="*/ f25228 f13360 1"/>
              <a:gd name="f30221" fmla="*/ f25229 f13360 1"/>
              <a:gd name="f30222" fmla="*/ f25230 f13360 1"/>
              <a:gd name="f30223" fmla="*/ f25231 f13360 1"/>
              <a:gd name="f30224" fmla="*/ f25232 f13360 1"/>
              <a:gd name="f30225" fmla="*/ f25233 f13360 1"/>
              <a:gd name="f30226" fmla="*/ f25234 f13360 1"/>
              <a:gd name="f30227" fmla="*/ f25235 f13361 1"/>
              <a:gd name="f30228" fmla="*/ f25236 f13360 1"/>
              <a:gd name="f30229" fmla="*/ f25237 f13360 1"/>
              <a:gd name="f30230" fmla="*/ f25238 f13360 1"/>
              <a:gd name="f30231" fmla="*/ f25239 f13360 1"/>
              <a:gd name="f30232" fmla="*/ f25240 f13360 1"/>
              <a:gd name="f30233" fmla="*/ f25241 f13360 1"/>
              <a:gd name="f30234" fmla="*/ f25242 f13360 1"/>
              <a:gd name="f30235" fmla="*/ f25243 f13361 1"/>
              <a:gd name="f30236" fmla="*/ f25244 f13360 1"/>
              <a:gd name="f30237" fmla="*/ f25245 f13360 1"/>
              <a:gd name="f30238" fmla="*/ f25246 f13360 1"/>
              <a:gd name="f30239" fmla="*/ f25247 f13361 1"/>
              <a:gd name="f30240" fmla="*/ f25248 f13360 1"/>
              <a:gd name="f30241" fmla="*/ f25249 f13360 1"/>
              <a:gd name="f30242" fmla="*/ f25250 f13361 1"/>
              <a:gd name="f30243" fmla="*/ f25251 f13360 1"/>
              <a:gd name="f30244" fmla="*/ f25252 f13361 1"/>
              <a:gd name="f30245" fmla="*/ f25253 f13360 1"/>
              <a:gd name="f30246" fmla="*/ f25254 f13360 1"/>
              <a:gd name="f30247" fmla="*/ f25255 f13360 1"/>
              <a:gd name="f30248" fmla="*/ f25256 f13361 1"/>
              <a:gd name="f30249" fmla="*/ f25257 f13360 1"/>
              <a:gd name="f30250" fmla="*/ f25258 f13361 1"/>
              <a:gd name="f30251" fmla="*/ f25259 f13360 1"/>
              <a:gd name="f30252" fmla="*/ f25260 f13360 1"/>
              <a:gd name="f30253" fmla="*/ f25261 f13360 1"/>
              <a:gd name="f30254" fmla="*/ f25262 f13360 1"/>
              <a:gd name="f30255" fmla="*/ f25263 f13360 1"/>
              <a:gd name="f30256" fmla="*/ f25264 f13360 1"/>
              <a:gd name="f30257" fmla="*/ f25265 f13360 1"/>
              <a:gd name="f30258" fmla="*/ f25266 f13360 1"/>
              <a:gd name="f30259" fmla="*/ f25267 f13360 1"/>
              <a:gd name="f30260" fmla="*/ f25268 f13360 1"/>
              <a:gd name="f30261" fmla="*/ f25269 f13361 1"/>
              <a:gd name="f30262" fmla="*/ f25270 f13360 1"/>
              <a:gd name="f30263" fmla="*/ f25271 f13361 1"/>
              <a:gd name="f30264" fmla="*/ f25272 f13360 1"/>
              <a:gd name="f30265" fmla="*/ f25273 f13360 1"/>
              <a:gd name="f30266" fmla="*/ f25274 f13360 1"/>
              <a:gd name="f30267" fmla="*/ f25275 f13360 1"/>
              <a:gd name="f30268" fmla="*/ f25276 f13360 1"/>
              <a:gd name="f30269" fmla="*/ f25277 f13360 1"/>
              <a:gd name="f30270" fmla="*/ f25278 f13360 1"/>
              <a:gd name="f30271" fmla="*/ f25279 f13360 1"/>
              <a:gd name="f30272" fmla="*/ f25280 f13360 1"/>
              <a:gd name="f30273" fmla="*/ f25281 f13360 1"/>
              <a:gd name="f30274" fmla="*/ f25282 f13360 1"/>
              <a:gd name="f30275" fmla="*/ f25283 f13361 1"/>
              <a:gd name="f30276" fmla="*/ f25284 f13360 1"/>
              <a:gd name="f30277" fmla="*/ f25285 f13360 1"/>
              <a:gd name="f30278" fmla="*/ f25286 f13360 1"/>
              <a:gd name="f30279" fmla="*/ f25287 f13361 1"/>
              <a:gd name="f30280" fmla="*/ f25288 f13360 1"/>
              <a:gd name="f30281" fmla="*/ f25289 f13360 1"/>
              <a:gd name="f30282" fmla="*/ f25290 f13360 1"/>
              <a:gd name="f30283" fmla="*/ f25291 f13360 1"/>
              <a:gd name="f30284" fmla="*/ f25292 f13360 1"/>
              <a:gd name="f30285" fmla="*/ f25293 f13360 1"/>
              <a:gd name="f30286" fmla="*/ f25294 f13360 1"/>
              <a:gd name="f30287" fmla="*/ f25295 f13360 1"/>
              <a:gd name="f30288" fmla="*/ f25296 f13360 1"/>
              <a:gd name="f30289" fmla="*/ f25297 f13360 1"/>
              <a:gd name="f30290" fmla="*/ f25298 f13360 1"/>
              <a:gd name="f30291" fmla="*/ f25299 f13360 1"/>
              <a:gd name="f30292" fmla="*/ f25300 f13360 1"/>
              <a:gd name="f30293" fmla="*/ f25301 f13360 1"/>
              <a:gd name="f30294" fmla="*/ f25302 f13361 1"/>
              <a:gd name="f30295" fmla="*/ f25303 f13360 1"/>
              <a:gd name="f30296" fmla="*/ f25304 f13361 1"/>
              <a:gd name="f30297" fmla="*/ f25305 f13360 1"/>
              <a:gd name="f30298" fmla="*/ f25306 f13360 1"/>
              <a:gd name="f30299" fmla="*/ f25307 f13360 1"/>
              <a:gd name="f30300" fmla="*/ f25308 f13360 1"/>
              <a:gd name="f30301" fmla="*/ f25309 f13360 1"/>
              <a:gd name="f30302" fmla="*/ f25310 f13360 1"/>
              <a:gd name="f30303" fmla="*/ f25311 f13360 1"/>
              <a:gd name="f30304" fmla="*/ f25312 f13360 1"/>
              <a:gd name="f30305" fmla="*/ f25313 f13360 1"/>
              <a:gd name="f30306" fmla="*/ f25314 f13360 1"/>
              <a:gd name="f30307" fmla="*/ f25315 f13360 1"/>
              <a:gd name="f30308" fmla="*/ f25316 f13360 1"/>
              <a:gd name="f30309" fmla="*/ f25317 f13360 1"/>
              <a:gd name="f30310" fmla="*/ f25318 f13360 1"/>
              <a:gd name="f30311" fmla="*/ f25319 f13360 1"/>
              <a:gd name="f30312" fmla="*/ f25320 f13360 1"/>
              <a:gd name="f30313" fmla="*/ f25321 f13360 1"/>
              <a:gd name="f30314" fmla="*/ f25322 f13361 1"/>
              <a:gd name="f30315" fmla="*/ f25323 f13360 1"/>
              <a:gd name="f30316" fmla="*/ f25324 f13360 1"/>
              <a:gd name="f30317" fmla="*/ f25325 f13360 1"/>
              <a:gd name="f30318" fmla="*/ f25326 f13360 1"/>
              <a:gd name="f30319" fmla="*/ f25327 f13360 1"/>
              <a:gd name="f30320" fmla="*/ f25328 f13360 1"/>
              <a:gd name="f30321" fmla="*/ f25329 f13360 1"/>
              <a:gd name="f30322" fmla="*/ f25330 f13360 1"/>
              <a:gd name="f30323" fmla="*/ f25331 f13360 1"/>
              <a:gd name="f30324" fmla="*/ f25332 f13360 1"/>
              <a:gd name="f30325" fmla="*/ f25333 f13361 1"/>
              <a:gd name="f30326" fmla="*/ f25334 f13360 1"/>
              <a:gd name="f30327" fmla="*/ f25335 f13360 1"/>
              <a:gd name="f30328" fmla="*/ f25336 f13360 1"/>
              <a:gd name="f30329" fmla="*/ f25337 f13361 1"/>
              <a:gd name="f30330" fmla="*/ f25338 f13360 1"/>
              <a:gd name="f30331" fmla="*/ f25339 f13361 1"/>
              <a:gd name="f30332" fmla="*/ f25340 f13360 1"/>
              <a:gd name="f30333" fmla="*/ f25341 f13360 1"/>
              <a:gd name="f30334" fmla="*/ f25342 f13360 1"/>
              <a:gd name="f30335" fmla="*/ f25343 f13360 1"/>
              <a:gd name="f30336" fmla="*/ f25344 f13360 1"/>
              <a:gd name="f30337" fmla="*/ f25345 f13360 1"/>
              <a:gd name="f30338" fmla="*/ f25346 f13360 1"/>
              <a:gd name="f30339" fmla="*/ f25347 f13361 1"/>
              <a:gd name="f30340" fmla="*/ f25348 f13360 1"/>
              <a:gd name="f30341" fmla="*/ f25349 f13360 1"/>
              <a:gd name="f30342" fmla="*/ f25350 f13360 1"/>
              <a:gd name="f30343" fmla="*/ f25351 f13361 1"/>
              <a:gd name="f30344" fmla="*/ f25352 f13360 1"/>
              <a:gd name="f30345" fmla="*/ f25353 f13360 1"/>
              <a:gd name="f30346" fmla="*/ f25354 f13360 1"/>
              <a:gd name="f30347" fmla="*/ f25355 f13360 1"/>
              <a:gd name="f30348" fmla="*/ f25356 f13360 1"/>
              <a:gd name="f30349" fmla="*/ f25357 f13360 1"/>
              <a:gd name="f30350" fmla="*/ f25358 f13360 1"/>
              <a:gd name="f30351" fmla="*/ f25359 f13360 1"/>
              <a:gd name="f30352" fmla="*/ f25360 f13360 1"/>
              <a:gd name="f30353" fmla="*/ f25361 f13360 1"/>
              <a:gd name="f30354" fmla="*/ f25362 f13361 1"/>
              <a:gd name="f30355" fmla="*/ f25363 f13360 1"/>
              <a:gd name="f30356" fmla="*/ f25364 f13360 1"/>
              <a:gd name="f30357" fmla="*/ f25365 f13361 1"/>
              <a:gd name="f30358" fmla="*/ f25366 f13360 1"/>
              <a:gd name="f30359" fmla="*/ f25367 f13360 1"/>
              <a:gd name="f30360" fmla="*/ f25368 f13360 1"/>
              <a:gd name="f30361" fmla="*/ f25369 f13360 1"/>
              <a:gd name="f30362" fmla="*/ f25370 f13360 1"/>
              <a:gd name="f30363" fmla="*/ f25371 f13360 1"/>
              <a:gd name="f30364" fmla="*/ f25372 f13360 1"/>
              <a:gd name="f30365" fmla="*/ f25373 f13360 1"/>
              <a:gd name="f30366" fmla="*/ f25374 f13360 1"/>
              <a:gd name="f30367" fmla="*/ f25375 f13360 1"/>
              <a:gd name="f30368" fmla="*/ f25376 f13360 1"/>
              <a:gd name="f30369" fmla="*/ f25377 f13360 1"/>
              <a:gd name="f30370" fmla="*/ f25378 f13360 1"/>
              <a:gd name="f30371" fmla="*/ f25379 f13360 1"/>
              <a:gd name="f30372" fmla="*/ f25380 f13360 1"/>
              <a:gd name="f30373" fmla="*/ f25381 f13361 1"/>
              <a:gd name="f30374" fmla="*/ f25382 f13361 1"/>
              <a:gd name="f30375" fmla="*/ f25383 f13360 1"/>
              <a:gd name="f30376" fmla="*/ f25384 f13361 1"/>
              <a:gd name="f30377" fmla="*/ f25385 f13360 1"/>
              <a:gd name="f30378" fmla="*/ f25386 f13361 1"/>
              <a:gd name="f30379" fmla="*/ f25387 f13360 1"/>
              <a:gd name="f30380" fmla="*/ f25388 f13360 1"/>
              <a:gd name="f30381" fmla="*/ f25389 f13360 1"/>
              <a:gd name="f30382" fmla="*/ f25390 f13360 1"/>
              <a:gd name="f30383" fmla="*/ f25391 f13360 1"/>
              <a:gd name="f30384" fmla="*/ f25392 f13360 1"/>
              <a:gd name="f30385" fmla="*/ f25393 f13360 1"/>
              <a:gd name="f30386" fmla="*/ f25394 f13360 1"/>
              <a:gd name="f30387" fmla="*/ f25395 f13360 1"/>
              <a:gd name="f30388" fmla="*/ f25396 f13360 1"/>
              <a:gd name="f30389" fmla="*/ f25397 f13360 1"/>
              <a:gd name="f30390" fmla="*/ f25398 f13360 1"/>
              <a:gd name="f30391" fmla="*/ f25399 f13360 1"/>
              <a:gd name="f30392" fmla="*/ f25400 f13360 1"/>
              <a:gd name="f30393" fmla="*/ f25401 f13360 1"/>
              <a:gd name="f30394" fmla="*/ f25402 f13360 1"/>
              <a:gd name="f30395" fmla="*/ f25403 f13361 1"/>
              <a:gd name="f30396" fmla="*/ f25404 f13360 1"/>
              <a:gd name="f30397" fmla="*/ f25405 f13360 1"/>
              <a:gd name="f30398" fmla="*/ f25406 f13360 1"/>
              <a:gd name="f30399" fmla="*/ f25407 f13361 1"/>
              <a:gd name="f30400" fmla="*/ f25408 f13360 1"/>
              <a:gd name="f30401" fmla="*/ f25409 f13360 1"/>
              <a:gd name="f30402" fmla="*/ f25410 f13361 1"/>
              <a:gd name="f30403" fmla="*/ f25411 f13360 1"/>
              <a:gd name="f30404" fmla="*/ f25412 f13360 1"/>
              <a:gd name="f30405" fmla="*/ f25413 f13360 1"/>
              <a:gd name="f30406" fmla="*/ f25414 f13361 1"/>
              <a:gd name="f30407" fmla="*/ f25415 f13360 1"/>
              <a:gd name="f30408" fmla="*/ f25416 f13361 1"/>
              <a:gd name="f30409" fmla="*/ f25417 f13360 1"/>
              <a:gd name="f30410" fmla="*/ f25418 f13361 1"/>
              <a:gd name="f30411" fmla="*/ f25419 f13360 1"/>
              <a:gd name="f30412" fmla="*/ f25420 f13360 1"/>
              <a:gd name="f30413" fmla="*/ f25421 f13360 1"/>
              <a:gd name="f30414" fmla="*/ f25422 f13361 1"/>
              <a:gd name="f30415" fmla="*/ f25423 f13360 1"/>
              <a:gd name="f30416" fmla="*/ f25424 f13360 1"/>
              <a:gd name="f30417" fmla="*/ f25425 f13360 1"/>
              <a:gd name="f30418" fmla="*/ f25426 f13360 1"/>
              <a:gd name="f30419" fmla="*/ f25427 f13360 1"/>
              <a:gd name="f30420" fmla="*/ f25428 f13360 1"/>
              <a:gd name="f30421" fmla="*/ f25429 f13360 1"/>
              <a:gd name="f30422" fmla="*/ f25430 f13360 1"/>
              <a:gd name="f30423" fmla="*/ f25431 f13360 1"/>
              <a:gd name="f30424" fmla="*/ f25432 f13360 1"/>
              <a:gd name="f30425" fmla="*/ f25433 f13360 1"/>
              <a:gd name="f30426" fmla="*/ f25434 f13361 1"/>
              <a:gd name="f30427" fmla="*/ f25435 f13360 1"/>
              <a:gd name="f30428" fmla="*/ f25436 f13360 1"/>
              <a:gd name="f30429" fmla="*/ f25437 f13360 1"/>
              <a:gd name="f30430" fmla="*/ f25438 f13360 1"/>
              <a:gd name="f30431" fmla="*/ f25439 f13360 1"/>
              <a:gd name="f30432" fmla="*/ f25440 f13360 1"/>
              <a:gd name="f30433" fmla="*/ f25441 f13360 1"/>
              <a:gd name="f30434" fmla="*/ f25442 f13360 1"/>
              <a:gd name="f30435" fmla="*/ f25443 f13360 1"/>
              <a:gd name="f30436" fmla="*/ f25444 f13360 1"/>
              <a:gd name="f30437" fmla="*/ f25445 f13360 1"/>
              <a:gd name="f30438" fmla="*/ f25446 f13360 1"/>
              <a:gd name="f30439" fmla="*/ f25447 f13360 1"/>
              <a:gd name="f30440" fmla="*/ f25448 f13360 1"/>
              <a:gd name="f30441" fmla="*/ f25449 f13360 1"/>
              <a:gd name="f30442" fmla="*/ f25450 f13360 1"/>
              <a:gd name="f30443" fmla="*/ f25451 f13361 1"/>
              <a:gd name="f30444" fmla="*/ f25452 f13360 1"/>
              <a:gd name="f30445" fmla="*/ f25453 f13360 1"/>
              <a:gd name="f30446" fmla="*/ f25454 f13360 1"/>
              <a:gd name="f30447" fmla="*/ f25455 f13360 1"/>
              <a:gd name="f30448" fmla="*/ f25456 f13360 1"/>
              <a:gd name="f30449" fmla="*/ f25457 f13360 1"/>
              <a:gd name="f30450" fmla="*/ f25458 f13360 1"/>
              <a:gd name="f30451" fmla="*/ f25459 f13360 1"/>
              <a:gd name="f30452" fmla="*/ f25460 f13360 1"/>
              <a:gd name="f30453" fmla="*/ f25461 f13360 1"/>
              <a:gd name="f30454" fmla="*/ f25462 f13360 1"/>
              <a:gd name="f30455" fmla="*/ f25463 f13360 1"/>
              <a:gd name="f30456" fmla="*/ f25464 f13360 1"/>
              <a:gd name="f30457" fmla="*/ f25465 f13360 1"/>
              <a:gd name="f30458" fmla="*/ f25466 f13360 1"/>
              <a:gd name="f30459" fmla="*/ f25467 f13360 1"/>
              <a:gd name="f30460" fmla="*/ f25468 f13360 1"/>
              <a:gd name="f30461" fmla="*/ f25469 f13360 1"/>
              <a:gd name="f30462" fmla="*/ f25470 f13360 1"/>
              <a:gd name="f30463" fmla="*/ f25471 f13360 1"/>
              <a:gd name="f30464" fmla="*/ f25472 f13360 1"/>
              <a:gd name="f30465" fmla="*/ f25473 f13361 1"/>
              <a:gd name="f30466" fmla="*/ f25474 f13360 1"/>
              <a:gd name="f30467" fmla="*/ f25475 f13360 1"/>
              <a:gd name="f30468" fmla="*/ f25476 f13360 1"/>
              <a:gd name="f30469" fmla="*/ f25477 f13361 1"/>
              <a:gd name="f30470" fmla="*/ f25478 f13360 1"/>
              <a:gd name="f30471" fmla="*/ f25479 f13361 1"/>
              <a:gd name="f30472" fmla="*/ f25480 f13360 1"/>
              <a:gd name="f30473" fmla="*/ f25481 f13360 1"/>
              <a:gd name="f30474" fmla="*/ f25482 f13360 1"/>
              <a:gd name="f30475" fmla="*/ f25483 f13360 1"/>
              <a:gd name="f30476" fmla="*/ f25484 f13360 1"/>
              <a:gd name="f30477" fmla="*/ f25485 f13360 1"/>
              <a:gd name="f30478" fmla="*/ f25486 f13360 1"/>
              <a:gd name="f30479" fmla="*/ f25487 f13360 1"/>
              <a:gd name="f30480" fmla="*/ f25488 f13360 1"/>
              <a:gd name="f30481" fmla="*/ f25489 f13360 1"/>
              <a:gd name="f30482" fmla="*/ f25490 f13360 1"/>
              <a:gd name="f30483" fmla="*/ f25491 f13360 1"/>
              <a:gd name="f30484" fmla="*/ f25492 f13360 1"/>
              <a:gd name="f30485" fmla="*/ f25493 f13360 1"/>
              <a:gd name="f30486" fmla="*/ f25494 f13360 1"/>
              <a:gd name="f30487" fmla="*/ f25495 f13360 1"/>
              <a:gd name="f30488" fmla="*/ f25496 f13361 1"/>
              <a:gd name="f30489" fmla="*/ f25497 f13360 1"/>
              <a:gd name="f30490" fmla="*/ f25498 f13360 1"/>
              <a:gd name="f30491" fmla="*/ f25499 f13360 1"/>
              <a:gd name="f30492" fmla="*/ f25500 f13360 1"/>
              <a:gd name="f30493" fmla="*/ f25501 f13360 1"/>
              <a:gd name="f30494" fmla="*/ f25502 f13361 1"/>
              <a:gd name="f30495" fmla="*/ f25503 f13360 1"/>
              <a:gd name="f30496" fmla="*/ f25504 f13360 1"/>
              <a:gd name="f30497" fmla="*/ f25505 f13360 1"/>
              <a:gd name="f30498" fmla="*/ f25506 f13360 1"/>
              <a:gd name="f30499" fmla="*/ f25507 f13360 1"/>
              <a:gd name="f30500" fmla="*/ f25508 f13360 1"/>
              <a:gd name="f30501" fmla="*/ f25509 f13360 1"/>
              <a:gd name="f30502" fmla="*/ f25510 f13360 1"/>
              <a:gd name="f30503" fmla="*/ f25511 f13360 1"/>
              <a:gd name="f30504" fmla="*/ f25512 f13360 1"/>
              <a:gd name="f30505" fmla="*/ f25513 f13360 1"/>
              <a:gd name="f30506" fmla="*/ f25514 f13360 1"/>
              <a:gd name="f30507" fmla="*/ f25515 f13360 1"/>
              <a:gd name="f30508" fmla="*/ f25516 f13360 1"/>
              <a:gd name="f30509" fmla="*/ f25517 f13360 1"/>
              <a:gd name="f30510" fmla="*/ f25518 f13360 1"/>
              <a:gd name="f30511" fmla="*/ f25519 f13360 1"/>
              <a:gd name="f30512" fmla="*/ f25520 f13360 1"/>
              <a:gd name="f30513" fmla="*/ f25521 f13360 1"/>
              <a:gd name="f30514" fmla="*/ f25522 f13360 1"/>
              <a:gd name="f30515" fmla="*/ f25523 f13360 1"/>
              <a:gd name="f30516" fmla="*/ f25524 f13360 1"/>
              <a:gd name="f30517" fmla="*/ f25525 f13361 1"/>
              <a:gd name="f30518" fmla="*/ f25526 f13361 1"/>
              <a:gd name="f30519" fmla="*/ f25527 f13360 1"/>
              <a:gd name="f30520" fmla="*/ f25528 f13360 1"/>
              <a:gd name="f30521" fmla="*/ f25529 f13360 1"/>
              <a:gd name="f30522" fmla="*/ f25530 f13361 1"/>
              <a:gd name="f30523" fmla="*/ f25531 f13360 1"/>
              <a:gd name="f30524" fmla="*/ f25532 f13360 1"/>
              <a:gd name="f30525" fmla="*/ f25533 f13361 1"/>
              <a:gd name="f30526" fmla="*/ f25534 f13360 1"/>
              <a:gd name="f30527" fmla="*/ f25535 f13360 1"/>
              <a:gd name="f30528" fmla="*/ f25536 f13360 1"/>
              <a:gd name="f30529" fmla="*/ f25537 f13360 1"/>
              <a:gd name="f30530" fmla="*/ f25538 f13360 1"/>
              <a:gd name="f30531" fmla="*/ f25539 f13361 1"/>
              <a:gd name="f30532" fmla="*/ f25540 f13360 1"/>
              <a:gd name="f30533" fmla="*/ f25541 f13360 1"/>
              <a:gd name="f30534" fmla="*/ f25542 f13360 1"/>
              <a:gd name="f30535" fmla="*/ f25543 f13360 1"/>
              <a:gd name="f30536" fmla="*/ f25544 f13360 1"/>
              <a:gd name="f30537" fmla="*/ f25545 f13360 1"/>
              <a:gd name="f30538" fmla="*/ f25546 f13360 1"/>
              <a:gd name="f30539" fmla="*/ f25547 f13360 1"/>
              <a:gd name="f30540" fmla="*/ f25548 f13360 1"/>
              <a:gd name="f30541" fmla="*/ f25549 f13360 1"/>
              <a:gd name="f30542" fmla="*/ f25550 f13360 1"/>
              <a:gd name="f30543" fmla="*/ f25551 f13360 1"/>
              <a:gd name="f30544" fmla="*/ f25552 f13360 1"/>
              <a:gd name="f30545" fmla="*/ f25553 f13360 1"/>
              <a:gd name="f30546" fmla="*/ f25554 f13361 1"/>
              <a:gd name="f30547" fmla="*/ f25555 f13360 1"/>
              <a:gd name="f30548" fmla="*/ f25556 f13360 1"/>
              <a:gd name="f30549" fmla="*/ f25557 f13360 1"/>
              <a:gd name="f30550" fmla="*/ f25558 f13360 1"/>
              <a:gd name="f30551" fmla="*/ f25559 f13361 1"/>
              <a:gd name="f30552" fmla="*/ f25560 f13360 1"/>
              <a:gd name="f30553" fmla="*/ f25561 f13361 1"/>
              <a:gd name="f30554" fmla="*/ f25562 f13360 1"/>
              <a:gd name="f30555" fmla="*/ f25563 f13360 1"/>
              <a:gd name="f30556" fmla="*/ f25564 f13360 1"/>
              <a:gd name="f30557" fmla="*/ f25565 f13360 1"/>
              <a:gd name="f30558" fmla="*/ f25566 f13360 1"/>
              <a:gd name="f30559" fmla="*/ f25567 f13360 1"/>
              <a:gd name="f30560" fmla="*/ f25568 f13360 1"/>
              <a:gd name="f30561" fmla="*/ f25569 f13360 1"/>
              <a:gd name="f30562" fmla="*/ f25570 f13360 1"/>
              <a:gd name="f30563" fmla="*/ f25571 f13360 1"/>
              <a:gd name="f30564" fmla="*/ f25572 f13360 1"/>
              <a:gd name="f30565" fmla="*/ f25573 f13360 1"/>
              <a:gd name="f30566" fmla="*/ f25574 f13360 1"/>
              <a:gd name="f30567" fmla="*/ f25575 f13360 1"/>
              <a:gd name="f30568" fmla="*/ f25576 f13360 1"/>
              <a:gd name="f30569" fmla="*/ f25577 f13361 1"/>
              <a:gd name="f30570" fmla="*/ f25578 f13360 1"/>
              <a:gd name="f30571" fmla="*/ f25579 f13360 1"/>
              <a:gd name="f30572" fmla="*/ f25580 f13360 1"/>
              <a:gd name="f30573" fmla="*/ f25581 f13361 1"/>
              <a:gd name="f30574" fmla="*/ f25582 f13360 1"/>
              <a:gd name="f30575" fmla="*/ f25583 f13360 1"/>
              <a:gd name="f30576" fmla="*/ f25584 f13360 1"/>
              <a:gd name="f30577" fmla="*/ f25585 f13360 1"/>
              <a:gd name="f30578" fmla="*/ f25586 f13360 1"/>
              <a:gd name="f30579" fmla="*/ f25587 f13360 1"/>
              <a:gd name="f30580" fmla="*/ f25588 f13360 1"/>
              <a:gd name="f30581" fmla="*/ f25589 f13361 1"/>
              <a:gd name="f30582" fmla="*/ f25590 f13360 1"/>
              <a:gd name="f30583" fmla="*/ f25591 f13360 1"/>
              <a:gd name="f30584" fmla="*/ f25592 f13360 1"/>
              <a:gd name="f30585" fmla="*/ f25593 f13360 1"/>
              <a:gd name="f30586" fmla="*/ f25594 f13360 1"/>
              <a:gd name="f30587" fmla="*/ f25595 f13360 1"/>
              <a:gd name="f30588" fmla="*/ f25596 f13360 1"/>
              <a:gd name="f30589" fmla="*/ f25597 f13360 1"/>
              <a:gd name="f30590" fmla="*/ f25598 f13360 1"/>
              <a:gd name="f30591" fmla="*/ f25599 f13360 1"/>
              <a:gd name="f30592" fmla="*/ f25600 f13360 1"/>
              <a:gd name="f30593" fmla="*/ f25601 f13360 1"/>
              <a:gd name="f30594" fmla="*/ f25602 f13360 1"/>
              <a:gd name="f30595" fmla="*/ f25603 f13361 1"/>
              <a:gd name="f30596" fmla="*/ f25604 f13360 1"/>
              <a:gd name="f30597" fmla="*/ f25605 f13360 1"/>
              <a:gd name="f30598" fmla="*/ f25606 f13360 1"/>
              <a:gd name="f30599" fmla="*/ f25607 f13360 1"/>
              <a:gd name="f30600" fmla="*/ f25608 f13360 1"/>
              <a:gd name="f30601" fmla="*/ f25609 f13360 1"/>
              <a:gd name="f30602" fmla="*/ f25610 f13360 1"/>
              <a:gd name="f30603" fmla="*/ f25611 f13361 1"/>
              <a:gd name="f30604" fmla="*/ f25612 f13360 1"/>
              <a:gd name="f30605" fmla="*/ f25613 f13360 1"/>
              <a:gd name="f30606" fmla="*/ f25614 f13360 1"/>
              <a:gd name="f30607" fmla="*/ f25615 f13360 1"/>
              <a:gd name="f30608" fmla="*/ f25616 f13360 1"/>
              <a:gd name="f30609" fmla="*/ f25617 f13360 1"/>
              <a:gd name="f30610" fmla="*/ f25618 f13360 1"/>
              <a:gd name="f30611" fmla="*/ f25619 f13361 1"/>
              <a:gd name="f30612" fmla="*/ f25620 f13360 1"/>
              <a:gd name="f30613" fmla="*/ f25621 f13360 1"/>
              <a:gd name="f30614" fmla="*/ f25622 f13360 1"/>
              <a:gd name="f30615" fmla="*/ f25623 f13360 1"/>
              <a:gd name="f30616" fmla="*/ f25624 f13360 1"/>
              <a:gd name="f30617" fmla="*/ f25625 f13360 1"/>
              <a:gd name="f30618" fmla="*/ f25626 f13360 1"/>
              <a:gd name="f30619" fmla="*/ f25627 f13360 1"/>
              <a:gd name="f30620" fmla="*/ f25628 f13360 1"/>
              <a:gd name="f30621" fmla="*/ f25629 f13360 1"/>
              <a:gd name="f30622" fmla="*/ f25630 f13360 1"/>
              <a:gd name="f30623" fmla="*/ f25631 f13360 1"/>
              <a:gd name="f30624" fmla="*/ f25632 f13360 1"/>
              <a:gd name="f30625" fmla="*/ f25633 f13360 1"/>
              <a:gd name="f30626" fmla="*/ f25634 f13360 1"/>
              <a:gd name="f30627" fmla="*/ f25635 f13360 1"/>
              <a:gd name="f30628" fmla="*/ f25636 f13361 1"/>
              <a:gd name="f30629" fmla="*/ f25637 f13360 1"/>
              <a:gd name="f30630" fmla="*/ f25638 f13361 1"/>
              <a:gd name="f30631" fmla="*/ f25639 f13360 1"/>
              <a:gd name="f30632" fmla="*/ f25640 f13360 1"/>
              <a:gd name="f30633" fmla="*/ f25641 f13360 1"/>
              <a:gd name="f30634" fmla="*/ f25642 f13360 1"/>
              <a:gd name="f30635" fmla="*/ f25643 f13360 1"/>
              <a:gd name="f30636" fmla="*/ f25644 f13360 1"/>
              <a:gd name="f30637" fmla="*/ f25645 f13360 1"/>
              <a:gd name="f30638" fmla="*/ f25646 f13360 1"/>
              <a:gd name="f30639" fmla="*/ f25647 f13360 1"/>
              <a:gd name="f30640" fmla="*/ f25648 f13360 1"/>
              <a:gd name="f30641" fmla="*/ f25649 f13360 1"/>
              <a:gd name="f30642" fmla="*/ f25650 f13360 1"/>
              <a:gd name="f30643" fmla="*/ f25651 f13360 1"/>
              <a:gd name="f30644" fmla="*/ f25652 f13360 1"/>
              <a:gd name="f30645" fmla="*/ f25653 f13360 1"/>
              <a:gd name="f30646" fmla="*/ f25654 f13360 1"/>
              <a:gd name="f30647" fmla="*/ f25655 f13361 1"/>
              <a:gd name="f30648" fmla="*/ f25656 f13360 1"/>
              <a:gd name="f30649" fmla="*/ f25657 f13360 1"/>
              <a:gd name="f30650" fmla="*/ f25658 f13360 1"/>
              <a:gd name="f30651" fmla="*/ f25659 f13361 1"/>
              <a:gd name="f30652" fmla="*/ f25660 f13360 1"/>
              <a:gd name="f30653" fmla="*/ f25661 f13361 1"/>
              <a:gd name="f30654" fmla="*/ f25662 f13360 1"/>
              <a:gd name="f30655" fmla="*/ f25663 f13360 1"/>
              <a:gd name="f30656" fmla="*/ f25664 f13360 1"/>
              <a:gd name="f30657" fmla="*/ f25665 f13360 1"/>
              <a:gd name="f30658" fmla="*/ f25666 f13360 1"/>
              <a:gd name="f30659" fmla="*/ f25667 f13360 1"/>
              <a:gd name="f30660" fmla="*/ f25668 f13360 1"/>
              <a:gd name="f30661" fmla="*/ f25669 f13360 1"/>
              <a:gd name="f30662" fmla="*/ f25670 f13360 1"/>
              <a:gd name="f30663" fmla="*/ f25671 f13360 1"/>
              <a:gd name="f30664" fmla="*/ f25672 f13360 1"/>
              <a:gd name="f30665" fmla="*/ f25673 f13360 1"/>
              <a:gd name="f30666" fmla="*/ f25674 f13360 1"/>
              <a:gd name="f30667" fmla="*/ f25675 f13361 1"/>
              <a:gd name="f30668" fmla="*/ f25676 f13360 1"/>
              <a:gd name="f30669" fmla="*/ f25677 f13361 1"/>
              <a:gd name="f30670" fmla="*/ f25678 f13360 1"/>
              <a:gd name="f30671" fmla="*/ f25679 f13360 1"/>
              <a:gd name="f30672" fmla="*/ f25680 f13360 1"/>
              <a:gd name="f30673" fmla="*/ f25681 f13361 1"/>
              <a:gd name="f30674" fmla="*/ f25682 f13360 1"/>
              <a:gd name="f30675" fmla="*/ f25683 f13360 1"/>
              <a:gd name="f30676" fmla="*/ f25684 f13360 1"/>
              <a:gd name="f30677" fmla="*/ f25685 f13361 1"/>
              <a:gd name="f30678" fmla="*/ f25686 f13360 1"/>
              <a:gd name="f30679" fmla="*/ f25687 f13360 1"/>
              <a:gd name="f30680" fmla="*/ f25688 f13360 1"/>
              <a:gd name="f30681" fmla="*/ f25689 f13360 1"/>
              <a:gd name="f30682" fmla="*/ f25690 f13360 1"/>
              <a:gd name="f30683" fmla="*/ f25691 f13361 1"/>
              <a:gd name="f30684" fmla="*/ f25692 f13360 1"/>
              <a:gd name="f30685" fmla="*/ f25693 f13361 1"/>
              <a:gd name="f30686" fmla="*/ f25694 f13360 1"/>
              <a:gd name="f30687" fmla="*/ f25695 f13360 1"/>
              <a:gd name="f30688" fmla="*/ f25696 f13360 1"/>
              <a:gd name="f30689" fmla="*/ f25697 f13361 1"/>
              <a:gd name="f30690" fmla="*/ f25698 f13360 1"/>
              <a:gd name="f30691" fmla="*/ f25699 f13360 1"/>
              <a:gd name="f30692" fmla="*/ f25700 f13360 1"/>
              <a:gd name="f30693" fmla="*/ f25701 f13361 1"/>
              <a:gd name="f30694" fmla="*/ f25702 f13360 1"/>
              <a:gd name="f30695" fmla="*/ f25703 f13361 1"/>
              <a:gd name="f30696" fmla="*/ f25704 f13360 1"/>
              <a:gd name="f30697" fmla="*/ f25705 f13361 1"/>
              <a:gd name="f30698" fmla="*/ f25706 f13360 1"/>
              <a:gd name="f30699" fmla="*/ f25707 f13360 1"/>
              <a:gd name="f30700" fmla="*/ f25708 f13360 1"/>
              <a:gd name="f30701" fmla="*/ f25709 f13361 1"/>
              <a:gd name="f30702" fmla="*/ f25710 f13361 1"/>
              <a:gd name="f30703" fmla="*/ f25711 f13360 1"/>
              <a:gd name="f30704" fmla="*/ f25712 f13360 1"/>
              <a:gd name="f30705" fmla="*/ f25713 f13360 1"/>
              <a:gd name="f30706" fmla="*/ f25714 f13360 1"/>
              <a:gd name="f30707" fmla="*/ f25715 f13360 1"/>
              <a:gd name="f30708" fmla="*/ f25716 f13360 1"/>
              <a:gd name="f30709" fmla="*/ f25717 f13360 1"/>
              <a:gd name="f30710" fmla="*/ f25718 f13360 1"/>
              <a:gd name="f30711" fmla="*/ f25719 f13360 1"/>
              <a:gd name="f30712" fmla="*/ f25720 f13360 1"/>
              <a:gd name="f30713" fmla="*/ f25721 f13360 1"/>
              <a:gd name="f30714" fmla="*/ f25722 f13360 1"/>
              <a:gd name="f30715" fmla="*/ f25723 f13360 1"/>
              <a:gd name="f30716" fmla="*/ f25724 f13360 1"/>
              <a:gd name="f30717" fmla="*/ f25725 f13360 1"/>
              <a:gd name="f30718" fmla="*/ f25726 f13360 1"/>
              <a:gd name="f30719" fmla="*/ f25727 f13360 1"/>
              <a:gd name="f30720" fmla="*/ f25728 f13360 1"/>
              <a:gd name="f30721" fmla="*/ f25729 f13361 1"/>
              <a:gd name="f30722" fmla="*/ f25730 f13360 1"/>
              <a:gd name="f30723" fmla="*/ f25731 f13361 1"/>
              <a:gd name="f30724" fmla="*/ f25732 f13360 1"/>
              <a:gd name="f30725" fmla="*/ f25733 f13360 1"/>
              <a:gd name="f30726" fmla="*/ f25734 f13360 1"/>
              <a:gd name="f30727" fmla="*/ f25735 f13360 1"/>
              <a:gd name="f30728" fmla="*/ f25736 f13360 1"/>
              <a:gd name="f30729" fmla="*/ f25737 f13360 1"/>
              <a:gd name="f30730" fmla="*/ f25738 f13360 1"/>
              <a:gd name="f30731" fmla="*/ f25739 f13360 1"/>
              <a:gd name="f30732" fmla="*/ f25740 f13360 1"/>
              <a:gd name="f30733" fmla="*/ f25741 f13360 1"/>
              <a:gd name="f30734" fmla="*/ f25742 f13360 1"/>
              <a:gd name="f30735" fmla="*/ f25743 f13360 1"/>
              <a:gd name="f30736" fmla="*/ f25744 f13360 1"/>
              <a:gd name="f30737" fmla="*/ f25745 f13360 1"/>
              <a:gd name="f30738" fmla="*/ f25746 f13360 1"/>
              <a:gd name="f30739" fmla="*/ f25747 f13360 1"/>
              <a:gd name="f30740" fmla="*/ f25748 f13360 1"/>
              <a:gd name="f30741" fmla="*/ f25749 f13360 1"/>
              <a:gd name="f30742" fmla="*/ f25750 f13360 1"/>
              <a:gd name="f30743" fmla="*/ f25751 f13361 1"/>
              <a:gd name="f30744" fmla="*/ f25752 f13360 1"/>
              <a:gd name="f30745" fmla="*/ f25753 f13360 1"/>
              <a:gd name="f30746" fmla="*/ f25754 f13360 1"/>
              <a:gd name="f30747" fmla="*/ f25755 f13360 1"/>
              <a:gd name="f30748" fmla="*/ f25756 f13360 1"/>
              <a:gd name="f30749" fmla="*/ f25757 f13360 1"/>
              <a:gd name="f30750" fmla="*/ f25758 f13361 1"/>
              <a:gd name="f30751" fmla="*/ f25759 f13360 1"/>
              <a:gd name="f30752" fmla="*/ f25760 f13360 1"/>
              <a:gd name="f30753" fmla="*/ f25761 f13360 1"/>
              <a:gd name="f30754" fmla="*/ f25762 f13360 1"/>
              <a:gd name="f30755" fmla="*/ f25763 f13360 1"/>
              <a:gd name="f30756" fmla="*/ f25764 f13360 1"/>
              <a:gd name="f30757" fmla="*/ f25765 f13360 1"/>
              <a:gd name="f30758" fmla="*/ f25766 f13360 1"/>
              <a:gd name="f30759" fmla="*/ f25767 f13360 1"/>
              <a:gd name="f30760" fmla="*/ f25768 f13361 1"/>
              <a:gd name="f30761" fmla="*/ f25769 f13360 1"/>
              <a:gd name="f30762" fmla="*/ f25770 f13360 1"/>
              <a:gd name="f30763" fmla="*/ f25771 f13360 1"/>
              <a:gd name="f30764" fmla="*/ f25772 f13360 1"/>
              <a:gd name="f30765" fmla="*/ f25773 f13360 1"/>
              <a:gd name="f30766" fmla="*/ f25774 f13361 1"/>
              <a:gd name="f30767" fmla="*/ f25775 f13360 1"/>
              <a:gd name="f30768" fmla="*/ f25776 f13360 1"/>
              <a:gd name="f30769" fmla="*/ f25777 f13360 1"/>
              <a:gd name="f30770" fmla="*/ f25778 f13360 1"/>
              <a:gd name="f30771" fmla="*/ f25779 f13360 1"/>
              <a:gd name="f30772" fmla="*/ f25780 f13360 1"/>
              <a:gd name="f30773" fmla="*/ f25781 f13360 1"/>
              <a:gd name="f30774" fmla="*/ f25782 f13361 1"/>
              <a:gd name="f30775" fmla="*/ f25783 f13360 1"/>
              <a:gd name="f30776" fmla="*/ f25784 f13360 1"/>
              <a:gd name="f30777" fmla="*/ f25785 f13360 1"/>
              <a:gd name="f30778" fmla="*/ f25786 f13361 1"/>
              <a:gd name="f30779" fmla="*/ f25787 f13360 1"/>
              <a:gd name="f30780" fmla="*/ f25788 f13361 1"/>
              <a:gd name="f30781" fmla="*/ f25789 f13360 1"/>
              <a:gd name="f30782" fmla="*/ f25790 f13361 1"/>
              <a:gd name="f30783" fmla="*/ f25791 f13360 1"/>
              <a:gd name="f30784" fmla="*/ f25792 f13360 1"/>
              <a:gd name="f30785" fmla="*/ f25793 f13360 1"/>
              <a:gd name="f30786" fmla="*/ f25794 f13361 1"/>
              <a:gd name="f30787" fmla="*/ f25795 f13360 1"/>
              <a:gd name="f30788" fmla="*/ f25796 f13360 1"/>
              <a:gd name="f30789" fmla="*/ f25797 f13360 1"/>
              <a:gd name="f30790" fmla="*/ f25798 f13360 1"/>
              <a:gd name="f30791" fmla="*/ f25799 f13360 1"/>
              <a:gd name="f30792" fmla="*/ f25800 f13360 1"/>
              <a:gd name="f30793" fmla="*/ f25801 f13360 1"/>
              <a:gd name="f30794" fmla="*/ f25802 f13360 1"/>
              <a:gd name="f30795" fmla="*/ f25803 f13360 1"/>
              <a:gd name="f30796" fmla="*/ f25804 f13360 1"/>
              <a:gd name="f30797" fmla="*/ f25805 f13360 1"/>
              <a:gd name="f30798" fmla="*/ f25806 f13360 1"/>
              <a:gd name="f30799" fmla="*/ f25807 f13360 1"/>
              <a:gd name="f30800" fmla="*/ f25808 f13361 1"/>
              <a:gd name="f30801" fmla="*/ f25809 f13360 1"/>
              <a:gd name="f30802" fmla="*/ f25810 f13361 1"/>
              <a:gd name="f30803" fmla="*/ f25811 f13360 1"/>
              <a:gd name="f30804" fmla="*/ f25812 f13360 1"/>
              <a:gd name="f30805" fmla="*/ f25813 f13360 1"/>
              <a:gd name="f30806" fmla="*/ f25814 f13360 1"/>
              <a:gd name="f30807" fmla="*/ f25815 f13360 1"/>
              <a:gd name="f30808" fmla="*/ f25816 f13360 1"/>
              <a:gd name="f30809" fmla="*/ f25817 f13360 1"/>
              <a:gd name="f30810" fmla="*/ f25818 f13360 1"/>
              <a:gd name="f30811" fmla="*/ f25819 f13360 1"/>
              <a:gd name="f30812" fmla="*/ f25820 f13360 1"/>
              <a:gd name="f30813" fmla="*/ f25821 f13360 1"/>
              <a:gd name="f30814" fmla="*/ f25822 f13360 1"/>
              <a:gd name="f30815" fmla="*/ f25823 f13360 1"/>
              <a:gd name="f30816" fmla="*/ f25824 f13360 1"/>
              <a:gd name="f30817" fmla="*/ f25825 f13360 1"/>
              <a:gd name="f30818" fmla="*/ f25826 f13361 1"/>
              <a:gd name="f30819" fmla="*/ f25827 f13360 1"/>
              <a:gd name="f30820" fmla="*/ f25828 f13360 1"/>
              <a:gd name="f30821" fmla="*/ f25829 f13360 1"/>
              <a:gd name="f30822" fmla="*/ f25830 f13360 1"/>
              <a:gd name="f30823" fmla="*/ f25831 f13360 1"/>
              <a:gd name="f30824" fmla="*/ f25832 f13361 1"/>
              <a:gd name="f30825" fmla="*/ f25833 f13360 1"/>
              <a:gd name="f30826" fmla="*/ f25834 f13360 1"/>
              <a:gd name="f30827" fmla="*/ f25835 f13360 1"/>
              <a:gd name="f30828" fmla="*/ f25836 f13361 1"/>
              <a:gd name="f30829" fmla="*/ f25837 f13360 1"/>
              <a:gd name="f30830" fmla="*/ f25838 f13361 1"/>
              <a:gd name="f30831" fmla="*/ f25839 f13360 1"/>
              <a:gd name="f30832" fmla="*/ f25840 f13361 1"/>
              <a:gd name="f30833" fmla="*/ f25841 f13360 1"/>
              <a:gd name="f30834" fmla="*/ f25842 f13360 1"/>
              <a:gd name="f30835" fmla="*/ f25843 f13360 1"/>
              <a:gd name="f30836" fmla="*/ f25844 f13360 1"/>
              <a:gd name="f30837" fmla="*/ f25845 f13361 1"/>
              <a:gd name="f30838" fmla="*/ f25846 f13360 1"/>
              <a:gd name="f30839" fmla="*/ f25847 f13360 1"/>
              <a:gd name="f30840" fmla="*/ f25848 f13360 1"/>
              <a:gd name="f30841" fmla="*/ f25849 f13360 1"/>
              <a:gd name="f30842" fmla="*/ f25850 f13360 1"/>
              <a:gd name="f30843" fmla="*/ f25851 f13360 1"/>
              <a:gd name="f30844" fmla="*/ f25852 f13360 1"/>
              <a:gd name="f30845" fmla="*/ f25853 f13360 1"/>
              <a:gd name="f30846" fmla="*/ f25854 f13360 1"/>
              <a:gd name="f30847" fmla="*/ f25855 f13361 1"/>
              <a:gd name="f30848" fmla="*/ f25856 f13360 1"/>
              <a:gd name="f30849" fmla="*/ f25857 f13360 1"/>
              <a:gd name="f30850" fmla="*/ f25858 f13360 1"/>
              <a:gd name="f30851" fmla="*/ f25859 f13360 1"/>
              <a:gd name="f30852" fmla="*/ f25860 f13360 1"/>
              <a:gd name="f30853" fmla="*/ f25861 f13360 1"/>
              <a:gd name="f30854" fmla="*/ f25862 f13360 1"/>
              <a:gd name="f30855" fmla="*/ f25863 f13360 1"/>
              <a:gd name="f30856" fmla="*/ f25864 f13360 1"/>
              <a:gd name="f30857" fmla="*/ f25865 f13361 1"/>
              <a:gd name="f30858" fmla="*/ f25866 f13360 1"/>
              <a:gd name="f30859" fmla="*/ f25867 f13360 1"/>
              <a:gd name="f30860" fmla="*/ f25868 f13360 1"/>
              <a:gd name="f30861" fmla="*/ f25869 f13360 1"/>
              <a:gd name="f30862" fmla="*/ f25870 f13360 1"/>
              <a:gd name="f30863" fmla="*/ f25871 f13360 1"/>
              <a:gd name="f30864" fmla="*/ f25872 f13360 1"/>
              <a:gd name="f30865" fmla="*/ f25873 f13360 1"/>
              <a:gd name="f30866" fmla="*/ f25874 f13360 1"/>
              <a:gd name="f30867" fmla="*/ f25875 f13360 1"/>
              <a:gd name="f30868" fmla="*/ f25876 f13360 1"/>
              <a:gd name="f30869" fmla="*/ f25877 f13360 1"/>
              <a:gd name="f30870" fmla="*/ f25878 f13360 1"/>
              <a:gd name="f30871" fmla="*/ f25879 f13360 1"/>
              <a:gd name="f30872" fmla="*/ f25880 f13361 1"/>
              <a:gd name="f30873" fmla="*/ f25881 f13360 1"/>
              <a:gd name="f30874" fmla="*/ f25882 f13360 1"/>
              <a:gd name="f30875" fmla="*/ f25883 f13360 1"/>
              <a:gd name="f30876" fmla="*/ f25884 f13361 1"/>
              <a:gd name="f30877" fmla="*/ f25885 f13360 1"/>
              <a:gd name="f30878" fmla="*/ f25886 f13361 1"/>
              <a:gd name="f30879" fmla="*/ f25887 f13360 1"/>
              <a:gd name="f30880" fmla="*/ f25888 f13360 1"/>
              <a:gd name="f30881" fmla="*/ f25889 f13360 1"/>
              <a:gd name="f30882" fmla="*/ f25890 f13361 1"/>
              <a:gd name="f30883" fmla="*/ f25891 f13360 1"/>
              <a:gd name="f30884" fmla="*/ f25892 f13361 1"/>
              <a:gd name="f30885" fmla="*/ f25893 f13360 1"/>
              <a:gd name="f30886" fmla="*/ f25894 f13360 1"/>
              <a:gd name="f30887" fmla="*/ f25895 f13360 1"/>
              <a:gd name="f30888" fmla="*/ f25896 f13360 1"/>
              <a:gd name="f30889" fmla="*/ f25897 f13360 1"/>
              <a:gd name="f30890" fmla="*/ f25898 f13360 1"/>
              <a:gd name="f30891" fmla="*/ f25899 f13361 1"/>
              <a:gd name="f30892" fmla="*/ f25900 f13360 1"/>
              <a:gd name="f30893" fmla="*/ f25901 f13360 1"/>
              <a:gd name="f30894" fmla="*/ f25902 f13360 1"/>
              <a:gd name="f30895" fmla="*/ f25903 f13360 1"/>
              <a:gd name="f30896" fmla="*/ f25904 f13360 1"/>
              <a:gd name="f30897" fmla="*/ f25905 f13360 1"/>
              <a:gd name="f30898" fmla="*/ f25906 f13360 1"/>
              <a:gd name="f30899" fmla="*/ f25907 f13360 1"/>
              <a:gd name="f30900" fmla="*/ f25908 f13360 1"/>
              <a:gd name="f30901" fmla="*/ f25909 f13360 1"/>
              <a:gd name="f30902" fmla="*/ f25910 f13360 1"/>
              <a:gd name="f30903" fmla="*/ f25911 f13361 1"/>
              <a:gd name="f30904" fmla="*/ f25912 f13360 1"/>
              <a:gd name="f30905" fmla="*/ f25913 f13361 1"/>
              <a:gd name="f30906" fmla="*/ f25914 f13360 1"/>
              <a:gd name="f30907" fmla="*/ f25915 f13360 1"/>
              <a:gd name="f30908" fmla="*/ f25916 f13360 1"/>
              <a:gd name="f30909" fmla="*/ f25917 f13361 1"/>
              <a:gd name="f30910" fmla="*/ f25918 f13360 1"/>
              <a:gd name="f30911" fmla="*/ f25919 f13361 1"/>
              <a:gd name="f30912" fmla="*/ f25920 f13360 1"/>
              <a:gd name="f30913" fmla="*/ f25921 f13360 1"/>
              <a:gd name="f30914" fmla="*/ f25922 f13361 1"/>
              <a:gd name="f30915" fmla="*/ f25923 f13360 1"/>
              <a:gd name="f30916" fmla="*/ f25924 f13361 1"/>
              <a:gd name="f30917" fmla="*/ f25925 f13360 1"/>
              <a:gd name="f30918" fmla="*/ f25926 f13360 1"/>
              <a:gd name="f30919" fmla="*/ f25927 f13360 1"/>
              <a:gd name="f30920" fmla="*/ f25928 f13360 1"/>
              <a:gd name="f30921" fmla="*/ f25929 f13361 1"/>
              <a:gd name="f30922" fmla="*/ f25930 f13361 1"/>
              <a:gd name="f30923" fmla="*/ f25931 f13360 1"/>
              <a:gd name="f30924" fmla="*/ f25932 f13360 1"/>
              <a:gd name="f30925" fmla="*/ f25933 f13360 1"/>
              <a:gd name="f30926" fmla="*/ f25934 f13360 1"/>
              <a:gd name="f30927" fmla="*/ f25935 f13360 1"/>
              <a:gd name="f30928" fmla="*/ f25936 f13360 1"/>
              <a:gd name="f30929" fmla="*/ f25937 f13360 1"/>
              <a:gd name="f30930" fmla="*/ f25938 f13361 1"/>
              <a:gd name="f30931" fmla="*/ f25939 f13360 1"/>
              <a:gd name="f30932" fmla="*/ f25940 f13361 1"/>
              <a:gd name="f30933" fmla="*/ f25941 f13360 1"/>
              <a:gd name="f30934" fmla="*/ f25942 f13360 1"/>
              <a:gd name="f30935" fmla="*/ f25943 f13360 1"/>
              <a:gd name="f30936" fmla="*/ f25944 f13361 1"/>
              <a:gd name="f30937" fmla="*/ f25945 f13360 1"/>
              <a:gd name="f30938" fmla="*/ f25946 f13361 1"/>
              <a:gd name="f30939" fmla="*/ f25947 f13360 1"/>
              <a:gd name="f30940" fmla="*/ f25948 f13360 1"/>
              <a:gd name="f30941" fmla="*/ f25949 f13360 1"/>
              <a:gd name="f30942" fmla="*/ f25950 f13360 1"/>
              <a:gd name="f30943" fmla="*/ f25951 f13360 1"/>
              <a:gd name="f30944" fmla="*/ f25952 f13360 1"/>
              <a:gd name="f30945" fmla="*/ f25953 f13361 1"/>
              <a:gd name="f30946" fmla="*/ f25954 f13360 1"/>
              <a:gd name="f30947" fmla="*/ f25955 f13360 1"/>
              <a:gd name="f30948" fmla="*/ f25956 f13360 1"/>
              <a:gd name="f30949" fmla="*/ f25957 f13361 1"/>
              <a:gd name="f30950" fmla="*/ f25958 f13360 1"/>
              <a:gd name="f30951" fmla="*/ f25959 f13360 1"/>
              <a:gd name="f30952" fmla="*/ f25960 f13361 1"/>
              <a:gd name="f30953" fmla="*/ f25961 f13360 1"/>
              <a:gd name="f30954" fmla="*/ f25962 f13361 1"/>
              <a:gd name="f30955" fmla="*/ f25963 f13360 1"/>
              <a:gd name="f30956" fmla="*/ f25964 f13360 1"/>
              <a:gd name="f30957" fmla="*/ f25965 f13360 1"/>
              <a:gd name="f30958" fmla="*/ f25966 f13360 1"/>
              <a:gd name="f30959" fmla="*/ f25967 f13360 1"/>
              <a:gd name="f30960" fmla="*/ f25968 f13360 1"/>
              <a:gd name="f30961" fmla="*/ f25969 f13360 1"/>
              <a:gd name="f30962" fmla="*/ f25970 f13360 1"/>
              <a:gd name="f30963" fmla="*/ f25971 f13360 1"/>
              <a:gd name="f30964" fmla="*/ f25972 f13360 1"/>
              <a:gd name="f30965" fmla="*/ f25973 f13360 1"/>
              <a:gd name="f30966" fmla="*/ f25974 f13360 1"/>
              <a:gd name="f30967" fmla="*/ f25975 f13360 1"/>
              <a:gd name="f30968" fmla="*/ f25976 f13361 1"/>
              <a:gd name="f30969" fmla="*/ f25977 f13360 1"/>
              <a:gd name="f30970" fmla="*/ f25978 f13361 1"/>
              <a:gd name="f30971" fmla="*/ f25979 f13360 1"/>
              <a:gd name="f30972" fmla="*/ f25980 f13360 1"/>
              <a:gd name="f30973" fmla="*/ f25981 f13360 1"/>
              <a:gd name="f30974" fmla="*/ f25982 f13360 1"/>
              <a:gd name="f30975" fmla="*/ f25983 f13360 1"/>
              <a:gd name="f30976" fmla="*/ f25984 f13360 1"/>
              <a:gd name="f30977" fmla="*/ f25985 f13361 1"/>
              <a:gd name="f30978" fmla="*/ f25986 f13360 1"/>
              <a:gd name="f30979" fmla="*/ f25987 f13360 1"/>
              <a:gd name="f30980" fmla="*/ f25988 f13360 1"/>
              <a:gd name="f30981" fmla="*/ f25989 f13360 1"/>
              <a:gd name="f30982" fmla="*/ f25990 f13360 1"/>
              <a:gd name="f30983" fmla="*/ f25991 f13360 1"/>
              <a:gd name="f30984" fmla="*/ f25992 f13360 1"/>
              <a:gd name="f30985" fmla="*/ f25993 f13360 1"/>
              <a:gd name="f30986" fmla="*/ f25994 f13360 1"/>
              <a:gd name="f30987" fmla="*/ f25995 f13360 1"/>
              <a:gd name="f30988" fmla="*/ f25996 f13361 1"/>
              <a:gd name="f30989" fmla="*/ f25997 f13360 1"/>
              <a:gd name="f30990" fmla="*/ f25998 f13361 1"/>
              <a:gd name="f30991" fmla="*/ f25999 f13361 1"/>
              <a:gd name="f30992" fmla="*/ f26000 f13360 1"/>
              <a:gd name="f30993" fmla="*/ f26001 f13360 1"/>
              <a:gd name="f30994" fmla="*/ f26002 f13360 1"/>
              <a:gd name="f30995" fmla="*/ f26003 f13361 1"/>
              <a:gd name="f30996" fmla="*/ f26004 f13360 1"/>
              <a:gd name="f30997" fmla="*/ f26005 f13360 1"/>
              <a:gd name="f30998" fmla="*/ f26006 f13360 1"/>
              <a:gd name="f30999" fmla="*/ f26007 f13361 1"/>
              <a:gd name="f31000" fmla="*/ f26008 f13360 1"/>
              <a:gd name="f31001" fmla="*/ f26009 f13360 1"/>
              <a:gd name="f31002" fmla="*/ f26010 f13360 1"/>
              <a:gd name="f31003" fmla="*/ f26011 f13360 1"/>
              <a:gd name="f31004" fmla="*/ f26012 f13360 1"/>
              <a:gd name="f31005" fmla="*/ f26013 f13360 1"/>
              <a:gd name="f31006" fmla="*/ f26014 f13360 1"/>
              <a:gd name="f31007" fmla="*/ f26015 f13360 1"/>
              <a:gd name="f31008" fmla="*/ f26016 f13361 1"/>
              <a:gd name="f31009" fmla="*/ f26017 f13360 1"/>
              <a:gd name="f31010" fmla="*/ f26018 f13360 1"/>
              <a:gd name="f31011" fmla="*/ f26019 f13360 1"/>
              <a:gd name="f31012" fmla="*/ f26020 f13361 1"/>
              <a:gd name="f31013" fmla="*/ f26021 f13360 1"/>
              <a:gd name="f31014" fmla="*/ f26022 f13360 1"/>
              <a:gd name="f31015" fmla="*/ f26023 f13360 1"/>
              <a:gd name="f31016" fmla="*/ f26024 f13360 1"/>
              <a:gd name="f31017" fmla="*/ f26025 f13361 1"/>
              <a:gd name="f31018" fmla="*/ f26026 f13360 1"/>
              <a:gd name="f31019" fmla="*/ f26027 f13360 1"/>
              <a:gd name="f31020" fmla="*/ f26028 f13360 1"/>
              <a:gd name="f31021" fmla="*/ f26029 f13361 1"/>
              <a:gd name="f31022" fmla="*/ f26030 f13360 1"/>
              <a:gd name="f31023" fmla="*/ f26031 f13360 1"/>
              <a:gd name="f31024" fmla="*/ f26032 f13360 1"/>
              <a:gd name="f31025" fmla="*/ f26033 f13360 1"/>
              <a:gd name="f31026" fmla="*/ f26034 f13360 1"/>
              <a:gd name="f31027" fmla="*/ f26035 f13360 1"/>
              <a:gd name="f31028" fmla="*/ f26036 f13360 1"/>
              <a:gd name="f31029" fmla="*/ f26037 f13361 1"/>
              <a:gd name="f31030" fmla="*/ f26038 f13360 1"/>
              <a:gd name="f31031" fmla="*/ f26039 f13360 1"/>
              <a:gd name="f31032" fmla="*/ f26040 f13360 1"/>
              <a:gd name="f31033" fmla="*/ f26041 f13360 1"/>
              <a:gd name="f31034" fmla="*/ f26042 f13360 1"/>
              <a:gd name="f31035" fmla="*/ f26043 f13360 1"/>
              <a:gd name="f31036" fmla="*/ f26044 f13360 1"/>
              <a:gd name="f31037" fmla="*/ f26045 f13361 1"/>
              <a:gd name="f31038" fmla="*/ f26046 f13360 1"/>
              <a:gd name="f31039" fmla="*/ f26047 f13360 1"/>
              <a:gd name="f31040" fmla="*/ f26048 f13360 1"/>
              <a:gd name="f31041" fmla="*/ f26049 f13360 1"/>
              <a:gd name="f31042" fmla="*/ f26050 f13360 1"/>
              <a:gd name="f31043" fmla="*/ f26051 f13360 1"/>
              <a:gd name="f31044" fmla="*/ f26052 f13361 1"/>
              <a:gd name="f31045" fmla="*/ f26053 f13360 1"/>
              <a:gd name="f31046" fmla="*/ f26054 f13361 1"/>
              <a:gd name="f31047" fmla="*/ f26055 f13360 1"/>
              <a:gd name="f31048" fmla="*/ f26056 f13360 1"/>
              <a:gd name="f31049" fmla="*/ f26057 f13360 1"/>
              <a:gd name="f31050" fmla="*/ f26058 f13360 1"/>
              <a:gd name="f31051" fmla="*/ f26059 f13360 1"/>
              <a:gd name="f31052" fmla="*/ f26060 f13360 1"/>
              <a:gd name="f31053" fmla="*/ f26061 f13360 1"/>
              <a:gd name="f31054" fmla="*/ f26062 f13360 1"/>
              <a:gd name="f31055" fmla="*/ f26063 f13360 1"/>
              <a:gd name="f31056" fmla="*/ f26064 f13360 1"/>
              <a:gd name="f31057" fmla="*/ f26065 f13360 1"/>
              <a:gd name="f31058" fmla="*/ f26066 f13360 1"/>
              <a:gd name="f31059" fmla="*/ f26067 f13360 1"/>
              <a:gd name="f31060" fmla="*/ f26068 f13360 1"/>
              <a:gd name="f31061" fmla="*/ f26069 f13360 1"/>
              <a:gd name="f31062" fmla="*/ f26070 f13361 1"/>
              <a:gd name="f31063" fmla="*/ f26071 f13360 1"/>
              <a:gd name="f31064" fmla="*/ f26072 f13360 1"/>
              <a:gd name="f31065" fmla="*/ f26073 f13360 1"/>
              <a:gd name="f31066" fmla="*/ f26074 f13361 1"/>
              <a:gd name="f31067" fmla="*/ f26075 f13360 1"/>
              <a:gd name="f31068" fmla="*/ f26076 f13361 1"/>
              <a:gd name="f31069" fmla="*/ f26077 f13360 1"/>
              <a:gd name="f31070" fmla="*/ f26078 f13360 1"/>
              <a:gd name="f31071" fmla="*/ f26079 f13360 1"/>
              <a:gd name="f31072" fmla="*/ f26080 f13360 1"/>
              <a:gd name="f31073" fmla="*/ f26081 f13360 1"/>
              <a:gd name="f31074" fmla="*/ f26082 f13360 1"/>
              <a:gd name="f31075" fmla="*/ f26083 f13360 1"/>
              <a:gd name="f31076" fmla="*/ f26084 f13360 1"/>
              <a:gd name="f31077" fmla="*/ f26085 f13360 1"/>
              <a:gd name="f31078" fmla="*/ f26086 f13360 1"/>
              <a:gd name="f31079" fmla="*/ f26087 f13360 1"/>
              <a:gd name="f31080" fmla="*/ f26088 f13360 1"/>
              <a:gd name="f31081" fmla="*/ f26089 f13360 1"/>
              <a:gd name="f31082" fmla="*/ f26090 f13360 1"/>
              <a:gd name="f31083" fmla="*/ f26091 f13360 1"/>
              <a:gd name="f31084" fmla="*/ f26092 f13360 1"/>
              <a:gd name="f31085" fmla="*/ f26093 f13361 1"/>
              <a:gd name="f31086" fmla="*/ f26094 f13360 1"/>
              <a:gd name="f31087" fmla="*/ f26095 f13360 1"/>
              <a:gd name="f31088" fmla="*/ f26096 f13360 1"/>
              <a:gd name="f31089" fmla="*/ f26097 f13361 1"/>
              <a:gd name="f31090" fmla="*/ f26098 f13361 1"/>
              <a:gd name="f31091" fmla="*/ f26099 f13360 1"/>
              <a:gd name="f31092" fmla="*/ f26100 f13360 1"/>
              <a:gd name="f31093" fmla="*/ f26101 f13360 1"/>
              <a:gd name="f31094" fmla="*/ f26102 f13361 1"/>
              <a:gd name="f31095" fmla="*/ f26103 f13360 1"/>
              <a:gd name="f31096" fmla="*/ f26104 f13360 1"/>
              <a:gd name="f31097" fmla="*/ f26105 f13361 1"/>
              <a:gd name="f31098" fmla="*/ f26106 f13360 1"/>
              <a:gd name="f31099" fmla="*/ f26107 f13360 1"/>
              <a:gd name="f31100" fmla="*/ f26108 f13360 1"/>
              <a:gd name="f31101" fmla="*/ f26109 f13361 1"/>
              <a:gd name="f31102" fmla="*/ f26110 f13360 1"/>
              <a:gd name="f31103" fmla="*/ f26111 f13360 1"/>
              <a:gd name="f31104" fmla="*/ f26112 f13360 1"/>
              <a:gd name="f31105" fmla="*/ f26113 f13360 1"/>
              <a:gd name="f31106" fmla="*/ f26114 f13360 1"/>
              <a:gd name="f31107" fmla="*/ f26115 f13360 1"/>
              <a:gd name="f31108" fmla="*/ f26116 f13360 1"/>
              <a:gd name="f31109" fmla="*/ f26117 f13360 1"/>
              <a:gd name="f31110" fmla="*/ f26118 f13360 1"/>
              <a:gd name="f31111" fmla="*/ f26119 f13360 1"/>
              <a:gd name="f31112" fmla="*/ f26120 f13361 1"/>
              <a:gd name="f31113" fmla="*/ f26121 f13361 1"/>
              <a:gd name="f31114" fmla="*/ f26122 f13360 1"/>
              <a:gd name="f31115" fmla="*/ f26123 f13360 1"/>
              <a:gd name="f31116" fmla="*/ f26124 f13360 1"/>
              <a:gd name="f31117" fmla="*/ f26125 f13360 1"/>
              <a:gd name="f31118" fmla="*/ f26126 f13360 1"/>
              <a:gd name="f31119" fmla="*/ f26127 f13360 1"/>
              <a:gd name="f31120" fmla="*/ f26128 f13360 1"/>
              <a:gd name="f31121" fmla="*/ f26129 f13360 1"/>
              <a:gd name="f31122" fmla="*/ f26130 f13360 1"/>
              <a:gd name="f31123" fmla="*/ f26131 f13360 1"/>
              <a:gd name="f31124" fmla="*/ f26132 f13360 1"/>
              <a:gd name="f31125" fmla="*/ f26133 f13360 1"/>
              <a:gd name="f31126" fmla="*/ f26134 f13360 1"/>
              <a:gd name="f31127" fmla="*/ f26135 f13360 1"/>
              <a:gd name="f31128" fmla="*/ f26136 f13360 1"/>
              <a:gd name="f31129" fmla="*/ f26137 f13360 1"/>
              <a:gd name="f31130" fmla="*/ f26138 f13360 1"/>
              <a:gd name="f31131" fmla="*/ f26139 f13361 1"/>
              <a:gd name="f31132" fmla="*/ f26140 f13360 1"/>
              <a:gd name="f31133" fmla="*/ f26141 f13360 1"/>
              <a:gd name="f31134" fmla="*/ f26142 f13360 1"/>
              <a:gd name="f31135" fmla="*/ f26143 f13360 1"/>
              <a:gd name="f31136" fmla="*/ f26144 f13360 1"/>
              <a:gd name="f31137" fmla="*/ f26145 f13360 1"/>
              <a:gd name="f31138" fmla="*/ f26146 f13360 1"/>
              <a:gd name="f31139" fmla="*/ f26147 f13360 1"/>
              <a:gd name="f31140" fmla="*/ f26148 f13360 1"/>
              <a:gd name="f31141" fmla="*/ f26149 f13360 1"/>
              <a:gd name="f31142" fmla="*/ f26150 f13360 1"/>
              <a:gd name="f31143" fmla="*/ f26151 f13360 1"/>
              <a:gd name="f31144" fmla="*/ f26152 f13360 1"/>
              <a:gd name="f31145" fmla="*/ f26153 f13361 1"/>
              <a:gd name="f31146" fmla="*/ f26154 f13360 1"/>
              <a:gd name="f31147" fmla="*/ f26155 f13360 1"/>
              <a:gd name="f31148" fmla="*/ f26156 f13360 1"/>
              <a:gd name="f31149" fmla="*/ f26157 f13361 1"/>
              <a:gd name="f31150" fmla="*/ f26158 f13361 1"/>
              <a:gd name="f31151" fmla="*/ f26159 f13360 1"/>
              <a:gd name="f31152" fmla="*/ f26160 f13361 1"/>
              <a:gd name="f31153" fmla="*/ f26161 f13360 1"/>
              <a:gd name="f31154" fmla="*/ f26162 f13360 1"/>
              <a:gd name="f31155" fmla="*/ f26163 f13360 1"/>
              <a:gd name="f31156" fmla="*/ f26164 f13361 1"/>
              <a:gd name="f31157" fmla="*/ f26165 f13360 1"/>
              <a:gd name="f31158" fmla="*/ f26166 f13360 1"/>
              <a:gd name="f31159" fmla="*/ f26167 f13360 1"/>
              <a:gd name="f31160" fmla="*/ f26168 f13361 1"/>
              <a:gd name="f31161" fmla="*/ f26169 f13360 1"/>
              <a:gd name="f31162" fmla="*/ f26170 f13361 1"/>
              <a:gd name="f31163" fmla="*/ f26171 f13360 1"/>
              <a:gd name="f31164" fmla="*/ f26172 f13361 1"/>
              <a:gd name="f31165" fmla="*/ f26173 f13360 1"/>
              <a:gd name="f31166" fmla="*/ f26174 f13361 1"/>
              <a:gd name="f31167" fmla="*/ f26175 f13360 1"/>
              <a:gd name="f31168" fmla="*/ f26176 f13360 1"/>
              <a:gd name="f31169" fmla="*/ f26177 f13360 1"/>
              <a:gd name="f31170" fmla="*/ f26178 f13361 1"/>
              <a:gd name="f31171" fmla="*/ f26179 f13360 1"/>
              <a:gd name="f31172" fmla="*/ f26180 f13360 1"/>
              <a:gd name="f31173" fmla="*/ f26181 f13361 1"/>
              <a:gd name="f31174" fmla="*/ f26182 f13360 1"/>
              <a:gd name="f31175" fmla="*/ f26183 f13361 1"/>
              <a:gd name="f31176" fmla="*/ f26184 f13360 1"/>
              <a:gd name="f31177" fmla="*/ f26185 f13361 1"/>
              <a:gd name="f31178" fmla="*/ f26186 f13360 1"/>
              <a:gd name="f31179" fmla="*/ f26187 f13360 1"/>
              <a:gd name="f31180" fmla="*/ f26188 f13360 1"/>
              <a:gd name="f31181" fmla="*/ f26189 f13360 1"/>
              <a:gd name="f31182" fmla="*/ f26190 f13360 1"/>
              <a:gd name="f31183" fmla="*/ f26191 f13360 1"/>
              <a:gd name="f31184" fmla="*/ f26192 f13360 1"/>
              <a:gd name="f31185" fmla="*/ f26193 f13360 1"/>
              <a:gd name="f31186" fmla="*/ f26194 f13360 1"/>
              <a:gd name="f31187" fmla="*/ f26195 f13360 1"/>
              <a:gd name="f31188" fmla="*/ f26196 f13361 1"/>
              <a:gd name="f31189" fmla="*/ f26197 f13360 1"/>
              <a:gd name="f31190" fmla="*/ f26198 f13361 1"/>
              <a:gd name="f31191" fmla="*/ f26199 f13360 1"/>
              <a:gd name="f31192" fmla="*/ f26200 f13360 1"/>
              <a:gd name="f31193" fmla="*/ f26201 f13360 1"/>
              <a:gd name="f31194" fmla="*/ f26202 f13360 1"/>
              <a:gd name="f31195" fmla="*/ f26203 f13360 1"/>
              <a:gd name="f31196" fmla="*/ f26204 f13360 1"/>
              <a:gd name="f31197" fmla="*/ f26205 f13360 1"/>
              <a:gd name="f31198" fmla="*/ f26206 f13360 1"/>
              <a:gd name="f31199" fmla="*/ f26207 f13360 1"/>
              <a:gd name="f31200" fmla="*/ f26208 f13360 1"/>
              <a:gd name="f31201" fmla="*/ f26209 f13360 1"/>
              <a:gd name="f31202" fmla="*/ f26210 f13360 1"/>
              <a:gd name="f31203" fmla="*/ f26211 f13360 1"/>
              <a:gd name="f31204" fmla="*/ f26212 f13360 1"/>
              <a:gd name="f31205" fmla="*/ f26213 f13360 1"/>
              <a:gd name="f31206" fmla="*/ f26214 f13360 1"/>
              <a:gd name="f31207" fmla="*/ f26215 f13361 1"/>
              <a:gd name="f31208" fmla="*/ f26216 f13360 1"/>
              <a:gd name="f31209" fmla="*/ f26217 f13360 1"/>
              <a:gd name="f31210" fmla="*/ f26218 f13360 1"/>
              <a:gd name="f31211" fmla="*/ f26219 f13360 1"/>
              <a:gd name="f31212" fmla="*/ f26220 f13360 1"/>
              <a:gd name="f31213" fmla="*/ f26221 f13360 1"/>
              <a:gd name="f31214" fmla="*/ f26222 f13360 1"/>
              <a:gd name="f31215" fmla="*/ f26223 f13361 1"/>
              <a:gd name="f31216" fmla="*/ f26224 f13360 1"/>
              <a:gd name="f31217" fmla="*/ f26225 f13360 1"/>
              <a:gd name="f31218" fmla="*/ f26226 f13360 1"/>
              <a:gd name="f31219" fmla="*/ f26227 f13360 1"/>
              <a:gd name="f31220" fmla="*/ f26228 f13360 1"/>
              <a:gd name="f31221" fmla="*/ f26229 f13361 1"/>
              <a:gd name="f31222" fmla="*/ f26230 f13360 1"/>
              <a:gd name="f31223" fmla="*/ f26231 f13360 1"/>
              <a:gd name="f31224" fmla="*/ f26232 f13360 1"/>
              <a:gd name="f31225" fmla="*/ f26233 f13361 1"/>
              <a:gd name="f31226" fmla="*/ f26234 f13360 1"/>
              <a:gd name="f31227" fmla="*/ f26235 f13360 1"/>
              <a:gd name="f31228" fmla="*/ f26236 f13360 1"/>
              <a:gd name="f31229" fmla="*/ f26237 f13360 1"/>
              <a:gd name="f31230" fmla="*/ f26238 f13360 1"/>
              <a:gd name="f31231" fmla="*/ f26239 f13361 1"/>
              <a:gd name="f31232" fmla="*/ f26240 f13360 1"/>
              <a:gd name="f31233" fmla="*/ f26241 f13361 1"/>
              <a:gd name="f31234" fmla="*/ f26242 f13360 1"/>
              <a:gd name="f31235" fmla="*/ f26243 f13361 1"/>
              <a:gd name="f31236" fmla="*/ f26244 f13360 1"/>
              <a:gd name="f31237" fmla="*/ f26245 f13361 1"/>
              <a:gd name="f31238" fmla="*/ f26246 f13360 1"/>
              <a:gd name="f31239" fmla="*/ f26247 f13361 1"/>
              <a:gd name="f31240" fmla="*/ f26248 f13360 1"/>
              <a:gd name="f31241" fmla="*/ f26249 f13361 1"/>
              <a:gd name="f31242" fmla="*/ f26250 f13360 1"/>
              <a:gd name="f31243" fmla="*/ f26251 f13361 1"/>
              <a:gd name="f31244" fmla="*/ f26252 f13360 1"/>
              <a:gd name="f31245" fmla="*/ f26253 f13360 1"/>
              <a:gd name="f31246" fmla="*/ f26254 f13360 1"/>
              <a:gd name="f31247" fmla="*/ f26255 f13360 1"/>
              <a:gd name="f31248" fmla="*/ f26256 f13360 1"/>
              <a:gd name="f31249" fmla="*/ f26257 f13360 1"/>
              <a:gd name="f31250" fmla="*/ f26258 f13360 1"/>
              <a:gd name="f31251" fmla="*/ f26259 f13360 1"/>
              <a:gd name="f31252" fmla="*/ f26260 f13361 1"/>
              <a:gd name="f31253" fmla="*/ f26261 f13360 1"/>
              <a:gd name="f31254" fmla="*/ f26262 f13360 1"/>
              <a:gd name="f31255" fmla="*/ f26263 f13361 1"/>
              <a:gd name="f31256" fmla="*/ f26264 f13360 1"/>
              <a:gd name="f31257" fmla="*/ f26265 f13360 1"/>
              <a:gd name="f31258" fmla="*/ f26266 f13361 1"/>
              <a:gd name="f31259" fmla="*/ f26267 f13360 1"/>
              <a:gd name="f31260" fmla="*/ f26268 f13360 1"/>
              <a:gd name="f31261" fmla="*/ f26269 f13360 1"/>
              <a:gd name="f31262" fmla="*/ f26270 f13360 1"/>
              <a:gd name="f31263" fmla="*/ f26271 f13361 1"/>
              <a:gd name="f31264" fmla="*/ f26272 f13360 1"/>
              <a:gd name="f31265" fmla="*/ f26273 f13361 1"/>
              <a:gd name="f31266" fmla="*/ f26274 f13360 1"/>
              <a:gd name="f31267" fmla="*/ f26275 f13360 1"/>
              <a:gd name="f31268" fmla="*/ f26276 f13360 1"/>
              <a:gd name="f31269" fmla="*/ f26277 f13360 1"/>
              <a:gd name="f31270" fmla="*/ f26278 f13360 1"/>
              <a:gd name="f31271" fmla="*/ f26279 f13360 1"/>
              <a:gd name="f31272" fmla="*/ f26280 f13360 1"/>
              <a:gd name="f31273" fmla="*/ f26281 f13360 1"/>
              <a:gd name="f31274" fmla="*/ f26282 f13360 1"/>
              <a:gd name="f31275" fmla="*/ f26283 f13360 1"/>
              <a:gd name="f31276" fmla="*/ f26284 f13361 1"/>
              <a:gd name="f31277" fmla="*/ f26285 f13360 1"/>
              <a:gd name="f31278" fmla="*/ f26286 f13361 1"/>
              <a:gd name="f31279" fmla="*/ f26287 f13360 1"/>
              <a:gd name="f31280" fmla="*/ f26288 f13360 1"/>
              <a:gd name="f31281" fmla="*/ f26289 f13360 1"/>
              <a:gd name="f31282" fmla="*/ f26290 f13360 1"/>
              <a:gd name="f31283" fmla="*/ f26291 f13360 1"/>
              <a:gd name="f31284" fmla="*/ f26292 f13360 1"/>
              <a:gd name="f31285" fmla="*/ f26293 f13360 1"/>
              <a:gd name="f31286" fmla="*/ f26294 f13360 1"/>
              <a:gd name="f31287" fmla="*/ f26295 f13360 1"/>
              <a:gd name="f31288" fmla="*/ f26296 f13360 1"/>
              <a:gd name="f31289" fmla="*/ f26297 f13360 1"/>
              <a:gd name="f31290" fmla="*/ f26298 f13360 1"/>
              <a:gd name="f31291" fmla="*/ f26299 f13360 1"/>
              <a:gd name="f31292" fmla="*/ f26300 f13360 1"/>
              <a:gd name="f31293" fmla="*/ f26301 f13360 1"/>
              <a:gd name="f31294" fmla="*/ f26302 f13360 1"/>
              <a:gd name="f31295" fmla="*/ f26303 f13360 1"/>
              <a:gd name="f31296" fmla="*/ f26304 f13360 1"/>
              <a:gd name="f31297" fmla="*/ f26305 f13360 1"/>
              <a:gd name="f31298" fmla="*/ f26306 f13360 1"/>
              <a:gd name="f31299" fmla="*/ f26307 f13361 1"/>
              <a:gd name="f31300" fmla="*/ f26308 f13360 1"/>
              <a:gd name="f31301" fmla="*/ f26309 f13360 1"/>
              <a:gd name="f31302" fmla="*/ f26310 f13360 1"/>
              <a:gd name="f31303" fmla="*/ f26311 f13360 1"/>
              <a:gd name="f31304" fmla="*/ f26312 f13360 1"/>
              <a:gd name="f31305" fmla="*/ f26313 f13360 1"/>
              <a:gd name="f31306" fmla="*/ f26314 f13360 1"/>
              <a:gd name="f31307" fmla="*/ f26315 f13360 1"/>
              <a:gd name="f31308" fmla="*/ f26316 f13361 1"/>
              <a:gd name="f31309" fmla="*/ f26317 f13360 1"/>
              <a:gd name="f31310" fmla="*/ f26318 f13360 1"/>
              <a:gd name="f31311" fmla="*/ f26319 f13360 1"/>
              <a:gd name="f31312" fmla="*/ f26320 f13361 1"/>
              <a:gd name="f31313" fmla="*/ f26321 f13360 1"/>
              <a:gd name="f31314" fmla="*/ f26322 f13361 1"/>
              <a:gd name="f31315" fmla="*/ f26323 f13360 1"/>
              <a:gd name="f31316" fmla="*/ f26324 f13360 1"/>
              <a:gd name="f31317" fmla="*/ f26325 f13360 1"/>
              <a:gd name="f31318" fmla="*/ f26326 f13361 1"/>
              <a:gd name="f31319" fmla="*/ f26327 f13360 1"/>
              <a:gd name="f31320" fmla="*/ f26328 f13361 1"/>
              <a:gd name="f31321" fmla="*/ f26329 f13360 1"/>
              <a:gd name="f31322" fmla="*/ f26330 f13360 1"/>
              <a:gd name="f31323" fmla="*/ f26331 f13360 1"/>
              <a:gd name="f31324" fmla="*/ f26332 f13360 1"/>
              <a:gd name="f31325" fmla="*/ f26333 f13360 1"/>
              <a:gd name="f31326" fmla="*/ f26334 f13360 1"/>
              <a:gd name="f31327" fmla="*/ f26335 f13361 1"/>
              <a:gd name="f31328" fmla="*/ f26336 f13360 1"/>
              <a:gd name="f31329" fmla="*/ f26337 f13360 1"/>
              <a:gd name="f31330" fmla="*/ f26338 f13360 1"/>
              <a:gd name="f31331" fmla="*/ f26339 f13361 1"/>
              <a:gd name="f31332" fmla="*/ f26340 f13360 1"/>
              <a:gd name="f31333" fmla="*/ f26341 f13360 1"/>
              <a:gd name="f31334" fmla="*/ f26342 f13360 1"/>
              <a:gd name="f31335" fmla="*/ f26343 f13360 1"/>
              <a:gd name="f31336" fmla="*/ f26344 f13361 1"/>
              <a:gd name="f31337" fmla="*/ f26345 f13360 1"/>
              <a:gd name="f31338" fmla="*/ f26346 f13360 1"/>
              <a:gd name="f31339" fmla="*/ f26347 f13360 1"/>
              <a:gd name="f31340" fmla="*/ f26348 f13361 1"/>
              <a:gd name="f31341" fmla="*/ f26349 f13360 1"/>
              <a:gd name="f31342" fmla="*/ f26350 f13361 1"/>
              <a:gd name="f31343" fmla="*/ f26351 f13360 1"/>
              <a:gd name="f31344" fmla="*/ f26352 f13361 1"/>
              <a:gd name="f31345" fmla="*/ f26353 f13360 1"/>
              <a:gd name="f31346" fmla="*/ f26354 f13360 1"/>
              <a:gd name="f31347" fmla="*/ f26355 f13360 1"/>
              <a:gd name="f31348" fmla="*/ f26356 f13361 1"/>
              <a:gd name="f31349" fmla="*/ f26357 f13360 1"/>
              <a:gd name="f31350" fmla="*/ f26358 f13360 1"/>
              <a:gd name="f31351" fmla="*/ f26359 f13360 1"/>
              <a:gd name="f31352" fmla="*/ f26360 f13360 1"/>
              <a:gd name="f31353" fmla="*/ f26361 f13360 1"/>
              <a:gd name="f31354" fmla="*/ f26362 f13360 1"/>
              <a:gd name="f31355" fmla="*/ f26363 f13360 1"/>
              <a:gd name="f31356" fmla="*/ f26364 f13360 1"/>
              <a:gd name="f31357" fmla="*/ f26365 f13360 1"/>
              <a:gd name="f31358" fmla="*/ f26366 f13360 1"/>
              <a:gd name="f31359" fmla="*/ f26367 f13361 1"/>
              <a:gd name="f31360" fmla="*/ f26368 f13360 1"/>
              <a:gd name="f31361" fmla="*/ f26369 f13361 1"/>
              <a:gd name="f31362" fmla="*/ f26370 f13360 1"/>
              <a:gd name="f31363" fmla="*/ f26371 f13360 1"/>
              <a:gd name="f31364" fmla="*/ f26372 f13360 1"/>
              <a:gd name="f31365" fmla="*/ f26373 f13360 1"/>
              <a:gd name="f31366" fmla="*/ f26374 f13360 1"/>
              <a:gd name="f31367" fmla="*/ f26375 f13360 1"/>
              <a:gd name="f31368" fmla="*/ f26376 f13360 1"/>
              <a:gd name="f31369" fmla="*/ f26377 f13360 1"/>
              <a:gd name="f31370" fmla="*/ f26378 f13360 1"/>
              <a:gd name="f31371" fmla="*/ f26379 f13360 1"/>
              <a:gd name="f31372" fmla="*/ f26380 f13360 1"/>
              <a:gd name="f31373" fmla="*/ f26381 f13360 1"/>
              <a:gd name="f31374" fmla="*/ f26382 f13360 1"/>
              <a:gd name="f31375" fmla="*/ f26383 f13360 1"/>
              <a:gd name="f31376" fmla="*/ f26384 f13360 1"/>
              <a:gd name="f31377" fmla="*/ f26385 f13361 1"/>
              <a:gd name="f31378" fmla="*/ f26386 f13360 1"/>
              <a:gd name="f31379" fmla="*/ f26387 f13361 1"/>
              <a:gd name="f31380" fmla="*/ f26388 f13360 1"/>
              <a:gd name="f31381" fmla="*/ f26389 f13360 1"/>
              <a:gd name="f31382" fmla="*/ f26390 f13360 1"/>
              <a:gd name="f31383" fmla="*/ f26391 f13360 1"/>
              <a:gd name="f31384" fmla="*/ f26392 f13360 1"/>
              <a:gd name="f31385" fmla="*/ f26393 f13360 1"/>
              <a:gd name="f31386" fmla="*/ f26394 f13360 1"/>
              <a:gd name="f31387" fmla="*/ f26395 f13360 1"/>
              <a:gd name="f31388" fmla="*/ f26396 f13360 1"/>
              <a:gd name="f31389" fmla="*/ f26397 f13360 1"/>
              <a:gd name="f31390" fmla="*/ f26398 f13360 1"/>
              <a:gd name="f31391" fmla="*/ f26399 f13360 1"/>
              <a:gd name="f31392" fmla="*/ f26400 f13360 1"/>
              <a:gd name="f31393" fmla="*/ f26401 f13361 1"/>
              <a:gd name="f31394" fmla="*/ f26402 f13360 1"/>
              <a:gd name="f31395" fmla="*/ f26403 f13361 1"/>
              <a:gd name="f31396" fmla="*/ f26404 f13360 1"/>
              <a:gd name="f31397" fmla="*/ f26405 f13361 1"/>
              <a:gd name="f31398" fmla="*/ f26406 f13360 1"/>
              <a:gd name="f31399" fmla="*/ f26407 f13360 1"/>
              <a:gd name="f31400" fmla="*/ f26408 f13360 1"/>
              <a:gd name="f31401" fmla="*/ f26409 f13361 1"/>
              <a:gd name="f31402" fmla="*/ f26410 f13360 1"/>
              <a:gd name="f31403" fmla="*/ f26411 f13360 1"/>
              <a:gd name="f31404" fmla="*/ f26412 f13360 1"/>
              <a:gd name="f31405" fmla="*/ f26413 f13361 1"/>
              <a:gd name="f31406" fmla="*/ f26414 f13360 1"/>
              <a:gd name="f31407" fmla="*/ f26415 f13360 1"/>
              <a:gd name="f31408" fmla="*/ f26416 f13360 1"/>
              <a:gd name="f31409" fmla="*/ f26417 f13361 1"/>
              <a:gd name="f31410" fmla="*/ f26418 f13360 1"/>
              <a:gd name="f31411" fmla="*/ f26419 f13360 1"/>
              <a:gd name="f31412" fmla="*/ f26420 f13360 1"/>
              <a:gd name="f31413" fmla="*/ f26421 f13361 1"/>
              <a:gd name="f31414" fmla="*/ f26422 f13360 1"/>
              <a:gd name="f31415" fmla="*/ f26423 f13360 1"/>
              <a:gd name="f31416" fmla="*/ f26424 f13360 1"/>
              <a:gd name="f31417" fmla="*/ f26425 f13361 1"/>
              <a:gd name="f31418" fmla="*/ f26426 f13360 1"/>
              <a:gd name="f31419" fmla="*/ f26427 f13361 1"/>
              <a:gd name="f31420" fmla="*/ f26428 f13360 1"/>
              <a:gd name="f31421" fmla="*/ f26429 f13360 1"/>
              <a:gd name="f31422" fmla="*/ f26430 f13360 1"/>
              <a:gd name="f31423" fmla="*/ f26431 f13360 1"/>
              <a:gd name="f31424" fmla="*/ f26432 f13361 1"/>
              <a:gd name="f31425" fmla="*/ f26433 f13360 1"/>
              <a:gd name="f31426" fmla="*/ f26434 f13360 1"/>
              <a:gd name="f31427" fmla="*/ f26435 f13360 1"/>
              <a:gd name="f31428" fmla="*/ f26436 f13360 1"/>
              <a:gd name="f31429" fmla="*/ f26437 f13360 1"/>
              <a:gd name="f31430" fmla="*/ f26438 f13361 1"/>
              <a:gd name="f31431" fmla="*/ f26439 f13360 1"/>
              <a:gd name="f31432" fmla="*/ f26440 f13360 1"/>
              <a:gd name="f31433" fmla="*/ f26441 f13360 1"/>
              <a:gd name="f31434" fmla="*/ f26442 f13360 1"/>
              <a:gd name="f31435" fmla="*/ f26443 f13360 1"/>
              <a:gd name="f31436" fmla="*/ f26444 f13360 1"/>
              <a:gd name="f31437" fmla="*/ f26445 f13360 1"/>
              <a:gd name="f31438" fmla="*/ f26446 f13360 1"/>
              <a:gd name="f31439" fmla="*/ f26447 f13360 1"/>
              <a:gd name="f31440" fmla="*/ f26448 f13360 1"/>
              <a:gd name="f31441" fmla="*/ f26449 f13361 1"/>
              <a:gd name="f31442" fmla="*/ f26450 f13360 1"/>
              <a:gd name="f31443" fmla="*/ f26451 f13360 1"/>
              <a:gd name="f31444" fmla="*/ f26452 f13360 1"/>
              <a:gd name="f31445" fmla="*/ f26453 f13361 1"/>
              <a:gd name="f31446" fmla="*/ f26454 f13360 1"/>
              <a:gd name="f31447" fmla="*/ f26455 f13361 1"/>
              <a:gd name="f31448" fmla="*/ f26456 f13360 1"/>
              <a:gd name="f31449" fmla="*/ f26457 f13361 1"/>
              <a:gd name="f31450" fmla="*/ f26458 f13360 1"/>
              <a:gd name="f31451" fmla="*/ f26459 f13360 1"/>
              <a:gd name="f31452" fmla="*/ f26460 f13360 1"/>
              <a:gd name="f31453" fmla="*/ f26461 f13360 1"/>
              <a:gd name="f31454" fmla="*/ f26462 f13360 1"/>
              <a:gd name="f31455" fmla="*/ f26463 f13360 1"/>
              <a:gd name="f31456" fmla="*/ f26464 f13360 1"/>
              <a:gd name="f31457" fmla="*/ f26465 f13360 1"/>
              <a:gd name="f31458" fmla="*/ f26466 f13360 1"/>
              <a:gd name="f31459" fmla="*/ f26467 f13360 1"/>
              <a:gd name="f31460" fmla="*/ f26468 f13360 1"/>
              <a:gd name="f31461" fmla="*/ f26469 f13360 1"/>
              <a:gd name="f31462" fmla="*/ f26470 f13360 1"/>
              <a:gd name="f31463" fmla="*/ f26471 f13360 1"/>
              <a:gd name="f31464" fmla="*/ f26472 f13360 1"/>
              <a:gd name="f31465" fmla="*/ f26473 f13360 1"/>
              <a:gd name="f31466" fmla="*/ f26474 f13361 1"/>
              <a:gd name="f31467" fmla="*/ f26475 f13360 1"/>
              <a:gd name="f31468" fmla="*/ f26476 f13360 1"/>
              <a:gd name="f31469" fmla="*/ f26477 f13360 1"/>
              <a:gd name="f31470" fmla="*/ f26478 f13360 1"/>
              <a:gd name="f31471" fmla="*/ f26479 f13361 1"/>
              <a:gd name="f31472" fmla="*/ f26480 f13360 1"/>
              <a:gd name="f31473" fmla="*/ f26481 f13360 1"/>
              <a:gd name="f31474" fmla="*/ f26482 f13360 1"/>
              <a:gd name="f31475" fmla="*/ f26483 f13360 1"/>
              <a:gd name="f31476" fmla="*/ f26484 f13361 1"/>
              <a:gd name="f31477" fmla="*/ f26485 f13360 1"/>
              <a:gd name="f31478" fmla="*/ f26486 f13360 1"/>
              <a:gd name="f31479" fmla="*/ f26487 f13360 1"/>
              <a:gd name="f31480" fmla="*/ f26488 f13360 1"/>
              <a:gd name="f31481" fmla="*/ f26489 f13360 1"/>
              <a:gd name="f31482" fmla="*/ f26490 f13360 1"/>
              <a:gd name="f31483" fmla="*/ f26491 f13360 1"/>
              <a:gd name="f31484" fmla="*/ f26492 f13360 1"/>
              <a:gd name="f31485" fmla="*/ f26493 f13360 1"/>
              <a:gd name="f31486" fmla="*/ f26494 f13360 1"/>
              <a:gd name="f31487" fmla="*/ f26495 f13360 1"/>
              <a:gd name="f31488" fmla="*/ f26496 f13360 1"/>
              <a:gd name="f31489" fmla="*/ f26497 f13361 1"/>
              <a:gd name="f31490" fmla="*/ f26498 f13360 1"/>
              <a:gd name="f31491" fmla="*/ f26499 f13360 1"/>
              <a:gd name="f31492" fmla="*/ f26500 f13360 1"/>
              <a:gd name="f31493" fmla="*/ f26501 f13361 1"/>
              <a:gd name="f31494" fmla="*/ f26502 f13360 1"/>
              <a:gd name="f31495" fmla="*/ f26503 f13360 1"/>
              <a:gd name="f31496" fmla="*/ f26504 f13360 1"/>
              <a:gd name="f31497" fmla="*/ f26505 f13361 1"/>
              <a:gd name="f31498" fmla="*/ f26506 f13360 1"/>
              <a:gd name="f31499" fmla="*/ f26507 f13360 1"/>
              <a:gd name="f31500" fmla="*/ f26508 f13360 1"/>
              <a:gd name="f31501" fmla="*/ f26509 f13361 1"/>
              <a:gd name="f31502" fmla="*/ f26510 f13360 1"/>
              <a:gd name="f31503" fmla="*/ f26511 f13360 1"/>
              <a:gd name="f31504" fmla="*/ f26512 f13360 1"/>
              <a:gd name="f31505" fmla="*/ f26513 f13360 1"/>
              <a:gd name="f31506" fmla="*/ f26514 f13360 1"/>
              <a:gd name="f31507" fmla="*/ f26515 f13360 1"/>
              <a:gd name="f31508" fmla="*/ f26516 f13360 1"/>
              <a:gd name="f31509" fmla="*/ f26517 f13360 1"/>
              <a:gd name="f31510" fmla="*/ f26518 f13361 1"/>
              <a:gd name="f31511" fmla="*/ f26519 f13360 1"/>
              <a:gd name="f31512" fmla="*/ f26520 f13360 1"/>
              <a:gd name="f31513" fmla="*/ f26521 f13360 1"/>
              <a:gd name="f31514" fmla="*/ f26522 f13361 1"/>
              <a:gd name="f31515" fmla="*/ f26523 f13360 1"/>
              <a:gd name="f31516" fmla="*/ f26524 f13360 1"/>
              <a:gd name="f31517" fmla="*/ f26525 f13360 1"/>
              <a:gd name="f31518" fmla="*/ f26526 f13361 1"/>
              <a:gd name="f31519" fmla="*/ f26527 f13360 1"/>
              <a:gd name="f31520" fmla="*/ f26528 f13360 1"/>
              <a:gd name="f31521" fmla="*/ f26529 f13361 1"/>
              <a:gd name="f31522" fmla="*/ f26530 f13360 1"/>
              <a:gd name="f31523" fmla="*/ f26531 f13361 1"/>
              <a:gd name="f31524" fmla="*/ f26532 f13360 1"/>
              <a:gd name="f31525" fmla="*/ f26533 f13361 1"/>
              <a:gd name="f31526" fmla="*/ f26534 f13361 1"/>
              <a:gd name="f31527" fmla="*/ f26535 f13360 1"/>
              <a:gd name="f31528" fmla="*/ f26536 f13360 1"/>
              <a:gd name="f31529" fmla="*/ f26537 f13360 1"/>
              <a:gd name="f31530" fmla="*/ f26538 f13360 1"/>
              <a:gd name="f31531" fmla="*/ f26539 f13360 1"/>
              <a:gd name="f31532" fmla="*/ f26540 f13360 1"/>
              <a:gd name="f31533" fmla="*/ f26541 f13360 1"/>
              <a:gd name="f31534" fmla="*/ f26542 f13360 1"/>
              <a:gd name="f31535" fmla="*/ f26543 f13360 1"/>
              <a:gd name="f31536" fmla="*/ f26544 f13361 1"/>
              <a:gd name="f31537" fmla="*/ f26545 f13360 1"/>
              <a:gd name="f31538" fmla="*/ f26546 f13361 1"/>
              <a:gd name="f31539" fmla="*/ f26547 f13360 1"/>
              <a:gd name="f31540" fmla="*/ f26548 f13360 1"/>
              <a:gd name="f31541" fmla="*/ f26549 f13360 1"/>
              <a:gd name="f31542" fmla="*/ f26550 f13360 1"/>
              <a:gd name="f31543" fmla="*/ f26551 f13360 1"/>
              <a:gd name="f31544" fmla="*/ f26552 f13360 1"/>
              <a:gd name="f31545" fmla="*/ f26553 f13360 1"/>
              <a:gd name="f31546" fmla="*/ f26554 f13360 1"/>
              <a:gd name="f31547" fmla="*/ f26555 f13360 1"/>
              <a:gd name="f31548" fmla="*/ f26556 f13360 1"/>
              <a:gd name="f31549" fmla="*/ f26557 f13360 1"/>
              <a:gd name="f31550" fmla="*/ f26558 f13360 1"/>
              <a:gd name="f31551" fmla="*/ f26559 f13360 1"/>
              <a:gd name="f31552" fmla="*/ f26560 f13360 1"/>
              <a:gd name="f31553" fmla="*/ f26561 f13360 1"/>
              <a:gd name="f31554" fmla="*/ f26562 f13360 1"/>
              <a:gd name="f31555" fmla="*/ f26563 f13360 1"/>
              <a:gd name="f31556" fmla="*/ f26564 f13360 1"/>
              <a:gd name="f31557" fmla="*/ f26565 f13360 1"/>
              <a:gd name="f31558" fmla="*/ f26566 f13360 1"/>
              <a:gd name="f31559" fmla="*/ f26567 f13360 1"/>
              <a:gd name="f31560" fmla="*/ f26568 f13360 1"/>
              <a:gd name="f31561" fmla="*/ f26569 f13361 1"/>
              <a:gd name="f31562" fmla="*/ f26570 f13360 1"/>
              <a:gd name="f31563" fmla="*/ f26571 f13360 1"/>
              <a:gd name="f31564" fmla="*/ f26572 f13360 1"/>
              <a:gd name="f31565" fmla="*/ f26573 f13360 1"/>
              <a:gd name="f31566" fmla="*/ f26574 f13360 1"/>
              <a:gd name="f31567" fmla="*/ f26575 f13360 1"/>
              <a:gd name="f31568" fmla="*/ f26576 f13360 1"/>
              <a:gd name="f31569" fmla="*/ f26577 f13360 1"/>
              <a:gd name="f31570" fmla="*/ f26578 f13360 1"/>
              <a:gd name="f31571" fmla="*/ f26579 f13360 1"/>
              <a:gd name="f31572" fmla="*/ f26580 f13360 1"/>
              <a:gd name="f31573" fmla="*/ f26581 f13360 1"/>
              <a:gd name="f31574" fmla="*/ f26582 f13360 1"/>
              <a:gd name="f31575" fmla="*/ f26583 f13360 1"/>
              <a:gd name="f31576" fmla="*/ f26584 f13360 1"/>
              <a:gd name="f31577" fmla="*/ f26585 f13361 1"/>
              <a:gd name="f31578" fmla="*/ f26586 f13360 1"/>
              <a:gd name="f31579" fmla="*/ f26587 f13360 1"/>
              <a:gd name="f31580" fmla="*/ f26588 f13360 1"/>
              <a:gd name="f31581" fmla="*/ f26589 f13361 1"/>
              <a:gd name="f31582" fmla="*/ f26590 f13360 1"/>
              <a:gd name="f31583" fmla="*/ f26591 f13361 1"/>
              <a:gd name="f31584" fmla="*/ f26592 f13360 1"/>
              <a:gd name="f31585" fmla="*/ f26593 f13360 1"/>
              <a:gd name="f31586" fmla="*/ f26594 f13360 1"/>
              <a:gd name="f31587" fmla="*/ f26595 f13360 1"/>
              <a:gd name="f31588" fmla="*/ f26596 f13361 1"/>
              <a:gd name="f31589" fmla="*/ f26597 f13360 1"/>
              <a:gd name="f31590" fmla="*/ f26598 f13361 1"/>
              <a:gd name="f31591" fmla="*/ f26599 f13360 1"/>
              <a:gd name="f31592" fmla="*/ f26600 f13360 1"/>
              <a:gd name="f31593" fmla="*/ f26601 f13360 1"/>
              <a:gd name="f31594" fmla="*/ f26602 f13360 1"/>
              <a:gd name="f31595" fmla="*/ f26603 f13360 1"/>
              <a:gd name="f31596" fmla="*/ f26604 f13360 1"/>
              <a:gd name="f31597" fmla="*/ f26605 f13360 1"/>
              <a:gd name="f31598" fmla="*/ f26606 f13361 1"/>
              <a:gd name="f31599" fmla="*/ f26607 f13360 1"/>
              <a:gd name="f31600" fmla="*/ f26608 f13360 1"/>
              <a:gd name="f31601" fmla="*/ f26609 f13360 1"/>
              <a:gd name="f31602" fmla="*/ f26610 f13361 1"/>
              <a:gd name="f31603" fmla="*/ f26611 f13360 1"/>
              <a:gd name="f31604" fmla="*/ f26612 f13361 1"/>
              <a:gd name="f31605" fmla="*/ f26613 f13360 1"/>
              <a:gd name="f31606" fmla="*/ f26614 f13360 1"/>
              <a:gd name="f31607" fmla="*/ f26615 f13360 1"/>
              <a:gd name="f31608" fmla="*/ f26616 f13360 1"/>
              <a:gd name="f31609" fmla="*/ f26617 f13360 1"/>
              <a:gd name="f31610" fmla="*/ f26618 f13360 1"/>
              <a:gd name="f31611" fmla="*/ f26619 f13360 1"/>
              <a:gd name="f31612" fmla="*/ f26620 f13360 1"/>
              <a:gd name="f31613" fmla="*/ f26621 f13360 1"/>
              <a:gd name="f31614" fmla="*/ f26622 f13360 1"/>
              <a:gd name="f31615" fmla="*/ f26623 f13361 1"/>
              <a:gd name="f31616" fmla="*/ f26624 f13360 1"/>
              <a:gd name="f31617" fmla="*/ f26625 f13361 1"/>
              <a:gd name="f31618" fmla="*/ f26626 f13360 1"/>
              <a:gd name="f31619" fmla="*/ f26627 f13360 1"/>
              <a:gd name="f31620" fmla="*/ f26628 f13360 1"/>
              <a:gd name="f31621" fmla="*/ f26629 f13360 1"/>
              <a:gd name="f31622" fmla="*/ f26630 f13360 1"/>
              <a:gd name="f31623" fmla="*/ f26631 f13360 1"/>
              <a:gd name="f31624" fmla="*/ f26632 f13360 1"/>
              <a:gd name="f31625" fmla="*/ f26633 f13360 1"/>
              <a:gd name="f31626" fmla="*/ f26634 f13360 1"/>
              <a:gd name="f31627" fmla="*/ f26635 f13360 1"/>
              <a:gd name="f31628" fmla="*/ f26636 f13360 1"/>
              <a:gd name="f31629" fmla="*/ f26637 f13360 1"/>
              <a:gd name="f31630" fmla="*/ f26638 f13360 1"/>
              <a:gd name="f31631" fmla="*/ f26639 f13360 1"/>
              <a:gd name="f31632" fmla="*/ f26640 f13360 1"/>
              <a:gd name="f31633" fmla="*/ f26641 f13361 1"/>
              <a:gd name="f31634" fmla="*/ f26642 f13360 1"/>
              <a:gd name="f31635" fmla="*/ f26643 f13360 1"/>
              <a:gd name="f31636" fmla="*/ f26644 f13360 1"/>
              <a:gd name="f31637" fmla="*/ f26645 f13361 1"/>
              <a:gd name="f31638" fmla="*/ f26646 f13360 1"/>
              <a:gd name="f31639" fmla="*/ f26647 f13360 1"/>
              <a:gd name="f31640" fmla="*/ f26648 f13360 1"/>
              <a:gd name="f31641" fmla="*/ f26649 f13360 1"/>
              <a:gd name="f31642" fmla="*/ f26650 f13360 1"/>
              <a:gd name="f31643" fmla="*/ f26651 f13360 1"/>
              <a:gd name="f31644" fmla="*/ f26652 f13361 1"/>
              <a:gd name="f31645" fmla="*/ f26653 f13360 1"/>
              <a:gd name="f31646" fmla="*/ f26654 f13360 1"/>
              <a:gd name="f31647" fmla="*/ f26655 f13360 1"/>
              <a:gd name="f31648" fmla="*/ f26656 f13361 1"/>
              <a:gd name="f31649" fmla="*/ f26657 f13360 1"/>
              <a:gd name="f31650" fmla="*/ f26658 f13361 1"/>
              <a:gd name="f31651" fmla="*/ f26659 f13360 1"/>
              <a:gd name="f31652" fmla="*/ f26660 f13360 1"/>
              <a:gd name="f31653" fmla="*/ f26661 f13360 1"/>
              <a:gd name="f31654" fmla="*/ f26662 f13361 1"/>
              <a:gd name="f31655" fmla="*/ f26663 f13360 1"/>
              <a:gd name="f31656" fmla="*/ f26664 f13361 1"/>
              <a:gd name="f31657" fmla="*/ f26665 f13360 1"/>
              <a:gd name="f31658" fmla="*/ f26666 f13360 1"/>
              <a:gd name="f31659" fmla="*/ f26667 f13360 1"/>
              <a:gd name="f31660" fmla="*/ f26668 f13360 1"/>
              <a:gd name="f31661" fmla="*/ f26669 f13360 1"/>
              <a:gd name="f31662" fmla="*/ f26670 f13360 1"/>
              <a:gd name="f31663" fmla="*/ f26671 f13360 1"/>
              <a:gd name="f31664" fmla="*/ f26672 f13360 1"/>
              <a:gd name="f31665" fmla="*/ f26673 f13360 1"/>
              <a:gd name="f31666" fmla="*/ f26674 f13360 1"/>
              <a:gd name="f31667" fmla="*/ f26675 f13361 1"/>
              <a:gd name="f31668" fmla="*/ f26676 f13360 1"/>
              <a:gd name="f31669" fmla="*/ f26677 f13360 1"/>
              <a:gd name="f31670" fmla="*/ f26678 f13360 1"/>
              <a:gd name="f31671" fmla="*/ f26679 f13361 1"/>
              <a:gd name="f31672" fmla="*/ f26680 f13360 1"/>
              <a:gd name="f31673" fmla="*/ f26681 f13360 1"/>
              <a:gd name="f31674" fmla="*/ f26682 f13360 1"/>
              <a:gd name="f31675" fmla="*/ f26683 f13360 1"/>
              <a:gd name="f31676" fmla="*/ f26684 f13360 1"/>
              <a:gd name="f31677" fmla="*/ f26685 f13361 1"/>
              <a:gd name="f31678" fmla="*/ f26686 f13360 1"/>
              <a:gd name="f31679" fmla="*/ f26687 f13360 1"/>
              <a:gd name="f31680" fmla="*/ f26688 f13360 1"/>
              <a:gd name="f31681" fmla="*/ f26689 f13360 1"/>
              <a:gd name="f31682" fmla="*/ f26690 f13360 1"/>
              <a:gd name="f31683" fmla="*/ f26691 f13360 1"/>
              <a:gd name="f31684" fmla="*/ f26692 f13360 1"/>
              <a:gd name="f31685" fmla="*/ f26693 f13361 1"/>
              <a:gd name="f31686" fmla="*/ f26694 f13360 1"/>
              <a:gd name="f31687" fmla="*/ f26695 f13360 1"/>
              <a:gd name="f31688" fmla="*/ f26696 f13360 1"/>
              <a:gd name="f31689" fmla="*/ f26697 f13360 1"/>
              <a:gd name="f31690" fmla="*/ f26698 f13361 1"/>
              <a:gd name="f31691" fmla="*/ f26699 f13360 1"/>
              <a:gd name="f31692" fmla="*/ f26700 f13360 1"/>
              <a:gd name="f31693" fmla="*/ f26701 f13360 1"/>
              <a:gd name="f31694" fmla="*/ f26702 f13360 1"/>
              <a:gd name="f31695" fmla="*/ f26703 f13360 1"/>
              <a:gd name="f31696" fmla="*/ f26704 f13361 1"/>
              <a:gd name="f31697" fmla="*/ f26705 f13360 1"/>
              <a:gd name="f31698" fmla="*/ f26706 f13360 1"/>
              <a:gd name="f31699" fmla="*/ f26707 f13360 1"/>
              <a:gd name="f31700" fmla="*/ f26708 f13360 1"/>
              <a:gd name="f31701" fmla="*/ f26709 f13360 1"/>
              <a:gd name="f31702" fmla="*/ f26710 f13360 1"/>
              <a:gd name="f31703" fmla="*/ f26711 f13361 1"/>
              <a:gd name="f31704" fmla="*/ f26712 f13360 1"/>
              <a:gd name="f31705" fmla="*/ f26713 f13361 1"/>
              <a:gd name="f31706" fmla="*/ f26714 f13360 1"/>
              <a:gd name="f31707" fmla="*/ f26715 f13361 1"/>
              <a:gd name="f31708" fmla="*/ f26716 f13360 1"/>
              <a:gd name="f31709" fmla="*/ f26717 f13360 1"/>
              <a:gd name="f31710" fmla="*/ f26718 f13360 1"/>
              <a:gd name="f31711" fmla="*/ f26719 f13361 1"/>
              <a:gd name="f31712" fmla="*/ f26720 f13360 1"/>
              <a:gd name="f31713" fmla="*/ f26721 f13361 1"/>
              <a:gd name="f31714" fmla="*/ f26722 f13360 1"/>
              <a:gd name="f31715" fmla="*/ f26723 f13360 1"/>
              <a:gd name="f31716" fmla="*/ f26724 f13360 1"/>
              <a:gd name="f31717" fmla="*/ f26725 f13360 1"/>
              <a:gd name="f31718" fmla="*/ f26726 f13361 1"/>
              <a:gd name="f31719" fmla="*/ f26727 f13360 1"/>
              <a:gd name="f31720" fmla="*/ f26728 f13361 1"/>
              <a:gd name="f31721" fmla="*/ f26729 f13360 1"/>
              <a:gd name="f31722" fmla="*/ f26730 f13360 1"/>
              <a:gd name="f31723" fmla="*/ f26731 f13360 1"/>
              <a:gd name="f31724" fmla="*/ f26732 f13361 1"/>
              <a:gd name="f31725" fmla="*/ f26733 f13361 1"/>
              <a:gd name="f31726" fmla="*/ f26734 f13360 1"/>
              <a:gd name="f31727" fmla="*/ f26735 f13360 1"/>
              <a:gd name="f31728" fmla="*/ f26736 f13360 1"/>
              <a:gd name="f31729" fmla="*/ f26737 f13360 1"/>
              <a:gd name="f31730" fmla="*/ f26738 f13360 1"/>
              <a:gd name="f31731" fmla="*/ f26739 f13360 1"/>
              <a:gd name="f31732" fmla="*/ f26740 f13360 1"/>
              <a:gd name="f31733" fmla="*/ f26741 f13360 1"/>
              <a:gd name="f31734" fmla="*/ f26742 f13360 1"/>
              <a:gd name="f31735" fmla="*/ f26743 f13360 1"/>
              <a:gd name="f31736" fmla="*/ f26744 f13360 1"/>
              <a:gd name="f31737" fmla="*/ f26745 f13360 1"/>
              <a:gd name="f31738" fmla="*/ f26746 f13360 1"/>
              <a:gd name="f31739" fmla="*/ f26747 f13360 1"/>
              <a:gd name="f31740" fmla="*/ f26748 f13361 1"/>
              <a:gd name="f31741" fmla="*/ f26749 f13360 1"/>
              <a:gd name="f31742" fmla="*/ f26750 f13361 1"/>
              <a:gd name="f31743" fmla="*/ f26751 f13360 1"/>
              <a:gd name="f31744" fmla="*/ f26752 f13360 1"/>
              <a:gd name="f31745" fmla="*/ f26753 f13360 1"/>
              <a:gd name="f31746" fmla="*/ f26754 f13361 1"/>
              <a:gd name="f31747" fmla="*/ f26755 f13360 1"/>
              <a:gd name="f31748" fmla="*/ f26756 f13360 1"/>
              <a:gd name="f31749" fmla="*/ f26757 f13360 1"/>
              <a:gd name="f31750" fmla="*/ f26758 f13361 1"/>
              <a:gd name="f31751" fmla="*/ f26759 f13360 1"/>
              <a:gd name="f31752" fmla="*/ f26760 f13360 1"/>
              <a:gd name="f31753" fmla="*/ f26761 f13360 1"/>
              <a:gd name="f31754" fmla="*/ f26762 f13360 1"/>
              <a:gd name="f31755" fmla="*/ f26763 f13360 1"/>
              <a:gd name="f31756" fmla="*/ f26764 f13360 1"/>
              <a:gd name="f31757" fmla="*/ f26765 f13360 1"/>
              <a:gd name="f31758" fmla="*/ f26766 f13360 1"/>
              <a:gd name="f31759" fmla="*/ f26767 f13360 1"/>
              <a:gd name="f31760" fmla="*/ f26768 f13360 1"/>
              <a:gd name="f31761" fmla="*/ f26769 f13360 1"/>
              <a:gd name="f31762" fmla="*/ f26770 f13360 1"/>
              <a:gd name="f31763" fmla="*/ f26771 f13360 1"/>
              <a:gd name="f31764" fmla="*/ f26772 f13360 1"/>
              <a:gd name="f31765" fmla="*/ f26773 f13360 1"/>
              <a:gd name="f31766" fmla="*/ f26774 f13360 1"/>
              <a:gd name="f31767" fmla="*/ f26775 f13360 1"/>
              <a:gd name="f31768" fmla="*/ f26776 f13361 1"/>
              <a:gd name="f31769" fmla="*/ f26777 f13360 1"/>
              <a:gd name="f31770" fmla="*/ f26778 f13360 1"/>
              <a:gd name="f31771" fmla="*/ f26779 f13361 1"/>
              <a:gd name="f31772" fmla="*/ f26780 f13360 1"/>
              <a:gd name="f31773" fmla="*/ f26781 f13360 1"/>
              <a:gd name="f31774" fmla="*/ f26782 f13360 1"/>
              <a:gd name="f31775" fmla="*/ f26783 f13360 1"/>
              <a:gd name="f31776" fmla="*/ f26784 f13360 1"/>
              <a:gd name="f31777" fmla="*/ f26785 f13360 1"/>
              <a:gd name="f31778" fmla="*/ f26786 f13361 1"/>
              <a:gd name="f31779" fmla="*/ f26787 f13360 1"/>
              <a:gd name="f31780" fmla="*/ f26788 f13360 1"/>
              <a:gd name="f31781" fmla="*/ f26789 f13360 1"/>
              <a:gd name="f31782" fmla="*/ f26790 f13361 1"/>
              <a:gd name="f31783" fmla="*/ f26791 f13360 1"/>
              <a:gd name="f31784" fmla="*/ f26792 f13360 1"/>
              <a:gd name="f31785" fmla="*/ f26793 f13360 1"/>
              <a:gd name="f31786" fmla="*/ f26794 f13361 1"/>
              <a:gd name="f31787" fmla="*/ f26795 f13360 1"/>
              <a:gd name="f31788" fmla="*/ f26796 f13360 1"/>
              <a:gd name="f31789" fmla="*/ f26797 f13360 1"/>
              <a:gd name="f31790" fmla="*/ f26798 f13360 1"/>
              <a:gd name="f31791" fmla="*/ f26799 f13360 1"/>
              <a:gd name="f31792" fmla="*/ f26800 f13360 1"/>
              <a:gd name="f31793" fmla="*/ f26801 f13360 1"/>
              <a:gd name="f31794" fmla="*/ f26802 f13360 1"/>
              <a:gd name="f31795" fmla="*/ f26803 f13361 1"/>
              <a:gd name="f31796" fmla="*/ f26804 f13360 1"/>
              <a:gd name="f31797" fmla="*/ f26805 f13361 1"/>
              <a:gd name="f31798" fmla="*/ f26806 f13360 1"/>
              <a:gd name="f31799" fmla="*/ f26807 f13360 1"/>
              <a:gd name="f31800" fmla="*/ f26808 f13360 1"/>
              <a:gd name="f31801" fmla="*/ f26809 f13360 1"/>
              <a:gd name="f31802" fmla="*/ f26810 f13361 1"/>
              <a:gd name="f31803" fmla="*/ f26811 f13360 1"/>
              <a:gd name="f31804" fmla="*/ f26812 f13360 1"/>
              <a:gd name="f31805" fmla="*/ f26813 f13360 1"/>
              <a:gd name="f31806" fmla="*/ f26814 f13360 1"/>
              <a:gd name="f31807" fmla="*/ f26815 f13360 1"/>
              <a:gd name="f31808" fmla="*/ f26816 f13360 1"/>
              <a:gd name="f31809" fmla="*/ f26817 f13360 1"/>
              <a:gd name="f31810" fmla="*/ f26818 f13360 1"/>
              <a:gd name="f31811" fmla="*/ f26819 f13360 1"/>
              <a:gd name="f31812" fmla="*/ f26820 f13360 1"/>
              <a:gd name="f31813" fmla="*/ f26821 f13360 1"/>
              <a:gd name="f31814" fmla="*/ f26822 f13360 1"/>
              <a:gd name="f31815" fmla="*/ f26823 f13360 1"/>
              <a:gd name="f31816" fmla="*/ f26824 f13360 1"/>
              <a:gd name="f31817" fmla="*/ f26825 f13361 1"/>
              <a:gd name="f31818" fmla="*/ f26826 f13360 1"/>
              <a:gd name="f31819" fmla="*/ f26827 f13360 1"/>
              <a:gd name="f31820" fmla="*/ f26828 f13360 1"/>
              <a:gd name="f31821" fmla="*/ f26829 f13360 1"/>
              <a:gd name="f31822" fmla="*/ f26830 f13360 1"/>
              <a:gd name="f31823" fmla="*/ f26831 f13360 1"/>
              <a:gd name="f31824" fmla="*/ f26832 f13360 1"/>
              <a:gd name="f31825" fmla="*/ f26833 f13360 1"/>
              <a:gd name="f31826" fmla="*/ f26834 f13360 1"/>
              <a:gd name="f31827" fmla="*/ f26835 f13360 1"/>
              <a:gd name="f31828" fmla="*/ f26836 f13360 1"/>
              <a:gd name="f31829" fmla="*/ f26837 f13360 1"/>
              <a:gd name="f31830" fmla="*/ f26838 f13360 1"/>
              <a:gd name="f31831" fmla="*/ f26839 f13360 1"/>
              <a:gd name="f31832" fmla="*/ f26840 f13360 1"/>
              <a:gd name="f31833" fmla="*/ f26841 f13360 1"/>
              <a:gd name="f31834" fmla="*/ f26842 f13360 1"/>
              <a:gd name="f31835" fmla="*/ f26843 f13360 1"/>
              <a:gd name="f31836" fmla="*/ f26844 f13360 1"/>
              <a:gd name="f31837" fmla="*/ f26845 f13361 1"/>
              <a:gd name="f31838" fmla="*/ f26846 f13360 1"/>
              <a:gd name="f31839" fmla="*/ f26847 f13360 1"/>
              <a:gd name="f31840" fmla="*/ f26848 f13360 1"/>
              <a:gd name="f31841" fmla="*/ f26849 f13361 1"/>
              <a:gd name="f31842" fmla="*/ f26850 f13360 1"/>
              <a:gd name="f31843" fmla="*/ f26851 f13361 1"/>
              <a:gd name="f31844" fmla="*/ f26852 f13360 1"/>
              <a:gd name="f31845" fmla="*/ f26853 f13361 1"/>
              <a:gd name="f31846" fmla="*/ f26854 f13360 1"/>
              <a:gd name="f31847" fmla="*/ f26855 f13360 1"/>
              <a:gd name="f31848" fmla="*/ f26856 f13360 1"/>
              <a:gd name="f31849" fmla="*/ f26857 f13360 1"/>
              <a:gd name="f31850" fmla="*/ f26858 f13360 1"/>
              <a:gd name="f31851" fmla="*/ f26859 f13361 1"/>
              <a:gd name="f31852" fmla="*/ f26860 f13360 1"/>
              <a:gd name="f31853" fmla="*/ f26861 f13361 1"/>
              <a:gd name="f31854" fmla="*/ f26862 f13361 1"/>
              <a:gd name="f31855" fmla="*/ f26863 f13360 1"/>
              <a:gd name="f31856" fmla="*/ f26864 f13360 1"/>
              <a:gd name="f31857" fmla="*/ f26865 f13360 1"/>
              <a:gd name="f31858" fmla="*/ f26866 f13361 1"/>
              <a:gd name="f31859" fmla="*/ f26867 f13360 1"/>
              <a:gd name="f31860" fmla="*/ f26868 f13360 1"/>
              <a:gd name="f31861" fmla="*/ f26869 f13360 1"/>
              <a:gd name="f31862" fmla="*/ f26870 f13360 1"/>
              <a:gd name="f31863" fmla="*/ f26871 f13361 1"/>
              <a:gd name="f31864" fmla="*/ f26872 f13360 1"/>
              <a:gd name="f31865" fmla="*/ f26873 f13360 1"/>
              <a:gd name="f31866" fmla="*/ f26874 f13360 1"/>
              <a:gd name="f31867" fmla="*/ f26875 f13360 1"/>
              <a:gd name="f31868" fmla="*/ f26876 f13360 1"/>
              <a:gd name="f31869" fmla="*/ f26877 f13360 1"/>
              <a:gd name="f31870" fmla="*/ f26878 f13361 1"/>
              <a:gd name="f31871" fmla="*/ f26879 f13360 1"/>
              <a:gd name="f31872" fmla="*/ f26880 f13361 1"/>
              <a:gd name="f31873" fmla="*/ f26881 f13360 1"/>
              <a:gd name="f31874" fmla="*/ f26882 f13360 1"/>
              <a:gd name="f31875" fmla="*/ f26883 f13360 1"/>
              <a:gd name="f31876" fmla="*/ f26884 f13360 1"/>
              <a:gd name="f31877" fmla="*/ f26885 f13360 1"/>
              <a:gd name="f31878" fmla="*/ f26886 f13360 1"/>
              <a:gd name="f31879" fmla="*/ f26887 f13360 1"/>
              <a:gd name="f31880" fmla="*/ f26888 f13360 1"/>
              <a:gd name="f31881" fmla="*/ f26889 f13360 1"/>
              <a:gd name="f31882" fmla="*/ f26890 f13360 1"/>
              <a:gd name="f31883" fmla="*/ f26891 f13360 1"/>
              <a:gd name="f31884" fmla="*/ f26892 f13360 1"/>
              <a:gd name="f31885" fmla="*/ f26893 f13360 1"/>
              <a:gd name="f31886" fmla="*/ f26894 f13360 1"/>
              <a:gd name="f31887" fmla="*/ f26895 f13360 1"/>
              <a:gd name="f31888" fmla="*/ f26896 f13361 1"/>
              <a:gd name="f31889" fmla="*/ f26897 f13360 1"/>
              <a:gd name="f31890" fmla="*/ f26898 f13360 1"/>
              <a:gd name="f31891" fmla="*/ f26899 f13360 1"/>
              <a:gd name="f31892" fmla="*/ f26900 f13360 1"/>
              <a:gd name="f31893" fmla="*/ f26901 f13360 1"/>
              <a:gd name="f31894" fmla="*/ f26902 f13361 1"/>
              <a:gd name="f31895" fmla="*/ f26903 f13360 1"/>
              <a:gd name="f31896" fmla="*/ f26904 f13360 1"/>
              <a:gd name="f31897" fmla="*/ f26905 f13361 1"/>
              <a:gd name="f31898" fmla="*/ f26906 f13360 1"/>
              <a:gd name="f31899" fmla="*/ f26907 f13361 1"/>
              <a:gd name="f31900" fmla="*/ f26908 f13360 1"/>
              <a:gd name="f31901" fmla="*/ f26909 f13360 1"/>
              <a:gd name="f31902" fmla="*/ f26910 f13361 1"/>
              <a:gd name="f31903" fmla="*/ f26911 f13360 1"/>
              <a:gd name="f31904" fmla="*/ f26912 f13360 1"/>
              <a:gd name="f31905" fmla="*/ f26913 f13360 1"/>
              <a:gd name="f31906" fmla="*/ f26914 f13360 1"/>
              <a:gd name="f31907" fmla="*/ f26915 f13360 1"/>
              <a:gd name="f31908" fmla="*/ f26916 f13360 1"/>
              <a:gd name="f31909" fmla="*/ f26917 f13360 1"/>
              <a:gd name="f31910" fmla="*/ f26918 f13360 1"/>
              <a:gd name="f31911" fmla="*/ f26919 f13360 1"/>
              <a:gd name="f31912" fmla="*/ f26920 f13361 1"/>
              <a:gd name="f31913" fmla="*/ f26921 f13360 1"/>
              <a:gd name="f31914" fmla="*/ f26922 f13360 1"/>
              <a:gd name="f31915" fmla="*/ f26923 f13360 1"/>
              <a:gd name="f31916" fmla="*/ f26924 f13360 1"/>
              <a:gd name="f31917" fmla="*/ f26925 f13360 1"/>
              <a:gd name="f31918" fmla="*/ f26926 f13361 1"/>
              <a:gd name="f31919" fmla="*/ f26927 f13360 1"/>
              <a:gd name="f31920" fmla="*/ f26928 f13360 1"/>
              <a:gd name="f31921" fmla="*/ f26929 f13360 1"/>
              <a:gd name="f31922" fmla="*/ f26930 f13361 1"/>
              <a:gd name="f31923" fmla="*/ f26931 f13360 1"/>
              <a:gd name="f31924" fmla="*/ f26932 f13360 1"/>
              <a:gd name="f31925" fmla="*/ f26933 f13360 1"/>
              <a:gd name="f31926" fmla="*/ f26934 f13361 1"/>
              <a:gd name="f31927" fmla="*/ f26935 f13360 1"/>
              <a:gd name="f31928" fmla="*/ f26936 f13360 1"/>
              <a:gd name="f31929" fmla="*/ f26937 f13360 1"/>
              <a:gd name="f31930" fmla="*/ f26938 f13360 1"/>
              <a:gd name="f31931" fmla="*/ f26939 f13360 1"/>
              <a:gd name="f31932" fmla="*/ f26940 f13360 1"/>
              <a:gd name="f31933" fmla="*/ f26941 f13360 1"/>
              <a:gd name="f31934" fmla="*/ f26942 f13360 1"/>
              <a:gd name="f31935" fmla="*/ f26943 f13360 1"/>
              <a:gd name="f31936" fmla="*/ f26944 f13360 1"/>
              <a:gd name="f31937" fmla="*/ f26945 f13361 1"/>
              <a:gd name="f31938" fmla="*/ f26946 f13360 1"/>
              <a:gd name="f31939" fmla="*/ f26947 f13361 1"/>
              <a:gd name="f31940" fmla="*/ f26948 f13360 1"/>
              <a:gd name="f31941" fmla="*/ f26949 f13360 1"/>
              <a:gd name="f31942" fmla="*/ f26950 f13361 1"/>
              <a:gd name="f31943" fmla="*/ f26951 f13360 1"/>
              <a:gd name="f31944" fmla="*/ f26952 f13360 1"/>
              <a:gd name="f31945" fmla="*/ f26953 f13360 1"/>
              <a:gd name="f31946" fmla="*/ f26954 f13360 1"/>
              <a:gd name="f31947" fmla="*/ f26955 f13361 1"/>
              <a:gd name="f31948" fmla="*/ f26956 f13360 1"/>
              <a:gd name="f31949" fmla="*/ f26957 f13360 1"/>
              <a:gd name="f31950" fmla="*/ f26958 f13360 1"/>
              <a:gd name="f31951" fmla="*/ f26959 f13360 1"/>
              <a:gd name="f31952" fmla="*/ f26960 f13361 1"/>
              <a:gd name="f31953" fmla="*/ f26961 f13360 1"/>
              <a:gd name="f31954" fmla="*/ f26962 f13360 1"/>
              <a:gd name="f31955" fmla="*/ f26963 f13361 1"/>
              <a:gd name="f31956" fmla="*/ f26964 f13360 1"/>
              <a:gd name="f31957" fmla="*/ f26965 f13360 1"/>
              <a:gd name="f31958" fmla="*/ f26966 f13361 1"/>
              <a:gd name="f31959" fmla="*/ f26967 f13360 1"/>
              <a:gd name="f31960" fmla="*/ f26968 f13360 1"/>
              <a:gd name="f31961" fmla="*/ f26969 f13360 1"/>
              <a:gd name="f31962" fmla="*/ f26970 f13360 1"/>
              <a:gd name="f31963" fmla="*/ f26971 f13361 1"/>
              <a:gd name="f31964" fmla="*/ f26972 f13360 1"/>
              <a:gd name="f31965" fmla="*/ f26973 f13360 1"/>
              <a:gd name="f31966" fmla="*/ f26974 f13360 1"/>
              <a:gd name="f31967" fmla="*/ f26975 f13361 1"/>
              <a:gd name="f31968" fmla="*/ f26976 f13360 1"/>
              <a:gd name="f31969" fmla="*/ f26977 f13360 1"/>
              <a:gd name="f31970" fmla="*/ f26978 f13360 1"/>
              <a:gd name="f31971" fmla="*/ f26979 f13361 1"/>
              <a:gd name="f31972" fmla="*/ f26980 f13360 1"/>
              <a:gd name="f31973" fmla="*/ f26981 f13360 1"/>
              <a:gd name="f31974" fmla="*/ f26982 f13360 1"/>
              <a:gd name="f31975" fmla="*/ f26983 f13361 1"/>
              <a:gd name="f31976" fmla="*/ f26984 f13360 1"/>
              <a:gd name="f31977" fmla="*/ f26985 f13360 1"/>
              <a:gd name="f31978" fmla="*/ f26986 f13360 1"/>
              <a:gd name="f31979" fmla="*/ f26987 f13360 1"/>
              <a:gd name="f31980" fmla="*/ f26988 f13360 1"/>
              <a:gd name="f31981" fmla="*/ f26989 f13361 1"/>
              <a:gd name="f31982" fmla="*/ f26990 f13360 1"/>
              <a:gd name="f31983" fmla="*/ f26991 f13360 1"/>
              <a:gd name="f31984" fmla="*/ f26992 f13360 1"/>
              <a:gd name="f31985" fmla="*/ f26993 f13360 1"/>
              <a:gd name="f31986" fmla="*/ f26994 f13360 1"/>
              <a:gd name="f31987" fmla="*/ f26995 f13360 1"/>
              <a:gd name="f31988" fmla="*/ f26996 f13360 1"/>
              <a:gd name="f31989" fmla="*/ f26997 f13360 1"/>
              <a:gd name="f31990" fmla="*/ f26998 f13360 1"/>
              <a:gd name="f31991" fmla="*/ f26999 f13360 1"/>
              <a:gd name="f31992" fmla="*/ f27000 f13360 1"/>
              <a:gd name="f31993" fmla="*/ f27001 f13361 1"/>
              <a:gd name="f31994" fmla="*/ f27002 f13360 1"/>
              <a:gd name="f31995" fmla="*/ f27003 f13360 1"/>
              <a:gd name="f31996" fmla="*/ f27004 f13361 1"/>
              <a:gd name="f31997" fmla="*/ f27005 f13360 1"/>
              <a:gd name="f31998" fmla="*/ f27006 f13360 1"/>
              <a:gd name="f31999" fmla="*/ f27007 f13360 1"/>
              <a:gd name="f32000" fmla="*/ f27008 f13360 1"/>
              <a:gd name="f32001" fmla="*/ f27009 f13360 1"/>
              <a:gd name="f32002" fmla="*/ f27010 f13360 1"/>
              <a:gd name="f32003" fmla="*/ f27011 f13361 1"/>
              <a:gd name="f32004" fmla="*/ f27012 f13360 1"/>
              <a:gd name="f32005" fmla="*/ f27013 f13361 1"/>
              <a:gd name="f32006" fmla="*/ f27014 f13360 1"/>
              <a:gd name="f32007" fmla="*/ f27015 f13360 1"/>
              <a:gd name="f32008" fmla="*/ f27016 f13360 1"/>
              <a:gd name="f32009" fmla="*/ f27017 f13361 1"/>
              <a:gd name="f32010" fmla="*/ f27018 f13360 1"/>
              <a:gd name="f32011" fmla="*/ f27019 f13361 1"/>
              <a:gd name="f32012" fmla="*/ f27020 f13360 1"/>
              <a:gd name="f32013" fmla="*/ f27021 f13360 1"/>
              <a:gd name="f32014" fmla="*/ f27022 f13360 1"/>
              <a:gd name="f32015" fmla="*/ f27023 f13360 1"/>
              <a:gd name="f32016" fmla="*/ f27024 f13360 1"/>
              <a:gd name="f32017" fmla="*/ f27025 f13360 1"/>
              <a:gd name="f32018" fmla="*/ f27026 f13360 1"/>
              <a:gd name="f32019" fmla="*/ f27027 f13360 1"/>
              <a:gd name="f32020" fmla="*/ f27028 f13360 1"/>
              <a:gd name="f32021" fmla="*/ f27029 f13360 1"/>
              <a:gd name="f32022" fmla="*/ f27030 f13360 1"/>
              <a:gd name="f32023" fmla="*/ f27031 f13360 1"/>
              <a:gd name="f32024" fmla="*/ f27032 f13360 1"/>
              <a:gd name="f32025" fmla="*/ f27033 f13360 1"/>
              <a:gd name="f32026" fmla="*/ f27034 f13360 1"/>
              <a:gd name="f32027" fmla="*/ f27035 f13360 1"/>
              <a:gd name="f32028" fmla="*/ f27036 f13360 1"/>
              <a:gd name="f32029" fmla="*/ f27037 f13361 1"/>
              <a:gd name="f32030" fmla="*/ f27038 f13360 1"/>
              <a:gd name="f32031" fmla="*/ f27039 f13360 1"/>
              <a:gd name="f32032" fmla="*/ f27040 f13360 1"/>
              <a:gd name="f32033" fmla="*/ f27041 f13360 1"/>
              <a:gd name="f32034" fmla="*/ f27042 f13360 1"/>
              <a:gd name="f32035" fmla="*/ f27043 f13360 1"/>
              <a:gd name="f32036" fmla="*/ f27044 f13360 1"/>
              <a:gd name="f32037" fmla="*/ f27045 f13361 1"/>
              <a:gd name="f32038" fmla="*/ f27046 f13360 1"/>
              <a:gd name="f32039" fmla="*/ f27047 f13361 1"/>
              <a:gd name="f32040" fmla="*/ f27048 f13360 1"/>
              <a:gd name="f32041" fmla="*/ f27049 f13360 1"/>
              <a:gd name="f32042" fmla="*/ f27050 f13360 1"/>
              <a:gd name="f32043" fmla="*/ f27051 f13360 1"/>
              <a:gd name="f32044" fmla="*/ f27052 f13360 1"/>
              <a:gd name="f32045" fmla="*/ f27053 f13360 1"/>
              <a:gd name="f32046" fmla="*/ f27054 f13360 1"/>
              <a:gd name="f32047" fmla="*/ f27055 f13360 1"/>
              <a:gd name="f32048" fmla="*/ f27056 f13361 1"/>
              <a:gd name="f32049" fmla="*/ f27057 f13360 1"/>
              <a:gd name="f32050" fmla="*/ f27058 f13360 1"/>
              <a:gd name="f32051" fmla="*/ f27059 f13360 1"/>
              <a:gd name="f32052" fmla="*/ f27060 f13360 1"/>
              <a:gd name="f32053" fmla="*/ f27061 f13360 1"/>
              <a:gd name="f32054" fmla="*/ f27062 f13360 1"/>
              <a:gd name="f32055" fmla="*/ f27063 f13360 1"/>
              <a:gd name="f32056" fmla="*/ f27064 f13360 1"/>
              <a:gd name="f32057" fmla="*/ f27065 f13360 1"/>
              <a:gd name="f32058" fmla="*/ f27066 f13360 1"/>
              <a:gd name="f32059" fmla="*/ f27067 f13360 1"/>
              <a:gd name="f32060" fmla="*/ f27068 f13360 1"/>
              <a:gd name="f32061" fmla="*/ f27069 f13361 1"/>
              <a:gd name="f32062" fmla="*/ f27070 f13360 1"/>
              <a:gd name="f32063" fmla="*/ f27071 f13361 1"/>
              <a:gd name="f32064" fmla="*/ f27072 f13360 1"/>
              <a:gd name="f32065" fmla="*/ f27073 f13360 1"/>
              <a:gd name="f32066" fmla="*/ f27074 f13360 1"/>
              <a:gd name="f32067" fmla="*/ f27075 f13360 1"/>
              <a:gd name="f32068" fmla="*/ f27076 f13360 1"/>
              <a:gd name="f32069" fmla="*/ f27077 f13360 1"/>
              <a:gd name="f32070" fmla="*/ f27078 f13360 1"/>
              <a:gd name="f32071" fmla="*/ f27079 f13360 1"/>
              <a:gd name="f32072" fmla="*/ f27080 f13360 1"/>
              <a:gd name="f32073" fmla="*/ f27081 f13360 1"/>
              <a:gd name="f32074" fmla="*/ f27082 f13360 1"/>
              <a:gd name="f32075" fmla="*/ f27083 f13360 1"/>
              <a:gd name="f32076" fmla="*/ f27084 f13360 1"/>
              <a:gd name="f32077" fmla="*/ f27085 f13360 1"/>
              <a:gd name="f32078" fmla="*/ f27086 f13360 1"/>
              <a:gd name="f32079" fmla="*/ f27087 f13360 1"/>
              <a:gd name="f32080" fmla="*/ f27088 f13360 1"/>
              <a:gd name="f32081" fmla="*/ f27089 f13360 1"/>
              <a:gd name="f32082" fmla="*/ f27090 f13360 1"/>
              <a:gd name="f32083" fmla="*/ f27091 f13361 1"/>
              <a:gd name="f32084" fmla="*/ f27092 f13360 1"/>
              <a:gd name="f32085" fmla="*/ f27093 f13360 1"/>
              <a:gd name="f32086" fmla="*/ f27094 f13360 1"/>
              <a:gd name="f32087" fmla="*/ f27095 f13360 1"/>
              <a:gd name="f32088" fmla="*/ f27096 f13360 1"/>
              <a:gd name="f32089" fmla="*/ f27097 f13360 1"/>
              <a:gd name="f32090" fmla="*/ f27098 f13360 1"/>
              <a:gd name="f32091" fmla="*/ f27099 f13361 1"/>
              <a:gd name="f32092" fmla="*/ f27100 f13360 1"/>
              <a:gd name="f32093" fmla="*/ f27101 f13360 1"/>
              <a:gd name="f32094" fmla="*/ f27102 f13360 1"/>
              <a:gd name="f32095" fmla="*/ f27103 f13361 1"/>
              <a:gd name="f32096" fmla="*/ f27104 f13360 1"/>
              <a:gd name="f32097" fmla="*/ f27105 f13360 1"/>
              <a:gd name="f32098" fmla="*/ f27106 f13360 1"/>
              <a:gd name="f32099" fmla="*/ f27107 f13360 1"/>
              <a:gd name="f32100" fmla="*/ f27108 f13360 1"/>
              <a:gd name="f32101" fmla="*/ f27109 f13360 1"/>
              <a:gd name="f32102" fmla="*/ f27110 f13360 1"/>
              <a:gd name="f32103" fmla="*/ f27111 f13360 1"/>
              <a:gd name="f32104" fmla="*/ f27112 f13360 1"/>
              <a:gd name="f32105" fmla="*/ f27113 f13360 1"/>
              <a:gd name="f32106" fmla="*/ f27114 f13361 1"/>
              <a:gd name="f32107" fmla="*/ f27115 f13360 1"/>
              <a:gd name="f32108" fmla="*/ f27116 f13361 1"/>
              <a:gd name="f32109" fmla="*/ f27117 f13360 1"/>
              <a:gd name="f32110" fmla="*/ f27118 f13360 1"/>
              <a:gd name="f32111" fmla="*/ f27119 f13360 1"/>
              <a:gd name="f32112" fmla="*/ f27120 f13360 1"/>
              <a:gd name="f32113" fmla="*/ f27121 f13360 1"/>
              <a:gd name="f32114" fmla="*/ f27122 f13360 1"/>
              <a:gd name="f32115" fmla="*/ f27123 f13360 1"/>
              <a:gd name="f32116" fmla="*/ f27124 f13360 1"/>
              <a:gd name="f32117" fmla="*/ f27125 f13360 1"/>
              <a:gd name="f32118" fmla="*/ f27126 f13360 1"/>
              <a:gd name="f32119" fmla="*/ f27127 f13360 1"/>
              <a:gd name="f32120" fmla="*/ f27128 f13360 1"/>
              <a:gd name="f32121" fmla="*/ f27129 f13360 1"/>
              <a:gd name="f32122" fmla="*/ f27130 f13360 1"/>
              <a:gd name="f32123" fmla="*/ f27131 f13360 1"/>
              <a:gd name="f32124" fmla="*/ f27132 f13360 1"/>
              <a:gd name="f32125" fmla="*/ f27133 f13360 1"/>
              <a:gd name="f32126" fmla="*/ f27134 f13360 1"/>
              <a:gd name="f32127" fmla="*/ f27135 f13360 1"/>
              <a:gd name="f32128" fmla="*/ f27136 f13360 1"/>
              <a:gd name="f32129" fmla="*/ f27137 f13361 1"/>
              <a:gd name="f32130" fmla="*/ f27138 f13360 1"/>
              <a:gd name="f32131" fmla="*/ f27139 f13360 1"/>
              <a:gd name="f32132" fmla="*/ f27140 f13360 1"/>
              <a:gd name="f32133" fmla="*/ f27141 f13360 1"/>
              <a:gd name="f32134" fmla="*/ f27142 f13360 1"/>
              <a:gd name="f32135" fmla="*/ f27143 f13360 1"/>
              <a:gd name="f32136" fmla="*/ f27144 f13360 1"/>
              <a:gd name="f32137" fmla="*/ f27145 f13360 1"/>
              <a:gd name="f32138" fmla="*/ f27146 f13360 1"/>
              <a:gd name="f32139" fmla="*/ f27147 f13360 1"/>
              <a:gd name="f32140" fmla="*/ f27148 f13360 1"/>
              <a:gd name="f32141" fmla="*/ f27149 f13360 1"/>
              <a:gd name="f32142" fmla="*/ f27150 f13360 1"/>
              <a:gd name="f32143" fmla="*/ f27151 f13360 1"/>
              <a:gd name="f32144" fmla="*/ f27152 f13360 1"/>
              <a:gd name="f32145" fmla="*/ f27153 f13360 1"/>
              <a:gd name="f32146" fmla="*/ f27154 f13360 1"/>
              <a:gd name="f32147" fmla="*/ f27155 f13360 1"/>
              <a:gd name="f32148" fmla="*/ f27156 f13360 1"/>
              <a:gd name="f32149" fmla="*/ f27157 f13360 1"/>
              <a:gd name="f32150" fmla="*/ f27158 f13361 1"/>
              <a:gd name="f32151" fmla="*/ f27159 f13360 1"/>
              <a:gd name="f32152" fmla="*/ f27160 f13361 1"/>
              <a:gd name="f32153" fmla="*/ f27161 f13360 1"/>
              <a:gd name="f32154" fmla="*/ f27162 f13360 1"/>
              <a:gd name="f32155" fmla="*/ f27163 f13360 1"/>
              <a:gd name="f32156" fmla="*/ f27164 f13360 1"/>
              <a:gd name="f32157" fmla="*/ f27165 f13360 1"/>
              <a:gd name="f32158" fmla="*/ f27166 f13360 1"/>
              <a:gd name="f32159" fmla="*/ f27167 f13360 1"/>
              <a:gd name="f32160" fmla="*/ f27168 f13360 1"/>
              <a:gd name="f32161" fmla="*/ f27169 f13360 1"/>
              <a:gd name="f32162" fmla="*/ f27170 f13360 1"/>
              <a:gd name="f32163" fmla="*/ f27171 f13360 1"/>
              <a:gd name="f32164" fmla="*/ f27172 f13360 1"/>
              <a:gd name="f32165" fmla="*/ f27173 f13360 1"/>
              <a:gd name="f32166" fmla="*/ f27174 f13360 1"/>
              <a:gd name="f32167" fmla="*/ f27175 f13360 1"/>
              <a:gd name="f32168" fmla="*/ f27176 f13360 1"/>
              <a:gd name="f32169" fmla="*/ f27177 f13361 1"/>
              <a:gd name="f32170" fmla="*/ f27178 f13360 1"/>
              <a:gd name="f32171" fmla="*/ f27179 f13360 1"/>
              <a:gd name="f32172" fmla="*/ f27180 f13360 1"/>
              <a:gd name="f32173" fmla="*/ f27181 f13360 1"/>
              <a:gd name="f32174" fmla="*/ f27182 f13361 1"/>
              <a:gd name="f32175" fmla="*/ f27183 f13360 1"/>
              <a:gd name="f32176" fmla="*/ f27184 f13360 1"/>
              <a:gd name="f32177" fmla="*/ f27185 f13360 1"/>
              <a:gd name="f32178" fmla="*/ f27186 f13361 1"/>
              <a:gd name="f32179" fmla="*/ f27187 f13360 1"/>
              <a:gd name="f32180" fmla="*/ f27188 f13361 1"/>
              <a:gd name="f32181" fmla="*/ f27189 f13360 1"/>
              <a:gd name="f32182" fmla="*/ f27190 f13360 1"/>
              <a:gd name="f32183" fmla="*/ f27191 f13360 1"/>
              <a:gd name="f32184" fmla="*/ f27192 f13360 1"/>
              <a:gd name="f32185" fmla="*/ f27193 f13360 1"/>
              <a:gd name="f32186" fmla="*/ f27194 f13360 1"/>
              <a:gd name="f32187" fmla="*/ f27195 f13360 1"/>
              <a:gd name="f32188" fmla="*/ f27196 f13360 1"/>
              <a:gd name="f32189" fmla="*/ f27197 f13360 1"/>
              <a:gd name="f32190" fmla="*/ f27198 f13360 1"/>
              <a:gd name="f32191" fmla="*/ f27199 f13360 1"/>
              <a:gd name="f32192" fmla="*/ f27200 f13360 1"/>
              <a:gd name="f32193" fmla="*/ f27201 f13360 1"/>
              <a:gd name="f32194" fmla="*/ f27202 f13360 1"/>
              <a:gd name="f32195" fmla="*/ f27203 f13360 1"/>
              <a:gd name="f32196" fmla="*/ f27204 f13360 1"/>
              <a:gd name="f32197" fmla="*/ f27205 f13360 1"/>
              <a:gd name="f32198" fmla="*/ f27206 f13361 1"/>
              <a:gd name="f32199" fmla="*/ f27207 f13360 1"/>
              <a:gd name="f32200" fmla="*/ f27208 f13361 1"/>
              <a:gd name="f32201" fmla="*/ f27209 f13360 1"/>
              <a:gd name="f32202" fmla="*/ f27210 f13360 1"/>
              <a:gd name="f32203" fmla="*/ f27211 f13360 1"/>
              <a:gd name="f32204" fmla="*/ f27212 f13360 1"/>
              <a:gd name="f32205" fmla="*/ f27213 f13360 1"/>
              <a:gd name="f32206" fmla="*/ f27214 f13360 1"/>
              <a:gd name="f32207" fmla="*/ f27215 f13360 1"/>
              <a:gd name="f32208" fmla="*/ f27216 f13360 1"/>
              <a:gd name="f32209" fmla="*/ f27217 f13360 1"/>
              <a:gd name="f32210" fmla="*/ f27218 f13360 1"/>
              <a:gd name="f32211" fmla="*/ f27219 f13360 1"/>
              <a:gd name="f32212" fmla="*/ f27220 f13360 1"/>
              <a:gd name="f32213" fmla="*/ f27221 f13360 1"/>
              <a:gd name="f32214" fmla="*/ f27222 f13360 1"/>
              <a:gd name="f32215" fmla="*/ f27223 f13360 1"/>
              <a:gd name="f32216" fmla="*/ f27224 f13360 1"/>
              <a:gd name="f32217" fmla="*/ f27225 f13360 1"/>
              <a:gd name="f32218" fmla="*/ f27226 f13360 1"/>
              <a:gd name="f32219" fmla="*/ f27227 f13360 1"/>
              <a:gd name="f32220" fmla="*/ f27228 f13360 1"/>
              <a:gd name="f32221" fmla="*/ f27229 f13361 1"/>
              <a:gd name="f32222" fmla="*/ f27230 f13360 1"/>
              <a:gd name="f32223" fmla="*/ f27231 f13360 1"/>
              <a:gd name="f32224" fmla="*/ f27232 f13360 1"/>
              <a:gd name="f32225" fmla="*/ f27233 f13360 1"/>
              <a:gd name="f32226" fmla="*/ f27234 f13360 1"/>
              <a:gd name="f32227" fmla="*/ f27235 f13360 1"/>
              <a:gd name="f32228" fmla="*/ f27236 f13360 1"/>
              <a:gd name="f32229" fmla="*/ f27237 f13360 1"/>
              <a:gd name="f32230" fmla="*/ f27238 f13360 1"/>
              <a:gd name="f32231" fmla="*/ f27239 f13360 1"/>
              <a:gd name="f32232" fmla="*/ f27240 f13361 1"/>
              <a:gd name="f32233" fmla="*/ f27241 f13360 1"/>
              <a:gd name="f32234" fmla="*/ f27242 f13361 1"/>
              <a:gd name="f32235" fmla="*/ f27243 f13360 1"/>
              <a:gd name="f32236" fmla="*/ f27244 f13361 1"/>
              <a:gd name="f32237" fmla="*/ f27245 f13360 1"/>
              <a:gd name="f32238" fmla="*/ f27246 f13360 1"/>
              <a:gd name="f32239" fmla="*/ f27247 f13360 1"/>
              <a:gd name="f32240" fmla="*/ f27248 f13360 1"/>
              <a:gd name="f32241" fmla="*/ f27249 f13360 1"/>
              <a:gd name="f32242" fmla="*/ f27250 f13360 1"/>
              <a:gd name="f32243" fmla="*/ f27251 f13360 1"/>
              <a:gd name="f32244" fmla="*/ f27252 f13360 1"/>
              <a:gd name="f32245" fmla="*/ f27253 f13360 1"/>
              <a:gd name="f32246" fmla="*/ f27254 f13360 1"/>
              <a:gd name="f32247" fmla="*/ f27255 f13360 1"/>
              <a:gd name="f32248" fmla="*/ f27256 f13361 1"/>
              <a:gd name="f32249" fmla="*/ f27257 f13360 1"/>
              <a:gd name="f32250" fmla="*/ f27258 f13361 1"/>
              <a:gd name="f32251" fmla="*/ f27259 f13360 1"/>
              <a:gd name="f32252" fmla="*/ f27260 f13360 1"/>
              <a:gd name="f32253" fmla="*/ f27261 f13360 1"/>
              <a:gd name="f32254" fmla="*/ f27262 f13361 1"/>
              <a:gd name="f32255" fmla="*/ f27263 f13360 1"/>
              <a:gd name="f32256" fmla="*/ f27264 f13361 1"/>
              <a:gd name="f32257" fmla="*/ f27265 f13360 1"/>
              <a:gd name="f32258" fmla="*/ f27266 f13361 1"/>
              <a:gd name="f32259" fmla="*/ f27267 f13360 1"/>
              <a:gd name="f32260" fmla="*/ f27268 f13360 1"/>
              <a:gd name="f32261" fmla="*/ f27269 f13360 1"/>
              <a:gd name="f32262" fmla="*/ f27270 f13360 1"/>
              <a:gd name="f32263" fmla="*/ f27271 f13360 1"/>
              <a:gd name="f32264" fmla="*/ f27272 f13360 1"/>
              <a:gd name="f32265" fmla="*/ f27273 f13360 1"/>
              <a:gd name="f32266" fmla="*/ f27274 f13360 1"/>
              <a:gd name="f32267" fmla="*/ f27275 f13360 1"/>
              <a:gd name="f32268" fmla="*/ f27276 f13360 1"/>
              <a:gd name="f32269" fmla="*/ f27277 f13360 1"/>
              <a:gd name="f32270" fmla="*/ f27278 f13360 1"/>
              <a:gd name="f32271" fmla="*/ f27279 f13360 1"/>
              <a:gd name="f32272" fmla="*/ f27280 f13360 1"/>
              <a:gd name="f32273" fmla="*/ f27281 f13360 1"/>
              <a:gd name="f32274" fmla="*/ f27282 f13361 1"/>
              <a:gd name="f32275" fmla="*/ f27283 f13360 1"/>
              <a:gd name="f32276" fmla="*/ f27284 f13360 1"/>
              <a:gd name="f32277" fmla="*/ f27285 f13360 1"/>
              <a:gd name="f32278" fmla="*/ f27286 f13360 1"/>
              <a:gd name="f32279" fmla="*/ f27287 f13360 1"/>
              <a:gd name="f32280" fmla="*/ f27288 f13360 1"/>
              <a:gd name="f32281" fmla="*/ f27289 f13360 1"/>
              <a:gd name="f32282" fmla="*/ f27290 f13360 1"/>
              <a:gd name="f32283" fmla="*/ f27291 f13360 1"/>
              <a:gd name="f32284" fmla="*/ f27292 f13360 1"/>
              <a:gd name="f32285" fmla="*/ f27293 f13360 1"/>
              <a:gd name="f32286" fmla="*/ f27294 f13361 1"/>
              <a:gd name="f32287" fmla="*/ f27295 f13360 1"/>
              <a:gd name="f32288" fmla="*/ f27296 f13360 1"/>
              <a:gd name="f32289" fmla="*/ f27297 f13360 1"/>
              <a:gd name="f32290" fmla="*/ f27298 f13360 1"/>
              <a:gd name="f32291" fmla="*/ f27299 f13360 1"/>
              <a:gd name="f32292" fmla="*/ f27300 f13360 1"/>
              <a:gd name="f32293" fmla="*/ f27301 f13360 1"/>
              <a:gd name="f32294" fmla="*/ f27302 f13360 1"/>
              <a:gd name="f32295" fmla="*/ f27303 f13360 1"/>
              <a:gd name="f32296" fmla="*/ f27304 f13361 1"/>
              <a:gd name="f32297" fmla="*/ f27305 f13360 1"/>
              <a:gd name="f32298" fmla="*/ f27306 f13360 1"/>
              <a:gd name="f32299" fmla="*/ f27307 f13360 1"/>
              <a:gd name="f32300" fmla="*/ f27308 f13361 1"/>
              <a:gd name="f32301" fmla="*/ f27309 f13360 1"/>
              <a:gd name="f32302" fmla="*/ f27310 f13360 1"/>
              <a:gd name="f32303" fmla="*/ f27311 f13361 1"/>
              <a:gd name="f32304" fmla="*/ f27312 f13360 1"/>
              <a:gd name="f32305" fmla="*/ f27313 f13360 1"/>
              <a:gd name="f32306" fmla="*/ f27314 f13361 1"/>
              <a:gd name="f32307" fmla="*/ f27315 f13360 1"/>
              <a:gd name="f32308" fmla="*/ f27316 f13361 1"/>
              <a:gd name="f32309" fmla="*/ f27317 f13360 1"/>
              <a:gd name="f32310" fmla="*/ f27318 f13360 1"/>
              <a:gd name="f32311" fmla="*/ f27319 f13360 1"/>
              <a:gd name="f32312" fmla="*/ f27320 f13360 1"/>
              <a:gd name="f32313" fmla="*/ f27321 f13361 1"/>
              <a:gd name="f32314" fmla="*/ f27322 f13360 1"/>
              <a:gd name="f32315" fmla="*/ f27323 f13360 1"/>
              <a:gd name="f32316" fmla="*/ f27324 f13360 1"/>
              <a:gd name="f32317" fmla="*/ f27325 f13360 1"/>
              <a:gd name="f32318" fmla="*/ f27326 f13360 1"/>
              <a:gd name="f32319" fmla="*/ f27327 f13360 1"/>
              <a:gd name="f32320" fmla="*/ f27328 f13360 1"/>
              <a:gd name="f32321" fmla="*/ f27329 f13360 1"/>
              <a:gd name="f32322" fmla="*/ f27330 f13361 1"/>
              <a:gd name="f32323" fmla="*/ f27331 f13360 1"/>
              <a:gd name="f32324" fmla="*/ f27332 f13361 1"/>
              <a:gd name="f32325" fmla="*/ f27333 f13360 1"/>
              <a:gd name="f32326" fmla="*/ f27334 f13360 1"/>
              <a:gd name="f32327" fmla="*/ f27335 f13360 1"/>
              <a:gd name="f32328" fmla="*/ f27336 f13360 1"/>
              <a:gd name="f32329" fmla="*/ f27337 f13360 1"/>
              <a:gd name="f32330" fmla="*/ f27338 f13360 1"/>
              <a:gd name="f32331" fmla="*/ f27339 f13360 1"/>
              <a:gd name="f32332" fmla="*/ f27340 f13360 1"/>
              <a:gd name="f32333" fmla="*/ f27341 f13360 1"/>
              <a:gd name="f32334" fmla="*/ f27342 f13360 1"/>
              <a:gd name="f32335" fmla="*/ f27343 f13360 1"/>
              <a:gd name="f32336" fmla="*/ f27344 f13360 1"/>
              <a:gd name="f32337" fmla="*/ f27345 f13360 1"/>
              <a:gd name="f32338" fmla="*/ f27346 f13360 1"/>
              <a:gd name="f32339" fmla="*/ f27347 f13360 1"/>
              <a:gd name="f32340" fmla="*/ f27348 f13360 1"/>
              <a:gd name="f32341" fmla="*/ f27349 f13361 1"/>
              <a:gd name="f32342" fmla="*/ f27350 f13360 1"/>
              <a:gd name="f32343" fmla="*/ f27351 f13360 1"/>
              <a:gd name="f32344" fmla="*/ f27352 f13360 1"/>
              <a:gd name="f32345" fmla="*/ f27353 f13360 1"/>
              <a:gd name="f32346" fmla="*/ f27354 f13360 1"/>
              <a:gd name="f32347" fmla="*/ f27355 f13360 1"/>
              <a:gd name="f32348" fmla="*/ f27356 f13360 1"/>
              <a:gd name="f32349" fmla="*/ f27357 f13360 1"/>
              <a:gd name="f32350" fmla="*/ f27358 f13360 1"/>
              <a:gd name="f32351" fmla="*/ f27359 f13360 1"/>
              <a:gd name="f32352" fmla="*/ f27360 f13360 1"/>
              <a:gd name="f32353" fmla="*/ f27361 f13360 1"/>
              <a:gd name="f32354" fmla="*/ f27362 f13360 1"/>
              <a:gd name="f32355" fmla="*/ f27363 f13360 1"/>
              <a:gd name="f32356" fmla="*/ f27364 f13360 1"/>
              <a:gd name="f32357" fmla="*/ f27365 f13360 1"/>
              <a:gd name="f32358" fmla="*/ f27366 f13360 1"/>
              <a:gd name="f32359" fmla="*/ f27367 f13361 1"/>
              <a:gd name="f32360" fmla="*/ f27368 f13360 1"/>
              <a:gd name="f32361" fmla="*/ f27369 f13360 1"/>
              <a:gd name="f32362" fmla="*/ f27370 f13361 1"/>
              <a:gd name="f32363" fmla="*/ f27371 f13360 1"/>
              <a:gd name="f32364" fmla="*/ f27372 f13361 1"/>
              <a:gd name="f32365" fmla="*/ f27373 f13360 1"/>
              <a:gd name="f32366" fmla="*/ f27374 f13361 1"/>
              <a:gd name="f32367" fmla="*/ f27375 f13360 1"/>
              <a:gd name="f32368" fmla="*/ f27376 f13361 1"/>
              <a:gd name="f32369" fmla="*/ f27377 f13360 1"/>
              <a:gd name="f32370" fmla="*/ f27378 f13360 1"/>
              <a:gd name="f32371" fmla="*/ f27379 f13360 1"/>
              <a:gd name="f32372" fmla="*/ f27380 f13360 1"/>
              <a:gd name="f32373" fmla="*/ f27381 f13360 1"/>
              <a:gd name="f32374" fmla="*/ f27382 f13360 1"/>
              <a:gd name="f32375" fmla="*/ f27383 f13360 1"/>
              <a:gd name="f32376" fmla="*/ f27384 f13361 1"/>
              <a:gd name="f32377" fmla="*/ f27385 f13360 1"/>
              <a:gd name="f32378" fmla="*/ f27386 f13361 1"/>
              <a:gd name="f32379" fmla="*/ f27387 f13360 1"/>
              <a:gd name="f32380" fmla="*/ f27388 f13360 1"/>
              <a:gd name="f32381" fmla="*/ f27389 f13360 1"/>
              <a:gd name="f32382" fmla="*/ f27390 f13360 1"/>
              <a:gd name="f32383" fmla="*/ f27391 f13360 1"/>
              <a:gd name="f32384" fmla="*/ f27392 f13361 1"/>
              <a:gd name="f32385" fmla="*/ f27393 f13360 1"/>
              <a:gd name="f32386" fmla="*/ f27394 f13361 1"/>
              <a:gd name="f32387" fmla="*/ f27395 f13360 1"/>
              <a:gd name="f32388" fmla="*/ f27396 f13360 1"/>
              <a:gd name="f32389" fmla="*/ f27397 f13360 1"/>
              <a:gd name="f32390" fmla="*/ f27398 f13360 1"/>
              <a:gd name="f32391" fmla="*/ f27399 f13360 1"/>
              <a:gd name="f32392" fmla="*/ f27400 f13360 1"/>
              <a:gd name="f32393" fmla="*/ f27401 f13360 1"/>
              <a:gd name="f32394" fmla="*/ f27402 f13360 1"/>
              <a:gd name="f32395" fmla="*/ f27403 f13360 1"/>
              <a:gd name="f32396" fmla="*/ f27404 f13360 1"/>
              <a:gd name="f32397" fmla="*/ f27405 f13360 1"/>
              <a:gd name="f32398" fmla="*/ f27406 f13360 1"/>
              <a:gd name="f32399" fmla="*/ f27407 f13360 1"/>
              <a:gd name="f32400" fmla="*/ f27408 f13360 1"/>
              <a:gd name="f32401" fmla="*/ f27409 f13360 1"/>
              <a:gd name="f32402" fmla="*/ f27410 f13360 1"/>
              <a:gd name="f32403" fmla="*/ f27411 f13361 1"/>
              <a:gd name="f32404" fmla="*/ f27412 f13360 1"/>
              <a:gd name="f32405" fmla="*/ f27413 f13360 1"/>
              <a:gd name="f32406" fmla="*/ f27414 f13360 1"/>
              <a:gd name="f32407" fmla="*/ f27415 f13361 1"/>
              <a:gd name="f32408" fmla="*/ f27416 f13360 1"/>
              <a:gd name="f32409" fmla="*/ f27417 f13360 1"/>
              <a:gd name="f32410" fmla="*/ f27418 f13360 1"/>
              <a:gd name="f32411" fmla="*/ f27419 f13360 1"/>
              <a:gd name="f32412" fmla="*/ f27420 f13360 1"/>
              <a:gd name="f32413" fmla="*/ f27421 f13360 1"/>
              <a:gd name="f32414" fmla="*/ f27422 f13360 1"/>
              <a:gd name="f32415" fmla="*/ f27423 f13360 1"/>
              <a:gd name="f32416" fmla="*/ f27424 f13360 1"/>
              <a:gd name="f32417" fmla="*/ f27425 f13360 1"/>
              <a:gd name="f32418" fmla="*/ f27426 f13360 1"/>
              <a:gd name="f32419" fmla="*/ f27427 f13360 1"/>
              <a:gd name="f32420" fmla="*/ f27428 f13360 1"/>
              <a:gd name="f32421" fmla="*/ f27429 f13360 1"/>
              <a:gd name="f32422" fmla="*/ f27430 f13360 1"/>
              <a:gd name="f32423" fmla="*/ f27431 f13360 1"/>
              <a:gd name="f32424" fmla="*/ f27432 f13361 1"/>
              <a:gd name="f32425" fmla="*/ f27433 f13360 1"/>
              <a:gd name="f32426" fmla="*/ f27434 f13360 1"/>
              <a:gd name="f32427" fmla="*/ f27435 f13360 1"/>
              <a:gd name="f32428" fmla="*/ f27436 f13361 1"/>
              <a:gd name="f32429" fmla="*/ f27437 f13360 1"/>
              <a:gd name="f32430" fmla="*/ f27438 f13361 1"/>
              <a:gd name="f32431" fmla="*/ f27439 f13360 1"/>
              <a:gd name="f32432" fmla="*/ f27440 f13360 1"/>
              <a:gd name="f32433" fmla="*/ f27441 f13360 1"/>
              <a:gd name="f32434" fmla="*/ f27442 f13361 1"/>
              <a:gd name="f32435" fmla="*/ f27443 f13360 1"/>
              <a:gd name="f32436" fmla="*/ f27444 f13360 1"/>
              <a:gd name="f32437" fmla="*/ f27445 f13360 1"/>
              <a:gd name="f32438" fmla="*/ f27446 f13360 1"/>
              <a:gd name="f32439" fmla="*/ f27447 f13360 1"/>
              <a:gd name="f32440" fmla="*/ f27448 f13360 1"/>
              <a:gd name="f32441" fmla="*/ f27449 f13361 1"/>
              <a:gd name="f32442" fmla="*/ f27450 f13360 1"/>
              <a:gd name="f32443" fmla="*/ f27451 f13361 1"/>
              <a:gd name="f32444" fmla="*/ f27452 f13360 1"/>
              <a:gd name="f32445" fmla="*/ f27453 f13360 1"/>
              <a:gd name="f32446" fmla="*/ f27454 f13360 1"/>
              <a:gd name="f32447" fmla="*/ f27455 f13360 1"/>
              <a:gd name="f32448" fmla="*/ f27456 f13360 1"/>
              <a:gd name="f32449" fmla="*/ f27457 f13360 1"/>
              <a:gd name="f32450" fmla="*/ f27458 f13360 1"/>
              <a:gd name="f32451" fmla="*/ f27459 f13360 1"/>
              <a:gd name="f32452" fmla="*/ f27460 f13360 1"/>
              <a:gd name="f32453" fmla="*/ f27461 f13360 1"/>
              <a:gd name="f32454" fmla="*/ f27462 f13360 1"/>
              <a:gd name="f32455" fmla="*/ f27463 f13360 1"/>
              <a:gd name="f32456" fmla="*/ f27464 f13360 1"/>
              <a:gd name="f32457" fmla="*/ f27465 f13360 1"/>
              <a:gd name="f32458" fmla="*/ f27466 f13360 1"/>
              <a:gd name="f32459" fmla="*/ f27467 f13360 1"/>
              <a:gd name="f32460" fmla="*/ f27468 f13360 1"/>
              <a:gd name="f32461" fmla="*/ f27469 f13360 1"/>
              <a:gd name="f32462" fmla="*/ f27470 f13361 1"/>
              <a:gd name="f32463" fmla="*/ f27471 f13360 1"/>
              <a:gd name="f32464" fmla="*/ f27472 f13360 1"/>
              <a:gd name="f32465" fmla="*/ f27473 f13360 1"/>
              <a:gd name="f32466" fmla="*/ f27474 f13360 1"/>
              <a:gd name="f32467" fmla="*/ f27475 f13360 1"/>
              <a:gd name="f32468" fmla="*/ f27476 f13360 1"/>
              <a:gd name="f32469" fmla="*/ f27477 f13360 1"/>
              <a:gd name="f32470" fmla="*/ f27478 f13360 1"/>
              <a:gd name="f32471" fmla="*/ f27479 f13360 1"/>
              <a:gd name="f32472" fmla="*/ f27480 f13360 1"/>
              <a:gd name="f32473" fmla="*/ f27481 f13360 1"/>
              <a:gd name="f32474" fmla="*/ f27482 f13360 1"/>
              <a:gd name="f32475" fmla="*/ f27483 f13360 1"/>
              <a:gd name="f32476" fmla="*/ f27484 f13361 1"/>
              <a:gd name="f32477" fmla="*/ f27485 f13360 1"/>
              <a:gd name="f32478" fmla="*/ f27486 f13361 1"/>
              <a:gd name="f32479" fmla="*/ f27487 f13360 1"/>
              <a:gd name="f32480" fmla="*/ f27488 f13360 1"/>
              <a:gd name="f32481" fmla="*/ f27489 f13360 1"/>
              <a:gd name="f32482" fmla="*/ f27490 f13361 1"/>
              <a:gd name="f32483" fmla="*/ f27491 f13360 1"/>
              <a:gd name="f32484" fmla="*/ f27492 f13360 1"/>
              <a:gd name="f32485" fmla="*/ f27493 f13360 1"/>
              <a:gd name="f32486" fmla="*/ f27494 f13360 1"/>
              <a:gd name="f32487" fmla="*/ f27495 f13360 1"/>
              <a:gd name="f32488" fmla="*/ f27496 f13361 1"/>
              <a:gd name="f32489" fmla="*/ f27497 f13360 1"/>
              <a:gd name="f32490" fmla="*/ f27498 f13360 1"/>
              <a:gd name="f32491" fmla="*/ f27499 f13360 1"/>
              <a:gd name="f32492" fmla="*/ f27500 f13360 1"/>
              <a:gd name="f32493" fmla="*/ f27501 f13360 1"/>
              <a:gd name="f32494" fmla="*/ f27502 f13360 1"/>
              <a:gd name="f32495" fmla="*/ f27503 f13360 1"/>
              <a:gd name="f32496" fmla="*/ f27504 f13361 1"/>
              <a:gd name="f32497" fmla="*/ f27505 f13360 1"/>
              <a:gd name="f32498" fmla="*/ f27506 f13361 1"/>
              <a:gd name="f32499" fmla="*/ f27507 f13360 1"/>
              <a:gd name="f32500" fmla="*/ f27508 f13360 1"/>
              <a:gd name="f32501" fmla="*/ f27509 f13360 1"/>
              <a:gd name="f32502" fmla="*/ f27510 f13360 1"/>
              <a:gd name="f32503" fmla="*/ f27511 f13360 1"/>
              <a:gd name="f32504" fmla="*/ f27512 f13360 1"/>
              <a:gd name="f32505" fmla="*/ f27513 f13360 1"/>
              <a:gd name="f32506" fmla="*/ f27514 f13360 1"/>
              <a:gd name="f32507" fmla="*/ f27515 f13360 1"/>
              <a:gd name="f32508" fmla="*/ f27516 f13360 1"/>
              <a:gd name="f32509" fmla="*/ f27517 f13360 1"/>
              <a:gd name="f32510" fmla="*/ f27518 f13360 1"/>
              <a:gd name="f32511" fmla="*/ f27519 f13360 1"/>
              <a:gd name="f32512" fmla="*/ f27520 f13360 1"/>
              <a:gd name="f32513" fmla="*/ f27521 f13360 1"/>
              <a:gd name="f32514" fmla="*/ f27522 f13360 1"/>
              <a:gd name="f32515" fmla="*/ f27523 f13360 1"/>
              <a:gd name="f32516" fmla="*/ f27524 f13360 1"/>
              <a:gd name="f32517" fmla="*/ f27525 f13361 1"/>
              <a:gd name="f32518" fmla="*/ f27526 f13360 1"/>
              <a:gd name="f32519" fmla="*/ f27527 f13360 1"/>
              <a:gd name="f32520" fmla="*/ f27528 f13360 1"/>
              <a:gd name="f32521" fmla="*/ f27529 f13360 1"/>
              <a:gd name="f32522" fmla="*/ f27530 f13360 1"/>
              <a:gd name="f32523" fmla="*/ f27531 f13360 1"/>
              <a:gd name="f32524" fmla="*/ f27532 f13360 1"/>
              <a:gd name="f32525" fmla="*/ f27533 f13360 1"/>
              <a:gd name="f32526" fmla="*/ f27534 f13360 1"/>
              <a:gd name="f32527" fmla="*/ f27535 f13360 1"/>
              <a:gd name="f32528" fmla="*/ f27536 f13360 1"/>
              <a:gd name="f32529" fmla="*/ f27537 f13360 1"/>
              <a:gd name="f32530" fmla="*/ f27538 f13360 1"/>
              <a:gd name="f32531" fmla="*/ f27539 f13360 1"/>
              <a:gd name="f32532" fmla="*/ f27540 f13360 1"/>
              <a:gd name="f32533" fmla="*/ f27541 f13360 1"/>
              <a:gd name="f32534" fmla="*/ f27542 f13360 1"/>
              <a:gd name="f32535" fmla="*/ f27543 f13360 1"/>
              <a:gd name="f32536" fmla="*/ f27544 f13360 1"/>
              <a:gd name="f32537" fmla="*/ f27545 f13361 1"/>
              <a:gd name="f32538" fmla="*/ f27546 f13360 1"/>
              <a:gd name="f32539" fmla="*/ f27547 f13360 1"/>
              <a:gd name="f32540" fmla="*/ f27548 f13360 1"/>
              <a:gd name="f32541" fmla="*/ f27549 f13360 1"/>
              <a:gd name="f32542" fmla="*/ f27550 f13360 1"/>
              <a:gd name="f32543" fmla="*/ f27551 f13360 1"/>
              <a:gd name="f32544" fmla="*/ f27552 f13360 1"/>
              <a:gd name="f32545" fmla="*/ f27553 f13360 1"/>
              <a:gd name="f32546" fmla="*/ f27554 f13361 1"/>
              <a:gd name="f32547" fmla="*/ f27555 f13361 1"/>
              <a:gd name="f32548" fmla="*/ f27556 f13360 1"/>
              <a:gd name="f32549" fmla="*/ f27557 f13360 1"/>
              <a:gd name="f32550" fmla="*/ f27558 f13360 1"/>
              <a:gd name="f32551" fmla="*/ f27559 f13360 1"/>
              <a:gd name="f32552" fmla="*/ f27560 f13361 1"/>
              <a:gd name="f32553" fmla="*/ f27561 f13360 1"/>
              <a:gd name="f32554" fmla="*/ f27562 f13361 1"/>
              <a:gd name="f32555" fmla="*/ f27563 f13360 1"/>
              <a:gd name="f32556" fmla="*/ f27564 f13360 1"/>
              <a:gd name="f32557" fmla="*/ f27565 f13360 1"/>
              <a:gd name="f32558" fmla="*/ f27566 f13360 1"/>
              <a:gd name="f32559" fmla="*/ f27567 f13361 1"/>
              <a:gd name="f32560" fmla="*/ f27568 f13360 1"/>
              <a:gd name="f32561" fmla="*/ f27569 f13361 1"/>
              <a:gd name="f32562" fmla="*/ f27570 f13360 1"/>
              <a:gd name="f32563" fmla="*/ f27571 f13361 1"/>
              <a:gd name="f32564" fmla="*/ f27572 f13360 1"/>
              <a:gd name="f32565" fmla="*/ f27573 f13361 1"/>
              <a:gd name="f32566" fmla="*/ f27574 f13360 1"/>
              <a:gd name="f32567" fmla="*/ f27575 f13360 1"/>
              <a:gd name="f32568" fmla="*/ f27576 f13361 1"/>
              <a:gd name="f32569" fmla="*/ f27577 f13360 1"/>
              <a:gd name="f32570" fmla="*/ f27578 f13360 1"/>
              <a:gd name="f32571" fmla="*/ f27579 f13360 1"/>
              <a:gd name="f32572" fmla="*/ f27580 f13360 1"/>
              <a:gd name="f32573" fmla="*/ f27581 f13361 1"/>
              <a:gd name="f32574" fmla="*/ f27582 f13360 1"/>
              <a:gd name="f32575" fmla="*/ f27583 f13360 1"/>
              <a:gd name="f32576" fmla="*/ f27584 f13360 1"/>
              <a:gd name="f32577" fmla="*/ f27585 f13360 1"/>
              <a:gd name="f32578" fmla="*/ f27586 f13360 1"/>
              <a:gd name="f32579" fmla="*/ f27587 f13360 1"/>
              <a:gd name="f32580" fmla="*/ f27588 f13360 1"/>
              <a:gd name="f32581" fmla="*/ f27589 f13360 1"/>
              <a:gd name="f32582" fmla="*/ f27590 f13360 1"/>
              <a:gd name="f32583" fmla="*/ f27591 f13360 1"/>
              <a:gd name="f32584" fmla="*/ f27592 f13360 1"/>
              <a:gd name="f32585" fmla="*/ f27593 f13360 1"/>
              <a:gd name="f32586" fmla="*/ f27594 f13360 1"/>
              <a:gd name="f32587" fmla="*/ f27595 f13360 1"/>
              <a:gd name="f32588" fmla="*/ f27596 f13360 1"/>
              <a:gd name="f32589" fmla="*/ f27597 f13360 1"/>
              <a:gd name="f32590" fmla="*/ f27598 f13360 1"/>
              <a:gd name="f32591" fmla="*/ f27599 f13360 1"/>
              <a:gd name="f32592" fmla="*/ f27600 f13361 1"/>
              <a:gd name="f32593" fmla="*/ f27601 f13360 1"/>
              <a:gd name="f32594" fmla="*/ f27602 f13360 1"/>
              <a:gd name="f32595" fmla="*/ f27603 f13360 1"/>
              <a:gd name="f32596" fmla="*/ f27604 f13360 1"/>
              <a:gd name="f32597" fmla="*/ f27605 f13360 1"/>
              <a:gd name="f32598" fmla="*/ f27606 f13360 1"/>
              <a:gd name="f32599" fmla="*/ f27607 f13360 1"/>
              <a:gd name="f32600" fmla="*/ f27608 f13360 1"/>
              <a:gd name="f32601" fmla="*/ f27609 f13360 1"/>
              <a:gd name="f32602" fmla="*/ f27610 f13360 1"/>
              <a:gd name="f32603" fmla="*/ f27611 f13361 1"/>
              <a:gd name="f32604" fmla="*/ f27612 f13360 1"/>
              <a:gd name="f32605" fmla="*/ f27613 f13360 1"/>
              <a:gd name="f32606" fmla="*/ f27614 f13361 1"/>
              <a:gd name="f32607" fmla="*/ f27615 f13360 1"/>
              <a:gd name="f32608" fmla="*/ f27616 f13360 1"/>
              <a:gd name="f32609" fmla="*/ f27617 f13361 1"/>
              <a:gd name="f32610" fmla="*/ f27618 f13360 1"/>
              <a:gd name="f32611" fmla="*/ f27619 f13361 1"/>
              <a:gd name="f32612" fmla="*/ f27620 f13360 1"/>
              <a:gd name="f32613" fmla="*/ f27621 f13360 1"/>
              <a:gd name="f32614" fmla="*/ f27622 f13361 1"/>
              <a:gd name="f32615" fmla="*/ f27623 f13361 1"/>
              <a:gd name="f32616" fmla="*/ f27624 f13360 1"/>
              <a:gd name="f32617" fmla="*/ f27625 f13360 1"/>
              <a:gd name="f32618" fmla="*/ f27626 f13360 1"/>
              <a:gd name="f32619" fmla="*/ f27627 f13360 1"/>
              <a:gd name="f32620" fmla="*/ f27628 f13361 1"/>
              <a:gd name="f32621" fmla="*/ f27629 f13360 1"/>
              <a:gd name="f32622" fmla="*/ f27630 f13360 1"/>
              <a:gd name="f32623" fmla="*/ f27631 f13360 1"/>
              <a:gd name="f32624" fmla="*/ f27632 f13360 1"/>
              <a:gd name="f32625" fmla="*/ f27633 f13361 1"/>
              <a:gd name="f32626" fmla="*/ f27634 f13360 1"/>
              <a:gd name="f32627" fmla="*/ f27635 f13360 1"/>
              <a:gd name="f32628" fmla="*/ f27636 f13360 1"/>
              <a:gd name="f32629" fmla="*/ f27637 f13361 1"/>
              <a:gd name="f32630" fmla="*/ f27638 f13360 1"/>
              <a:gd name="f32631" fmla="*/ f27639 f13360 1"/>
              <a:gd name="f32632" fmla="*/ f27640 f13360 1"/>
              <a:gd name="f32633" fmla="*/ f27641 f13360 1"/>
              <a:gd name="f32634" fmla="*/ f27642 f13361 1"/>
              <a:gd name="f32635" fmla="*/ f27643 f13360 1"/>
              <a:gd name="f32636" fmla="*/ f27644 f13360 1"/>
              <a:gd name="f32637" fmla="*/ f27645 f13360 1"/>
              <a:gd name="f32638" fmla="*/ f27646 f13360 1"/>
              <a:gd name="f32639" fmla="*/ f27647 f13360 1"/>
              <a:gd name="f32640" fmla="*/ f27648 f13360 1"/>
              <a:gd name="f32641" fmla="*/ f27649 f13360 1"/>
              <a:gd name="f32642" fmla="*/ f27650 f13360 1"/>
              <a:gd name="f32643" fmla="*/ f27651 f13360 1"/>
              <a:gd name="f32644" fmla="*/ f27652 f13360 1"/>
              <a:gd name="f32645" fmla="*/ f27653 f13361 1"/>
              <a:gd name="f32646" fmla="*/ f27654 f13360 1"/>
              <a:gd name="f32647" fmla="*/ f27655 f13360 1"/>
              <a:gd name="f32648" fmla="*/ f27656 f13360 1"/>
              <a:gd name="f32649" fmla="*/ f27657 f13360 1"/>
              <a:gd name="f32650" fmla="*/ f27658 f13360 1"/>
              <a:gd name="f32651" fmla="*/ f27659 f13360 1"/>
              <a:gd name="f32652" fmla="*/ f27660 f13360 1"/>
              <a:gd name="f32653" fmla="*/ f27661 f13360 1"/>
              <a:gd name="f32654" fmla="*/ f27662 f13360 1"/>
              <a:gd name="f32655" fmla="*/ f27663 f13360 1"/>
              <a:gd name="f32656" fmla="*/ f27664 f13361 1"/>
              <a:gd name="f32657" fmla="*/ f27665 f13360 1"/>
              <a:gd name="f32658" fmla="*/ f27666 f13360 1"/>
              <a:gd name="f32659" fmla="*/ f27667 f13360 1"/>
              <a:gd name="f32660" fmla="*/ f27668 f13360 1"/>
              <a:gd name="f32661" fmla="*/ f27669 f13360 1"/>
              <a:gd name="f32662" fmla="*/ f27670 f13360 1"/>
              <a:gd name="f32663" fmla="*/ f27671 f13360 1"/>
              <a:gd name="f32664" fmla="*/ f27672 f13360 1"/>
              <a:gd name="f32665" fmla="*/ f27673 f13360 1"/>
              <a:gd name="f32666" fmla="*/ f27674 f13360 1"/>
              <a:gd name="f32667" fmla="*/ f27675 f13360 1"/>
              <a:gd name="f32668" fmla="*/ f27676 f13361 1"/>
              <a:gd name="f32669" fmla="*/ f27677 f13360 1"/>
              <a:gd name="f32670" fmla="*/ f27678 f13361 1"/>
              <a:gd name="f32671" fmla="*/ f27679 f13360 1"/>
              <a:gd name="f32672" fmla="*/ f27680 f13360 1"/>
              <a:gd name="f32673" fmla="*/ f27681 f13360 1"/>
              <a:gd name="f32674" fmla="*/ f27682 f13360 1"/>
              <a:gd name="f32675" fmla="*/ f27683 f13360 1"/>
              <a:gd name="f32676" fmla="*/ f27684 f13360 1"/>
              <a:gd name="f32677" fmla="*/ f27685 f13360 1"/>
              <a:gd name="f32678" fmla="*/ f27686 f13360 1"/>
              <a:gd name="f32679" fmla="*/ f27687 f13360 1"/>
              <a:gd name="f32680" fmla="*/ f27688 f13360 1"/>
              <a:gd name="f32681" fmla="*/ f27689 f13360 1"/>
              <a:gd name="f32682" fmla="*/ f27690 f13360 1"/>
              <a:gd name="f32683" fmla="*/ f27691 f13360 1"/>
              <a:gd name="f32684" fmla="*/ f27692 f13360 1"/>
              <a:gd name="f32685" fmla="*/ f27693 f13360 1"/>
              <a:gd name="f32686" fmla="*/ f27694 f13360 1"/>
              <a:gd name="f32687" fmla="*/ f27695 f13360 1"/>
              <a:gd name="f32688" fmla="*/ f27696 f13360 1"/>
              <a:gd name="f32689" fmla="*/ f27697 f13361 1"/>
              <a:gd name="f32690" fmla="*/ f27698 f13360 1"/>
              <a:gd name="f32691" fmla="*/ f27699 f13360 1"/>
              <a:gd name="f32692" fmla="*/ f27700 f13360 1"/>
              <a:gd name="f32693" fmla="*/ f27701 f13360 1"/>
              <a:gd name="f32694" fmla="*/ f27702 f13360 1"/>
              <a:gd name="f32695" fmla="*/ f27703 f13360 1"/>
              <a:gd name="f32696" fmla="*/ f27704 f13360 1"/>
              <a:gd name="f32697" fmla="*/ f27705 f13360 1"/>
              <a:gd name="f32698" fmla="*/ f27706 f13360 1"/>
              <a:gd name="f32699" fmla="*/ f27707 f13360 1"/>
              <a:gd name="f32700" fmla="*/ f27708 f13360 1"/>
              <a:gd name="f32701" fmla="*/ f27709 f13361 1"/>
              <a:gd name="f32702" fmla="*/ f27710 f13360 1"/>
              <a:gd name="f32703" fmla="*/ f27711 f13361 1"/>
              <a:gd name="f32704" fmla="*/ f27712 f13360 1"/>
              <a:gd name="f32705" fmla="*/ f27713 f13360 1"/>
              <a:gd name="f32706" fmla="*/ f27714 f13361 1"/>
              <a:gd name="f32707" fmla="*/ f27715 f13360 1"/>
              <a:gd name="f32708" fmla="*/ f27716 f13360 1"/>
              <a:gd name="f32709" fmla="*/ f27717 f13360 1"/>
              <a:gd name="f32710" fmla="*/ f27718 f13360 1"/>
              <a:gd name="f32711" fmla="*/ f27719 f13360 1"/>
              <a:gd name="f32712" fmla="*/ f27720 f13360 1"/>
              <a:gd name="f32713" fmla="*/ f27721 f13360 1"/>
              <a:gd name="f32714" fmla="*/ f27722 f13360 1"/>
              <a:gd name="f32715" fmla="*/ f27723 f13360 1"/>
              <a:gd name="f32716" fmla="*/ f27724 f13360 1"/>
              <a:gd name="f32717" fmla="*/ f27725 f13360 1"/>
              <a:gd name="f32718" fmla="*/ f27726 f13360 1"/>
              <a:gd name="f32719" fmla="*/ f27727 f13360 1"/>
              <a:gd name="f32720" fmla="*/ f27728 f13360 1"/>
              <a:gd name="f32721" fmla="*/ f27729 f13360 1"/>
              <a:gd name="f32722" fmla="*/ f27730 f13360 1"/>
              <a:gd name="f32723" fmla="*/ f27731 f13361 1"/>
              <a:gd name="f32724" fmla="*/ f27732 f13360 1"/>
              <a:gd name="f32725" fmla="*/ f27733 f13361 1"/>
              <a:gd name="f32726" fmla="*/ f27734 f13360 1"/>
              <a:gd name="f32727" fmla="*/ f27735 f13360 1"/>
              <a:gd name="f32728" fmla="*/ f27736 f13360 1"/>
              <a:gd name="f32729" fmla="*/ f27737 f13360 1"/>
              <a:gd name="f32730" fmla="*/ f27738 f13360 1"/>
              <a:gd name="f32731" fmla="*/ f27739 f13360 1"/>
              <a:gd name="f32732" fmla="*/ f27740 f13360 1"/>
              <a:gd name="f32733" fmla="*/ f27741 f13360 1"/>
              <a:gd name="f32734" fmla="*/ f27742 f13360 1"/>
              <a:gd name="f32735" fmla="*/ f27743 f13360 1"/>
              <a:gd name="f32736" fmla="*/ f27744 f13360 1"/>
              <a:gd name="f32737" fmla="*/ f27745 f13360 1"/>
              <a:gd name="f32738" fmla="*/ f27746 f13360 1"/>
              <a:gd name="f32739" fmla="*/ f27747 f13360 1"/>
              <a:gd name="f32740" fmla="*/ f27748 f13360 1"/>
              <a:gd name="f32741" fmla="*/ f27749 f13360 1"/>
              <a:gd name="f32742" fmla="*/ f27750 f13361 1"/>
              <a:gd name="f32743" fmla="*/ f27751 f13360 1"/>
              <a:gd name="f32744" fmla="*/ f27752 f13360 1"/>
              <a:gd name="f32745" fmla="*/ f27753 f13360 1"/>
              <a:gd name="f32746" fmla="*/ f27754 f13361 1"/>
              <a:gd name="f32747" fmla="*/ f27755 f13360 1"/>
              <a:gd name="f32748" fmla="*/ f27756 f13361 1"/>
              <a:gd name="f32749" fmla="*/ f27757 f13360 1"/>
              <a:gd name="f32750" fmla="*/ f27758 f13360 1"/>
              <a:gd name="f32751" fmla="*/ f27759 f13360 1"/>
              <a:gd name="f32752" fmla="*/ f27760 f13361 1"/>
              <a:gd name="f32753" fmla="*/ f27761 f13360 1"/>
              <a:gd name="f32754" fmla="*/ f27762 f13361 1"/>
              <a:gd name="f32755" fmla="*/ f27763 f13360 1"/>
              <a:gd name="f32756" fmla="*/ f27764 f13360 1"/>
              <a:gd name="f32757" fmla="*/ f27765 f13360 1"/>
              <a:gd name="f32758" fmla="*/ f27766 f13360 1"/>
              <a:gd name="f32759" fmla="*/ f27767 f13360 1"/>
              <a:gd name="f32760" fmla="*/ f27768 f13360 1"/>
              <a:gd name="f32761" fmla="*/ f27769 f13360 1"/>
              <a:gd name="f32762" fmla="*/ f27770 f13360 1"/>
              <a:gd name="f32763" fmla="*/ f27771 f13360 1"/>
              <a:gd name="f32764" fmla="*/ f27772 f13360 1"/>
              <a:gd name="f32765" fmla="*/ f27773 f13360 1"/>
              <a:gd name="f32766" fmla="*/ f27774 f13360 1"/>
              <a:gd name="f32767" fmla="*/ f27775 f13361 1"/>
              <a:gd name="f32768" fmla="*/ f27776 f13361 1"/>
              <a:gd name="f32769" fmla="*/ f27777 f13360 1"/>
              <a:gd name="f32770" fmla="*/ f27778 f13361 1"/>
              <a:gd name="f32771" fmla="*/ f27779 f13360 1"/>
              <a:gd name="f32772" fmla="*/ f27780 f13360 1"/>
              <a:gd name="f32773" fmla="*/ f27781 f13360 1"/>
              <a:gd name="f32774" fmla="*/ f27782 f13360 1"/>
              <a:gd name="f32775" fmla="*/ f27783 f13360 1"/>
              <a:gd name="f32776" fmla="*/ f27784 f13360 1"/>
              <a:gd name="f32777" fmla="*/ f27785 f13360 1"/>
              <a:gd name="f32778" fmla="*/ f27786 f13360 1"/>
              <a:gd name="f32779" fmla="*/ f27787 f13360 1"/>
              <a:gd name="f32780" fmla="*/ f27788 f13360 1"/>
              <a:gd name="f32781" fmla="*/ f27789 f13360 1"/>
              <a:gd name="f32782" fmla="*/ f27790 f13360 1"/>
              <a:gd name="f32783" fmla="*/ f27791 f13360 1"/>
              <a:gd name="f32784" fmla="*/ f27792 f13360 1"/>
              <a:gd name="f32785" fmla="*/ f27793 f13360 1"/>
              <a:gd name="f32786" fmla="*/ f27794 f13360 1"/>
              <a:gd name="f32787" fmla="*/ f27795 f13360 1"/>
              <a:gd name="f32788" fmla="*/ f27796 f13360 1"/>
              <a:gd name="f32789" fmla="*/ f27797 f13360 1"/>
              <a:gd name="f32790" fmla="*/ f27798 f13361 1"/>
              <a:gd name="f32791" fmla="*/ f27799 f13360 1"/>
              <a:gd name="f32792" fmla="*/ f27800 f13361 1"/>
              <a:gd name="f32793" fmla="*/ f27801 f13360 1"/>
              <a:gd name="f32794" fmla="*/ f27802 f13360 1"/>
              <a:gd name="f32795" fmla="*/ f27803 f13360 1"/>
              <a:gd name="f32796" fmla="*/ f27804 f13360 1"/>
              <a:gd name="f32797" fmla="*/ f27805 f13360 1"/>
              <a:gd name="f32798" fmla="*/ f27806 f13360 1"/>
              <a:gd name="f32799" fmla="*/ f27807 f13360 1"/>
              <a:gd name="f32800" fmla="*/ f27808 f13360 1"/>
              <a:gd name="f32801" fmla="*/ f27809 f13360 1"/>
              <a:gd name="f32802" fmla="*/ f27810 f13360 1"/>
              <a:gd name="f32803" fmla="*/ f27811 f13360 1"/>
              <a:gd name="f32804" fmla="*/ f27812 f13360 1"/>
              <a:gd name="f32805" fmla="*/ f27813 f13360 1"/>
              <a:gd name="f32806" fmla="*/ f27814 f13360 1"/>
              <a:gd name="f32807" fmla="*/ f27815 f13360 1"/>
              <a:gd name="f32808" fmla="*/ f27816 f13360 1"/>
              <a:gd name="f32809" fmla="*/ f27817 f13361 1"/>
              <a:gd name="f32810" fmla="*/ f27818 f13360 1"/>
              <a:gd name="f32811" fmla="*/ f27819 f13360 1"/>
              <a:gd name="f32812" fmla="*/ f27820 f13360 1"/>
              <a:gd name="f32813" fmla="*/ f27821 f13361 1"/>
              <a:gd name="f32814" fmla="*/ f27822 f13360 1"/>
              <a:gd name="f32815" fmla="*/ f27823 f13361 1"/>
              <a:gd name="f32816" fmla="*/ f27824 f13360 1"/>
              <a:gd name="f32817" fmla="*/ f27825 f13361 1"/>
              <a:gd name="f32818" fmla="*/ f27826 f13360 1"/>
              <a:gd name="f32819" fmla="*/ f27827 f13361 1"/>
              <a:gd name="f32820" fmla="*/ f27828 f13360 1"/>
              <a:gd name="f32821" fmla="*/ f27829 f13360 1"/>
              <a:gd name="f32822" fmla="*/ f27830 f13360 1"/>
              <a:gd name="f32823" fmla="*/ f27831 f13361 1"/>
              <a:gd name="f32824" fmla="*/ f27832 f13360 1"/>
              <a:gd name="f32825" fmla="*/ f27833 f13361 1"/>
              <a:gd name="f32826" fmla="*/ f27834 f13361 1"/>
              <a:gd name="f32827" fmla="*/ f27835 f13361 1"/>
              <a:gd name="f32828" fmla="*/ f27836 f13360 1"/>
              <a:gd name="f32829" fmla="*/ f27837 f13361 1"/>
              <a:gd name="f32830" fmla="*/ f27838 f13360 1"/>
              <a:gd name="f32831" fmla="*/ f27839 f13360 1"/>
              <a:gd name="f32832" fmla="*/ f27840 f13361 1"/>
              <a:gd name="f32833" fmla="*/ f27841 f13360 1"/>
              <a:gd name="f32834" fmla="*/ f27842 f13360 1"/>
              <a:gd name="f32835" fmla="*/ f27843 f13360 1"/>
              <a:gd name="f32836" fmla="*/ f27844 f13360 1"/>
              <a:gd name="f32837" fmla="*/ f27845 f13360 1"/>
              <a:gd name="f32838" fmla="*/ f27846 f13360 1"/>
              <a:gd name="f32839" fmla="*/ f27847 f13360 1"/>
              <a:gd name="f32840" fmla="*/ f27848 f13360 1"/>
              <a:gd name="f32841" fmla="*/ f27849 f13360 1"/>
              <a:gd name="f32842" fmla="*/ f27850 f13360 1"/>
              <a:gd name="f32843" fmla="*/ f27851 f13360 1"/>
              <a:gd name="f32844" fmla="*/ f27852 f13360 1"/>
              <a:gd name="f32845" fmla="*/ f27853 f13360 1"/>
              <a:gd name="f32846" fmla="*/ f27854 f13360 1"/>
              <a:gd name="f32847" fmla="*/ f27855 f13360 1"/>
              <a:gd name="f32848" fmla="*/ f27856 f13360 1"/>
              <a:gd name="f32849" fmla="*/ f27857 f13360 1"/>
              <a:gd name="f32850" fmla="*/ f27858 f13360 1"/>
              <a:gd name="f32851" fmla="*/ f27859 f13360 1"/>
              <a:gd name="f32852" fmla="*/ f27860 f13360 1"/>
              <a:gd name="f32853" fmla="*/ f27861 f13360 1"/>
              <a:gd name="f32854" fmla="*/ f27862 f13360 1"/>
              <a:gd name="f32855" fmla="*/ f27863 f13360 1"/>
              <a:gd name="f32856" fmla="*/ f27864 f13360 1"/>
              <a:gd name="f32857" fmla="*/ f27865 f13360 1"/>
              <a:gd name="f32858" fmla="*/ f27866 f13361 1"/>
              <a:gd name="f32859" fmla="*/ f27867 f13360 1"/>
              <a:gd name="f32860" fmla="*/ f27868 f13361 1"/>
              <a:gd name="f32861" fmla="*/ f27869 f13360 1"/>
              <a:gd name="f32862" fmla="*/ f27870 f13360 1"/>
              <a:gd name="f32863" fmla="*/ f27871 f13360 1"/>
              <a:gd name="f32864" fmla="*/ f27872 f13360 1"/>
              <a:gd name="f32865" fmla="*/ f27873 f13360 1"/>
              <a:gd name="f32866" fmla="*/ f27874 f13360 1"/>
              <a:gd name="f32867" fmla="*/ f27875 f13360 1"/>
              <a:gd name="f32868" fmla="*/ f27876 f13360 1"/>
              <a:gd name="f32869" fmla="*/ f27877 f13360 1"/>
              <a:gd name="f32870" fmla="*/ f27878 f13360 1"/>
              <a:gd name="f32871" fmla="*/ f27879 f13360 1"/>
              <a:gd name="f32872" fmla="*/ f27880 f13360 1"/>
              <a:gd name="f32873" fmla="*/ f27881 f13360 1"/>
              <a:gd name="f32874" fmla="*/ f27882 f13360 1"/>
              <a:gd name="f32875" fmla="*/ f27883 f13360 1"/>
              <a:gd name="f32876" fmla="*/ f27884 f13360 1"/>
              <a:gd name="f32877" fmla="*/ f27885 f13360 1"/>
              <a:gd name="f32878" fmla="*/ f27886 f13360 1"/>
              <a:gd name="f32879" fmla="*/ f27887 f13360 1"/>
              <a:gd name="f32880" fmla="*/ f27888 f13360 1"/>
              <a:gd name="f32881" fmla="*/ f27889 f13360 1"/>
              <a:gd name="f32882" fmla="*/ f27890 f13360 1"/>
              <a:gd name="f32883" fmla="*/ f27891 f13360 1"/>
              <a:gd name="f32884" fmla="*/ f27892 f13360 1"/>
              <a:gd name="f32885" fmla="*/ f27893 f13360 1"/>
              <a:gd name="f32886" fmla="*/ f27894 f13360 1"/>
              <a:gd name="f32887" fmla="*/ f27895 f13360 1"/>
              <a:gd name="f32888" fmla="*/ f27896 f13360 1"/>
              <a:gd name="f32889" fmla="*/ f27897 f13360 1"/>
              <a:gd name="f32890" fmla="*/ f27898 f13360 1"/>
              <a:gd name="f32891" fmla="*/ f27899 f13360 1"/>
              <a:gd name="f32892" fmla="*/ f27900 f13360 1"/>
              <a:gd name="f32893" fmla="*/ f27901 f13360 1"/>
              <a:gd name="f32894" fmla="*/ f27902 f13360 1"/>
              <a:gd name="f32895" fmla="*/ f27903 f13360 1"/>
              <a:gd name="f32896" fmla="*/ f27904 f13360 1"/>
              <a:gd name="f32897" fmla="*/ f27905 f13360 1"/>
              <a:gd name="f32898" fmla="*/ f27906 f13360 1"/>
              <a:gd name="f32899" fmla="*/ f27907 f13360 1"/>
              <a:gd name="f32900" fmla="*/ f27908 f13360 1"/>
              <a:gd name="f32901" fmla="*/ f27909 f13360 1"/>
              <a:gd name="f32902" fmla="*/ f27910 f13360 1"/>
              <a:gd name="f32903" fmla="*/ f27911 f13360 1"/>
              <a:gd name="f32904" fmla="*/ f27912 f13361 1"/>
              <a:gd name="f32905" fmla="*/ f27913 f13361 1"/>
              <a:gd name="f32906" fmla="*/ f27914 f13360 1"/>
              <a:gd name="f32907" fmla="*/ f27915 f13360 1"/>
              <a:gd name="f32908" fmla="*/ f27916 f13360 1"/>
              <a:gd name="f32909" fmla="*/ f27917 f13360 1"/>
              <a:gd name="f32910" fmla="*/ f27918 f13360 1"/>
              <a:gd name="f32911" fmla="*/ f27919 f13360 1"/>
              <a:gd name="f32912" fmla="*/ f27920 f13360 1"/>
              <a:gd name="f32913" fmla="*/ f27921 f13360 1"/>
              <a:gd name="f32914" fmla="*/ f27922 f13360 1"/>
              <a:gd name="f32915" fmla="*/ f27923 f13360 1"/>
              <a:gd name="f32916" fmla="*/ f27924 f13360 1"/>
              <a:gd name="f32917" fmla="*/ f27925 f13360 1"/>
              <a:gd name="f32918" fmla="*/ f27926 f13360 1"/>
              <a:gd name="f32919" fmla="*/ f27927 f13360 1"/>
              <a:gd name="f32920" fmla="*/ f27928 f13360 1"/>
              <a:gd name="f32921" fmla="*/ f27929 f13360 1"/>
              <a:gd name="f32922" fmla="*/ f27930 f13360 1"/>
              <a:gd name="f32923" fmla="*/ f27931 f13360 1"/>
              <a:gd name="f32924" fmla="*/ f27932 f13360 1"/>
              <a:gd name="f32925" fmla="*/ f27933 f13360 1"/>
              <a:gd name="f32926" fmla="*/ f27934 f13361 1"/>
              <a:gd name="f32927" fmla="*/ f27935 f13360 1"/>
              <a:gd name="f32928" fmla="*/ f27936 f13360 1"/>
              <a:gd name="f32929" fmla="*/ f27937 f13360 1"/>
              <a:gd name="f32930" fmla="*/ f27938 f13360 1"/>
              <a:gd name="f32931" fmla="*/ f27939 f13360 1"/>
              <a:gd name="f32932" fmla="*/ f27940 f13360 1"/>
              <a:gd name="f32933" fmla="*/ f27941 f13360 1"/>
              <a:gd name="f32934" fmla="*/ f27942 f13360 1"/>
              <a:gd name="f32935" fmla="*/ f27943 f13360 1"/>
              <a:gd name="f32936" fmla="*/ f27944 f13360 1"/>
              <a:gd name="f32937" fmla="*/ f27945 f13360 1"/>
              <a:gd name="f32938" fmla="*/ f27946 f13360 1"/>
              <a:gd name="f32939" fmla="*/ f27947 f13360 1"/>
              <a:gd name="f32940" fmla="*/ f27948 f13360 1"/>
              <a:gd name="f32941" fmla="*/ f27949 f13360 1"/>
              <a:gd name="f32942" fmla="*/ f27950 f13360 1"/>
              <a:gd name="f32943" fmla="*/ f27951 f13360 1"/>
              <a:gd name="f32944" fmla="*/ f27952 f13360 1"/>
              <a:gd name="f32945" fmla="*/ f27953 f13360 1"/>
              <a:gd name="f32946" fmla="*/ f27954 f13361 1"/>
              <a:gd name="f32947" fmla="*/ f27955 f13360 1"/>
              <a:gd name="f32948" fmla="*/ f27956 f13361 1"/>
              <a:gd name="f32949" fmla="*/ f27957 f13360 1"/>
              <a:gd name="f32950" fmla="*/ f27958 f13360 1"/>
              <a:gd name="f32951" fmla="*/ f27959 f13360 1"/>
              <a:gd name="f32952" fmla="*/ f27960 f13360 1"/>
              <a:gd name="f32953" fmla="*/ f27961 f13361 1"/>
              <a:gd name="f32954" fmla="*/ f27962 f13360 1"/>
              <a:gd name="f32955" fmla="*/ f27963 f13361 1"/>
              <a:gd name="f32956" fmla="*/ f27964 f13360 1"/>
              <a:gd name="f32957" fmla="*/ f27965 f13360 1"/>
              <a:gd name="f32958" fmla="*/ f27966 f13360 1"/>
              <a:gd name="f32959" fmla="*/ f27967 f13360 1"/>
              <a:gd name="f32960" fmla="*/ f27968 f13361 1"/>
              <a:gd name="f32961" fmla="*/ f27969 f13360 1"/>
              <a:gd name="f32962" fmla="*/ f27970 f13360 1"/>
              <a:gd name="f32963" fmla="*/ f27971 f13360 1"/>
              <a:gd name="f32964" fmla="*/ f27972 f13361 1"/>
              <a:gd name="f32965" fmla="*/ f27973 f13360 1"/>
              <a:gd name="f32966" fmla="*/ f27974 f13360 1"/>
              <a:gd name="f32967" fmla="*/ f27975 f13360 1"/>
              <a:gd name="f32968" fmla="*/ f27976 f13360 1"/>
              <a:gd name="f32969" fmla="*/ f27977 f13361 1"/>
              <a:gd name="f32970" fmla="*/ f27978 f13360 1"/>
              <a:gd name="f32971" fmla="*/ f27979 f13360 1"/>
              <a:gd name="f32972" fmla="*/ f27980 f13360 1"/>
              <a:gd name="f32973" fmla="*/ f27981 f13360 1"/>
              <a:gd name="f32974" fmla="*/ f27982 f13361 1"/>
              <a:gd name="f32975" fmla="*/ f27983 f13360 1"/>
              <a:gd name="f32976" fmla="*/ f27984 f13360 1"/>
              <a:gd name="f32977" fmla="*/ f27985 f13360 1"/>
              <a:gd name="f32978" fmla="*/ f27986 f13360 1"/>
              <a:gd name="f32979" fmla="*/ f27987 f13361 1"/>
              <a:gd name="f32980" fmla="*/ f27988 f13360 1"/>
              <a:gd name="f32981" fmla="*/ f27989 f13360 1"/>
              <a:gd name="f32982" fmla="*/ f27990 f13360 1"/>
              <a:gd name="f32983" fmla="*/ f27991 f13360 1"/>
              <a:gd name="f32984" fmla="*/ f27992 f13360 1"/>
              <a:gd name="f32985" fmla="*/ f27993 f13360 1"/>
              <a:gd name="f32986" fmla="*/ f27994 f13360 1"/>
              <a:gd name="f32987" fmla="*/ f27995 f13360 1"/>
              <a:gd name="f32988" fmla="*/ f27996 f13360 1"/>
              <a:gd name="f32989" fmla="*/ f27997 f13360 1"/>
              <a:gd name="f32990" fmla="*/ f27998 f13361 1"/>
              <a:gd name="f32991" fmla="*/ f27999 f13360 1"/>
              <a:gd name="f32992" fmla="*/ f28000 f13360 1"/>
              <a:gd name="f32993" fmla="*/ f28001 f13361 1"/>
              <a:gd name="f32994" fmla="*/ f28002 f13360 1"/>
              <a:gd name="f32995" fmla="*/ f28003 f13361 1"/>
              <a:gd name="f32996" fmla="*/ f28004 f13360 1"/>
              <a:gd name="f32997" fmla="*/ f28005 f13360 1"/>
              <a:gd name="f32998" fmla="*/ f28006 f13361 1"/>
              <a:gd name="f32999" fmla="*/ f28007 f13360 1"/>
              <a:gd name="f33000" fmla="*/ f28008 f13360 1"/>
              <a:gd name="f33001" fmla="*/ f28009 f13360 1"/>
              <a:gd name="f33002" fmla="*/ f28010 f13361 1"/>
              <a:gd name="f33003" fmla="*/ f28011 f13360 1"/>
              <a:gd name="f33004" fmla="*/ f28012 f13360 1"/>
              <a:gd name="f33005" fmla="*/ f28013 f13360 1"/>
              <a:gd name="f33006" fmla="*/ f28014 f13361 1"/>
              <a:gd name="f33007" fmla="*/ f28015 f13360 1"/>
              <a:gd name="f33008" fmla="*/ f28016 f13360 1"/>
              <a:gd name="f33009" fmla="*/ f28017 f13360 1"/>
              <a:gd name="f33010" fmla="*/ f28018 f13361 1"/>
              <a:gd name="f33011" fmla="*/ f28019 f13360 1"/>
              <a:gd name="f33012" fmla="*/ f28020 f13360 1"/>
              <a:gd name="f33013" fmla="*/ f28021 f13360 1"/>
              <a:gd name="f33014" fmla="*/ f28022 f13360 1"/>
              <a:gd name="f33015" fmla="*/ f28023 f13361 1"/>
              <a:gd name="f33016" fmla="*/ f28024 f13360 1"/>
              <a:gd name="f33017" fmla="*/ f28025 f13360 1"/>
              <a:gd name="f33018" fmla="*/ f28026 f13360 1"/>
              <a:gd name="f33019" fmla="*/ f28027 f13360 1"/>
              <a:gd name="f33020" fmla="*/ f28028 f13361 1"/>
              <a:gd name="f33021" fmla="*/ f28029 f13360 1"/>
              <a:gd name="f33022" fmla="*/ f28030 f13360 1"/>
              <a:gd name="f33023" fmla="*/ f28031 f13360 1"/>
              <a:gd name="f33024" fmla="*/ f28032 f13360 1"/>
              <a:gd name="f33025" fmla="*/ f28033 f13360 1"/>
              <a:gd name="f33026" fmla="*/ f28034 f13360 1"/>
              <a:gd name="f33027" fmla="*/ f28035 f13360 1"/>
              <a:gd name="f33028" fmla="*/ f28036 f13360 1"/>
              <a:gd name="f33029" fmla="*/ f28037 f13360 1"/>
              <a:gd name="f33030" fmla="*/ f28038 f13360 1"/>
              <a:gd name="f33031" fmla="*/ f28039 f13360 1"/>
              <a:gd name="f33032" fmla="*/ f28040 f13360 1"/>
              <a:gd name="f33033" fmla="*/ f28041 f13360 1"/>
              <a:gd name="f33034" fmla="*/ f28042 f13360 1"/>
              <a:gd name="f33035" fmla="*/ f28043 f13360 1"/>
              <a:gd name="f33036" fmla="*/ f28044 f13360 1"/>
              <a:gd name="f33037" fmla="*/ f28045 f13360 1"/>
              <a:gd name="f33038" fmla="*/ f28046 f13360 1"/>
              <a:gd name="f33039" fmla="*/ f28047 f13360 1"/>
              <a:gd name="f33040" fmla="*/ f28048 f13360 1"/>
              <a:gd name="f33041" fmla="*/ f28049 f13360 1"/>
              <a:gd name="f33042" fmla="*/ f28050 f13360 1"/>
              <a:gd name="f33043" fmla="*/ f28051 f13361 1"/>
              <a:gd name="f33044" fmla="*/ f28052 f13360 1"/>
              <a:gd name="f33045" fmla="*/ f28053 f13361 1"/>
              <a:gd name="f33046" fmla="*/ f28054 f13360 1"/>
              <a:gd name="f33047" fmla="*/ f28055 f13360 1"/>
              <a:gd name="f33048" fmla="*/ f28056 f13360 1"/>
              <a:gd name="f33049" fmla="*/ f28057 f13360 1"/>
              <a:gd name="f33050" fmla="*/ f28058 f13360 1"/>
              <a:gd name="f33051" fmla="*/ f28059 f13360 1"/>
              <a:gd name="f33052" fmla="*/ f28060 f13360 1"/>
              <a:gd name="f33053" fmla="*/ f28061 f13360 1"/>
              <a:gd name="f33054" fmla="*/ f28062 f13360 1"/>
              <a:gd name="f33055" fmla="*/ f28063 f13360 1"/>
              <a:gd name="f33056" fmla="*/ f28064 f13360 1"/>
              <a:gd name="f33057" fmla="*/ f28065 f13360 1"/>
              <a:gd name="f33058" fmla="*/ f28066 f13360 1"/>
              <a:gd name="f33059" fmla="*/ f28067 f13360 1"/>
              <a:gd name="f33060" fmla="*/ f28068 f13360 1"/>
              <a:gd name="f33061" fmla="*/ f28069 f13360 1"/>
              <a:gd name="f33062" fmla="*/ f28070 f13360 1"/>
              <a:gd name="f33063" fmla="*/ f28071 f13361 1"/>
              <a:gd name="f33064" fmla="*/ f28072 f13360 1"/>
              <a:gd name="f33065" fmla="*/ f28073 f13361 1"/>
              <a:gd name="f33066" fmla="*/ f28074 f13360 1"/>
              <a:gd name="f33067" fmla="*/ f28075 f13360 1"/>
              <a:gd name="f33068" fmla="*/ f28076 f13360 1"/>
              <a:gd name="f33069" fmla="*/ f28077 f13360 1"/>
              <a:gd name="f33070" fmla="*/ f28078 f13360 1"/>
              <a:gd name="f33071" fmla="*/ f28079 f13360 1"/>
              <a:gd name="f33072" fmla="*/ f28080 f13360 1"/>
              <a:gd name="f33073" fmla="*/ f28081 f13361 1"/>
              <a:gd name="f33074" fmla="*/ f28082 f13361 1"/>
              <a:gd name="f33075" fmla="*/ f28083 f13360 1"/>
              <a:gd name="f33076" fmla="*/ f28084 f13361 1"/>
              <a:gd name="f33077" fmla="*/ f28085 f13360 1"/>
              <a:gd name="f33078" fmla="*/ f28086 f13361 1"/>
              <a:gd name="f33079" fmla="*/ f28087 f13360 1"/>
              <a:gd name="f33080" fmla="*/ f28088 f13360 1"/>
              <a:gd name="f33081" fmla="*/ f28089 f13360 1"/>
              <a:gd name="f33082" fmla="*/ f28090 f13360 1"/>
              <a:gd name="f33083" fmla="*/ f28091 f13361 1"/>
              <a:gd name="f33084" fmla="*/ f28092 f13360 1"/>
              <a:gd name="f33085" fmla="*/ f28093 f13361 1"/>
              <a:gd name="f33086" fmla="*/ f28094 f13360 1"/>
              <a:gd name="f33087" fmla="*/ f28095 f13361 1"/>
              <a:gd name="f33088" fmla="*/ f28096 f13360 1"/>
              <a:gd name="f33089" fmla="*/ f28097 f13361 1"/>
              <a:gd name="f33090" fmla="*/ f28098 f13360 1"/>
              <a:gd name="f33091" fmla="*/ f28099 f13361 1"/>
              <a:gd name="f33092" fmla="*/ f28100 f13360 1"/>
              <a:gd name="f33093" fmla="*/ f28101 f13360 1"/>
              <a:gd name="f33094" fmla="*/ f28102 f13361 1"/>
              <a:gd name="f33095" fmla="*/ f28103 f13360 1"/>
              <a:gd name="f33096" fmla="*/ f28104 f13361 1"/>
              <a:gd name="f33097" fmla="*/ f28105 f13360 1"/>
              <a:gd name="f33098" fmla="*/ f28106 f13360 1"/>
              <a:gd name="f33099" fmla="*/ f28107 f13360 1"/>
              <a:gd name="f33100" fmla="*/ f28108 f13360 1"/>
              <a:gd name="f33101" fmla="*/ f28109 f13360 1"/>
              <a:gd name="f33102" fmla="*/ f28110 f13360 1"/>
              <a:gd name="f33103" fmla="*/ f28111 f13360 1"/>
              <a:gd name="f33104" fmla="*/ f28112 f13360 1"/>
              <a:gd name="f33105" fmla="*/ f28113 f13360 1"/>
              <a:gd name="f33106" fmla="*/ f28114 f13360 1"/>
              <a:gd name="f33107" fmla="*/ f28115 f13360 1"/>
              <a:gd name="f33108" fmla="*/ f28116 f13360 1"/>
              <a:gd name="f33109" fmla="*/ f28117 f13360 1"/>
              <a:gd name="f33110" fmla="*/ f28118 f13360 1"/>
              <a:gd name="f33111" fmla="*/ f28119 f13360 1"/>
              <a:gd name="f33112" fmla="*/ f28120 f13361 1"/>
              <a:gd name="f33113" fmla="*/ f28121 f13360 1"/>
              <a:gd name="f33114" fmla="*/ f28122 f13360 1"/>
              <a:gd name="f33115" fmla="*/ f28123 f13360 1"/>
              <a:gd name="f33116" fmla="*/ f28124 f13361 1"/>
              <a:gd name="f33117" fmla="*/ f28125 f13360 1"/>
              <a:gd name="f33118" fmla="*/ f28126 f13361 1"/>
              <a:gd name="f33119" fmla="*/ f28127 f13360 1"/>
              <a:gd name="f33120" fmla="*/ f28128 f13361 1"/>
              <a:gd name="f33121" fmla="*/ f28129 f13360 1"/>
              <a:gd name="f33122" fmla="*/ f28130 f13360 1"/>
              <a:gd name="f33123" fmla="*/ f28131 f13360 1"/>
              <a:gd name="f33124" fmla="*/ f28132 f13361 1"/>
              <a:gd name="f33125" fmla="*/ f28133 f13360 1"/>
              <a:gd name="f33126" fmla="*/ f28134 f13361 1"/>
              <a:gd name="f33127" fmla="*/ f28135 f13360 1"/>
              <a:gd name="f33128" fmla="*/ f28136 f13360 1"/>
              <a:gd name="f33129" fmla="*/ f28137 f13360 1"/>
              <a:gd name="f33130" fmla="*/ f28138 f13360 1"/>
              <a:gd name="f33131" fmla="*/ f28139 f13360 1"/>
              <a:gd name="f33132" fmla="*/ f28140 f13360 1"/>
              <a:gd name="f33133" fmla="*/ f28141 f13360 1"/>
              <a:gd name="f33134" fmla="*/ f28142 f13360 1"/>
              <a:gd name="f33135" fmla="*/ f28143 f13360 1"/>
              <a:gd name="f33136" fmla="*/ f28144 f13360 1"/>
              <a:gd name="f33137" fmla="*/ f28145 f13360 1"/>
              <a:gd name="f33138" fmla="*/ f28146 f13360 1"/>
              <a:gd name="f33139" fmla="*/ f28147 f13360 1"/>
              <a:gd name="f33140" fmla="*/ f28148 f13360 1"/>
              <a:gd name="f33141" fmla="*/ f28149 f13361 1"/>
              <a:gd name="f33142" fmla="*/ f28150 f13360 1"/>
              <a:gd name="f33143" fmla="*/ f28151 f13360 1"/>
              <a:gd name="f33144" fmla="*/ f28152 f13360 1"/>
              <a:gd name="f33145" fmla="*/ f28153 f13360 1"/>
              <a:gd name="f33146" fmla="*/ f28154 f13360 1"/>
              <a:gd name="f33147" fmla="*/ f28155 f13360 1"/>
              <a:gd name="f33148" fmla="*/ f28156 f13360 1"/>
              <a:gd name="f33149" fmla="*/ f28157 f13360 1"/>
              <a:gd name="f33150" fmla="*/ f28158 f13360 1"/>
              <a:gd name="f33151" fmla="*/ f28159 f13361 1"/>
              <a:gd name="f33152" fmla="*/ f28160 f13360 1"/>
              <a:gd name="f33153" fmla="*/ f28161 f13361 1"/>
              <a:gd name="f33154" fmla="*/ f28162 f13360 1"/>
              <a:gd name="f33155" fmla="*/ f28163 f13361 1"/>
              <a:gd name="f33156" fmla="*/ f28164 f13360 1"/>
              <a:gd name="f33157" fmla="*/ f28165 f13361 1"/>
              <a:gd name="f33158" fmla="*/ f28166 f13360 1"/>
              <a:gd name="f33159" fmla="*/ f28167 f13361 1"/>
              <a:gd name="f33160" fmla="*/ f28168 f13360 1"/>
              <a:gd name="f33161" fmla="*/ f28169 f13361 1"/>
              <a:gd name="f33162" fmla="*/ f28170 f13360 1"/>
              <a:gd name="f33163" fmla="*/ f28171 f13361 1"/>
              <a:gd name="f33164" fmla="*/ f28172 f13360 1"/>
              <a:gd name="f33165" fmla="*/ f28173 f13360 1"/>
              <a:gd name="f33166" fmla="*/ f28174 f13360 1"/>
              <a:gd name="f33167" fmla="*/ f28175 f13360 1"/>
              <a:gd name="f33168" fmla="*/ f28176 f13361 1"/>
              <a:gd name="f33169" fmla="*/ f28177 f13360 1"/>
              <a:gd name="f33170" fmla="*/ f28178 f13360 1"/>
              <a:gd name="f33171" fmla="*/ f28179 f13361 1"/>
              <a:gd name="f33172" fmla="*/ f28180 f13360 1"/>
              <a:gd name="f33173" fmla="*/ f28181 f13360 1"/>
              <a:gd name="f33174" fmla="*/ f28182 f13360 1"/>
              <a:gd name="f33175" fmla="*/ f28183 f13361 1"/>
              <a:gd name="f33176" fmla="*/ f28184 f13360 1"/>
              <a:gd name="f33177" fmla="*/ f28185 f13360 1"/>
              <a:gd name="f33178" fmla="*/ f28186 f13360 1"/>
              <a:gd name="f33179" fmla="*/ f28187 f13360 1"/>
              <a:gd name="f33180" fmla="*/ f28188 f13360 1"/>
              <a:gd name="f33181" fmla="*/ f28189 f13361 1"/>
              <a:gd name="f33182" fmla="*/ f28190 f13360 1"/>
              <a:gd name="f33183" fmla="*/ f28191 f13360 1"/>
              <a:gd name="f33184" fmla="*/ f28192 f13360 1"/>
              <a:gd name="f33185" fmla="*/ f28193 f13361 1"/>
              <a:gd name="f33186" fmla="*/ f28194 f13360 1"/>
              <a:gd name="f33187" fmla="*/ f28195 f13361 1"/>
              <a:gd name="f33188" fmla="*/ f28196 f13360 1"/>
              <a:gd name="f33189" fmla="*/ f28197 f13361 1"/>
              <a:gd name="f33190" fmla="*/ f28198 f13360 1"/>
              <a:gd name="f33191" fmla="*/ f28199 f13361 1"/>
              <a:gd name="f33192" fmla="*/ f28200 f13360 1"/>
              <a:gd name="f33193" fmla="*/ f28201 f13360 1"/>
              <a:gd name="f33194" fmla="*/ f28202 f13360 1"/>
              <a:gd name="f33195" fmla="*/ f28203 f13360 1"/>
              <a:gd name="f33196" fmla="*/ f28204 f13360 1"/>
              <a:gd name="f33197" fmla="*/ f28205 f13360 1"/>
              <a:gd name="f33198" fmla="*/ f28206 f13360 1"/>
              <a:gd name="f33199" fmla="*/ f28207 f13360 1"/>
              <a:gd name="f33200" fmla="*/ f28208 f13361 1"/>
              <a:gd name="f33201" fmla="*/ f28209 f13360 1"/>
              <a:gd name="f33202" fmla="*/ f28210 f13361 1"/>
              <a:gd name="f33203" fmla="*/ f28211 f13360 1"/>
              <a:gd name="f33204" fmla="*/ f28212 f13361 1"/>
              <a:gd name="f33205" fmla="*/ f28213 f13360 1"/>
              <a:gd name="f33206" fmla="*/ f28214 f13360 1"/>
              <a:gd name="f33207" fmla="*/ f28215 f13361 1"/>
              <a:gd name="f33208" fmla="*/ f28216 f13360 1"/>
              <a:gd name="f33209" fmla="*/ f28217 f13360 1"/>
              <a:gd name="f33210" fmla="*/ f28218 f13360 1"/>
              <a:gd name="f33211" fmla="*/ f28219 f13361 1"/>
              <a:gd name="f33212" fmla="*/ f28220 f13360 1"/>
              <a:gd name="f33213" fmla="*/ f28221 f13360 1"/>
              <a:gd name="f33214" fmla="*/ f28222 f13360 1"/>
              <a:gd name="f33215" fmla="*/ f28223 f13360 1"/>
              <a:gd name="f33216" fmla="*/ f28224 f13361 1"/>
              <a:gd name="f33217" fmla="*/ f28225 f13360 1"/>
              <a:gd name="f33218" fmla="*/ f28226 f13361 1"/>
              <a:gd name="f33219" fmla="*/ f28227 f13360 1"/>
              <a:gd name="f33220" fmla="*/ f28228 f13360 1"/>
              <a:gd name="f33221" fmla="*/ f28229 f13360 1"/>
              <a:gd name="f33222" fmla="*/ f28230 f13360 1"/>
              <a:gd name="f33223" fmla="*/ f28231 f13360 1"/>
              <a:gd name="f33224" fmla="*/ f28232 f13360 1"/>
              <a:gd name="f33225" fmla="*/ f28233 f13360 1"/>
              <a:gd name="f33226" fmla="*/ f28234 f13360 1"/>
              <a:gd name="f33227" fmla="*/ f28235 f13360 1"/>
              <a:gd name="f33228" fmla="*/ f28236 f13360 1"/>
              <a:gd name="f33229" fmla="*/ f28237 f13361 1"/>
              <a:gd name="f33230" fmla="*/ f28238 f13360 1"/>
              <a:gd name="f33231" fmla="*/ f28239 f13361 1"/>
              <a:gd name="f33232" fmla="*/ f28240 f13360 1"/>
              <a:gd name="f33233" fmla="*/ f28241 f13360 1"/>
              <a:gd name="f33234" fmla="*/ f28242 f13360 1"/>
              <a:gd name="f33235" fmla="*/ f28243 f13360 1"/>
              <a:gd name="f33236" fmla="*/ f28244 f13361 1"/>
              <a:gd name="f33237" fmla="*/ f28245 f13360 1"/>
              <a:gd name="f33238" fmla="*/ f28246 f13360 1"/>
              <a:gd name="f33239" fmla="*/ f28247 f13360 1"/>
              <a:gd name="f33240" fmla="*/ f28248 f13360 1"/>
              <a:gd name="f33241" fmla="*/ f28249 f13360 1"/>
              <a:gd name="f33242" fmla="*/ f28250 f13361 1"/>
              <a:gd name="f33243" fmla="*/ f28251 f13360 1"/>
              <a:gd name="f33244" fmla="*/ f28252 f13361 1"/>
              <a:gd name="f33245" fmla="*/ f28253 f13360 1"/>
              <a:gd name="f33246" fmla="*/ f28254 f13360 1"/>
              <a:gd name="f33247" fmla="*/ f28255 f13360 1"/>
              <a:gd name="f33248" fmla="*/ f28256 f13361 1"/>
              <a:gd name="f33249" fmla="*/ f28257 f13360 1"/>
              <a:gd name="f33250" fmla="*/ f28258 f13360 1"/>
              <a:gd name="f33251" fmla="*/ f28259 f13360 1"/>
              <a:gd name="f33252" fmla="*/ f28260 f13361 1"/>
              <a:gd name="f33253" fmla="*/ f28261 f13360 1"/>
              <a:gd name="f33254" fmla="*/ f28262 f13361 1"/>
              <a:gd name="f33255" fmla="*/ f28263 f13360 1"/>
              <a:gd name="f33256" fmla="*/ f28264 f13361 1"/>
              <a:gd name="f33257" fmla="*/ f28265 f13360 1"/>
              <a:gd name="f33258" fmla="*/ f28266 f13361 1"/>
              <a:gd name="f33259" fmla="*/ f28267 f13360 1"/>
              <a:gd name="f33260" fmla="*/ f28268 f13361 1"/>
              <a:gd name="f33261" fmla="*/ f28269 f13360 1"/>
              <a:gd name="f33262" fmla="*/ f28270 f13360 1"/>
              <a:gd name="f33263" fmla="*/ f28271 f13360 1"/>
              <a:gd name="f33264" fmla="*/ f28272 f13361 1"/>
              <a:gd name="f33265" fmla="*/ f28273 f13360 1"/>
              <a:gd name="f33266" fmla="*/ f28274 f13360 1"/>
              <a:gd name="f33267" fmla="*/ f28275 f13360 1"/>
              <a:gd name="f33268" fmla="*/ f28276 f13361 1"/>
              <a:gd name="f33269" fmla="*/ f28277 f13360 1"/>
              <a:gd name="f33270" fmla="*/ f28278 f13360 1"/>
              <a:gd name="f33271" fmla="*/ f28279 f13360 1"/>
              <a:gd name="f33272" fmla="*/ f28280 f13361 1"/>
              <a:gd name="f33273" fmla="*/ f28281 f13360 1"/>
              <a:gd name="f33274" fmla="*/ f28282 f13360 1"/>
              <a:gd name="f33275" fmla="*/ f28283 f13360 1"/>
              <a:gd name="f33276" fmla="*/ f28284 f13361 1"/>
              <a:gd name="f33277" fmla="*/ f28285 f13360 1"/>
              <a:gd name="f33278" fmla="*/ f28286 f13361 1"/>
              <a:gd name="f33279" fmla="*/ f28287 f13360 1"/>
              <a:gd name="f33280" fmla="*/ f28288 f13361 1"/>
              <a:gd name="f33281" fmla="*/ f28289 f13360 1"/>
              <a:gd name="f33282" fmla="*/ f28290 f13360 1"/>
              <a:gd name="f33283" fmla="*/ f28291 f13360 1"/>
              <a:gd name="f33284" fmla="*/ f28292 f13360 1"/>
              <a:gd name="f33285" fmla="*/ f28293 f13360 1"/>
              <a:gd name="f33286" fmla="*/ f28294 f13360 1"/>
              <a:gd name="f33287" fmla="*/ f28295 f13361 1"/>
              <a:gd name="f33288" fmla="*/ f28296 f13360 1"/>
              <a:gd name="f33289" fmla="*/ f28297 f13361 1"/>
              <a:gd name="f33290" fmla="*/ f28298 f13360 1"/>
              <a:gd name="f33291" fmla="*/ f28299 f13360 1"/>
              <a:gd name="f33292" fmla="*/ f28300 f13361 1"/>
              <a:gd name="f33293" fmla="*/ f28301 f13360 1"/>
              <a:gd name="f33294" fmla="*/ f28302 f13360 1"/>
              <a:gd name="f33295" fmla="*/ f28303 f13360 1"/>
              <a:gd name="f33296" fmla="*/ f28304 f13360 1"/>
              <a:gd name="f33297" fmla="*/ f28305 f13360 1"/>
              <a:gd name="f33298" fmla="*/ f28306 f13360 1"/>
              <a:gd name="f33299" fmla="*/ f28307 f13361 1"/>
              <a:gd name="f33300" fmla="*/ f28308 f13360 1"/>
              <a:gd name="f33301" fmla="*/ f28309 f13360 1"/>
              <a:gd name="f33302" fmla="*/ f28310 f13361 1"/>
              <a:gd name="f33303" fmla="*/ f28311 f13360 1"/>
              <a:gd name="f33304" fmla="*/ f28312 f13360 1"/>
              <a:gd name="f33305" fmla="*/ f28313 f13361 1"/>
              <a:gd name="f33306" fmla="*/ f28314 f13360 1"/>
              <a:gd name="f33307" fmla="*/ f28315 f13361 1"/>
              <a:gd name="f33308" fmla="*/ f28316 f13360 1"/>
              <a:gd name="f33309" fmla="*/ f28317 f13361 1"/>
              <a:gd name="f33310" fmla="*/ f28318 f13360 1"/>
              <a:gd name="f33311" fmla="*/ f28319 f13361 1"/>
              <a:gd name="f33312" fmla="*/ f28320 f13360 1"/>
              <a:gd name="f33313" fmla="*/ f28321 f13360 1"/>
              <a:gd name="f33314" fmla="*/ f28322 f13360 1"/>
              <a:gd name="f33315" fmla="*/ f28323 f13360 1"/>
              <a:gd name="f33316" fmla="*/ f28324 f13361 1"/>
              <a:gd name="f33317" fmla="*/ f28325 f13360 1"/>
              <a:gd name="f33318" fmla="*/ f28326 f13361 1"/>
              <a:gd name="f33319" fmla="*/ f28327 f13360 1"/>
              <a:gd name="f33320" fmla="*/ f28328 f13360 1"/>
              <a:gd name="f33321" fmla="*/ f28329 f13361 1"/>
              <a:gd name="f33322" fmla="*/ f28330 f13360 1"/>
              <a:gd name="f33323" fmla="*/ f28331 f13361 1"/>
              <a:gd name="f33324" fmla="*/ f28332 f13360 1"/>
              <a:gd name="f33325" fmla="*/ f28333 f13361 1"/>
              <a:gd name="f33326" fmla="*/ f28334 f13360 1"/>
              <a:gd name="f33327" fmla="*/ f28335 f13360 1"/>
              <a:gd name="f33328" fmla="*/ f28336 f13360 1"/>
            </a:gdLst>
            <a:ahLst/>
            <a:cxnLst>
              <a:cxn ang="3cd4">
                <a:pos x="hc" y="t"/>
              </a:cxn>
              <a:cxn ang="0">
                <a:pos x="r" y="vc"/>
              </a:cxn>
              <a:cxn ang="cd4">
                <a:pos x="hc" y="b"/>
              </a:cxn>
              <a:cxn ang="cd2">
                <a:pos x="l" y="vc"/>
              </a:cxn>
              <a:cxn ang="f23348">
                <a:pos x="f28341" y="f28342"/>
              </a:cxn>
              <a:cxn ang="f23348">
                <a:pos x="f28343" y="f28344"/>
              </a:cxn>
              <a:cxn ang="f23348">
                <a:pos x="f28345" y="f28346"/>
              </a:cxn>
              <a:cxn ang="f23348">
                <a:pos x="f28347" y="f28346"/>
              </a:cxn>
              <a:cxn ang="f23348">
                <a:pos x="f28348" y="f28342"/>
              </a:cxn>
              <a:cxn ang="f23348">
                <a:pos x="f28341" y="f28342"/>
              </a:cxn>
              <a:cxn ang="f23348">
                <a:pos x="f28349" y="f28350"/>
              </a:cxn>
              <a:cxn ang="f23348">
                <a:pos x="f28351" y="f28352"/>
              </a:cxn>
              <a:cxn ang="f23348">
                <a:pos x="f28353" y="f28352"/>
              </a:cxn>
              <a:cxn ang="f23348">
                <a:pos x="f28353" y="f28354"/>
              </a:cxn>
              <a:cxn ang="f23348">
                <a:pos x="f28355" y="f28356"/>
              </a:cxn>
              <a:cxn ang="f23348">
                <a:pos x="f28357" y="f28358"/>
              </a:cxn>
              <a:cxn ang="f23348">
                <a:pos x="f28357" y="f28359"/>
              </a:cxn>
              <a:cxn ang="f23348">
                <a:pos x="f28360" y="f28359"/>
              </a:cxn>
              <a:cxn ang="f23348">
                <a:pos x="f28361" y="f28352"/>
              </a:cxn>
              <a:cxn ang="f23348">
                <a:pos x="f28362" y="f28352"/>
              </a:cxn>
              <a:cxn ang="f23348">
                <a:pos x="f28363" y="f28350"/>
              </a:cxn>
              <a:cxn ang="f23348">
                <a:pos x="f28349" y="f28350"/>
              </a:cxn>
              <a:cxn ang="f23348">
                <a:pos x="f28364" y="f28365"/>
              </a:cxn>
              <a:cxn ang="f23348">
                <a:pos x="f28366" y="f28367"/>
              </a:cxn>
              <a:cxn ang="f23348">
                <a:pos x="f28368" y="f28367"/>
              </a:cxn>
              <a:cxn ang="f23348">
                <a:pos x="f28369" y="f28365"/>
              </a:cxn>
              <a:cxn ang="f23348">
                <a:pos x="f28364" y="f28365"/>
              </a:cxn>
              <a:cxn ang="f23348">
                <a:pos x="f28370" y="f28365"/>
              </a:cxn>
              <a:cxn ang="f23348">
                <a:pos x="f28371" y="f28372"/>
              </a:cxn>
              <a:cxn ang="f23348">
                <a:pos x="f28373" y="f28365"/>
              </a:cxn>
              <a:cxn ang="f23348">
                <a:pos x="f28370" y="f28365"/>
              </a:cxn>
              <a:cxn ang="f23348">
                <a:pos x="f28374" y="f28365"/>
              </a:cxn>
              <a:cxn ang="f23348">
                <a:pos x="f28375" y="f28367"/>
              </a:cxn>
              <a:cxn ang="f23348">
                <a:pos x="f28376" y="f28367"/>
              </a:cxn>
              <a:cxn ang="f23348">
                <a:pos x="f28377" y="f28365"/>
              </a:cxn>
              <a:cxn ang="f23348">
                <a:pos x="f28374" y="f28365"/>
              </a:cxn>
              <a:cxn ang="f23348">
                <a:pos x="f28378" y="f28365"/>
              </a:cxn>
              <a:cxn ang="f23348">
                <a:pos x="f28379" y="f28380"/>
              </a:cxn>
              <a:cxn ang="f23348">
                <a:pos x="f28381" y="f28382"/>
              </a:cxn>
              <a:cxn ang="f23348">
                <a:pos x="f28383" y="f28367"/>
              </a:cxn>
              <a:cxn ang="f23348">
                <a:pos x="f28384" y="f28367"/>
              </a:cxn>
              <a:cxn ang="f23348">
                <a:pos x="f28385" y="f28386"/>
              </a:cxn>
              <a:cxn ang="f23348">
                <a:pos x="f28387" y="f28388"/>
              </a:cxn>
              <a:cxn ang="f23348">
                <a:pos x="f28389" y="f28390"/>
              </a:cxn>
              <a:cxn ang="f23348">
                <a:pos x="f28391" y="f28365"/>
              </a:cxn>
              <a:cxn ang="f23348">
                <a:pos x="f28378" y="f28365"/>
              </a:cxn>
              <a:cxn ang="f23348">
                <a:pos x="f28392" y="f28365"/>
              </a:cxn>
              <a:cxn ang="f23348">
                <a:pos x="f28393" y="f28394"/>
              </a:cxn>
              <a:cxn ang="f23348">
                <a:pos x="f28393" y="f28367"/>
              </a:cxn>
              <a:cxn ang="f23348">
                <a:pos x="f28395" y="f28367"/>
              </a:cxn>
              <a:cxn ang="f23348">
                <a:pos x="f28396" y="f28397"/>
              </a:cxn>
              <a:cxn ang="f23348">
                <a:pos x="f28398" y="f28365"/>
              </a:cxn>
              <a:cxn ang="f23348">
                <a:pos x="f28392" y="f28365"/>
              </a:cxn>
              <a:cxn ang="f23348">
                <a:pos x="f28399" y="f28365"/>
              </a:cxn>
              <a:cxn ang="f23348">
                <a:pos x="f28400" y="f28401"/>
              </a:cxn>
              <a:cxn ang="f23348">
                <a:pos x="f28402" y="f28367"/>
              </a:cxn>
              <a:cxn ang="f23348">
                <a:pos x="f28403" y="f28367"/>
              </a:cxn>
              <a:cxn ang="f23348">
                <a:pos x="f28404" y="f28405"/>
              </a:cxn>
              <a:cxn ang="f23348">
                <a:pos x="f28406" y="f28407"/>
              </a:cxn>
              <a:cxn ang="f23348">
                <a:pos x="f28408" y="f28397"/>
              </a:cxn>
              <a:cxn ang="f23348">
                <a:pos x="f28409" y="f28397"/>
              </a:cxn>
              <a:cxn ang="f23348">
                <a:pos x="f28410" y="f28397"/>
              </a:cxn>
              <a:cxn ang="f23348">
                <a:pos x="f28411" y="f28365"/>
              </a:cxn>
              <a:cxn ang="f23348">
                <a:pos x="f28399" y="f28365"/>
              </a:cxn>
              <a:cxn ang="f23348">
                <a:pos x="f28412" y="f28365"/>
              </a:cxn>
              <a:cxn ang="f23348">
                <a:pos x="f28413" y="f28401"/>
              </a:cxn>
              <a:cxn ang="f23348">
                <a:pos x="f28414" y="f28367"/>
              </a:cxn>
              <a:cxn ang="f23348">
                <a:pos x="f28415" y="f28367"/>
              </a:cxn>
              <a:cxn ang="f23348">
                <a:pos x="f28416" y="f28417"/>
              </a:cxn>
              <a:cxn ang="f23348">
                <a:pos x="f28416" y="f28365"/>
              </a:cxn>
              <a:cxn ang="f23348">
                <a:pos x="f28418" y="f28365"/>
              </a:cxn>
              <a:cxn ang="f23348">
                <a:pos x="f28419" y="f28420"/>
              </a:cxn>
              <a:cxn ang="f23348">
                <a:pos x="f28421" y="f28422"/>
              </a:cxn>
              <a:cxn ang="f23348">
                <a:pos x="f28423" y="f28365"/>
              </a:cxn>
              <a:cxn ang="f23348">
                <a:pos x="f28424" y="f28365"/>
              </a:cxn>
              <a:cxn ang="f23348">
                <a:pos x="f28425" y="f28426"/>
              </a:cxn>
              <a:cxn ang="f23348">
                <a:pos x="f28427" y="f28428"/>
              </a:cxn>
              <a:cxn ang="f23348">
                <a:pos x="f28429" y="f28430"/>
              </a:cxn>
              <a:cxn ang="f23348">
                <a:pos x="f28431" y="f28432"/>
              </a:cxn>
              <a:cxn ang="f23348">
                <a:pos x="f28431" y="f28365"/>
              </a:cxn>
              <a:cxn ang="f23348">
                <a:pos x="f28412" y="f28365"/>
              </a:cxn>
              <a:cxn ang="f23348">
                <a:pos x="f28433" y="f28365"/>
              </a:cxn>
              <a:cxn ang="f23348">
                <a:pos x="f28434" y="f28367"/>
              </a:cxn>
              <a:cxn ang="f23348">
                <a:pos x="f28435" y="f28367"/>
              </a:cxn>
              <a:cxn ang="f23348">
                <a:pos x="f28436" y="f28388"/>
              </a:cxn>
              <a:cxn ang="f23348">
                <a:pos x="f28437" y="f28367"/>
              </a:cxn>
              <a:cxn ang="f23348">
                <a:pos x="f28438" y="f28367"/>
              </a:cxn>
              <a:cxn ang="f23348">
                <a:pos x="f28439" y="f28365"/>
              </a:cxn>
              <a:cxn ang="f23348">
                <a:pos x="f28440" y="f28365"/>
              </a:cxn>
              <a:cxn ang="f23348">
                <a:pos x="f28441" y="f28430"/>
              </a:cxn>
              <a:cxn ang="f23348">
                <a:pos x="f28442" y="f28430"/>
              </a:cxn>
              <a:cxn ang="f23348">
                <a:pos x="f28443" y="f28407"/>
              </a:cxn>
              <a:cxn ang="f23348">
                <a:pos x="f28444" y="f28365"/>
              </a:cxn>
              <a:cxn ang="f23348">
                <a:pos x="f28433" y="f28365"/>
              </a:cxn>
              <a:cxn ang="f23348">
                <a:pos x="f28445" y="f28365"/>
              </a:cxn>
              <a:cxn ang="f23348">
                <a:pos x="f28446" y="f28447"/>
              </a:cxn>
              <a:cxn ang="f23348">
                <a:pos x="f28448" y="f28365"/>
              </a:cxn>
              <a:cxn ang="f23348">
                <a:pos x="f28445" y="f28365"/>
              </a:cxn>
              <a:cxn ang="f23348">
                <a:pos x="f28449" y="f28365"/>
              </a:cxn>
              <a:cxn ang="f23348">
                <a:pos x="f28450" y="f28451"/>
              </a:cxn>
              <a:cxn ang="f23348">
                <a:pos x="f28452" y="f28451"/>
              </a:cxn>
              <a:cxn ang="f23348">
                <a:pos x="f28453" y="f28451"/>
              </a:cxn>
              <a:cxn ang="f23348">
                <a:pos x="f28454" y="f28455"/>
              </a:cxn>
              <a:cxn ang="f23348">
                <a:pos x="f28456" y="f28367"/>
              </a:cxn>
              <a:cxn ang="f23348">
                <a:pos x="f28457" y="f28367"/>
              </a:cxn>
              <a:cxn ang="f23348">
                <a:pos x="f28458" y="f28420"/>
              </a:cxn>
              <a:cxn ang="f23348">
                <a:pos x="f28459" y="f28460"/>
              </a:cxn>
              <a:cxn ang="f23348">
                <a:pos x="f28461" y="f28455"/>
              </a:cxn>
              <a:cxn ang="f23348">
                <a:pos x="f28462" y="f28365"/>
              </a:cxn>
              <a:cxn ang="f23348">
                <a:pos x="f28449" y="f28365"/>
              </a:cxn>
              <a:cxn ang="f23348">
                <a:pos x="f28463" y="f28365"/>
              </a:cxn>
              <a:cxn ang="f23348">
                <a:pos x="f28464" y="f28367"/>
              </a:cxn>
              <a:cxn ang="f23348">
                <a:pos x="f28465" y="f28367"/>
              </a:cxn>
              <a:cxn ang="f23348">
                <a:pos x="f28466" y="f28365"/>
              </a:cxn>
              <a:cxn ang="f23348">
                <a:pos x="f28463" y="f28365"/>
              </a:cxn>
              <a:cxn ang="f23348">
                <a:pos x="f28467" y="f28365"/>
              </a:cxn>
              <a:cxn ang="f23348">
                <a:pos x="f28468" y="f28367"/>
              </a:cxn>
              <a:cxn ang="f23348">
                <a:pos x="f28469" y="f28367"/>
              </a:cxn>
              <a:cxn ang="f23348">
                <a:pos x="f28470" y="f28365"/>
              </a:cxn>
              <a:cxn ang="f23348">
                <a:pos x="f28467" y="f28365"/>
              </a:cxn>
              <a:cxn ang="f23348">
                <a:pos x="f28471" y="f28472"/>
              </a:cxn>
              <a:cxn ang="f23348">
                <a:pos x="f28473" y="f28474"/>
              </a:cxn>
              <a:cxn ang="f23348">
                <a:pos x="f28475" y="f28474"/>
              </a:cxn>
              <a:cxn ang="f23348">
                <a:pos x="f28476" y="f28472"/>
              </a:cxn>
              <a:cxn ang="f23348">
                <a:pos x="f28471" y="f28472"/>
              </a:cxn>
              <a:cxn ang="f23348">
                <a:pos x="f28477" y="f28472"/>
              </a:cxn>
              <a:cxn ang="f23348">
                <a:pos x="f28478" y="f28474"/>
              </a:cxn>
              <a:cxn ang="f23348">
                <a:pos x="f28479" y="f28474"/>
              </a:cxn>
              <a:cxn ang="f23348">
                <a:pos x="f28480" y="f28472"/>
              </a:cxn>
              <a:cxn ang="f23348">
                <a:pos x="f28477" y="f28472"/>
              </a:cxn>
              <a:cxn ang="f23348">
                <a:pos x="f28481" y="f28472"/>
              </a:cxn>
              <a:cxn ang="f23348">
                <a:pos x="f28482" y="f28483"/>
              </a:cxn>
              <a:cxn ang="f23348">
                <a:pos x="f28484" y="f28474"/>
              </a:cxn>
              <a:cxn ang="f23348">
                <a:pos x="f28485" y="f28474"/>
              </a:cxn>
              <a:cxn ang="f23348">
                <a:pos x="f28486" y="f28487"/>
              </a:cxn>
              <a:cxn ang="f23348">
                <a:pos x="f28488" y="f28483"/>
              </a:cxn>
              <a:cxn ang="f23348">
                <a:pos x="f28489" y="f28490"/>
              </a:cxn>
              <a:cxn ang="f23348">
                <a:pos x="f28491" y="f28490"/>
              </a:cxn>
              <a:cxn ang="f23348">
                <a:pos x="f28492" y="f28474"/>
              </a:cxn>
              <a:cxn ang="f23348">
                <a:pos x="f28493" y="f28474"/>
              </a:cxn>
              <a:cxn ang="f23348">
                <a:pos x="f28494" y="f28495"/>
              </a:cxn>
              <a:cxn ang="f23348">
                <a:pos x="f28496" y="f28497"/>
              </a:cxn>
              <a:cxn ang="f23348">
                <a:pos x="f28498" y="f28499"/>
              </a:cxn>
              <a:cxn ang="f23348">
                <a:pos x="f28500" y="f28472"/>
              </a:cxn>
              <a:cxn ang="f23348">
                <a:pos x="f28481" y="f28472"/>
              </a:cxn>
              <a:cxn ang="f23348">
                <a:pos x="f28393" y="f28472"/>
              </a:cxn>
              <a:cxn ang="f23348">
                <a:pos x="f28393" y="f28474"/>
              </a:cxn>
              <a:cxn ang="f23348">
                <a:pos x="f28501" y="f28474"/>
              </a:cxn>
              <a:cxn ang="f23348">
                <a:pos x="f28501" y="f28472"/>
              </a:cxn>
              <a:cxn ang="f23348">
                <a:pos x="f28393" y="f28472"/>
              </a:cxn>
              <a:cxn ang="f23348">
                <a:pos x="f28502" y="f28472"/>
              </a:cxn>
              <a:cxn ang="f23348">
                <a:pos x="f28503" y="f28504"/>
              </a:cxn>
              <a:cxn ang="f23348">
                <a:pos x="f28505" y="f28506"/>
              </a:cxn>
              <a:cxn ang="f23348">
                <a:pos x="f28507" y="f28483"/>
              </a:cxn>
              <a:cxn ang="f23348">
                <a:pos x="f28508" y="f28497"/>
              </a:cxn>
              <a:cxn ang="f23348">
                <a:pos x="f28509" y="f28510"/>
              </a:cxn>
              <a:cxn ang="f23348">
                <a:pos x="f28511" y="f28512"/>
              </a:cxn>
              <a:cxn ang="f23348">
                <a:pos x="f28513" y="f28514"/>
              </a:cxn>
              <a:cxn ang="f23348">
                <a:pos x="f28515" y="f28516"/>
              </a:cxn>
              <a:cxn ang="f23348">
                <a:pos x="f28517" y="f28518"/>
              </a:cxn>
              <a:cxn ang="f23348">
                <a:pos x="f28519" y="f28472"/>
              </a:cxn>
              <a:cxn ang="f23348">
                <a:pos x="f28502" y="f28472"/>
              </a:cxn>
              <a:cxn ang="f23348">
                <a:pos x="f28520" y="f28472"/>
              </a:cxn>
              <a:cxn ang="f23348">
                <a:pos x="f28521" y="f28474"/>
              </a:cxn>
              <a:cxn ang="f23348">
                <a:pos x="f28522" y="f28474"/>
              </a:cxn>
              <a:cxn ang="f23348">
                <a:pos x="f28523" y="f28524"/>
              </a:cxn>
              <a:cxn ang="f23348">
                <a:pos x="f28525" y="f28524"/>
              </a:cxn>
              <a:cxn ang="f23348">
                <a:pos x="f28526" y="f28524"/>
              </a:cxn>
              <a:cxn ang="f23348">
                <a:pos x="f28527" y="f28528"/>
              </a:cxn>
              <a:cxn ang="f23348">
                <a:pos x="f28529" y="f28530"/>
              </a:cxn>
              <a:cxn ang="f23348">
                <a:pos x="f28531" y="f28532"/>
              </a:cxn>
              <a:cxn ang="f23348">
                <a:pos x="f28531" y="f28474"/>
              </a:cxn>
              <a:cxn ang="f23348">
                <a:pos x="f28533" y="f28474"/>
              </a:cxn>
              <a:cxn ang="f23348">
                <a:pos x="f28534" y="f28512"/>
              </a:cxn>
              <a:cxn ang="f23348">
                <a:pos x="f28535" y="f28499"/>
              </a:cxn>
              <a:cxn ang="f23348">
                <a:pos x="f28536" y="f28472"/>
              </a:cxn>
              <a:cxn ang="f23348">
                <a:pos x="f28537" y="f28472"/>
              </a:cxn>
              <a:cxn ang="f23348">
                <a:pos x="f28538" y="f28506"/>
              </a:cxn>
              <a:cxn ang="f23348">
                <a:pos x="f28539" y="f28472"/>
              </a:cxn>
              <a:cxn ang="f23348">
                <a:pos x="f28540" y="f28472"/>
              </a:cxn>
              <a:cxn ang="f23348">
                <a:pos x="f28541" y="f28542"/>
              </a:cxn>
              <a:cxn ang="f23348">
                <a:pos x="f28543" y="f28544"/>
              </a:cxn>
              <a:cxn ang="f23348">
                <a:pos x="f28545" y="f28546"/>
              </a:cxn>
              <a:cxn ang="f23348">
                <a:pos x="f28547" y="f28472"/>
              </a:cxn>
              <a:cxn ang="f23348">
                <a:pos x="f28520" y="f28472"/>
              </a:cxn>
              <a:cxn ang="f23348">
                <a:pos x="f28548" y="f28472"/>
              </a:cxn>
              <a:cxn ang="f23348">
                <a:pos x="f28549" y="f28474"/>
              </a:cxn>
              <a:cxn ang="f23348">
                <a:pos x="f28550" y="f28474"/>
              </a:cxn>
              <a:cxn ang="f23348">
                <a:pos x="f28551" y="f28472"/>
              </a:cxn>
              <a:cxn ang="f23348">
                <a:pos x="f28548" y="f28472"/>
              </a:cxn>
              <a:cxn ang="f23348">
                <a:pos x="f28552" y="f28472"/>
              </a:cxn>
              <a:cxn ang="f23348">
                <a:pos x="f28553" y="f28474"/>
              </a:cxn>
              <a:cxn ang="f23348">
                <a:pos x="f28554" y="f28474"/>
              </a:cxn>
              <a:cxn ang="f23348">
                <a:pos x="f28555" y="f28472"/>
              </a:cxn>
              <a:cxn ang="f23348">
                <a:pos x="f28552" y="f28472"/>
              </a:cxn>
              <a:cxn ang="f23348">
                <a:pos x="f28556" y="f28557"/>
              </a:cxn>
              <a:cxn ang="f23348">
                <a:pos x="f28558" y="f28474"/>
              </a:cxn>
              <a:cxn ang="f23348">
                <a:pos x="f28559" y="f28474"/>
              </a:cxn>
              <a:cxn ang="f23348">
                <a:pos x="f28556" y="f28557"/>
              </a:cxn>
              <a:cxn ang="f23348">
                <a:pos x="f28560" y="f28561"/>
              </a:cxn>
              <a:cxn ang="f23348">
                <a:pos x="f28562" y="f28474"/>
              </a:cxn>
              <a:cxn ang="f23348">
                <a:pos x="f28563" y="f28474"/>
              </a:cxn>
              <a:cxn ang="f23348">
                <a:pos x="f28560" y="f28561"/>
              </a:cxn>
              <a:cxn ang="f23348">
                <a:pos x="f28564" y="f28565"/>
              </a:cxn>
              <a:cxn ang="f23348">
                <a:pos x="f28566" y="f28474"/>
              </a:cxn>
              <a:cxn ang="f23348">
                <a:pos x="f28567" y="f28474"/>
              </a:cxn>
              <a:cxn ang="f23348">
                <a:pos x="f28564" y="f28565"/>
              </a:cxn>
              <a:cxn ang="f23348">
                <a:pos x="f28568" y="f28569"/>
              </a:cxn>
              <a:cxn ang="f23348">
                <a:pos x="f28570" y="f28571"/>
              </a:cxn>
              <a:cxn ang="f23348">
                <a:pos x="f28572" y="f28571"/>
              </a:cxn>
              <a:cxn ang="f23348">
                <a:pos x="f28573" y="f28574"/>
              </a:cxn>
              <a:cxn ang="f23348">
                <a:pos x="f28575" y="f28569"/>
              </a:cxn>
              <a:cxn ang="f23348">
                <a:pos x="f28568" y="f28569"/>
              </a:cxn>
              <a:cxn ang="f23348">
                <a:pos x="f28576" y="f28569"/>
              </a:cxn>
              <a:cxn ang="f23348">
                <a:pos x="f28577" y="f28578"/>
              </a:cxn>
              <a:cxn ang="f23348">
                <a:pos x="f28579" y="f28580"/>
              </a:cxn>
              <a:cxn ang="f23348">
                <a:pos x="f28581" y="f28571"/>
              </a:cxn>
              <a:cxn ang="f23348">
                <a:pos x="f28582" y="f28571"/>
              </a:cxn>
              <a:cxn ang="f23348">
                <a:pos x="f28583" y="f28584"/>
              </a:cxn>
              <a:cxn ang="f23348">
                <a:pos x="f28585" y="f28569"/>
              </a:cxn>
              <a:cxn ang="f23348">
                <a:pos x="f28586" y="f28569"/>
              </a:cxn>
              <a:cxn ang="f23348">
                <a:pos x="f28587" y="f28588"/>
              </a:cxn>
              <a:cxn ang="f23348">
                <a:pos x="f28589" y="f28569"/>
              </a:cxn>
              <a:cxn ang="f23348">
                <a:pos x="f28576" y="f28569"/>
              </a:cxn>
              <a:cxn ang="f23348">
                <a:pos x="f28590" y="f28569"/>
              </a:cxn>
              <a:cxn ang="f23348">
                <a:pos x="f28590" y="f28591"/>
              </a:cxn>
              <a:cxn ang="f23348">
                <a:pos x="f28592" y="f28593"/>
              </a:cxn>
              <a:cxn ang="f23348">
                <a:pos x="f28594" y="f28595"/>
              </a:cxn>
              <a:cxn ang="f23348">
                <a:pos x="f28594" y="f28571"/>
              </a:cxn>
              <a:cxn ang="f23348">
                <a:pos x="f28596" y="f28571"/>
              </a:cxn>
              <a:cxn ang="f23348">
                <a:pos x="f28597" y="f28598"/>
              </a:cxn>
              <a:cxn ang="f23348">
                <a:pos x="f28599" y="f28569"/>
              </a:cxn>
              <a:cxn ang="f23348">
                <a:pos x="f28590" y="f28569"/>
              </a:cxn>
              <a:cxn ang="f23348">
                <a:pos x="f28393" y="f28569"/>
              </a:cxn>
              <a:cxn ang="f23348">
                <a:pos x="f28393" y="f28571"/>
              </a:cxn>
              <a:cxn ang="f23348">
                <a:pos x="f28501" y="f28571"/>
              </a:cxn>
              <a:cxn ang="f23348">
                <a:pos x="f28501" y="f28569"/>
              </a:cxn>
              <a:cxn ang="f23348">
                <a:pos x="f28393" y="f28569"/>
              </a:cxn>
              <a:cxn ang="f23348">
                <a:pos x="f28600" y="f28569"/>
              </a:cxn>
              <a:cxn ang="f23348">
                <a:pos x="f28601" y="f28602"/>
              </a:cxn>
              <a:cxn ang="f23348">
                <a:pos x="f28603" y="f28604"/>
              </a:cxn>
              <a:cxn ang="f23348">
                <a:pos x="f28605" y="f28571"/>
              </a:cxn>
              <a:cxn ang="f23348">
                <a:pos x="f28606" y="f28571"/>
              </a:cxn>
              <a:cxn ang="f23348">
                <a:pos x="f28607" y="f28608"/>
              </a:cxn>
              <a:cxn ang="f23348">
                <a:pos x="f28609" y="f28610"/>
              </a:cxn>
              <a:cxn ang="f23348">
                <a:pos x="f28611" y="f28612"/>
              </a:cxn>
              <a:cxn ang="f23348">
                <a:pos x="f28613" y="f28612"/>
              </a:cxn>
              <a:cxn ang="f23348">
                <a:pos x="f28614" y="f28615"/>
              </a:cxn>
              <a:cxn ang="f23348">
                <a:pos x="f28616" y="f28617"/>
              </a:cxn>
              <a:cxn ang="f23348">
                <a:pos x="f28618" y="f28619"/>
              </a:cxn>
              <a:cxn ang="f23348">
                <a:pos x="f28620" y="f28569"/>
              </a:cxn>
              <a:cxn ang="f23348">
                <a:pos x="f28600" y="f28569"/>
              </a:cxn>
              <a:cxn ang="f23348">
                <a:pos x="f28621" y="f28569"/>
              </a:cxn>
              <a:cxn ang="f23348">
                <a:pos x="f28622" y="f28612"/>
              </a:cxn>
              <a:cxn ang="f23348">
                <a:pos x="f28623" y="f28624"/>
              </a:cxn>
              <a:cxn ang="f23348">
                <a:pos x="f28625" y="f28571"/>
              </a:cxn>
              <a:cxn ang="f23348">
                <a:pos x="f28626" y="f28571"/>
              </a:cxn>
              <a:cxn ang="f23348">
                <a:pos x="f28627" y="f28628"/>
              </a:cxn>
              <a:cxn ang="f23348">
                <a:pos x="f28629" y="f28630"/>
              </a:cxn>
              <a:cxn ang="f23348">
                <a:pos x="f28631" y="f28632"/>
              </a:cxn>
              <a:cxn ang="f23348">
                <a:pos x="f28633" y="f28634"/>
              </a:cxn>
              <a:cxn ang="f23348">
                <a:pos x="f28635" y="f28569"/>
              </a:cxn>
              <a:cxn ang="f23348">
                <a:pos x="f28636" y="f28569"/>
              </a:cxn>
              <a:cxn ang="f23348">
                <a:pos x="f28523" y="f28637"/>
              </a:cxn>
              <a:cxn ang="f23348">
                <a:pos x="f28638" y="f28569"/>
              </a:cxn>
              <a:cxn ang="f23348">
                <a:pos x="f28621" y="f28569"/>
              </a:cxn>
              <a:cxn ang="f23348">
                <a:pos x="f28639" y="f28569"/>
              </a:cxn>
              <a:cxn ang="f23348">
                <a:pos x="f28640" y="f28641"/>
              </a:cxn>
              <a:cxn ang="f23348">
                <a:pos x="f28640" y="f28571"/>
              </a:cxn>
              <a:cxn ang="f23348">
                <a:pos x="f28642" y="f28571"/>
              </a:cxn>
              <a:cxn ang="f23348">
                <a:pos x="f28643" y="f28569"/>
              </a:cxn>
              <a:cxn ang="f23348">
                <a:pos x="f28639" y="f28569"/>
              </a:cxn>
              <a:cxn ang="f23348">
                <a:pos x="f28644" y="f28645"/>
              </a:cxn>
              <a:cxn ang="f23348">
                <a:pos x="f28646" y="f28647"/>
              </a:cxn>
              <a:cxn ang="f23348">
                <a:pos x="f28648" y="f28647"/>
              </a:cxn>
              <a:cxn ang="f23348">
                <a:pos x="f28649" y="f28645"/>
              </a:cxn>
              <a:cxn ang="f23348">
                <a:pos x="f28644" y="f28645"/>
              </a:cxn>
              <a:cxn ang="f23348">
                <a:pos x="f28650" y="f28651"/>
              </a:cxn>
              <a:cxn ang="f23348">
                <a:pos x="f28652" y="f28653"/>
              </a:cxn>
              <a:cxn ang="f23348">
                <a:pos x="f28654" y="f28653"/>
              </a:cxn>
              <a:cxn ang="f23348">
                <a:pos x="f28655" y="f28651"/>
              </a:cxn>
              <a:cxn ang="f23348">
                <a:pos x="f28650" y="f28651"/>
              </a:cxn>
              <a:cxn ang="f23348">
                <a:pos x="f28656" y="f28651"/>
              </a:cxn>
              <a:cxn ang="f23348">
                <a:pos x="f28657" y="f28658"/>
              </a:cxn>
              <a:cxn ang="f23348">
                <a:pos x="f28659" y="f28660"/>
              </a:cxn>
              <a:cxn ang="f23348">
                <a:pos x="f28661" y="f28653"/>
              </a:cxn>
              <a:cxn ang="f23348">
                <a:pos x="f28662" y="f28653"/>
              </a:cxn>
              <a:cxn ang="f23348">
                <a:pos x="f28663" y="f28651"/>
              </a:cxn>
              <a:cxn ang="f23348">
                <a:pos x="f28656" y="f28651"/>
              </a:cxn>
              <a:cxn ang="f23348">
                <a:pos x="f28664" y="f28651"/>
              </a:cxn>
              <a:cxn ang="f23348">
                <a:pos x="f28665" y="f28666"/>
              </a:cxn>
              <a:cxn ang="f23348">
                <a:pos x="f28667" y="f28653"/>
              </a:cxn>
              <a:cxn ang="f23348">
                <a:pos x="f28668" y="f28653"/>
              </a:cxn>
              <a:cxn ang="f23348">
                <a:pos x="f28669" y="f28670"/>
              </a:cxn>
              <a:cxn ang="f23348">
                <a:pos x="f28671" y="f28651"/>
              </a:cxn>
              <a:cxn ang="f23348">
                <a:pos x="f28664" y="f28651"/>
              </a:cxn>
              <a:cxn ang="f23348">
                <a:pos x="f28672" y="f28651"/>
              </a:cxn>
              <a:cxn ang="f23348">
                <a:pos x="f28673" y="f28674"/>
              </a:cxn>
              <a:cxn ang="f23348">
                <a:pos x="f28675" y="f28676"/>
              </a:cxn>
              <a:cxn ang="f23348">
                <a:pos x="f28677" y="f28653"/>
              </a:cxn>
              <a:cxn ang="f23348">
                <a:pos x="f28678" y="f28653"/>
              </a:cxn>
              <a:cxn ang="f23348">
                <a:pos x="f28679" y="f28680"/>
              </a:cxn>
              <a:cxn ang="f23348">
                <a:pos x="f28681" y="f28651"/>
              </a:cxn>
              <a:cxn ang="f23348">
                <a:pos x="f28672" y="f28651"/>
              </a:cxn>
              <a:cxn ang="f23348">
                <a:pos x="f28682" y="f28651"/>
              </a:cxn>
              <a:cxn ang="f23348">
                <a:pos x="f28682" y="f28683"/>
              </a:cxn>
              <a:cxn ang="f23348">
                <a:pos x="f28684" y="f28653"/>
              </a:cxn>
              <a:cxn ang="f23348">
                <a:pos x="f28685" y="f28653"/>
              </a:cxn>
              <a:cxn ang="f23348">
                <a:pos x="f28686" y="f28687"/>
              </a:cxn>
              <a:cxn ang="f23348">
                <a:pos x="f28688" y="f28651"/>
              </a:cxn>
              <a:cxn ang="f23348">
                <a:pos x="f28682" y="f28651"/>
              </a:cxn>
              <a:cxn ang="f23348">
                <a:pos x="f28689" y="f28651"/>
              </a:cxn>
              <a:cxn ang="f23348">
                <a:pos x="f28690" y="f28653"/>
              </a:cxn>
              <a:cxn ang="f23348">
                <a:pos x="f28691" y="f28653"/>
              </a:cxn>
              <a:cxn ang="f23348">
                <a:pos x="f28692" y="f28651"/>
              </a:cxn>
              <a:cxn ang="f23348">
                <a:pos x="f28689" y="f28651"/>
              </a:cxn>
              <a:cxn ang="f23348">
                <a:pos x="f28693" y="f28694"/>
              </a:cxn>
              <a:cxn ang="f23348">
                <a:pos x="f28695" y="f28696"/>
              </a:cxn>
              <a:cxn ang="f23348">
                <a:pos x="f28697" y="f28696"/>
              </a:cxn>
              <a:cxn ang="f23348">
                <a:pos x="f28698" y="f28694"/>
              </a:cxn>
              <a:cxn ang="f23348">
                <a:pos x="f28693" y="f28694"/>
              </a:cxn>
              <a:cxn ang="f23348">
                <a:pos x="f28699" y="f28694"/>
              </a:cxn>
              <a:cxn ang="f23348">
                <a:pos x="f28700" y="f28701"/>
              </a:cxn>
              <a:cxn ang="f23348">
                <a:pos x="f28702" y="f28703"/>
              </a:cxn>
              <a:cxn ang="f23348">
                <a:pos x="f28704" y="f28703"/>
              </a:cxn>
              <a:cxn ang="f23348">
                <a:pos x="f28705" y="f28706"/>
              </a:cxn>
              <a:cxn ang="f23348">
                <a:pos x="f28707" y="f28696"/>
              </a:cxn>
              <a:cxn ang="f23348">
                <a:pos x="f28708" y="f28696"/>
              </a:cxn>
              <a:cxn ang="f23348">
                <a:pos x="f28709" y="f28710"/>
              </a:cxn>
              <a:cxn ang="f23348">
                <a:pos x="f28711" y="f28712"/>
              </a:cxn>
              <a:cxn ang="f23348">
                <a:pos x="f28713" y="f28714"/>
              </a:cxn>
              <a:cxn ang="f23348">
                <a:pos x="f28715" y="f28696"/>
              </a:cxn>
              <a:cxn ang="f23348">
                <a:pos x="f28716" y="f28696"/>
              </a:cxn>
              <a:cxn ang="f23348">
                <a:pos x="f28717" y="f28714"/>
              </a:cxn>
              <a:cxn ang="f23348">
                <a:pos x="f28488" y="f28694"/>
              </a:cxn>
              <a:cxn ang="f23348">
                <a:pos x="f28699" y="f28694"/>
              </a:cxn>
              <a:cxn ang="f23348">
                <a:pos x="f28718" y="f28694"/>
              </a:cxn>
              <a:cxn ang="f23348">
                <a:pos x="f28719" y="f28720"/>
              </a:cxn>
              <a:cxn ang="f23348">
                <a:pos x="f28721" y="f28696"/>
              </a:cxn>
              <a:cxn ang="f23348">
                <a:pos x="f28722" y="f28696"/>
              </a:cxn>
              <a:cxn ang="f23348">
                <a:pos x="f28723" y="f28694"/>
              </a:cxn>
              <a:cxn ang="f23348">
                <a:pos x="f28718" y="f28694"/>
              </a:cxn>
              <a:cxn ang="f23348">
                <a:pos x="f28724" y="f28694"/>
              </a:cxn>
              <a:cxn ang="f23348">
                <a:pos x="f28725" y="f28726"/>
              </a:cxn>
              <a:cxn ang="f23348">
                <a:pos x="f28727" y="f28726"/>
              </a:cxn>
              <a:cxn ang="f23348">
                <a:pos x="f28728" y="f28694"/>
              </a:cxn>
              <a:cxn ang="f23348">
                <a:pos x="f28724" y="f28694"/>
              </a:cxn>
              <a:cxn ang="f23348">
                <a:pos x="f28729" y="f28694"/>
              </a:cxn>
              <a:cxn ang="f23348">
                <a:pos x="f28730" y="f28696"/>
              </a:cxn>
              <a:cxn ang="f23348">
                <a:pos x="f28731" y="f28696"/>
              </a:cxn>
              <a:cxn ang="f23348">
                <a:pos x="f28732" y="f28694"/>
              </a:cxn>
              <a:cxn ang="f23348">
                <a:pos x="f28729" y="f28694"/>
              </a:cxn>
              <a:cxn ang="f23348">
                <a:pos x="f28733" y="f28694"/>
              </a:cxn>
              <a:cxn ang="f23348">
                <a:pos x="f28734" y="f28696"/>
              </a:cxn>
              <a:cxn ang="f23348">
                <a:pos x="f28735" y="f28696"/>
              </a:cxn>
              <a:cxn ang="f23348">
                <a:pos x="f28736" y="f28694"/>
              </a:cxn>
              <a:cxn ang="f23348">
                <a:pos x="f28733" y="f28694"/>
              </a:cxn>
              <a:cxn ang="f23348">
                <a:pos x="f28737" y="f28738"/>
              </a:cxn>
              <a:cxn ang="f23348">
                <a:pos x="f28739" y="f28740"/>
              </a:cxn>
              <a:cxn ang="f23348">
                <a:pos x="f28741" y="f28740"/>
              </a:cxn>
              <a:cxn ang="f23348">
                <a:pos x="f28742" y="f28738"/>
              </a:cxn>
              <a:cxn ang="f23348">
                <a:pos x="f28737" y="f28738"/>
              </a:cxn>
              <a:cxn ang="f23348">
                <a:pos x="f28743" y="f28738"/>
              </a:cxn>
              <a:cxn ang="f23348">
                <a:pos x="f28744" y="f28745"/>
              </a:cxn>
              <a:cxn ang="f23348">
                <a:pos x="f28746" y="f28745"/>
              </a:cxn>
              <a:cxn ang="f23348">
                <a:pos x="f28747" y="f28748"/>
              </a:cxn>
              <a:cxn ang="f23348">
                <a:pos x="f28749" y="f28740"/>
              </a:cxn>
              <a:cxn ang="f23348">
                <a:pos x="f28750" y="f28740"/>
              </a:cxn>
              <a:cxn ang="f23348">
                <a:pos x="f28751" y="f28752"/>
              </a:cxn>
              <a:cxn ang="f23348">
                <a:pos x="f28753" y="f28754"/>
              </a:cxn>
              <a:cxn ang="f23348">
                <a:pos x="f28755" y="f28754"/>
              </a:cxn>
              <a:cxn ang="f23348">
                <a:pos x="f28756" y="f28757"/>
              </a:cxn>
              <a:cxn ang="f23348">
                <a:pos x="f28758" y="f28759"/>
              </a:cxn>
              <a:cxn ang="f23348">
                <a:pos x="f28760" y="f28759"/>
              </a:cxn>
              <a:cxn ang="f23348">
                <a:pos x="f28761" y="f28740"/>
              </a:cxn>
              <a:cxn ang="f23348">
                <a:pos x="f28762" y="f28740"/>
              </a:cxn>
              <a:cxn ang="f23348">
                <a:pos x="f28763" y="f28738"/>
              </a:cxn>
              <a:cxn ang="f23348">
                <a:pos x="f28743" y="f28738"/>
              </a:cxn>
              <a:cxn ang="f23348">
                <a:pos x="f28764" y="f28738"/>
              </a:cxn>
              <a:cxn ang="f23348">
                <a:pos x="f28765" y="f28766"/>
              </a:cxn>
              <a:cxn ang="f23348">
                <a:pos x="f28767" y="f28740"/>
              </a:cxn>
              <a:cxn ang="f23348">
                <a:pos x="f28768" y="f28740"/>
              </a:cxn>
              <a:cxn ang="f23348">
                <a:pos x="f28769" y="f28770"/>
              </a:cxn>
              <a:cxn ang="f23348">
                <a:pos x="f28771" y="f28772"/>
              </a:cxn>
              <a:cxn ang="f23348">
                <a:pos x="f28773" y="f28738"/>
              </a:cxn>
              <a:cxn ang="f23348">
                <a:pos x="f28764" y="f28738"/>
              </a:cxn>
              <a:cxn ang="f23348">
                <a:pos x="f28774" y="f28738"/>
              </a:cxn>
              <a:cxn ang="f23348">
                <a:pos x="f28775" y="f28776"/>
              </a:cxn>
              <a:cxn ang="f23348">
                <a:pos x="f28777" y="f28778"/>
              </a:cxn>
              <a:cxn ang="f23348">
                <a:pos x="f28779" y="f28740"/>
              </a:cxn>
              <a:cxn ang="f23348">
                <a:pos x="f28780" y="f28740"/>
              </a:cxn>
              <a:cxn ang="f23348">
                <a:pos x="f28781" y="f28738"/>
              </a:cxn>
              <a:cxn ang="f23348">
                <a:pos x="f28774" y="f28738"/>
              </a:cxn>
              <a:cxn ang="f23348">
                <a:pos x="f28782" y="f28738"/>
              </a:cxn>
              <a:cxn ang="f23348">
                <a:pos x="f28783" y="f28740"/>
              </a:cxn>
              <a:cxn ang="f23348">
                <a:pos x="f28784" y="f28740"/>
              </a:cxn>
              <a:cxn ang="f23348">
                <a:pos x="f28785" y="f28786"/>
              </a:cxn>
              <a:cxn ang="f23348">
                <a:pos x="f28787" y="f28788"/>
              </a:cxn>
              <a:cxn ang="f23348">
                <a:pos x="f28789" y="f28738"/>
              </a:cxn>
              <a:cxn ang="f23348">
                <a:pos x="f28782" y="f28738"/>
              </a:cxn>
              <a:cxn ang="f23348">
                <a:pos x="f28790" y="f28738"/>
              </a:cxn>
              <a:cxn ang="f23348">
                <a:pos x="f28791" y="f28792"/>
              </a:cxn>
              <a:cxn ang="f23348">
                <a:pos x="f28791" y="f28793"/>
              </a:cxn>
              <a:cxn ang="f23348">
                <a:pos x="f28794" y="f28740"/>
              </a:cxn>
              <a:cxn ang="f23348">
                <a:pos x="f28795" y="f28740"/>
              </a:cxn>
              <a:cxn ang="f23348">
                <a:pos x="f28796" y="f28797"/>
              </a:cxn>
              <a:cxn ang="f23348">
                <a:pos x="f28798" y="f28797"/>
              </a:cxn>
              <a:cxn ang="f23348">
                <a:pos x="f28799" y="f28800"/>
              </a:cxn>
              <a:cxn ang="f23348">
                <a:pos x="f28801" y="f28800"/>
              </a:cxn>
              <a:cxn ang="f23348">
                <a:pos x="f28802" y="f28757"/>
              </a:cxn>
              <a:cxn ang="f23348">
                <a:pos x="f28803" y="f28740"/>
              </a:cxn>
              <a:cxn ang="f23348">
                <a:pos x="f28804" y="f28740"/>
              </a:cxn>
              <a:cxn ang="f23348">
                <a:pos x="f28805" y="f28806"/>
              </a:cxn>
              <a:cxn ang="f23348">
                <a:pos x="f28807" y="f28806"/>
              </a:cxn>
              <a:cxn ang="f23348">
                <a:pos x="f28808" y="f28809"/>
              </a:cxn>
              <a:cxn ang="f23348">
                <a:pos x="f28810" y="f28740"/>
              </a:cxn>
              <a:cxn ang="f23348">
                <a:pos x="f28811" y="f28740"/>
              </a:cxn>
              <a:cxn ang="f23348">
                <a:pos x="f28812" y="f28738"/>
              </a:cxn>
              <a:cxn ang="f23348">
                <a:pos x="f28790" y="f28738"/>
              </a:cxn>
              <a:cxn ang="f23348">
                <a:pos x="f28813" y="f28738"/>
              </a:cxn>
              <a:cxn ang="f23348">
                <a:pos x="f28814" y="f28740"/>
              </a:cxn>
              <a:cxn ang="f23348">
                <a:pos x="f28815" y="f28740"/>
              </a:cxn>
              <a:cxn ang="f23348">
                <a:pos x="f28816" y="f28738"/>
              </a:cxn>
              <a:cxn ang="f23348">
                <a:pos x="f28813" y="f28738"/>
              </a:cxn>
              <a:cxn ang="f23348">
                <a:pos x="f28817" y="f28818"/>
              </a:cxn>
              <a:cxn ang="f23348">
                <a:pos x="f28819" y="f28820"/>
              </a:cxn>
              <a:cxn ang="f23348">
                <a:pos x="f28821" y="f28820"/>
              </a:cxn>
              <a:cxn ang="f23348">
                <a:pos x="f28822" y="f28818"/>
              </a:cxn>
              <a:cxn ang="f23348">
                <a:pos x="f28817" y="f28818"/>
              </a:cxn>
              <a:cxn ang="f23348">
                <a:pos x="f28823" y="f28818"/>
              </a:cxn>
              <a:cxn ang="f23348">
                <a:pos x="f28824" y="f28825"/>
              </a:cxn>
              <a:cxn ang="f23348">
                <a:pos x="f28826" y="f28820"/>
              </a:cxn>
              <a:cxn ang="f23348">
                <a:pos x="f28827" y="f28820"/>
              </a:cxn>
              <a:cxn ang="f23348">
                <a:pos x="f28828" y="f28818"/>
              </a:cxn>
              <a:cxn ang="f23348">
                <a:pos x="f28823" y="f28818"/>
              </a:cxn>
              <a:cxn ang="f23348">
                <a:pos x="f28829" y="f28818"/>
              </a:cxn>
              <a:cxn ang="f23348">
                <a:pos x="f28830" y="f28831"/>
              </a:cxn>
              <a:cxn ang="f23348">
                <a:pos x="f28832" y="f28833"/>
              </a:cxn>
              <a:cxn ang="f23348">
                <a:pos x="f28834" y="f28820"/>
              </a:cxn>
              <a:cxn ang="f23348">
                <a:pos x="f28835" y="f28820"/>
              </a:cxn>
              <a:cxn ang="f23348">
                <a:pos x="f28836" y="f28837"/>
              </a:cxn>
              <a:cxn ang="f23348">
                <a:pos x="f28838" y="f28839"/>
              </a:cxn>
              <a:cxn ang="f23348">
                <a:pos x="f28840" y="f28818"/>
              </a:cxn>
              <a:cxn ang="f23348">
                <a:pos x="f28841" y="f28818"/>
              </a:cxn>
              <a:cxn ang="f23348">
                <a:pos x="f28842" y="f28843"/>
              </a:cxn>
              <a:cxn ang="f23348">
                <a:pos x="f28844" y="f28843"/>
              </a:cxn>
              <a:cxn ang="f23348">
                <a:pos x="f28845" y="f28846"/>
              </a:cxn>
              <a:cxn ang="f23348">
                <a:pos x="f28847" y="f28848"/>
              </a:cxn>
              <a:cxn ang="f23348">
                <a:pos x="f28849" y="f28850"/>
              </a:cxn>
              <a:cxn ang="f23348">
                <a:pos x="f28851" y="f28818"/>
              </a:cxn>
              <a:cxn ang="f23348">
                <a:pos x="f28829" y="f28818"/>
              </a:cxn>
              <a:cxn ang="f23348">
                <a:pos x="f28852" y="f28818"/>
              </a:cxn>
              <a:cxn ang="f23348">
                <a:pos x="f28853" y="f28820"/>
              </a:cxn>
              <a:cxn ang="f23348">
                <a:pos x="f28854" y="f28820"/>
              </a:cxn>
              <a:cxn ang="f23348">
                <a:pos x="f28855" y="f28818"/>
              </a:cxn>
              <a:cxn ang="f23348">
                <a:pos x="f28852" y="f28818"/>
              </a:cxn>
              <a:cxn ang="f23348">
                <a:pos x="f28856" y="f28818"/>
              </a:cxn>
              <a:cxn ang="f23348">
                <a:pos x="f28857" y="f28839"/>
              </a:cxn>
              <a:cxn ang="f23348">
                <a:pos x="f28858" y="f28820"/>
              </a:cxn>
              <a:cxn ang="f23348">
                <a:pos x="f28859" y="f28820"/>
              </a:cxn>
              <a:cxn ang="f23348">
                <a:pos x="f28860" y="f28861"/>
              </a:cxn>
              <a:cxn ang="f23348">
                <a:pos x="f28862" y="f28818"/>
              </a:cxn>
              <a:cxn ang="f23348">
                <a:pos x="f28856" y="f28818"/>
              </a:cxn>
              <a:cxn ang="f23348">
                <a:pos x="f28863" y="f28818"/>
              </a:cxn>
              <a:cxn ang="f23348">
                <a:pos x="f28682" y="f28864"/>
              </a:cxn>
              <a:cxn ang="f23348">
                <a:pos x="f28682" y="f28820"/>
              </a:cxn>
              <a:cxn ang="f23348">
                <a:pos x="f28865" y="f28820"/>
              </a:cxn>
              <a:cxn ang="f23348">
                <a:pos x="f28866" y="f28818"/>
              </a:cxn>
              <a:cxn ang="f23348">
                <a:pos x="f28867" y="f28818"/>
              </a:cxn>
              <a:cxn ang="f23348">
                <a:pos x="f28868" y="f28869"/>
              </a:cxn>
              <a:cxn ang="f23348">
                <a:pos x="f28870" y="f28871"/>
              </a:cxn>
              <a:cxn ang="f23348">
                <a:pos x="f28872" y="f28871"/>
              </a:cxn>
              <a:cxn ang="f23348">
                <a:pos x="f28873" y="f28874"/>
              </a:cxn>
              <a:cxn ang="f23348">
                <a:pos x="f28875" y="f28876"/>
              </a:cxn>
              <a:cxn ang="f23348">
                <a:pos x="f28877" y="f28818"/>
              </a:cxn>
              <a:cxn ang="f23348">
                <a:pos x="f28863" y="f28818"/>
              </a:cxn>
              <a:cxn ang="f23348">
                <a:pos x="f28878" y="f28818"/>
              </a:cxn>
              <a:cxn ang="f23348">
                <a:pos x="f28879" y="f28876"/>
              </a:cxn>
              <a:cxn ang="f23348">
                <a:pos x="f28880" y="f28881"/>
              </a:cxn>
              <a:cxn ang="f23348">
                <a:pos x="f28882" y="f28818"/>
              </a:cxn>
              <a:cxn ang="f23348">
                <a:pos x="f28878" y="f28818"/>
              </a:cxn>
              <a:cxn ang="f23348">
                <a:pos x="f28883" y="f28818"/>
              </a:cxn>
              <a:cxn ang="f23348">
                <a:pos x="f28884" y="f28820"/>
              </a:cxn>
              <a:cxn ang="f23348">
                <a:pos x="f28885" y="f28820"/>
              </a:cxn>
              <a:cxn ang="f23348">
                <a:pos x="f28886" y="f28871"/>
              </a:cxn>
              <a:cxn ang="f23348">
                <a:pos x="f28887" y="f28888"/>
              </a:cxn>
              <a:cxn ang="f23348">
                <a:pos x="f28889" y="f28818"/>
              </a:cxn>
              <a:cxn ang="f23348">
                <a:pos x="f28883" y="f28818"/>
              </a:cxn>
              <a:cxn ang="f23348">
                <a:pos x="f28890" y="f28818"/>
              </a:cxn>
              <a:cxn ang="f23348">
                <a:pos x="f28891" y="f28820"/>
              </a:cxn>
              <a:cxn ang="f23348">
                <a:pos x="f28892" y="f28820"/>
              </a:cxn>
              <a:cxn ang="f23348">
                <a:pos x="f28893" y="f28818"/>
              </a:cxn>
              <a:cxn ang="f23348">
                <a:pos x="f28890" y="f28818"/>
              </a:cxn>
              <a:cxn ang="f23348">
                <a:pos x="f28894" y="f28818"/>
              </a:cxn>
              <a:cxn ang="f23348">
                <a:pos x="f28895" y="f28820"/>
              </a:cxn>
              <a:cxn ang="f23348">
                <a:pos x="f28896" y="f28820"/>
              </a:cxn>
              <a:cxn ang="f23348">
                <a:pos x="f28897" y="f28818"/>
              </a:cxn>
              <a:cxn ang="f23348">
                <a:pos x="f28894" y="f28818"/>
              </a:cxn>
              <a:cxn ang="f23348">
                <a:pos x="f28898" y="f28899"/>
              </a:cxn>
              <a:cxn ang="f23348">
                <a:pos x="f28900" y="f28901"/>
              </a:cxn>
              <a:cxn ang="f23348">
                <a:pos x="f28902" y="f28901"/>
              </a:cxn>
              <a:cxn ang="f23348">
                <a:pos x="f28903" y="f28899"/>
              </a:cxn>
              <a:cxn ang="f23348">
                <a:pos x="f28898" y="f28899"/>
              </a:cxn>
              <a:cxn ang="f23348">
                <a:pos x="f28904" y="f28899"/>
              </a:cxn>
              <a:cxn ang="f23348">
                <a:pos x="f28905" y="f28906"/>
              </a:cxn>
              <a:cxn ang="f23348">
                <a:pos x="f28907" y="f28901"/>
              </a:cxn>
              <a:cxn ang="f23348">
                <a:pos x="f28908" y="f28901"/>
              </a:cxn>
              <a:cxn ang="f23348">
                <a:pos x="f28909" y="f28910"/>
              </a:cxn>
              <a:cxn ang="f23348">
                <a:pos x="f28911" y="f28901"/>
              </a:cxn>
              <a:cxn ang="f23348">
                <a:pos x="f28912" y="f28901"/>
              </a:cxn>
              <a:cxn ang="f23348">
                <a:pos x="f28913" y="f28899"/>
              </a:cxn>
              <a:cxn ang="f23348">
                <a:pos x="f28904" y="f28899"/>
              </a:cxn>
              <a:cxn ang="f23348">
                <a:pos x="f28914" y="f28899"/>
              </a:cxn>
              <a:cxn ang="f23348">
                <a:pos x="f28915" y="f28916"/>
              </a:cxn>
              <a:cxn ang="f23348">
                <a:pos x="f28917" y="f28901"/>
              </a:cxn>
              <a:cxn ang="f23348">
                <a:pos x="f28918" y="f28901"/>
              </a:cxn>
              <a:cxn ang="f23348">
                <a:pos x="f28919" y="f28899"/>
              </a:cxn>
              <a:cxn ang="f23348">
                <a:pos x="f28914" y="f28899"/>
              </a:cxn>
              <a:cxn ang="f23348">
                <a:pos x="f28920" y="f28899"/>
              </a:cxn>
              <a:cxn ang="f23348">
                <a:pos x="f28921" y="f28901"/>
              </a:cxn>
              <a:cxn ang="f23348">
                <a:pos x="f28922" y="f28901"/>
              </a:cxn>
              <a:cxn ang="f23348">
                <a:pos x="f28923" y="f28899"/>
              </a:cxn>
              <a:cxn ang="f23348">
                <a:pos x="f28920" y="f28899"/>
              </a:cxn>
              <a:cxn ang="f23348">
                <a:pos x="f28924" y="f28899"/>
              </a:cxn>
              <a:cxn ang="f23348">
                <a:pos x="f28925" y="f28901"/>
              </a:cxn>
              <a:cxn ang="f23348">
                <a:pos x="f28926" y="f28901"/>
              </a:cxn>
              <a:cxn ang="f23348">
                <a:pos x="f28927" y="f28928"/>
              </a:cxn>
              <a:cxn ang="f23348">
                <a:pos x="f28929" y="f28910"/>
              </a:cxn>
              <a:cxn ang="f23348">
                <a:pos x="f28930" y="f28899"/>
              </a:cxn>
              <a:cxn ang="f23348">
                <a:pos x="f28924" y="f28899"/>
              </a:cxn>
              <a:cxn ang="f23348">
                <a:pos x="f28682" y="f28899"/>
              </a:cxn>
              <a:cxn ang="f23348">
                <a:pos x="f28682" y="f28910"/>
              </a:cxn>
              <a:cxn ang="f23348">
                <a:pos x="f28931" y="f28901"/>
              </a:cxn>
              <a:cxn ang="f23348">
                <a:pos x="f28932" y="f28901"/>
              </a:cxn>
              <a:cxn ang="f23348">
                <a:pos x="f28933" y="f28899"/>
              </a:cxn>
              <a:cxn ang="f23348">
                <a:pos x="f28682" y="f28899"/>
              </a:cxn>
              <a:cxn ang="f23348">
                <a:pos x="f28934" y="f28899"/>
              </a:cxn>
              <a:cxn ang="f23348">
                <a:pos x="f28935" y="f28901"/>
              </a:cxn>
              <a:cxn ang="f23348">
                <a:pos x="f28936" y="f28901"/>
              </a:cxn>
              <a:cxn ang="f23348">
                <a:pos x="f28937" y="f28938"/>
              </a:cxn>
              <a:cxn ang="f23348">
                <a:pos x="f28939" y="f28916"/>
              </a:cxn>
              <a:cxn ang="f23348">
                <a:pos x="f28940" y="f28899"/>
              </a:cxn>
              <a:cxn ang="f23348">
                <a:pos x="f28934" y="f28899"/>
              </a:cxn>
              <a:cxn ang="f23348">
                <a:pos x="f28941" y="f28899"/>
              </a:cxn>
              <a:cxn ang="f23348">
                <a:pos x="f28942" y="f28901"/>
              </a:cxn>
              <a:cxn ang="f23348">
                <a:pos x="f28943" y="f28901"/>
              </a:cxn>
              <a:cxn ang="f23348">
                <a:pos x="f28944" y="f28899"/>
              </a:cxn>
              <a:cxn ang="f23348">
                <a:pos x="f28941" y="f28899"/>
              </a:cxn>
              <a:cxn ang="f23348">
                <a:pos x="f28945" y="f28899"/>
              </a:cxn>
              <a:cxn ang="f23348">
                <a:pos x="f28946" y="f28901"/>
              </a:cxn>
              <a:cxn ang="f23348">
                <a:pos x="f28947" y="f28901"/>
              </a:cxn>
              <a:cxn ang="f23348">
                <a:pos x="f28948" y="f28899"/>
              </a:cxn>
              <a:cxn ang="f23348">
                <a:pos x="f28945" y="f28899"/>
              </a:cxn>
              <a:cxn ang="f23348">
                <a:pos x="f28949" y="f28950"/>
              </a:cxn>
              <a:cxn ang="f23348">
                <a:pos x="f28951" y="f28952"/>
              </a:cxn>
              <a:cxn ang="f23348">
                <a:pos x="f28953" y="f28954"/>
              </a:cxn>
              <a:cxn ang="f23348">
                <a:pos x="f28955" y="f28954"/>
              </a:cxn>
              <a:cxn ang="f23348">
                <a:pos x="f28956" y="f28957"/>
              </a:cxn>
              <a:cxn ang="f23348">
                <a:pos x="f28958" y="f28957"/>
              </a:cxn>
              <a:cxn ang="f23348">
                <a:pos x="f28959" y="f28950"/>
              </a:cxn>
              <a:cxn ang="f23348">
                <a:pos x="f28960" y="f28950"/>
              </a:cxn>
              <a:cxn ang="f23348">
                <a:pos x="f28961" y="f28962"/>
              </a:cxn>
              <a:cxn ang="f23348">
                <a:pos x="f28963" y="f28962"/>
              </a:cxn>
              <a:cxn ang="f23348">
                <a:pos x="f28963" y="f28964"/>
              </a:cxn>
              <a:cxn ang="f23348">
                <a:pos x="f28965" y="f28950"/>
              </a:cxn>
              <a:cxn ang="f23348">
                <a:pos x="f28966" y="f28950"/>
              </a:cxn>
              <a:cxn ang="f23348">
                <a:pos x="f28967" y="f28968"/>
              </a:cxn>
              <a:cxn ang="f23348">
                <a:pos x="f28969" y="f28968"/>
              </a:cxn>
              <a:cxn ang="f23348">
                <a:pos x="f28970" y="f28971"/>
              </a:cxn>
              <a:cxn ang="f23348">
                <a:pos x="f28972" y="f28950"/>
              </a:cxn>
              <a:cxn ang="f23348">
                <a:pos x="f28973" y="f28950"/>
              </a:cxn>
              <a:cxn ang="f23348">
                <a:pos x="f28629" y="f28968"/>
              </a:cxn>
              <a:cxn ang="f23348">
                <a:pos x="f28974" y="f28968"/>
              </a:cxn>
              <a:cxn ang="f23348">
                <a:pos x="f28975" y="f28950"/>
              </a:cxn>
              <a:cxn ang="f23348">
                <a:pos x="f28976" y="f28950"/>
              </a:cxn>
              <a:cxn ang="f23348">
                <a:pos x="f28977" y="f28978"/>
              </a:cxn>
              <a:cxn ang="f23348">
                <a:pos x="f28979" y="f28980"/>
              </a:cxn>
              <a:cxn ang="f23348">
                <a:pos x="f28981" y="f28980"/>
              </a:cxn>
              <a:cxn ang="f23348">
                <a:pos x="f28982" y="f28950"/>
              </a:cxn>
              <a:cxn ang="f23348">
                <a:pos x="f28983" y="f28950"/>
              </a:cxn>
              <a:cxn ang="f23348">
                <a:pos x="f28984" y="f28980"/>
              </a:cxn>
              <a:cxn ang="f23348">
                <a:pos x="f28985" y="f28980"/>
              </a:cxn>
              <a:cxn ang="f23348">
                <a:pos x="f28986" y="f28978"/>
              </a:cxn>
              <a:cxn ang="f23348">
                <a:pos x="f28987" y="f28950"/>
              </a:cxn>
              <a:cxn ang="f23348">
                <a:pos x="f28988" y="f28950"/>
              </a:cxn>
              <a:cxn ang="f23348">
                <a:pos x="f28988" y="f28989"/>
              </a:cxn>
              <a:cxn ang="f23348">
                <a:pos x="f28758" y="f28990"/>
              </a:cxn>
              <a:cxn ang="f23348">
                <a:pos x="f28991" y="f28990"/>
              </a:cxn>
              <a:cxn ang="f23348">
                <a:pos x="f28992" y="f28950"/>
              </a:cxn>
              <a:cxn ang="f23348">
                <a:pos x="f28993" y="f28950"/>
              </a:cxn>
              <a:cxn ang="f23348">
                <a:pos x="f28994" y="f28968"/>
              </a:cxn>
              <a:cxn ang="f23348">
                <a:pos x="f28995" y="f28968"/>
              </a:cxn>
              <a:cxn ang="f23348">
                <a:pos x="f28996" y="f28950"/>
              </a:cxn>
              <a:cxn ang="f23348">
                <a:pos x="f28949" y="f28950"/>
              </a:cxn>
              <a:cxn ang="f23348">
                <a:pos x="f28997" y="f28998"/>
              </a:cxn>
              <a:cxn ang="f23348">
                <a:pos x="f28999" y="f29000"/>
              </a:cxn>
              <a:cxn ang="f23348">
                <a:pos x="f29001" y="f29000"/>
              </a:cxn>
              <a:cxn ang="f23348">
                <a:pos x="f29002" y="f28998"/>
              </a:cxn>
              <a:cxn ang="f23348">
                <a:pos x="f28997" y="f28998"/>
              </a:cxn>
              <a:cxn ang="f23348">
                <a:pos x="f29003" y="f29004"/>
              </a:cxn>
              <a:cxn ang="f23348">
                <a:pos x="f29005" y="f29006"/>
              </a:cxn>
              <a:cxn ang="f23348">
                <a:pos x="f29007" y="f29006"/>
              </a:cxn>
              <a:cxn ang="f23348">
                <a:pos x="f29008" y="f29004"/>
              </a:cxn>
              <a:cxn ang="f23348">
                <a:pos x="f29003" y="f29004"/>
              </a:cxn>
              <a:cxn ang="f23348">
                <a:pos x="f29009" y="f29004"/>
              </a:cxn>
              <a:cxn ang="f23348">
                <a:pos x="f29010" y="f29006"/>
              </a:cxn>
              <a:cxn ang="f23348">
                <a:pos x="f29011" y="f29006"/>
              </a:cxn>
              <a:cxn ang="f23348">
                <a:pos x="f29012" y="f29004"/>
              </a:cxn>
              <a:cxn ang="f23348">
                <a:pos x="f29009" y="f29004"/>
              </a:cxn>
              <a:cxn ang="f23348">
                <a:pos x="f29013" y="f29004"/>
              </a:cxn>
              <a:cxn ang="f23348">
                <a:pos x="f29014" y="f29006"/>
              </a:cxn>
              <a:cxn ang="f23348">
                <a:pos x="f29015" y="f29006"/>
              </a:cxn>
              <a:cxn ang="f23348">
                <a:pos x="f29016" y="f29004"/>
              </a:cxn>
              <a:cxn ang="f23348">
                <a:pos x="f29013" y="f29004"/>
              </a:cxn>
              <a:cxn ang="f23348">
                <a:pos x="f29017" y="f29004"/>
              </a:cxn>
              <a:cxn ang="f23348">
                <a:pos x="f29018" y="f29006"/>
              </a:cxn>
              <a:cxn ang="f23348">
                <a:pos x="f29019" y="f29006"/>
              </a:cxn>
              <a:cxn ang="f23348">
                <a:pos x="f29020" y="f29004"/>
              </a:cxn>
              <a:cxn ang="f23348">
                <a:pos x="f29017" y="f29004"/>
              </a:cxn>
              <a:cxn ang="f23348">
                <a:pos x="f29021" y="f29004"/>
              </a:cxn>
              <a:cxn ang="f23348">
                <a:pos x="f29022" y="f29006"/>
              </a:cxn>
              <a:cxn ang="f23348">
                <a:pos x="f29023" y="f29006"/>
              </a:cxn>
              <a:cxn ang="f23348">
                <a:pos x="f29024" y="f29004"/>
              </a:cxn>
              <a:cxn ang="f23348">
                <a:pos x="f29021" y="f29004"/>
              </a:cxn>
              <a:cxn ang="f23348">
                <a:pos x="f29025" y="f29004"/>
              </a:cxn>
              <a:cxn ang="f23348">
                <a:pos x="f29026" y="f29006"/>
              </a:cxn>
              <a:cxn ang="f23348">
                <a:pos x="f29027" y="f29006"/>
              </a:cxn>
              <a:cxn ang="f23348">
                <a:pos x="f29028" y="f29004"/>
              </a:cxn>
              <a:cxn ang="f23348">
                <a:pos x="f29025" y="f29004"/>
              </a:cxn>
              <a:cxn ang="f23348">
                <a:pos x="f29029" y="f29004"/>
              </a:cxn>
              <a:cxn ang="f23348">
                <a:pos x="f29030" y="f29006"/>
              </a:cxn>
              <a:cxn ang="f23348">
                <a:pos x="f29031" y="f29006"/>
              </a:cxn>
              <a:cxn ang="f23348">
                <a:pos x="f29032" y="f29004"/>
              </a:cxn>
              <a:cxn ang="f23348">
                <a:pos x="f29029" y="f29004"/>
              </a:cxn>
              <a:cxn ang="f23348">
                <a:pos x="f29033" y="f29034"/>
              </a:cxn>
              <a:cxn ang="f23348">
                <a:pos x="f29035" y="f29036"/>
              </a:cxn>
              <a:cxn ang="f23348">
                <a:pos x="f29037" y="f29036"/>
              </a:cxn>
              <a:cxn ang="f23348">
                <a:pos x="f29038" y="f29034"/>
              </a:cxn>
              <a:cxn ang="f23348">
                <a:pos x="f29033" y="f29034"/>
              </a:cxn>
              <a:cxn ang="f23348">
                <a:pos x="f29039" y="f29034"/>
              </a:cxn>
              <a:cxn ang="f23348">
                <a:pos x="f29040" y="f29036"/>
              </a:cxn>
              <a:cxn ang="f23348">
                <a:pos x="f29041" y="f29036"/>
              </a:cxn>
              <a:cxn ang="f23348">
                <a:pos x="f29042" y="f29034"/>
              </a:cxn>
              <a:cxn ang="f23348">
                <a:pos x="f29039" y="f29034"/>
              </a:cxn>
              <a:cxn ang="f23348">
                <a:pos x="f29043" y="f29034"/>
              </a:cxn>
              <a:cxn ang="f23348">
                <a:pos x="f29044" y="f29036"/>
              </a:cxn>
              <a:cxn ang="f23348">
                <a:pos x="f29045" y="f29036"/>
              </a:cxn>
              <a:cxn ang="f23348">
                <a:pos x="f29046" y="f29047"/>
              </a:cxn>
              <a:cxn ang="f23348">
                <a:pos x="f29048" y="f29049"/>
              </a:cxn>
              <a:cxn ang="f23348">
                <a:pos x="f29050" y="f29034"/>
              </a:cxn>
              <a:cxn ang="f23348">
                <a:pos x="f29043" y="f29034"/>
              </a:cxn>
              <a:cxn ang="f23348">
                <a:pos x="f29051" y="f29034"/>
              </a:cxn>
              <a:cxn ang="f23348">
                <a:pos x="f29052" y="f29053"/>
              </a:cxn>
              <a:cxn ang="f23348">
                <a:pos x="f29054" y="f29055"/>
              </a:cxn>
              <a:cxn ang="f23348">
                <a:pos x="f29056" y="f29057"/>
              </a:cxn>
              <a:cxn ang="f23348">
                <a:pos x="f29058" y="f29059"/>
              </a:cxn>
              <a:cxn ang="f23348">
                <a:pos x="f29060" y="f29061"/>
              </a:cxn>
              <a:cxn ang="f23348">
                <a:pos x="f29062" y="f29034"/>
              </a:cxn>
              <a:cxn ang="f23348">
                <a:pos x="f29051" y="f29034"/>
              </a:cxn>
              <a:cxn ang="f23348">
                <a:pos x="f29063" y="f29034"/>
              </a:cxn>
              <a:cxn ang="f23348">
                <a:pos x="f29064" y="f29036"/>
              </a:cxn>
              <a:cxn ang="f23348">
                <a:pos x="f29065" y="f29036"/>
              </a:cxn>
              <a:cxn ang="f23348">
                <a:pos x="f29066" y="f29034"/>
              </a:cxn>
              <a:cxn ang="f23348">
                <a:pos x="f29063" y="f29034"/>
              </a:cxn>
              <a:cxn ang="f23348">
                <a:pos x="f29067" y="f29034"/>
              </a:cxn>
              <a:cxn ang="f23348">
                <a:pos x="f29068" y="f29069"/>
              </a:cxn>
              <a:cxn ang="f23348">
                <a:pos x="f29070" y="f29036"/>
              </a:cxn>
              <a:cxn ang="f23348">
                <a:pos x="f29071" y="f29036"/>
              </a:cxn>
              <a:cxn ang="f23348">
                <a:pos x="f29072" y="f29073"/>
              </a:cxn>
              <a:cxn ang="f23348">
                <a:pos x="f29074" y="f29075"/>
              </a:cxn>
              <a:cxn ang="f23348">
                <a:pos x="f29076" y="f29036"/>
              </a:cxn>
              <a:cxn ang="f23348">
                <a:pos x="f29077" y="f29036"/>
              </a:cxn>
              <a:cxn ang="f23348">
                <a:pos x="f29078" y="f29034"/>
              </a:cxn>
              <a:cxn ang="f23348">
                <a:pos x="f29067" y="f29034"/>
              </a:cxn>
              <a:cxn ang="f23348">
                <a:pos x="f29079" y="f29034"/>
              </a:cxn>
              <a:cxn ang="f23348">
                <a:pos x="f29080" y="f29036"/>
              </a:cxn>
              <a:cxn ang="f23348">
                <a:pos x="f29081" y="f29036"/>
              </a:cxn>
              <a:cxn ang="f23348">
                <a:pos x="f29082" y="f29034"/>
              </a:cxn>
              <a:cxn ang="f23348">
                <a:pos x="f29079" y="f29034"/>
              </a:cxn>
              <a:cxn ang="f23348">
                <a:pos x="f29083" y="f29034"/>
              </a:cxn>
              <a:cxn ang="f23348">
                <a:pos x="f29084" y="f29036"/>
              </a:cxn>
              <a:cxn ang="f23348">
                <a:pos x="f29085" y="f29036"/>
              </a:cxn>
              <a:cxn ang="f23348">
                <a:pos x="f29086" y="f29034"/>
              </a:cxn>
              <a:cxn ang="f23348">
                <a:pos x="f29083" y="f29034"/>
              </a:cxn>
              <a:cxn ang="f23348">
                <a:pos x="f29087" y="f29088"/>
              </a:cxn>
              <a:cxn ang="f23348">
                <a:pos x="f29089" y="f29090"/>
              </a:cxn>
              <a:cxn ang="f23348">
                <a:pos x="f29091" y="f29090"/>
              </a:cxn>
              <a:cxn ang="f23348">
                <a:pos x="f29092" y="f29088"/>
              </a:cxn>
              <a:cxn ang="f23348">
                <a:pos x="f29087" y="f29088"/>
              </a:cxn>
              <a:cxn ang="f23348">
                <a:pos x="f29093" y="f29088"/>
              </a:cxn>
              <a:cxn ang="f23348">
                <a:pos x="f29094" y="f29090"/>
              </a:cxn>
              <a:cxn ang="f23348">
                <a:pos x="f29095" y="f29090"/>
              </a:cxn>
              <a:cxn ang="f23348">
                <a:pos x="f29096" y="f29088"/>
              </a:cxn>
              <a:cxn ang="f23348">
                <a:pos x="f29093" y="f29088"/>
              </a:cxn>
              <a:cxn ang="f23348">
                <a:pos x="f29097" y="f29088"/>
              </a:cxn>
              <a:cxn ang="f23348">
                <a:pos x="f29098" y="f29090"/>
              </a:cxn>
              <a:cxn ang="f23348">
                <a:pos x="f29099" y="f29090"/>
              </a:cxn>
              <a:cxn ang="f23348">
                <a:pos x="f29100" y="f29088"/>
              </a:cxn>
              <a:cxn ang="f23348">
                <a:pos x="f29097" y="f29088"/>
              </a:cxn>
              <a:cxn ang="f23348">
                <a:pos x="f29101" y="f29088"/>
              </a:cxn>
              <a:cxn ang="f23348">
                <a:pos x="f29102" y="f29090"/>
              </a:cxn>
              <a:cxn ang="f23348">
                <a:pos x="f29103" y="f29090"/>
              </a:cxn>
              <a:cxn ang="f23348">
                <a:pos x="f29104" y="f29105"/>
              </a:cxn>
              <a:cxn ang="f23348">
                <a:pos x="f29106" y="f29090"/>
              </a:cxn>
              <a:cxn ang="f23348">
                <a:pos x="f29107" y="f29090"/>
              </a:cxn>
              <a:cxn ang="f23348">
                <a:pos x="f29108" y="f29109"/>
              </a:cxn>
              <a:cxn ang="f23348">
                <a:pos x="f29110" y="f29088"/>
              </a:cxn>
              <a:cxn ang="f23348">
                <a:pos x="f29101" y="f29088"/>
              </a:cxn>
              <a:cxn ang="f23348">
                <a:pos x="f29111" y="f29088"/>
              </a:cxn>
              <a:cxn ang="f23348">
                <a:pos x="f29112" y="f29090"/>
              </a:cxn>
              <a:cxn ang="f23348">
                <a:pos x="f29113" y="f29090"/>
              </a:cxn>
              <a:cxn ang="f23348">
                <a:pos x="f29114" y="f29088"/>
              </a:cxn>
              <a:cxn ang="f23348">
                <a:pos x="f29111" y="f29088"/>
              </a:cxn>
              <a:cxn ang="f23348">
                <a:pos x="f29115" y="f29088"/>
              </a:cxn>
              <a:cxn ang="f23348">
                <a:pos x="f29116" y="f29117"/>
              </a:cxn>
              <a:cxn ang="f23348">
                <a:pos x="f29118" y="f29090"/>
              </a:cxn>
              <a:cxn ang="f23348">
                <a:pos x="f29119" y="f29090"/>
              </a:cxn>
              <a:cxn ang="f23348">
                <a:pos x="f29120" y="f29121"/>
              </a:cxn>
              <a:cxn ang="f23348">
                <a:pos x="f29122" y="f29088"/>
              </a:cxn>
              <a:cxn ang="f23348">
                <a:pos x="f29115" y="f29088"/>
              </a:cxn>
              <a:cxn ang="f23348">
                <a:pos x="f29123" y="f29088"/>
              </a:cxn>
              <a:cxn ang="f23348">
                <a:pos x="f29124" y="f29125"/>
              </a:cxn>
              <a:cxn ang="f23348">
                <a:pos x="f29126" y="f29127"/>
              </a:cxn>
              <a:cxn ang="f23348">
                <a:pos x="f29128" y="f29090"/>
              </a:cxn>
              <a:cxn ang="f23348">
                <a:pos x="f29129" y="f29090"/>
              </a:cxn>
              <a:cxn ang="f23348">
                <a:pos x="f29130" y="f29131"/>
              </a:cxn>
              <a:cxn ang="f23348">
                <a:pos x="f29132" y="f29133"/>
              </a:cxn>
              <a:cxn ang="f23348">
                <a:pos x="f29134" y="f29121"/>
              </a:cxn>
              <a:cxn ang="f23348">
                <a:pos x="f29135" y="f29109"/>
              </a:cxn>
              <a:cxn ang="f23348">
                <a:pos x="f29136" y="f29090"/>
              </a:cxn>
              <a:cxn ang="f23348">
                <a:pos x="f29137" y="f29090"/>
              </a:cxn>
              <a:cxn ang="f23348">
                <a:pos x="f29138" y="f29117"/>
              </a:cxn>
              <a:cxn ang="f23348">
                <a:pos x="f29139" y="f29088"/>
              </a:cxn>
              <a:cxn ang="f23348">
                <a:pos x="f29123" y="f29088"/>
              </a:cxn>
              <a:cxn ang="f23348">
                <a:pos x="f29140" y="f29088"/>
              </a:cxn>
              <a:cxn ang="f23348">
                <a:pos x="f29141" y="f29117"/>
              </a:cxn>
              <a:cxn ang="f23348">
                <a:pos x="f29142" y="f29090"/>
              </a:cxn>
              <a:cxn ang="f23348">
                <a:pos x="f29143" y="f29090"/>
              </a:cxn>
              <a:cxn ang="f23348">
                <a:pos x="f29144" y="f29088"/>
              </a:cxn>
              <a:cxn ang="f23348">
                <a:pos x="f29140" y="f29088"/>
              </a:cxn>
              <a:cxn ang="f23348">
                <a:pos x="f29145" y="f29088"/>
              </a:cxn>
              <a:cxn ang="f23348">
                <a:pos x="f29146" y="f29090"/>
              </a:cxn>
              <a:cxn ang="f23348">
                <a:pos x="f29147" y="f29090"/>
              </a:cxn>
              <a:cxn ang="f23348">
                <a:pos x="f29148" y="f29088"/>
              </a:cxn>
              <a:cxn ang="f23348">
                <a:pos x="f29145" y="f29088"/>
              </a:cxn>
              <a:cxn ang="f23348">
                <a:pos x="f29149" y="f29088"/>
              </a:cxn>
              <a:cxn ang="f23348">
                <a:pos x="f29150" y="f29090"/>
              </a:cxn>
              <a:cxn ang="f23348">
                <a:pos x="f29151" y="f29090"/>
              </a:cxn>
              <a:cxn ang="f23348">
                <a:pos x="f29152" y="f29088"/>
              </a:cxn>
              <a:cxn ang="f23348">
                <a:pos x="f29149" y="f29088"/>
              </a:cxn>
              <a:cxn ang="f23348">
                <a:pos x="f29153" y="f29154"/>
              </a:cxn>
              <a:cxn ang="f23348">
                <a:pos x="f29155" y="f29156"/>
              </a:cxn>
              <a:cxn ang="f23348">
                <a:pos x="f29157" y="f29156"/>
              </a:cxn>
              <a:cxn ang="f23348">
                <a:pos x="f29158" y="f29154"/>
              </a:cxn>
              <a:cxn ang="f23348">
                <a:pos x="f29153" y="f29154"/>
              </a:cxn>
              <a:cxn ang="f23348">
                <a:pos x="f29159" y="f29154"/>
              </a:cxn>
              <a:cxn ang="f23348">
                <a:pos x="f29160" y="f29156"/>
              </a:cxn>
              <a:cxn ang="f23348">
                <a:pos x="f29161" y="f29156"/>
              </a:cxn>
              <a:cxn ang="f23348">
                <a:pos x="f29162" y="f29154"/>
              </a:cxn>
              <a:cxn ang="f23348">
                <a:pos x="f29159" y="f29154"/>
              </a:cxn>
              <a:cxn ang="f23348">
                <a:pos x="f29163" y="f29154"/>
              </a:cxn>
              <a:cxn ang="f23348">
                <a:pos x="f29164" y="f29156"/>
              </a:cxn>
              <a:cxn ang="f23348">
                <a:pos x="f29165" y="f29156"/>
              </a:cxn>
              <a:cxn ang="f23348">
                <a:pos x="f29166" y="f29154"/>
              </a:cxn>
              <a:cxn ang="f23348">
                <a:pos x="f29163" y="f29154"/>
              </a:cxn>
              <a:cxn ang="f23348">
                <a:pos x="f29099" y="f29154"/>
              </a:cxn>
              <a:cxn ang="f23348">
                <a:pos x="f29167" y="f29156"/>
              </a:cxn>
              <a:cxn ang="f23348">
                <a:pos x="f29168" y="f29156"/>
              </a:cxn>
              <a:cxn ang="f23348">
                <a:pos x="f29169" y="f29170"/>
              </a:cxn>
              <a:cxn ang="f23348">
                <a:pos x="f29171" y="f29154"/>
              </a:cxn>
              <a:cxn ang="f23348">
                <a:pos x="f29099" y="f29154"/>
              </a:cxn>
              <a:cxn ang="f23348">
                <a:pos x="f29172" y="f29154"/>
              </a:cxn>
              <a:cxn ang="f23348">
                <a:pos x="f29173" y="f29156"/>
              </a:cxn>
              <a:cxn ang="f23348">
                <a:pos x="f29174" y="f29156"/>
              </a:cxn>
              <a:cxn ang="f23348">
                <a:pos x="f29175" y="f29154"/>
              </a:cxn>
              <a:cxn ang="f23348">
                <a:pos x="f29172" y="f29154"/>
              </a:cxn>
              <a:cxn ang="f23348">
                <a:pos x="f29176" y="f29154"/>
              </a:cxn>
              <a:cxn ang="f23348">
                <a:pos x="f29177" y="f29156"/>
              </a:cxn>
              <a:cxn ang="f23348">
                <a:pos x="f29178" y="f29156"/>
              </a:cxn>
              <a:cxn ang="f23348">
                <a:pos x="f28393" y="f29179"/>
              </a:cxn>
              <a:cxn ang="f23348">
                <a:pos x="f28393" y="f29156"/>
              </a:cxn>
              <a:cxn ang="f23348">
                <a:pos x="f29180" y="f29156"/>
              </a:cxn>
              <a:cxn ang="f23348">
                <a:pos x="f29181" y="f29182"/>
              </a:cxn>
              <a:cxn ang="f23348">
                <a:pos x="f29183" y="f29184"/>
              </a:cxn>
              <a:cxn ang="f23348">
                <a:pos x="f29185" y="f29154"/>
              </a:cxn>
              <a:cxn ang="f23348">
                <a:pos x="f29176" y="f29154"/>
              </a:cxn>
              <a:cxn ang="f23348">
                <a:pos x="f29186" y="f29154"/>
              </a:cxn>
              <a:cxn ang="f23348">
                <a:pos x="f29187" y="f29156"/>
              </a:cxn>
              <a:cxn ang="f23348">
                <a:pos x="f29188" y="f29156"/>
              </a:cxn>
              <a:cxn ang="f23348">
                <a:pos x="f29189" y="f29190"/>
              </a:cxn>
              <a:cxn ang="f23348">
                <a:pos x="f29191" y="f29156"/>
              </a:cxn>
              <a:cxn ang="f23348">
                <a:pos x="f29192" y="f29156"/>
              </a:cxn>
              <a:cxn ang="f23348">
                <a:pos x="f29193" y="f29154"/>
              </a:cxn>
              <a:cxn ang="f23348">
                <a:pos x="f29186" y="f29154"/>
              </a:cxn>
              <a:cxn ang="f23348">
                <a:pos x="f29194" y="f29154"/>
              </a:cxn>
              <a:cxn ang="f23348">
                <a:pos x="f29195" y="f29156"/>
              </a:cxn>
              <a:cxn ang="f23348">
                <a:pos x="f29196" y="f29156"/>
              </a:cxn>
              <a:cxn ang="f23348">
                <a:pos x="f29197" y="f29154"/>
              </a:cxn>
              <a:cxn ang="f23348">
                <a:pos x="f29194" y="f29154"/>
              </a:cxn>
              <a:cxn ang="f23348">
                <a:pos x="f29198" y="f29154"/>
              </a:cxn>
              <a:cxn ang="f23348">
                <a:pos x="f29199" y="f29156"/>
              </a:cxn>
              <a:cxn ang="f23348">
                <a:pos x="f29200" y="f29156"/>
              </a:cxn>
              <a:cxn ang="f23348">
                <a:pos x="f29201" y="f29154"/>
              </a:cxn>
              <a:cxn ang="f23348">
                <a:pos x="f29198" y="f29154"/>
              </a:cxn>
              <a:cxn ang="f23348">
                <a:pos x="f29202" y="f29203"/>
              </a:cxn>
              <a:cxn ang="f23348">
                <a:pos x="f29204" y="f29205"/>
              </a:cxn>
              <a:cxn ang="f23348">
                <a:pos x="f29206" y="f29205"/>
              </a:cxn>
              <a:cxn ang="f23348">
                <a:pos x="f29207" y="f29203"/>
              </a:cxn>
              <a:cxn ang="f23348">
                <a:pos x="f29202" y="f29203"/>
              </a:cxn>
              <a:cxn ang="f23348">
                <a:pos x="f29208" y="f29203"/>
              </a:cxn>
              <a:cxn ang="f23348">
                <a:pos x="f29209" y="f29205"/>
              </a:cxn>
              <a:cxn ang="f23348">
                <a:pos x="f29210" y="f29205"/>
              </a:cxn>
              <a:cxn ang="f23348">
                <a:pos x="f29211" y="f29203"/>
              </a:cxn>
              <a:cxn ang="f23348">
                <a:pos x="f29208" y="f29203"/>
              </a:cxn>
              <a:cxn ang="f23348">
                <a:pos x="f29212" y="f29203"/>
              </a:cxn>
              <a:cxn ang="f23348">
                <a:pos x="f29213" y="f29205"/>
              </a:cxn>
              <a:cxn ang="f23348">
                <a:pos x="f29214" y="f29205"/>
              </a:cxn>
              <a:cxn ang="f23348">
                <a:pos x="f29215" y="f29203"/>
              </a:cxn>
              <a:cxn ang="f23348">
                <a:pos x="f29212" y="f29203"/>
              </a:cxn>
              <a:cxn ang="f23348">
                <a:pos x="f29216" y="f29203"/>
              </a:cxn>
              <a:cxn ang="f23348">
                <a:pos x="f29217" y="f29205"/>
              </a:cxn>
              <a:cxn ang="f23348">
                <a:pos x="f29218" y="f29205"/>
              </a:cxn>
              <a:cxn ang="f23348">
                <a:pos x="f29219" y="f29220"/>
              </a:cxn>
              <a:cxn ang="f23348">
                <a:pos x="f29221" y="f29222"/>
              </a:cxn>
              <a:cxn ang="f23348">
                <a:pos x="f29223" y="f29203"/>
              </a:cxn>
              <a:cxn ang="f23348">
                <a:pos x="f29216" y="f29203"/>
              </a:cxn>
              <a:cxn ang="f23348">
                <a:pos x="f29224" y="f29203"/>
              </a:cxn>
              <a:cxn ang="f23348">
                <a:pos x="f29225" y="f29205"/>
              </a:cxn>
              <a:cxn ang="f23348">
                <a:pos x="f29226" y="f29205"/>
              </a:cxn>
              <a:cxn ang="f23348">
                <a:pos x="f29227" y="f29203"/>
              </a:cxn>
              <a:cxn ang="f23348">
                <a:pos x="f29224" y="f29203"/>
              </a:cxn>
              <a:cxn ang="f23348">
                <a:pos x="f29228" y="f29203"/>
              </a:cxn>
              <a:cxn ang="f23348">
                <a:pos x="f29229" y="f29230"/>
              </a:cxn>
              <a:cxn ang="f23348">
                <a:pos x="f29231" y="f29205"/>
              </a:cxn>
              <a:cxn ang="f23348">
                <a:pos x="f29232" y="f29205"/>
              </a:cxn>
              <a:cxn ang="f23348">
                <a:pos x="f29233" y="f29234"/>
              </a:cxn>
              <a:cxn ang="f23348">
                <a:pos x="f29235" y="f29236"/>
              </a:cxn>
              <a:cxn ang="f23348">
                <a:pos x="f29237" y="f29203"/>
              </a:cxn>
              <a:cxn ang="f23348">
                <a:pos x="f29228" y="f29203"/>
              </a:cxn>
              <a:cxn ang="f23348">
                <a:pos x="f28393" y="f29203"/>
              </a:cxn>
              <a:cxn ang="f23348">
                <a:pos x="f28393" y="f29205"/>
              </a:cxn>
              <a:cxn ang="f23348">
                <a:pos x="f29238" y="f29205"/>
              </a:cxn>
              <a:cxn ang="f23348">
                <a:pos x="f29239" y="f29203"/>
              </a:cxn>
              <a:cxn ang="f23348">
                <a:pos x="f28393" y="f29203"/>
              </a:cxn>
              <a:cxn ang="f23348">
                <a:pos x="f29240" y="f29203"/>
              </a:cxn>
              <a:cxn ang="f23348">
                <a:pos x="f29241" y="f29236"/>
              </a:cxn>
              <a:cxn ang="f23348">
                <a:pos x="f29242" y="f29236"/>
              </a:cxn>
              <a:cxn ang="f23348">
                <a:pos x="f29243" y="f29244"/>
              </a:cxn>
              <a:cxn ang="f23348">
                <a:pos x="f29245" y="f29244"/>
              </a:cxn>
              <a:cxn ang="f23348">
                <a:pos x="f29246" y="f29244"/>
              </a:cxn>
              <a:cxn ang="f23348">
                <a:pos x="f28511" y="f29247"/>
              </a:cxn>
              <a:cxn ang="f23348">
                <a:pos x="f29248" y="f29205"/>
              </a:cxn>
              <a:cxn ang="f23348">
                <a:pos x="f29249" y="f29205"/>
              </a:cxn>
              <a:cxn ang="f23348">
                <a:pos x="f29250" y="f29234"/>
              </a:cxn>
              <a:cxn ang="f23348">
                <a:pos x="f29251" y="f29234"/>
              </a:cxn>
              <a:cxn ang="f23348">
                <a:pos x="f29252" y="f29234"/>
              </a:cxn>
              <a:cxn ang="f23348">
                <a:pos x="f29253" y="f29205"/>
              </a:cxn>
              <a:cxn ang="f23348">
                <a:pos x="f29254" y="f29205"/>
              </a:cxn>
              <a:cxn ang="f23348">
                <a:pos x="f29255" y="f29256"/>
              </a:cxn>
              <a:cxn ang="f23348">
                <a:pos x="f29257" y="f29203"/>
              </a:cxn>
              <a:cxn ang="f23348">
                <a:pos x="f29240" y="f29203"/>
              </a:cxn>
              <a:cxn ang="f23348">
                <a:pos x="f29258" y="f29203"/>
              </a:cxn>
              <a:cxn ang="f23348">
                <a:pos x="f29259" y="f29222"/>
              </a:cxn>
              <a:cxn ang="f23348">
                <a:pos x="f29260" y="f29205"/>
              </a:cxn>
              <a:cxn ang="f23348">
                <a:pos x="f29261" y="f29205"/>
              </a:cxn>
              <a:cxn ang="f23348">
                <a:pos x="f29262" y="f29203"/>
              </a:cxn>
              <a:cxn ang="f23348">
                <a:pos x="f29258" y="f29203"/>
              </a:cxn>
              <a:cxn ang="f23348">
                <a:pos x="f29263" y="f29203"/>
              </a:cxn>
              <a:cxn ang="f23348">
                <a:pos x="f29264" y="f29205"/>
              </a:cxn>
              <a:cxn ang="f23348">
                <a:pos x="f29265" y="f29205"/>
              </a:cxn>
              <a:cxn ang="f23348">
                <a:pos x="f29266" y="f29203"/>
              </a:cxn>
              <a:cxn ang="f23348">
                <a:pos x="f29263" y="f29203"/>
              </a:cxn>
              <a:cxn ang="f23348">
                <a:pos x="f29267" y="f29203"/>
              </a:cxn>
              <a:cxn ang="f23348">
                <a:pos x="f29268" y="f29205"/>
              </a:cxn>
              <a:cxn ang="f23348">
                <a:pos x="f29269" y="f29205"/>
              </a:cxn>
              <a:cxn ang="f23348">
                <a:pos x="f29270" y="f29203"/>
              </a:cxn>
              <a:cxn ang="f23348">
                <a:pos x="f29267" y="f29203"/>
              </a:cxn>
              <a:cxn ang="f23348">
                <a:pos x="f29271" y="f29203"/>
              </a:cxn>
              <a:cxn ang="f23348">
                <a:pos x="f29272" y="f29205"/>
              </a:cxn>
              <a:cxn ang="f23348">
                <a:pos x="f29273" y="f29205"/>
              </a:cxn>
              <a:cxn ang="f23348">
                <a:pos x="f29274" y="f29203"/>
              </a:cxn>
              <a:cxn ang="f23348">
                <a:pos x="f29271" y="f29203"/>
              </a:cxn>
              <a:cxn ang="f23348">
                <a:pos x="f29275" y="f29276"/>
              </a:cxn>
              <a:cxn ang="f23348">
                <a:pos x="f29277" y="f29278"/>
              </a:cxn>
              <a:cxn ang="f23348">
                <a:pos x="f29279" y="f29278"/>
              </a:cxn>
              <a:cxn ang="f23348">
                <a:pos x="f29280" y="f29276"/>
              </a:cxn>
              <a:cxn ang="f23348">
                <a:pos x="f29275" y="f29276"/>
              </a:cxn>
              <a:cxn ang="f23348">
                <a:pos x="f29281" y="f29276"/>
              </a:cxn>
              <a:cxn ang="f23348">
                <a:pos x="f29282" y="f29278"/>
              </a:cxn>
              <a:cxn ang="f23348">
                <a:pos x="f29283" y="f29278"/>
              </a:cxn>
              <a:cxn ang="f23348">
                <a:pos x="f29284" y="f29276"/>
              </a:cxn>
              <a:cxn ang="f23348">
                <a:pos x="f29281" y="f29276"/>
              </a:cxn>
              <a:cxn ang="f23348">
                <a:pos x="f29285" y="f29276"/>
              </a:cxn>
              <a:cxn ang="f23348">
                <a:pos x="f29286" y="f29278"/>
              </a:cxn>
              <a:cxn ang="f23348">
                <a:pos x="f29287" y="f29278"/>
              </a:cxn>
              <a:cxn ang="f23348">
                <a:pos x="f29288" y="f29276"/>
              </a:cxn>
              <a:cxn ang="f23348">
                <a:pos x="f29285" y="f29276"/>
              </a:cxn>
              <a:cxn ang="f23348">
                <a:pos x="f29289" y="f29276"/>
              </a:cxn>
              <a:cxn ang="f23348">
                <a:pos x="f29290" y="f29291"/>
              </a:cxn>
              <a:cxn ang="f23348">
                <a:pos x="f29292" y="f29278"/>
              </a:cxn>
              <a:cxn ang="f23348">
                <a:pos x="f29293" y="f29278"/>
              </a:cxn>
              <a:cxn ang="f23348">
                <a:pos x="f29294" y="f29295"/>
              </a:cxn>
              <a:cxn ang="f23348">
                <a:pos x="f29296" y="f29297"/>
              </a:cxn>
              <a:cxn ang="f23348">
                <a:pos x="f29298" y="f29276"/>
              </a:cxn>
              <a:cxn ang="f23348">
                <a:pos x="f29289" y="f29276"/>
              </a:cxn>
              <a:cxn ang="f23348">
                <a:pos x="f29299" y="f29276"/>
              </a:cxn>
              <a:cxn ang="f23348">
                <a:pos x="f29300" y="f29278"/>
              </a:cxn>
              <a:cxn ang="f23348">
                <a:pos x="f29301" y="f29278"/>
              </a:cxn>
              <a:cxn ang="f23348">
                <a:pos x="f29302" y="f29276"/>
              </a:cxn>
              <a:cxn ang="f23348">
                <a:pos x="f29299" y="f29276"/>
              </a:cxn>
              <a:cxn ang="f23348">
                <a:pos x="f29303" y="f29276"/>
              </a:cxn>
              <a:cxn ang="f23348">
                <a:pos x="f29304" y="f29297"/>
              </a:cxn>
              <a:cxn ang="f23348">
                <a:pos x="f29305" y="f29278"/>
              </a:cxn>
              <a:cxn ang="f23348">
                <a:pos x="f29306" y="f29278"/>
              </a:cxn>
              <a:cxn ang="f23348">
                <a:pos x="f29307" y="f29308"/>
              </a:cxn>
              <a:cxn ang="f23348">
                <a:pos x="f29309" y="f29276"/>
              </a:cxn>
              <a:cxn ang="f23348">
                <a:pos x="f28393" y="f29276"/>
              </a:cxn>
              <a:cxn ang="f23348">
                <a:pos x="f28393" y="f29310"/>
              </a:cxn>
              <a:cxn ang="f23348">
                <a:pos x="f29311" y="f29312"/>
              </a:cxn>
              <a:cxn ang="f23348">
                <a:pos x="f29313" y="f29314"/>
              </a:cxn>
              <a:cxn ang="f23348">
                <a:pos x="f29315" y="f29316"/>
              </a:cxn>
              <a:cxn ang="f23348">
                <a:pos x="f29317" y="f29318"/>
              </a:cxn>
              <a:cxn ang="f23348">
                <a:pos x="f29317" y="f29276"/>
              </a:cxn>
              <a:cxn ang="f23348">
                <a:pos x="f29303" y="f29276"/>
              </a:cxn>
              <a:cxn ang="f23348">
                <a:pos x="f29319" y="f29276"/>
              </a:cxn>
              <a:cxn ang="f23348">
                <a:pos x="f29320" y="f29278"/>
              </a:cxn>
              <a:cxn ang="f23348">
                <a:pos x="f29137" y="f29278"/>
              </a:cxn>
              <a:cxn ang="f23348">
                <a:pos x="f29321" y="f29276"/>
              </a:cxn>
              <a:cxn ang="f23348">
                <a:pos x="f29322" y="f29276"/>
              </a:cxn>
              <a:cxn ang="f23348">
                <a:pos x="f29323" y="f29324"/>
              </a:cxn>
              <a:cxn ang="f23348">
                <a:pos x="f29325" y="f29326"/>
              </a:cxn>
              <a:cxn ang="f23348">
                <a:pos x="f29327" y="f29276"/>
              </a:cxn>
              <a:cxn ang="f23348">
                <a:pos x="f29319" y="f29276"/>
              </a:cxn>
              <a:cxn ang="f23348">
                <a:pos x="f29328" y="f29276"/>
              </a:cxn>
              <a:cxn ang="f23348">
                <a:pos x="f29328" y="f29297"/>
              </a:cxn>
              <a:cxn ang="f23348">
                <a:pos x="f29329" y="f29278"/>
              </a:cxn>
              <a:cxn ang="f23348">
                <a:pos x="f29330" y="f29278"/>
              </a:cxn>
              <a:cxn ang="f23348">
                <a:pos x="f29331" y="f29276"/>
              </a:cxn>
              <a:cxn ang="f23348">
                <a:pos x="f29328" y="f29276"/>
              </a:cxn>
              <a:cxn ang="f23348">
                <a:pos x="f29332" y="f29276"/>
              </a:cxn>
              <a:cxn ang="f23348">
                <a:pos x="f29333" y="f29278"/>
              </a:cxn>
              <a:cxn ang="f23348">
                <a:pos x="f29334" y="f29278"/>
              </a:cxn>
              <a:cxn ang="f23348">
                <a:pos x="f29335" y="f29276"/>
              </a:cxn>
              <a:cxn ang="f23348">
                <a:pos x="f29332" y="f29276"/>
              </a:cxn>
              <a:cxn ang="f23348">
                <a:pos x="f29336" y="f29276"/>
              </a:cxn>
              <a:cxn ang="f23348">
                <a:pos x="f29337" y="f29278"/>
              </a:cxn>
              <a:cxn ang="f23348">
                <a:pos x="f29338" y="f29278"/>
              </a:cxn>
              <a:cxn ang="f23348">
                <a:pos x="f29339" y="f29276"/>
              </a:cxn>
              <a:cxn ang="f23348">
                <a:pos x="f29336" y="f29276"/>
              </a:cxn>
              <a:cxn ang="f23348">
                <a:pos x="f29340" y="f29276"/>
              </a:cxn>
              <a:cxn ang="f23348">
                <a:pos x="f29341" y="f29278"/>
              </a:cxn>
              <a:cxn ang="f23348">
                <a:pos x="f29342" y="f29278"/>
              </a:cxn>
              <a:cxn ang="f23348">
                <a:pos x="f29343" y="f29276"/>
              </a:cxn>
              <a:cxn ang="f23348">
                <a:pos x="f29340" y="f29276"/>
              </a:cxn>
              <a:cxn ang="f23348">
                <a:pos x="f29344" y="f29345"/>
              </a:cxn>
              <a:cxn ang="f23348">
                <a:pos x="f29346" y="f29347"/>
              </a:cxn>
              <a:cxn ang="f23348">
                <a:pos x="f29348" y="f29347"/>
              </a:cxn>
              <a:cxn ang="f23348">
                <a:pos x="f29349" y="f29345"/>
              </a:cxn>
              <a:cxn ang="f23348">
                <a:pos x="f29344" y="f29345"/>
              </a:cxn>
              <a:cxn ang="f23348">
                <a:pos x="f29350" y="f29345"/>
              </a:cxn>
              <a:cxn ang="f23348">
                <a:pos x="f29351" y="f29347"/>
              </a:cxn>
              <a:cxn ang="f23348">
                <a:pos x="f29352" y="f29347"/>
              </a:cxn>
              <a:cxn ang="f23348">
                <a:pos x="f29353" y="f29345"/>
              </a:cxn>
              <a:cxn ang="f23348">
                <a:pos x="f29350" y="f29345"/>
              </a:cxn>
              <a:cxn ang="f23348">
                <a:pos x="f29354" y="f29345"/>
              </a:cxn>
              <a:cxn ang="f23348">
                <a:pos x="f29355" y="f29347"/>
              </a:cxn>
              <a:cxn ang="f23348">
                <a:pos x="f29356" y="f29347"/>
              </a:cxn>
              <a:cxn ang="f23348">
                <a:pos x="f29357" y="f29345"/>
              </a:cxn>
              <a:cxn ang="f23348">
                <a:pos x="f29354" y="f29345"/>
              </a:cxn>
              <a:cxn ang="f23348">
                <a:pos x="f29358" y="f29345"/>
              </a:cxn>
              <a:cxn ang="f23348">
                <a:pos x="f29358" y="f29347"/>
              </a:cxn>
              <a:cxn ang="f23348">
                <a:pos x="f29359" y="f29347"/>
              </a:cxn>
              <a:cxn ang="f23348">
                <a:pos x="f29360" y="f29361"/>
              </a:cxn>
              <a:cxn ang="f23348">
                <a:pos x="f29362" y="f29345"/>
              </a:cxn>
              <a:cxn ang="f23348">
                <a:pos x="f29358" y="f29345"/>
              </a:cxn>
              <a:cxn ang="f23348">
                <a:pos x="f29363" y="f29345"/>
              </a:cxn>
              <a:cxn ang="f23348">
                <a:pos x="f29364" y="f29347"/>
              </a:cxn>
              <a:cxn ang="f23348">
                <a:pos x="f29365" y="f29347"/>
              </a:cxn>
              <a:cxn ang="f23348">
                <a:pos x="f29366" y="f29345"/>
              </a:cxn>
              <a:cxn ang="f23348">
                <a:pos x="f29363" y="f29345"/>
              </a:cxn>
              <a:cxn ang="f23348">
                <a:pos x="f29367" y="f29345"/>
              </a:cxn>
              <a:cxn ang="f23348">
                <a:pos x="f29368" y="f29369"/>
              </a:cxn>
              <a:cxn ang="f23348">
                <a:pos x="f29370" y="f29371"/>
              </a:cxn>
              <a:cxn ang="f23348">
                <a:pos x="f29372" y="f29371"/>
              </a:cxn>
              <a:cxn ang="f23348">
                <a:pos x="f29373" y="f29371"/>
              </a:cxn>
              <a:cxn ang="f23348">
                <a:pos x="f29374" y="f29347"/>
              </a:cxn>
              <a:cxn ang="f23348">
                <a:pos x="f29375" y="f29347"/>
              </a:cxn>
              <a:cxn ang="f23348">
                <a:pos x="f29376" y="f29377"/>
              </a:cxn>
              <a:cxn ang="f23348">
                <a:pos x="f29376" y="f29378"/>
              </a:cxn>
              <a:cxn ang="f23348">
                <a:pos x="f29379" y="f29377"/>
              </a:cxn>
              <a:cxn ang="f23348">
                <a:pos x="f29380" y="f29381"/>
              </a:cxn>
              <a:cxn ang="f23348">
                <a:pos x="f29382" y="f29383"/>
              </a:cxn>
              <a:cxn ang="f23348">
                <a:pos x="f29384" y="f29347"/>
              </a:cxn>
              <a:cxn ang="f23348">
                <a:pos x="f29385" y="f29347"/>
              </a:cxn>
              <a:cxn ang="f23348">
                <a:pos x="f29386" y="f29387"/>
              </a:cxn>
              <a:cxn ang="f23348">
                <a:pos x="f29388" y="f29345"/>
              </a:cxn>
              <a:cxn ang="f23348">
                <a:pos x="f29367" y="f29345"/>
              </a:cxn>
              <a:cxn ang="f23348">
                <a:pos x="f29389" y="f29345"/>
              </a:cxn>
              <a:cxn ang="f23348">
                <a:pos x="f29390" y="f29391"/>
              </a:cxn>
              <a:cxn ang="f23348">
                <a:pos x="f29390" y="f29347"/>
              </a:cxn>
              <a:cxn ang="f23348">
                <a:pos x="f29392" y="f29347"/>
              </a:cxn>
              <a:cxn ang="f23348">
                <a:pos x="f29393" y="f29394"/>
              </a:cxn>
              <a:cxn ang="f23348">
                <a:pos x="f29395" y="f29347"/>
              </a:cxn>
              <a:cxn ang="f23348">
                <a:pos x="f29396" y="f29347"/>
              </a:cxn>
              <a:cxn ang="f23348">
                <a:pos x="f29397" y="f29398"/>
              </a:cxn>
              <a:cxn ang="f23348">
                <a:pos x="f29399" y="f29400"/>
              </a:cxn>
              <a:cxn ang="f23348">
                <a:pos x="f29401" y="f29402"/>
              </a:cxn>
              <a:cxn ang="f23348">
                <a:pos x="f29403" y="f29345"/>
              </a:cxn>
              <a:cxn ang="f23348">
                <a:pos x="f29389" y="f29345"/>
              </a:cxn>
              <a:cxn ang="f23348">
                <a:pos x="f29404" y="f29345"/>
              </a:cxn>
              <a:cxn ang="f23348">
                <a:pos x="f29405" y="f29406"/>
              </a:cxn>
              <a:cxn ang="f23348">
                <a:pos x="f29407" y="f29347"/>
              </a:cxn>
              <a:cxn ang="f23348">
                <a:pos x="f29408" y="f29347"/>
              </a:cxn>
              <a:cxn ang="f23348">
                <a:pos x="f29409" y="f29345"/>
              </a:cxn>
              <a:cxn ang="f23348">
                <a:pos x="f29410" y="f29345"/>
              </a:cxn>
              <a:cxn ang="f23348">
                <a:pos x="f29411" y="f29412"/>
              </a:cxn>
              <a:cxn ang="f23348">
                <a:pos x="f29413" y="f29414"/>
              </a:cxn>
              <a:cxn ang="f23348">
                <a:pos x="f29415" y="f29345"/>
              </a:cxn>
              <a:cxn ang="f23348">
                <a:pos x="f29404" y="f29345"/>
              </a:cxn>
              <a:cxn ang="f23348">
                <a:pos x="f29416" y="f29345"/>
              </a:cxn>
              <a:cxn ang="f23348">
                <a:pos x="f29417" y="f29347"/>
              </a:cxn>
              <a:cxn ang="f23348">
                <a:pos x="f29418" y="f29347"/>
              </a:cxn>
              <a:cxn ang="f23348">
                <a:pos x="f29419" y="f29345"/>
              </a:cxn>
              <a:cxn ang="f23348">
                <a:pos x="f29416" y="f29345"/>
              </a:cxn>
              <a:cxn ang="f23348">
                <a:pos x="f29420" y="f29345"/>
              </a:cxn>
              <a:cxn ang="f23348">
                <a:pos x="f29421" y="f29347"/>
              </a:cxn>
              <a:cxn ang="f23348">
                <a:pos x="f29422" y="f29347"/>
              </a:cxn>
              <a:cxn ang="f23348">
                <a:pos x="f29423" y="f29345"/>
              </a:cxn>
              <a:cxn ang="f23348">
                <a:pos x="f29420" y="f29345"/>
              </a:cxn>
              <a:cxn ang="f23348">
                <a:pos x="f29424" y="f29345"/>
              </a:cxn>
              <a:cxn ang="f23348">
                <a:pos x="f29425" y="f29347"/>
              </a:cxn>
              <a:cxn ang="f23348">
                <a:pos x="f29426" y="f29347"/>
              </a:cxn>
              <a:cxn ang="f23348">
                <a:pos x="f29427" y="f29345"/>
              </a:cxn>
              <a:cxn ang="f23348">
                <a:pos x="f29424" y="f29345"/>
              </a:cxn>
              <a:cxn ang="f23348">
                <a:pos x="f29428" y="f29429"/>
              </a:cxn>
              <a:cxn ang="f23348">
                <a:pos x="f29430" y="f29431"/>
              </a:cxn>
              <a:cxn ang="f23348">
                <a:pos x="f29432" y="f29431"/>
              </a:cxn>
              <a:cxn ang="f23348">
                <a:pos x="f29433" y="f29429"/>
              </a:cxn>
              <a:cxn ang="f23348">
                <a:pos x="f29428" y="f29429"/>
              </a:cxn>
              <a:cxn ang="f23348">
                <a:pos x="f29434" y="f29429"/>
              </a:cxn>
              <a:cxn ang="f23348">
                <a:pos x="f29435" y="f29431"/>
              </a:cxn>
              <a:cxn ang="f23348">
                <a:pos x="f29436" y="f29431"/>
              </a:cxn>
              <a:cxn ang="f23348">
                <a:pos x="f29437" y="f29429"/>
              </a:cxn>
              <a:cxn ang="f23348">
                <a:pos x="f29434" y="f29429"/>
              </a:cxn>
              <a:cxn ang="f23348">
                <a:pos x="f29438" y="f29429"/>
              </a:cxn>
              <a:cxn ang="f23348">
                <a:pos x="f29439" y="f29431"/>
              </a:cxn>
              <a:cxn ang="f23348">
                <a:pos x="f29440" y="f29431"/>
              </a:cxn>
              <a:cxn ang="f23348">
                <a:pos x="f29441" y="f29429"/>
              </a:cxn>
              <a:cxn ang="f23348">
                <a:pos x="f29438" y="f29429"/>
              </a:cxn>
              <a:cxn ang="f23348">
                <a:pos x="f29442" y="f29429"/>
              </a:cxn>
              <a:cxn ang="f23348">
                <a:pos x="f29443" y="f29444"/>
              </a:cxn>
              <a:cxn ang="f23348">
                <a:pos x="f29445" y="f29431"/>
              </a:cxn>
              <a:cxn ang="f23348">
                <a:pos x="f29446" y="f29431"/>
              </a:cxn>
              <a:cxn ang="f23348">
                <a:pos x="f29447" y="f29448"/>
              </a:cxn>
              <a:cxn ang="f23348">
                <a:pos x="f29449" y="f29429"/>
              </a:cxn>
              <a:cxn ang="f23348">
                <a:pos x="f29442" y="f29429"/>
              </a:cxn>
              <a:cxn ang="f23348">
                <a:pos x="f29450" y="f29429"/>
              </a:cxn>
              <a:cxn ang="f23348">
                <a:pos x="f29451" y="f29431"/>
              </a:cxn>
              <a:cxn ang="f23348">
                <a:pos x="f29452" y="f29431"/>
              </a:cxn>
              <a:cxn ang="f23348">
                <a:pos x="f29453" y="f29429"/>
              </a:cxn>
              <a:cxn ang="f23348">
                <a:pos x="f29450" y="f29429"/>
              </a:cxn>
              <a:cxn ang="f23348">
                <a:pos x="f29454" y="f29429"/>
              </a:cxn>
              <a:cxn ang="f23348">
                <a:pos x="f28977" y="f29431"/>
              </a:cxn>
              <a:cxn ang="f23348">
                <a:pos x="f29455" y="f29431"/>
              </a:cxn>
              <a:cxn ang="f23348">
                <a:pos x="f28875" y="f29444"/>
              </a:cxn>
              <a:cxn ang="f23348">
                <a:pos x="f29456" y="f29457"/>
              </a:cxn>
              <a:cxn ang="f23348">
                <a:pos x="f29458" y="f29459"/>
              </a:cxn>
              <a:cxn ang="f23348">
                <a:pos x="f29460" y="f29461"/>
              </a:cxn>
              <a:cxn ang="f23348">
                <a:pos x="f29462" y="f29429"/>
              </a:cxn>
              <a:cxn ang="f23348">
                <a:pos x="f29454" y="f29429"/>
              </a:cxn>
              <a:cxn ang="f23348">
                <a:pos x="f29463" y="f29429"/>
              </a:cxn>
              <a:cxn ang="f23348">
                <a:pos x="f28870" y="f29464"/>
              </a:cxn>
              <a:cxn ang="f23348">
                <a:pos x="f29465" y="f29429"/>
              </a:cxn>
              <a:cxn ang="f23348">
                <a:pos x="f29463" y="f29429"/>
              </a:cxn>
              <a:cxn ang="f23348">
                <a:pos x="f29466" y="f29429"/>
              </a:cxn>
              <a:cxn ang="f23348">
                <a:pos x="f29467" y="f29468"/>
              </a:cxn>
              <a:cxn ang="f23348">
                <a:pos x="f29469" y="f29470"/>
              </a:cxn>
              <a:cxn ang="f23348">
                <a:pos x="f29471" y="f29429"/>
              </a:cxn>
              <a:cxn ang="f23348">
                <a:pos x="f29466" y="f29429"/>
              </a:cxn>
              <a:cxn ang="f23348">
                <a:pos x="f29472" y="f29429"/>
              </a:cxn>
              <a:cxn ang="f23348">
                <a:pos x="f29473" y="f29474"/>
              </a:cxn>
              <a:cxn ang="f23348">
                <a:pos x="f29134" y="f29475"/>
              </a:cxn>
              <a:cxn ang="f23348">
                <a:pos x="f29476" y="f29477"/>
              </a:cxn>
              <a:cxn ang="f23348">
                <a:pos x="f29478" y="f29475"/>
              </a:cxn>
              <a:cxn ang="f23348">
                <a:pos x="f29479" y="f29431"/>
              </a:cxn>
              <a:cxn ang="f23348">
                <a:pos x="f29480" y="f29431"/>
              </a:cxn>
              <a:cxn ang="f23348">
                <a:pos x="f29481" y="f29429"/>
              </a:cxn>
              <a:cxn ang="f23348">
                <a:pos x="f29472" y="f29429"/>
              </a:cxn>
              <a:cxn ang="f23348">
                <a:pos x="f29482" y="f29429"/>
              </a:cxn>
              <a:cxn ang="f23348">
                <a:pos x="f29483" y="f29431"/>
              </a:cxn>
              <a:cxn ang="f23348">
                <a:pos x="f29484" y="f29431"/>
              </a:cxn>
              <a:cxn ang="f23348">
                <a:pos x="f29485" y="f29477"/>
              </a:cxn>
              <a:cxn ang="f23348">
                <a:pos x="f29485" y="f29486"/>
              </a:cxn>
              <a:cxn ang="f23348">
                <a:pos x="f29487" y="f29431"/>
              </a:cxn>
              <a:cxn ang="f23348">
                <a:pos x="f29488" y="f29431"/>
              </a:cxn>
              <a:cxn ang="f23348">
                <a:pos x="f29489" y="f29444"/>
              </a:cxn>
              <a:cxn ang="f23348">
                <a:pos x="f29490" y="f29431"/>
              </a:cxn>
              <a:cxn ang="f23348">
                <a:pos x="f29491" y="f29431"/>
              </a:cxn>
              <a:cxn ang="f23348">
                <a:pos x="f29492" y="f29444"/>
              </a:cxn>
              <a:cxn ang="f23348">
                <a:pos x="f29493" y="f29429"/>
              </a:cxn>
              <a:cxn ang="f23348">
                <a:pos x="f29482" y="f29429"/>
              </a:cxn>
              <a:cxn ang="f23348">
                <a:pos x="f29494" y="f29429"/>
              </a:cxn>
              <a:cxn ang="f23348">
                <a:pos x="f29495" y="f29431"/>
              </a:cxn>
              <a:cxn ang="f23348">
                <a:pos x="f29496" y="f29431"/>
              </a:cxn>
              <a:cxn ang="f23348">
                <a:pos x="f29497" y="f29429"/>
              </a:cxn>
              <a:cxn ang="f23348">
                <a:pos x="f29494" y="f29429"/>
              </a:cxn>
              <a:cxn ang="f23348">
                <a:pos x="f29498" y="f29429"/>
              </a:cxn>
              <a:cxn ang="f23348">
                <a:pos x="f29499" y="f29431"/>
              </a:cxn>
              <a:cxn ang="f23348">
                <a:pos x="f29500" y="f29431"/>
              </a:cxn>
              <a:cxn ang="f23348">
                <a:pos x="f29501" y="f29429"/>
              </a:cxn>
              <a:cxn ang="f23348">
                <a:pos x="f29498" y="f29429"/>
              </a:cxn>
              <a:cxn ang="f23348">
                <a:pos x="f29502" y="f29429"/>
              </a:cxn>
              <a:cxn ang="f23348">
                <a:pos x="f29503" y="f29431"/>
              </a:cxn>
              <a:cxn ang="f23348">
                <a:pos x="f29504" y="f29431"/>
              </a:cxn>
              <a:cxn ang="f23348">
                <a:pos x="f29505" y="f29429"/>
              </a:cxn>
              <a:cxn ang="f23348">
                <a:pos x="f29502" y="f29429"/>
              </a:cxn>
              <a:cxn ang="f23348">
                <a:pos x="f29506" y="f29507"/>
              </a:cxn>
              <a:cxn ang="f23348">
                <a:pos x="f29508" y="f29509"/>
              </a:cxn>
              <a:cxn ang="f23348">
                <a:pos x="f29510" y="f29431"/>
              </a:cxn>
              <a:cxn ang="f23348">
                <a:pos x="f29511" y="f29431"/>
              </a:cxn>
              <a:cxn ang="f23348">
                <a:pos x="f29512" y="f29513"/>
              </a:cxn>
              <a:cxn ang="f23348">
                <a:pos x="f29506" y="f29507"/>
              </a:cxn>
              <a:cxn ang="f23348">
                <a:pos x="f29514" y="f29515"/>
              </a:cxn>
              <a:cxn ang="f23348">
                <a:pos x="f29516" y="f29517"/>
              </a:cxn>
              <a:cxn ang="f23348">
                <a:pos x="f29518" y="f29517"/>
              </a:cxn>
              <a:cxn ang="f23348">
                <a:pos x="f29519" y="f29515"/>
              </a:cxn>
              <a:cxn ang="f23348">
                <a:pos x="f29514" y="f29515"/>
              </a:cxn>
              <a:cxn ang="f23348">
                <a:pos x="f29520" y="f29515"/>
              </a:cxn>
              <a:cxn ang="f23348">
                <a:pos x="f29521" y="f29517"/>
              </a:cxn>
              <a:cxn ang="f23348">
                <a:pos x="f29522" y="f29517"/>
              </a:cxn>
              <a:cxn ang="f23348">
                <a:pos x="f29523" y="f29515"/>
              </a:cxn>
              <a:cxn ang="f23348">
                <a:pos x="f29520" y="f29515"/>
              </a:cxn>
              <a:cxn ang="f23348">
                <a:pos x="f29524" y="f29515"/>
              </a:cxn>
              <a:cxn ang="f23348">
                <a:pos x="f29525" y="f29517"/>
              </a:cxn>
              <a:cxn ang="f23348">
                <a:pos x="f29526" y="f29517"/>
              </a:cxn>
              <a:cxn ang="f23348">
                <a:pos x="f29527" y="f29515"/>
              </a:cxn>
              <a:cxn ang="f23348">
                <a:pos x="f29524" y="f29515"/>
              </a:cxn>
              <a:cxn ang="f23348">
                <a:pos x="f29528" y="f29515"/>
              </a:cxn>
              <a:cxn ang="f23348">
                <a:pos x="f29529" y="f29530"/>
              </a:cxn>
              <a:cxn ang="f23348">
                <a:pos x="f29529" y="f29517"/>
              </a:cxn>
              <a:cxn ang="f23348">
                <a:pos x="f29531" y="f29517"/>
              </a:cxn>
              <a:cxn ang="f23348">
                <a:pos x="f29532" y="f29515"/>
              </a:cxn>
              <a:cxn ang="f23348">
                <a:pos x="f29528" y="f29515"/>
              </a:cxn>
              <a:cxn ang="f23348">
                <a:pos x="f29533" y="f29515"/>
              </a:cxn>
              <a:cxn ang="f23348">
                <a:pos x="f29534" y="f29517"/>
              </a:cxn>
              <a:cxn ang="f23348">
                <a:pos x="f29535" y="f29517"/>
              </a:cxn>
              <a:cxn ang="f23348">
                <a:pos x="f29536" y="f29515"/>
              </a:cxn>
              <a:cxn ang="f23348">
                <a:pos x="f29533" y="f29515"/>
              </a:cxn>
              <a:cxn ang="f23348">
                <a:pos x="f29537" y="f29515"/>
              </a:cxn>
              <a:cxn ang="f23348">
                <a:pos x="f29538" y="f29517"/>
              </a:cxn>
              <a:cxn ang="f23348">
                <a:pos x="f29539" y="f29517"/>
              </a:cxn>
              <a:cxn ang="f23348">
                <a:pos x="f29540" y="f29541"/>
              </a:cxn>
              <a:cxn ang="f23348">
                <a:pos x="f29542" y="f29515"/>
              </a:cxn>
              <a:cxn ang="f23348">
                <a:pos x="f29543" y="f29515"/>
              </a:cxn>
              <a:cxn ang="f23348">
                <a:pos x="f29544" y="f29545"/>
              </a:cxn>
              <a:cxn ang="f23348">
                <a:pos x="f29546" y="f29547"/>
              </a:cxn>
              <a:cxn ang="f23348">
                <a:pos x="f29548" y="f29515"/>
              </a:cxn>
              <a:cxn ang="f23348">
                <a:pos x="f29549" y="f29515"/>
              </a:cxn>
              <a:cxn ang="f23348">
                <a:pos x="f29550" y="f29551"/>
              </a:cxn>
              <a:cxn ang="f23348">
                <a:pos x="f29552" y="f29551"/>
              </a:cxn>
              <a:cxn ang="f23348">
                <a:pos x="f29553" y="f29515"/>
              </a:cxn>
              <a:cxn ang="f23348">
                <a:pos x="f29554" y="f29515"/>
              </a:cxn>
              <a:cxn ang="f23348">
                <a:pos x="f29555" y="f29556"/>
              </a:cxn>
              <a:cxn ang="f23348">
                <a:pos x="f29557" y="f29558"/>
              </a:cxn>
              <a:cxn ang="f23348">
                <a:pos x="f29559" y="f29515"/>
              </a:cxn>
              <a:cxn ang="f23348">
                <a:pos x="f29537" y="f29515"/>
              </a:cxn>
              <a:cxn ang="f23348">
                <a:pos x="f29560" y="f29515"/>
              </a:cxn>
              <a:cxn ang="f23348">
                <a:pos x="f29561" y="f29562"/>
              </a:cxn>
              <a:cxn ang="f23348">
                <a:pos x="f29563" y="f29564"/>
              </a:cxn>
              <a:cxn ang="f23348">
                <a:pos x="f29565" y="f29517"/>
              </a:cxn>
              <a:cxn ang="f23348">
                <a:pos x="f29566" y="f29517"/>
              </a:cxn>
              <a:cxn ang="f23348">
                <a:pos x="f29567" y="f29568"/>
              </a:cxn>
              <a:cxn ang="f23348">
                <a:pos x="f29569" y="f29570"/>
              </a:cxn>
              <a:cxn ang="f23348">
                <a:pos x="f29571" y="f29568"/>
              </a:cxn>
              <a:cxn ang="f23348">
                <a:pos x="f29572" y="f29515"/>
              </a:cxn>
              <a:cxn ang="f23348">
                <a:pos x="f29560" y="f29515"/>
              </a:cxn>
              <a:cxn ang="f23348">
                <a:pos x="f29573" y="f29515"/>
              </a:cxn>
              <a:cxn ang="f23348">
                <a:pos x="f29574" y="f29517"/>
              </a:cxn>
              <a:cxn ang="f23348">
                <a:pos x="f29575" y="f29517"/>
              </a:cxn>
              <a:cxn ang="f23348">
                <a:pos x="f29576" y="f29515"/>
              </a:cxn>
              <a:cxn ang="f23348">
                <a:pos x="f29573" y="f29515"/>
              </a:cxn>
              <a:cxn ang="f23348">
                <a:pos x="f29577" y="f29515"/>
              </a:cxn>
              <a:cxn ang="f23348">
                <a:pos x="f29578" y="f29517"/>
              </a:cxn>
              <a:cxn ang="f23348">
                <a:pos x="f29579" y="f29517"/>
              </a:cxn>
              <a:cxn ang="f23348">
                <a:pos x="f29580" y="f29515"/>
              </a:cxn>
              <a:cxn ang="f23348">
                <a:pos x="f29577" y="f29515"/>
              </a:cxn>
              <a:cxn ang="f23348">
                <a:pos x="f29581" y="f29515"/>
              </a:cxn>
              <a:cxn ang="f23348">
                <a:pos x="f29582" y="f29517"/>
              </a:cxn>
              <a:cxn ang="f23348">
                <a:pos x="f29583" y="f29517"/>
              </a:cxn>
              <a:cxn ang="f23348">
                <a:pos x="f29584" y="f29515"/>
              </a:cxn>
              <a:cxn ang="f23348">
                <a:pos x="f29581" y="f29515"/>
              </a:cxn>
              <a:cxn ang="f23348">
                <a:pos x="f29585" y="f29586"/>
              </a:cxn>
              <a:cxn ang="f23348">
                <a:pos x="f29587" y="f29588"/>
              </a:cxn>
              <a:cxn ang="f23348">
                <a:pos x="f29589" y="f29588"/>
              </a:cxn>
              <a:cxn ang="f23348">
                <a:pos x="f29590" y="f29586"/>
              </a:cxn>
              <a:cxn ang="f23348">
                <a:pos x="f29585" y="f29586"/>
              </a:cxn>
              <a:cxn ang="f23348">
                <a:pos x="f29591" y="f29586"/>
              </a:cxn>
              <a:cxn ang="f23348">
                <a:pos x="f29592" y="f29588"/>
              </a:cxn>
              <a:cxn ang="f23348">
                <a:pos x="f29593" y="f29588"/>
              </a:cxn>
              <a:cxn ang="f23348">
                <a:pos x="f29594" y="f29586"/>
              </a:cxn>
              <a:cxn ang="f23348">
                <a:pos x="f29591" y="f29586"/>
              </a:cxn>
              <a:cxn ang="f23348">
                <a:pos x="f29595" y="f29586"/>
              </a:cxn>
              <a:cxn ang="f23348">
                <a:pos x="f29596" y="f29588"/>
              </a:cxn>
              <a:cxn ang="f23348">
                <a:pos x="f29597" y="f29588"/>
              </a:cxn>
              <a:cxn ang="f23348">
                <a:pos x="f29598" y="f29586"/>
              </a:cxn>
              <a:cxn ang="f23348">
                <a:pos x="f29595" y="f29586"/>
              </a:cxn>
              <a:cxn ang="f23348">
                <a:pos x="f29529" y="f29586"/>
              </a:cxn>
              <a:cxn ang="f23348">
                <a:pos x="f29529" y="f29599"/>
              </a:cxn>
              <a:cxn ang="f23348">
                <a:pos x="f29600" y="f29601"/>
              </a:cxn>
              <a:cxn ang="f23348">
                <a:pos x="f29602" y="f29588"/>
              </a:cxn>
              <a:cxn ang="f23348">
                <a:pos x="f29603" y="f29588"/>
              </a:cxn>
              <a:cxn ang="f23348">
                <a:pos x="f29604" y="f29601"/>
              </a:cxn>
              <a:cxn ang="f23348">
                <a:pos x="f29605" y="f29586"/>
              </a:cxn>
              <a:cxn ang="f23348">
                <a:pos x="f29529" y="f29586"/>
              </a:cxn>
              <a:cxn ang="f23348">
                <a:pos x="f29606" y="f29586"/>
              </a:cxn>
              <a:cxn ang="f23348">
                <a:pos x="f29607" y="f29588"/>
              </a:cxn>
              <a:cxn ang="f23348">
                <a:pos x="f29608" y="f29588"/>
              </a:cxn>
              <a:cxn ang="f23348">
                <a:pos x="f29609" y="f29586"/>
              </a:cxn>
              <a:cxn ang="f23348">
                <a:pos x="f29606" y="f29586"/>
              </a:cxn>
              <a:cxn ang="f23348">
                <a:pos x="f29610" y="f29586"/>
              </a:cxn>
              <a:cxn ang="f23348">
                <a:pos x="f29611" y="f29612"/>
              </a:cxn>
              <a:cxn ang="f23348">
                <a:pos x="f29613" y="f29614"/>
              </a:cxn>
              <a:cxn ang="f23348">
                <a:pos x="f29615" y="f29616"/>
              </a:cxn>
              <a:cxn ang="f23348">
                <a:pos x="f29617" y="f29588"/>
              </a:cxn>
              <a:cxn ang="f23348">
                <a:pos x="f29618" y="f29588"/>
              </a:cxn>
              <a:cxn ang="f23348">
                <a:pos x="f28933" y="f29586"/>
              </a:cxn>
              <a:cxn ang="f23348">
                <a:pos x="f29610" y="f29586"/>
              </a:cxn>
              <a:cxn ang="f23348">
                <a:pos x="f29619" y="f29586"/>
              </a:cxn>
              <a:cxn ang="f23348">
                <a:pos x="f29620" y="f29621"/>
              </a:cxn>
              <a:cxn ang="f23348">
                <a:pos x="f29622" y="f29623"/>
              </a:cxn>
              <a:cxn ang="f23348">
                <a:pos x="f29624" y="f29621"/>
              </a:cxn>
              <a:cxn ang="f23348">
                <a:pos x="f29625" y="f29586"/>
              </a:cxn>
              <a:cxn ang="f23348">
                <a:pos x="f29619" y="f29586"/>
              </a:cxn>
              <a:cxn ang="f23348">
                <a:pos x="f29626" y="f29586"/>
              </a:cxn>
              <a:cxn ang="f23348">
                <a:pos x="f29627" y="f29588"/>
              </a:cxn>
              <a:cxn ang="f23348">
                <a:pos x="f29628" y="f29588"/>
              </a:cxn>
              <a:cxn ang="f23348">
                <a:pos x="f29629" y="f29586"/>
              </a:cxn>
              <a:cxn ang="f23348">
                <a:pos x="f29626" y="f29586"/>
              </a:cxn>
              <a:cxn ang="f23348">
                <a:pos x="f29630" y="f29586"/>
              </a:cxn>
              <a:cxn ang="f23348">
                <a:pos x="f29631" y="f29588"/>
              </a:cxn>
              <a:cxn ang="f23348">
                <a:pos x="f29632" y="f29588"/>
              </a:cxn>
              <a:cxn ang="f23348">
                <a:pos x="f29633" y="f29586"/>
              </a:cxn>
              <a:cxn ang="f23348">
                <a:pos x="f29630" y="f29586"/>
              </a:cxn>
              <a:cxn ang="f23348">
                <a:pos x="f29634" y="f29586"/>
              </a:cxn>
              <a:cxn ang="f23348">
                <a:pos x="f29635" y="f29588"/>
              </a:cxn>
              <a:cxn ang="f23348">
                <a:pos x="f29636" y="f29588"/>
              </a:cxn>
              <a:cxn ang="f23348">
                <a:pos x="f29637" y="f29586"/>
              </a:cxn>
              <a:cxn ang="f23348">
                <a:pos x="f29634" y="f29586"/>
              </a:cxn>
              <a:cxn ang="f23348">
                <a:pos x="f29638" y="f29639"/>
              </a:cxn>
              <a:cxn ang="f23348">
                <a:pos x="f29640" y="f29641"/>
              </a:cxn>
              <a:cxn ang="f23348">
                <a:pos x="f29642" y="f29641"/>
              </a:cxn>
              <a:cxn ang="f23348">
                <a:pos x="f29643" y="f29639"/>
              </a:cxn>
              <a:cxn ang="f23348">
                <a:pos x="f29644" y="f29639"/>
              </a:cxn>
              <a:cxn ang="f23348">
                <a:pos x="f29645" y="f29646"/>
              </a:cxn>
              <a:cxn ang="f23348">
                <a:pos x="f29647" y="f29646"/>
              </a:cxn>
              <a:cxn ang="f23348">
                <a:pos x="f29648" y="f29639"/>
              </a:cxn>
              <a:cxn ang="f23348">
                <a:pos x="f29649" y="f29639"/>
              </a:cxn>
              <a:cxn ang="f23348">
                <a:pos x="f29650" y="f29651"/>
              </a:cxn>
              <a:cxn ang="f23348">
                <a:pos x="f29652" y="f29651"/>
              </a:cxn>
              <a:cxn ang="f23348">
                <a:pos x="f29653" y="f29639"/>
              </a:cxn>
              <a:cxn ang="f23348">
                <a:pos x="f29654" y="f29639"/>
              </a:cxn>
              <a:cxn ang="f23348">
                <a:pos x="f29655" y="f29656"/>
              </a:cxn>
              <a:cxn ang="f23348">
                <a:pos x="f29657" y="f29656"/>
              </a:cxn>
              <a:cxn ang="f23348">
                <a:pos x="f29658" y="f29651"/>
              </a:cxn>
              <a:cxn ang="f23348">
                <a:pos x="f28882" y="f29639"/>
              </a:cxn>
              <a:cxn ang="f23348">
                <a:pos x="f29659" y="f29639"/>
              </a:cxn>
              <a:cxn ang="f23348">
                <a:pos x="f29660" y="f29661"/>
              </a:cxn>
              <a:cxn ang="f23348">
                <a:pos x="f29662" y="f29661"/>
              </a:cxn>
              <a:cxn ang="f23348">
                <a:pos x="f29662" y="f29663"/>
              </a:cxn>
              <a:cxn ang="f23348">
                <a:pos x="f29664" y="f29665"/>
              </a:cxn>
              <a:cxn ang="f23348">
                <a:pos x="f29666" y="f29667"/>
              </a:cxn>
              <a:cxn ang="f23348">
                <a:pos x="f29668" y="f29667"/>
              </a:cxn>
              <a:cxn ang="f23348">
                <a:pos x="f29669" y="f29639"/>
              </a:cxn>
              <a:cxn ang="f23348">
                <a:pos x="f29670" y="f29639"/>
              </a:cxn>
              <a:cxn ang="f23348">
                <a:pos x="f29671" y="f29672"/>
              </a:cxn>
              <a:cxn ang="f23348">
                <a:pos x="f29673" y="f29672"/>
              </a:cxn>
              <a:cxn ang="f23348">
                <a:pos x="f29674" y="f29646"/>
              </a:cxn>
              <a:cxn ang="f23348">
                <a:pos x="f29675" y="f29672"/>
              </a:cxn>
              <a:cxn ang="f23348">
                <a:pos x="f29676" y="f29672"/>
              </a:cxn>
              <a:cxn ang="f23348">
                <a:pos x="f29677" y="f29639"/>
              </a:cxn>
              <a:cxn ang="f23348">
                <a:pos x="f29678" y="f29639"/>
              </a:cxn>
              <a:cxn ang="f23348">
                <a:pos x="f29679" y="f29665"/>
              </a:cxn>
              <a:cxn ang="f23348">
                <a:pos x="f29680" y="f29665"/>
              </a:cxn>
              <a:cxn ang="f23348">
                <a:pos x="f29681" y="f29682"/>
              </a:cxn>
              <a:cxn ang="f23348">
                <a:pos x="f29681" y="f29651"/>
              </a:cxn>
              <a:cxn ang="f23348">
                <a:pos x="f29683" y="f29651"/>
              </a:cxn>
              <a:cxn ang="f23348">
                <a:pos x="f29684" y="f29639"/>
              </a:cxn>
              <a:cxn ang="f23348">
                <a:pos x="f29685" y="f29639"/>
              </a:cxn>
              <a:cxn ang="f23348">
                <a:pos x="f29686" y="f29682"/>
              </a:cxn>
              <a:cxn ang="f23348">
                <a:pos x="f29687" y="f29682"/>
              </a:cxn>
              <a:cxn ang="f23348">
                <a:pos x="f29688" y="f29639"/>
              </a:cxn>
              <a:cxn ang="f23348">
                <a:pos x="f29689" y="f29639"/>
              </a:cxn>
              <a:cxn ang="f23348">
                <a:pos x="f29690" y="f29672"/>
              </a:cxn>
              <a:cxn ang="f23348">
                <a:pos x="f29691" y="f29672"/>
              </a:cxn>
              <a:cxn ang="f23348">
                <a:pos x="f29692" y="f29639"/>
              </a:cxn>
              <a:cxn ang="f23348">
                <a:pos x="f29693" y="f29639"/>
              </a:cxn>
              <a:cxn ang="f23348">
                <a:pos x="f29694" y="f29665"/>
              </a:cxn>
              <a:cxn ang="f23348">
                <a:pos x="f29695" y="f29665"/>
              </a:cxn>
              <a:cxn ang="f23348">
                <a:pos x="f29696" y="f29639"/>
              </a:cxn>
              <a:cxn ang="f23348">
                <a:pos x="f29638" y="f29639"/>
              </a:cxn>
              <a:cxn ang="f23348">
                <a:pos x="f29697" y="f29698"/>
              </a:cxn>
              <a:cxn ang="f23348">
                <a:pos x="f29699" y="f29656"/>
              </a:cxn>
              <a:cxn ang="f23348">
                <a:pos x="f29700" y="f29656"/>
              </a:cxn>
              <a:cxn ang="f23348">
                <a:pos x="f29697" y="f29698"/>
              </a:cxn>
              <a:cxn ang="f23348">
                <a:pos x="f29701" y="f29702"/>
              </a:cxn>
              <a:cxn ang="f23348">
                <a:pos x="f29703" y="f29704"/>
              </a:cxn>
              <a:cxn ang="f23348">
                <a:pos x="f29705" y="f29704"/>
              </a:cxn>
              <a:cxn ang="f23348">
                <a:pos x="f29706" y="f29707"/>
              </a:cxn>
              <a:cxn ang="f23348">
                <a:pos x="f29708" y="f29707"/>
              </a:cxn>
              <a:cxn ang="f23348">
                <a:pos x="f29709" y="f29704"/>
              </a:cxn>
              <a:cxn ang="f23348">
                <a:pos x="f29710" y="f29704"/>
              </a:cxn>
              <a:cxn ang="f23348">
                <a:pos x="f29711" y="f29707"/>
              </a:cxn>
              <a:cxn ang="f23348">
                <a:pos x="f29712" y="f29707"/>
              </a:cxn>
              <a:cxn ang="f23348">
                <a:pos x="f29713" y="f29704"/>
              </a:cxn>
              <a:cxn ang="f23348">
                <a:pos x="f29714" y="f29704"/>
              </a:cxn>
              <a:cxn ang="f23348">
                <a:pos x="f28994" y="f29715"/>
              </a:cxn>
              <a:cxn ang="f23348">
                <a:pos x="f29716" y="f29715"/>
              </a:cxn>
              <a:cxn ang="f23348">
                <a:pos x="f29716" y="f29717"/>
              </a:cxn>
              <a:cxn ang="f23348">
                <a:pos x="f29718" y="f29704"/>
              </a:cxn>
              <a:cxn ang="f23348">
                <a:pos x="f29719" y="f29704"/>
              </a:cxn>
              <a:cxn ang="f23348">
                <a:pos x="f29720" y="f29715"/>
              </a:cxn>
              <a:cxn ang="f23348">
                <a:pos x="f29721" y="f29715"/>
              </a:cxn>
              <a:cxn ang="f23348">
                <a:pos x="f29722" y="f29704"/>
              </a:cxn>
              <a:cxn ang="f23348">
                <a:pos x="f29723" y="f29704"/>
              </a:cxn>
              <a:cxn ang="f23348">
                <a:pos x="f29724" y="f29707"/>
              </a:cxn>
              <a:cxn ang="f23348">
                <a:pos x="f29725" y="f29707"/>
              </a:cxn>
              <a:cxn ang="f23348">
                <a:pos x="f29726" y="f29704"/>
              </a:cxn>
              <a:cxn ang="f23348">
                <a:pos x="f29727" y="f29704"/>
              </a:cxn>
              <a:cxn ang="f23348">
                <a:pos x="f29728" y="f29729"/>
              </a:cxn>
              <a:cxn ang="f23348">
                <a:pos x="f29730" y="f29729"/>
              </a:cxn>
              <a:cxn ang="f23348">
                <a:pos x="f29731" y="f29717"/>
              </a:cxn>
              <a:cxn ang="f23348">
                <a:pos x="f29732" y="f29704"/>
              </a:cxn>
              <a:cxn ang="f23348">
                <a:pos x="f29733" y="f29704"/>
              </a:cxn>
              <a:cxn ang="f23348">
                <a:pos x="f29734" y="f29735"/>
              </a:cxn>
              <a:cxn ang="f23348">
                <a:pos x="f29736" y="f29737"/>
              </a:cxn>
              <a:cxn ang="f23348">
                <a:pos x="f29738" y="f29737"/>
              </a:cxn>
              <a:cxn ang="f23348">
                <a:pos x="f29739" y="f29704"/>
              </a:cxn>
              <a:cxn ang="f23348">
                <a:pos x="f28648" y="f29704"/>
              </a:cxn>
              <a:cxn ang="f23348">
                <a:pos x="f29740" y="f29741"/>
              </a:cxn>
              <a:cxn ang="f23348">
                <a:pos x="f29742" y="f29741"/>
              </a:cxn>
              <a:cxn ang="f23348">
                <a:pos x="f29743" y="f29704"/>
              </a:cxn>
              <a:cxn ang="f23348">
                <a:pos x="f29744" y="f29704"/>
              </a:cxn>
              <a:cxn ang="f23348">
                <a:pos x="f29745" y="f29741"/>
              </a:cxn>
              <a:cxn ang="f23348">
                <a:pos x="f29746" y="f29741"/>
              </a:cxn>
              <a:cxn ang="f23348">
                <a:pos x="f29747" y="f29704"/>
              </a:cxn>
              <a:cxn ang="f23348">
                <a:pos x="f29748" y="f29704"/>
              </a:cxn>
              <a:cxn ang="f23348">
                <a:pos x="f29749" y="f29702"/>
              </a:cxn>
              <a:cxn ang="f23348">
                <a:pos x="f29701" y="f29702"/>
              </a:cxn>
              <a:cxn ang="f23348">
                <a:pos x="f29750" y="f29751"/>
              </a:cxn>
              <a:cxn ang="f23348">
                <a:pos x="f29752" y="f29753"/>
              </a:cxn>
              <a:cxn ang="f23348">
                <a:pos x="f29754" y="f29753"/>
              </a:cxn>
              <a:cxn ang="f23348">
                <a:pos x="f29755" y="f29751"/>
              </a:cxn>
              <a:cxn ang="f23348">
                <a:pos x="f29750" y="f29751"/>
              </a:cxn>
              <a:cxn ang="f23348">
                <a:pos x="f29756" y="f29751"/>
              </a:cxn>
              <a:cxn ang="f23348">
                <a:pos x="f29757" y="f29753"/>
              </a:cxn>
              <a:cxn ang="f23348">
                <a:pos x="f29758" y="f29753"/>
              </a:cxn>
              <a:cxn ang="f23348">
                <a:pos x="f29759" y="f29751"/>
              </a:cxn>
              <a:cxn ang="f23348">
                <a:pos x="f29756" y="f29751"/>
              </a:cxn>
              <a:cxn ang="f23348">
                <a:pos x="f29760" y="f29751"/>
              </a:cxn>
              <a:cxn ang="f23348">
                <a:pos x="f29761" y="f29753"/>
              </a:cxn>
              <a:cxn ang="f23348">
                <a:pos x="f29762" y="f29753"/>
              </a:cxn>
              <a:cxn ang="f23348">
                <a:pos x="f29763" y="f29751"/>
              </a:cxn>
              <a:cxn ang="f23348">
                <a:pos x="f29760" y="f29751"/>
              </a:cxn>
              <a:cxn ang="f23348">
                <a:pos x="f29764" y="f29751"/>
              </a:cxn>
              <a:cxn ang="f23348">
                <a:pos x="f29765" y="f29753"/>
              </a:cxn>
              <a:cxn ang="f23348">
                <a:pos x="f29766" y="f29753"/>
              </a:cxn>
              <a:cxn ang="f23348">
                <a:pos x="f29767" y="f29768"/>
              </a:cxn>
              <a:cxn ang="f23348">
                <a:pos x="f29769" y="f29751"/>
              </a:cxn>
              <a:cxn ang="f23348">
                <a:pos x="f29764" y="f29751"/>
              </a:cxn>
              <a:cxn ang="f23348">
                <a:pos x="f29770" y="f29751"/>
              </a:cxn>
              <a:cxn ang="f23348">
                <a:pos x="f29771" y="f29772"/>
              </a:cxn>
              <a:cxn ang="f23348">
                <a:pos x="f29773" y="f29774"/>
              </a:cxn>
              <a:cxn ang="f23348">
                <a:pos x="f29775" y="f29753"/>
              </a:cxn>
              <a:cxn ang="f23348">
                <a:pos x="f29776" y="f29753"/>
              </a:cxn>
              <a:cxn ang="f23348">
                <a:pos x="f29777" y="f29778"/>
              </a:cxn>
              <a:cxn ang="f23348">
                <a:pos x="f29779" y="f29753"/>
              </a:cxn>
              <a:cxn ang="f23348">
                <a:pos x="f29780" y="f29753"/>
              </a:cxn>
              <a:cxn ang="f23348">
                <a:pos x="f29781" y="f29782"/>
              </a:cxn>
              <a:cxn ang="f23348">
                <a:pos x="f29783" y="f29751"/>
              </a:cxn>
              <a:cxn ang="f23348">
                <a:pos x="f29770" y="f29751"/>
              </a:cxn>
              <a:cxn ang="f23348">
                <a:pos x="f29784" y="f29751"/>
              </a:cxn>
              <a:cxn ang="f23348">
                <a:pos x="f29785" y="f29753"/>
              </a:cxn>
              <a:cxn ang="f23348">
                <a:pos x="f29786" y="f29753"/>
              </a:cxn>
              <a:cxn ang="f23348">
                <a:pos x="f29450" y="f29751"/>
              </a:cxn>
              <a:cxn ang="f23348">
                <a:pos x="f29784" y="f29751"/>
              </a:cxn>
              <a:cxn ang="f23348">
                <a:pos x="f29787" y="f29751"/>
              </a:cxn>
              <a:cxn ang="f23348">
                <a:pos x="f29787" y="f29788"/>
              </a:cxn>
              <a:cxn ang="f23348">
                <a:pos x="f29789" y="f29790"/>
              </a:cxn>
              <a:cxn ang="f23348">
                <a:pos x="f29791" y="f29753"/>
              </a:cxn>
              <a:cxn ang="f23348">
                <a:pos x="f29792" y="f29753"/>
              </a:cxn>
              <a:cxn ang="f23348">
                <a:pos x="f29793" y="f29794"/>
              </a:cxn>
              <a:cxn ang="f23348">
                <a:pos x="f29795" y="f29768"/>
              </a:cxn>
              <a:cxn ang="f23348">
                <a:pos x="f29796" y="f29753"/>
              </a:cxn>
              <a:cxn ang="f23348">
                <a:pos x="f29797" y="f29753"/>
              </a:cxn>
              <a:cxn ang="f23348">
                <a:pos x="f29798" y="f29799"/>
              </a:cxn>
              <a:cxn ang="f23348">
                <a:pos x="f29800" y="f29801"/>
              </a:cxn>
              <a:cxn ang="f23348">
                <a:pos x="f29802" y="f29751"/>
              </a:cxn>
              <a:cxn ang="f23348">
                <a:pos x="f29787" y="f29751"/>
              </a:cxn>
              <a:cxn ang="f23348">
                <a:pos x="f29803" y="f29751"/>
              </a:cxn>
              <a:cxn ang="f23348">
                <a:pos x="f29804" y="f29753"/>
              </a:cxn>
              <a:cxn ang="f23348">
                <a:pos x="f29805" y="f29753"/>
              </a:cxn>
              <a:cxn ang="f23348">
                <a:pos x="f29806" y="f29751"/>
              </a:cxn>
              <a:cxn ang="f23348">
                <a:pos x="f29803" y="f29751"/>
              </a:cxn>
              <a:cxn ang="f23348">
                <a:pos x="f29807" y="f29751"/>
              </a:cxn>
              <a:cxn ang="f23348">
                <a:pos x="f29808" y="f29753"/>
              </a:cxn>
              <a:cxn ang="f23348">
                <a:pos x="f29809" y="f29753"/>
              </a:cxn>
              <a:cxn ang="f23348">
                <a:pos x="f29810" y="f29751"/>
              </a:cxn>
              <a:cxn ang="f23348">
                <a:pos x="f29807" y="f29751"/>
              </a:cxn>
              <a:cxn ang="f23348">
                <a:pos x="f29811" y="f29751"/>
              </a:cxn>
              <a:cxn ang="f23348">
                <a:pos x="f29812" y="f29753"/>
              </a:cxn>
              <a:cxn ang="f23348">
                <a:pos x="f29813" y="f29753"/>
              </a:cxn>
              <a:cxn ang="f23348">
                <a:pos x="f29814" y="f29751"/>
              </a:cxn>
              <a:cxn ang="f23348">
                <a:pos x="f29811" y="f29751"/>
              </a:cxn>
              <a:cxn ang="f23348">
                <a:pos x="f29815" y="f29816"/>
              </a:cxn>
              <a:cxn ang="f23348">
                <a:pos x="f29817" y="f29818"/>
              </a:cxn>
              <a:cxn ang="f23348">
                <a:pos x="f29819" y="f29818"/>
              </a:cxn>
              <a:cxn ang="f23348">
                <a:pos x="f29820" y="f29816"/>
              </a:cxn>
              <a:cxn ang="f23348">
                <a:pos x="f29815" y="f29816"/>
              </a:cxn>
              <a:cxn ang="f23348">
                <a:pos x="f29821" y="f29816"/>
              </a:cxn>
              <a:cxn ang="f23348">
                <a:pos x="f29822" y="f29818"/>
              </a:cxn>
              <a:cxn ang="f23348">
                <a:pos x="f29823" y="f29818"/>
              </a:cxn>
              <a:cxn ang="f23348">
                <a:pos x="f29824" y="f29816"/>
              </a:cxn>
              <a:cxn ang="f23348">
                <a:pos x="f29821" y="f29816"/>
              </a:cxn>
              <a:cxn ang="f23348">
                <a:pos x="f29825" y="f29816"/>
              </a:cxn>
              <a:cxn ang="f23348">
                <a:pos x="f29826" y="f29827"/>
              </a:cxn>
              <a:cxn ang="f23348">
                <a:pos x="f29828" y="f29818"/>
              </a:cxn>
              <a:cxn ang="f23348">
                <a:pos x="f29829" y="f29818"/>
              </a:cxn>
              <a:cxn ang="f23348">
                <a:pos x="f29830" y="f29831"/>
              </a:cxn>
              <a:cxn ang="f23348">
                <a:pos x="f29830" y="f29832"/>
              </a:cxn>
              <a:cxn ang="f23348">
                <a:pos x="f29833" y="f29834"/>
              </a:cxn>
              <a:cxn ang="f23348">
                <a:pos x="f29835" y="f29816"/>
              </a:cxn>
              <a:cxn ang="f23348">
                <a:pos x="f29825" y="f29816"/>
              </a:cxn>
              <a:cxn ang="f23348">
                <a:pos x="f29836" y="f29816"/>
              </a:cxn>
              <a:cxn ang="f23348">
                <a:pos x="f29837" y="f29818"/>
              </a:cxn>
              <a:cxn ang="f23348">
                <a:pos x="f29838" y="f29818"/>
              </a:cxn>
              <a:cxn ang="f23348">
                <a:pos x="f29839" y="f29816"/>
              </a:cxn>
              <a:cxn ang="f23348">
                <a:pos x="f29836" y="f29816"/>
              </a:cxn>
              <a:cxn ang="f23348">
                <a:pos x="f29840" y="f29816"/>
              </a:cxn>
              <a:cxn ang="f23348">
                <a:pos x="f29841" y="f29842"/>
              </a:cxn>
              <a:cxn ang="f23348">
                <a:pos x="f29843" y="f29818"/>
              </a:cxn>
              <a:cxn ang="f23348">
                <a:pos x="f29844" y="f29818"/>
              </a:cxn>
              <a:cxn ang="f23348">
                <a:pos x="f29845" y="f29846"/>
              </a:cxn>
              <a:cxn ang="f23348">
                <a:pos x="f29847" y="f29818"/>
              </a:cxn>
              <a:cxn ang="f23348">
                <a:pos x="f29848" y="f29818"/>
              </a:cxn>
              <a:cxn ang="f23348">
                <a:pos x="f29849" y="f29850"/>
              </a:cxn>
              <a:cxn ang="f23348">
                <a:pos x="f29851" y="f29816"/>
              </a:cxn>
              <a:cxn ang="f23348">
                <a:pos x="f29840" y="f29816"/>
              </a:cxn>
              <a:cxn ang="f23348">
                <a:pos x="f29852" y="f29816"/>
              </a:cxn>
              <a:cxn ang="f23348">
                <a:pos x="f29853" y="f29854"/>
              </a:cxn>
              <a:cxn ang="f23348">
                <a:pos x="f29855" y="f29856"/>
              </a:cxn>
              <a:cxn ang="f23348">
                <a:pos x="f29857" y="f29858"/>
              </a:cxn>
              <a:cxn ang="f23348">
                <a:pos x="f29859" y="f29850"/>
              </a:cxn>
              <a:cxn ang="f23348">
                <a:pos x="f29860" y="f29818"/>
              </a:cxn>
              <a:cxn ang="f23348">
                <a:pos x="f29861" y="f29818"/>
              </a:cxn>
              <a:cxn ang="f23348">
                <a:pos x="f29673" y="f29862"/>
              </a:cxn>
              <a:cxn ang="f23348">
                <a:pos x="f29863" y="f29864"/>
              </a:cxn>
              <a:cxn ang="f23348">
                <a:pos x="f29865" y="f29866"/>
              </a:cxn>
              <a:cxn ang="f23348">
                <a:pos x="f29867" y="f29868"/>
              </a:cxn>
              <a:cxn ang="f23348">
                <a:pos x="f29869" y="f29816"/>
              </a:cxn>
              <a:cxn ang="f23348">
                <a:pos x="f29852" y="f29816"/>
              </a:cxn>
              <a:cxn ang="f23348">
                <a:pos x="f29870" y="f29816"/>
              </a:cxn>
              <a:cxn ang="f23348">
                <a:pos x="f29871" y="f29818"/>
              </a:cxn>
              <a:cxn ang="f23348">
                <a:pos x="f29872" y="f29818"/>
              </a:cxn>
              <a:cxn ang="f23348">
                <a:pos x="f29873" y="f29816"/>
              </a:cxn>
              <a:cxn ang="f23348">
                <a:pos x="f29870" y="f29816"/>
              </a:cxn>
              <a:cxn ang="f23348">
                <a:pos x="f29874" y="f29816"/>
              </a:cxn>
              <a:cxn ang="f23348">
                <a:pos x="f29875" y="f29818"/>
              </a:cxn>
              <a:cxn ang="f23348">
                <a:pos x="f29876" y="f29818"/>
              </a:cxn>
              <a:cxn ang="f23348">
                <a:pos x="f29877" y="f29816"/>
              </a:cxn>
              <a:cxn ang="f23348">
                <a:pos x="f29874" y="f29816"/>
              </a:cxn>
              <a:cxn ang="f23348">
                <a:pos x="f29878" y="f29816"/>
              </a:cxn>
              <a:cxn ang="f23348">
                <a:pos x="f29879" y="f29880"/>
              </a:cxn>
              <a:cxn ang="f23348">
                <a:pos x="f29881" y="f29818"/>
              </a:cxn>
              <a:cxn ang="f23348">
                <a:pos x="f29882" y="f29818"/>
              </a:cxn>
              <a:cxn ang="f23348">
                <a:pos x="f29883" y="f29884"/>
              </a:cxn>
              <a:cxn ang="f23348">
                <a:pos x="f29885" y="f29886"/>
              </a:cxn>
              <a:cxn ang="f23348">
                <a:pos x="f29887" y="f29818"/>
              </a:cxn>
              <a:cxn ang="f23348">
                <a:pos x="f29888" y="f29818"/>
              </a:cxn>
              <a:cxn ang="f23348">
                <a:pos x="f29889" y="f29816"/>
              </a:cxn>
              <a:cxn ang="f23348">
                <a:pos x="f29878" y="f29816"/>
              </a:cxn>
              <a:cxn ang="f23348">
                <a:pos x="f29890" y="f29816"/>
              </a:cxn>
              <a:cxn ang="f23348">
                <a:pos x="f29891" y="f29818"/>
              </a:cxn>
              <a:cxn ang="f23348">
                <a:pos x="f29892" y="f29818"/>
              </a:cxn>
              <a:cxn ang="f23348">
                <a:pos x="f29893" y="f29816"/>
              </a:cxn>
              <a:cxn ang="f23348">
                <a:pos x="f29890" y="f29816"/>
              </a:cxn>
              <a:cxn ang="f23348">
                <a:pos x="f29894" y="f29816"/>
              </a:cxn>
              <a:cxn ang="f23348">
                <a:pos x="f29895" y="f29818"/>
              </a:cxn>
              <a:cxn ang="f23348">
                <a:pos x="f29896" y="f29818"/>
              </a:cxn>
              <a:cxn ang="f23348">
                <a:pos x="f29897" y="f29816"/>
              </a:cxn>
              <a:cxn ang="f23348">
                <a:pos x="f29894" y="f29816"/>
              </a:cxn>
              <a:cxn ang="f23348">
                <a:pos x="f29898" y="f29816"/>
              </a:cxn>
              <a:cxn ang="f23348">
                <a:pos x="f29899" y="f29818"/>
              </a:cxn>
              <a:cxn ang="f23348">
                <a:pos x="f29900" y="f29818"/>
              </a:cxn>
              <a:cxn ang="f23348">
                <a:pos x="f29901" y="f29816"/>
              </a:cxn>
              <a:cxn ang="f23348">
                <a:pos x="f29898" y="f29816"/>
              </a:cxn>
              <a:cxn ang="f23348">
                <a:pos x="f29902" y="f29903"/>
              </a:cxn>
              <a:cxn ang="f23348">
                <a:pos x="f29904" y="f29905"/>
              </a:cxn>
              <a:cxn ang="f23348">
                <a:pos x="f29906" y="f29905"/>
              </a:cxn>
              <a:cxn ang="f23348">
                <a:pos x="f29907" y="f29903"/>
              </a:cxn>
              <a:cxn ang="f23348">
                <a:pos x="f29902" y="f29903"/>
              </a:cxn>
              <a:cxn ang="f23348">
                <a:pos x="f29908" y="f29903"/>
              </a:cxn>
              <a:cxn ang="f23348">
                <a:pos x="f29909" y="f29905"/>
              </a:cxn>
              <a:cxn ang="f23348">
                <a:pos x="f29910" y="f29905"/>
              </a:cxn>
              <a:cxn ang="f23348">
                <a:pos x="f29911" y="f29903"/>
              </a:cxn>
              <a:cxn ang="f23348">
                <a:pos x="f29908" y="f29903"/>
              </a:cxn>
              <a:cxn ang="f23348">
                <a:pos x="f29912" y="f29903"/>
              </a:cxn>
              <a:cxn ang="f23348">
                <a:pos x="f29913" y="f29914"/>
              </a:cxn>
              <a:cxn ang="f23348">
                <a:pos x="f29915" y="f29905"/>
              </a:cxn>
              <a:cxn ang="f23348">
                <a:pos x="f29916" y="f29905"/>
              </a:cxn>
              <a:cxn ang="f23348">
                <a:pos x="f29917" y="f29903"/>
              </a:cxn>
              <a:cxn ang="f23348">
                <a:pos x="f29912" y="f29903"/>
              </a:cxn>
              <a:cxn ang="f23348">
                <a:pos x="f29918" y="f29903"/>
              </a:cxn>
              <a:cxn ang="f23348">
                <a:pos x="f29919" y="f29905"/>
              </a:cxn>
              <a:cxn ang="f23348">
                <a:pos x="f29920" y="f29905"/>
              </a:cxn>
              <a:cxn ang="f23348">
                <a:pos x="f29921" y="f29903"/>
              </a:cxn>
              <a:cxn ang="f23348">
                <a:pos x="f29918" y="f29903"/>
              </a:cxn>
              <a:cxn ang="f23348">
                <a:pos x="f29922" y="f29903"/>
              </a:cxn>
              <a:cxn ang="f23348">
                <a:pos x="f29845" y="f29923"/>
              </a:cxn>
              <a:cxn ang="f23348">
                <a:pos x="f29924" y="f29905"/>
              </a:cxn>
              <a:cxn ang="f23348">
                <a:pos x="f29925" y="f29905"/>
              </a:cxn>
              <a:cxn ang="f23348">
                <a:pos x="f29926" y="f29903"/>
              </a:cxn>
              <a:cxn ang="f23348">
                <a:pos x="f29922" y="f29903"/>
              </a:cxn>
              <a:cxn ang="f23348">
                <a:pos x="f29927" y="f29903"/>
              </a:cxn>
              <a:cxn ang="f23348">
                <a:pos x="f29928" y="f29905"/>
              </a:cxn>
              <a:cxn ang="f23348">
                <a:pos x="f29929" y="f29905"/>
              </a:cxn>
              <a:cxn ang="f23348">
                <a:pos x="f29930" y="f29931"/>
              </a:cxn>
              <a:cxn ang="f23348">
                <a:pos x="f29932" y="f29933"/>
              </a:cxn>
              <a:cxn ang="f23348">
                <a:pos x="f29934" y="f29935"/>
              </a:cxn>
              <a:cxn ang="f23348">
                <a:pos x="f29936" y="f29937"/>
              </a:cxn>
              <a:cxn ang="f23348">
                <a:pos x="f29938" y="f29905"/>
              </a:cxn>
              <a:cxn ang="f23348">
                <a:pos x="f29939" y="f29905"/>
              </a:cxn>
              <a:cxn ang="f23348">
                <a:pos x="f29940" y="f29941"/>
              </a:cxn>
              <a:cxn ang="f23348">
                <a:pos x="f29942" y="f29943"/>
              </a:cxn>
              <a:cxn ang="f23348">
                <a:pos x="f29944" y="f29903"/>
              </a:cxn>
              <a:cxn ang="f23348">
                <a:pos x="f29927" y="f29903"/>
              </a:cxn>
              <a:cxn ang="f23348">
                <a:pos x="f29945" y="f29903"/>
              </a:cxn>
              <a:cxn ang="f23348">
                <a:pos x="f29946" y="f29905"/>
              </a:cxn>
              <a:cxn ang="f23348">
                <a:pos x="f29947" y="f29905"/>
              </a:cxn>
              <a:cxn ang="f23348">
                <a:pos x="f29948" y="f29903"/>
              </a:cxn>
              <a:cxn ang="f23348">
                <a:pos x="f29945" y="f29903"/>
              </a:cxn>
              <a:cxn ang="f23348">
                <a:pos x="f29949" y="f29903"/>
              </a:cxn>
              <a:cxn ang="f23348">
                <a:pos x="f29950" y="f29905"/>
              </a:cxn>
              <a:cxn ang="f23348">
                <a:pos x="f29951" y="f29905"/>
              </a:cxn>
              <a:cxn ang="f23348">
                <a:pos x="f29952" y="f29903"/>
              </a:cxn>
              <a:cxn ang="f23348">
                <a:pos x="f29949" y="f29903"/>
              </a:cxn>
              <a:cxn ang="f23348">
                <a:pos x="f29953" y="f29903"/>
              </a:cxn>
              <a:cxn ang="f23348">
                <a:pos x="f29954" y="f29955"/>
              </a:cxn>
              <a:cxn ang="f23348">
                <a:pos x="f29956" y="f29957"/>
              </a:cxn>
              <a:cxn ang="f23348">
                <a:pos x="f29958" y="f29905"/>
              </a:cxn>
              <a:cxn ang="f23348">
                <a:pos x="f29959" y="f29905"/>
              </a:cxn>
              <a:cxn ang="f23348">
                <a:pos x="f29960" y="f29961"/>
              </a:cxn>
              <a:cxn ang="f23348">
                <a:pos x="f29962" y="f29963"/>
              </a:cxn>
              <a:cxn ang="f23348">
                <a:pos x="f29964" y="f29905"/>
              </a:cxn>
              <a:cxn ang="f23348">
                <a:pos x="f29965" y="f29905"/>
              </a:cxn>
              <a:cxn ang="f23348">
                <a:pos x="f29966" y="f29967"/>
              </a:cxn>
              <a:cxn ang="f23348">
                <a:pos x="f29968" y="f29905"/>
              </a:cxn>
              <a:cxn ang="f23348">
                <a:pos x="f29969" y="f29905"/>
              </a:cxn>
              <a:cxn ang="f23348">
                <a:pos x="f29970" y="f29971"/>
              </a:cxn>
              <a:cxn ang="f23348">
                <a:pos x="f29972" y="f29973"/>
              </a:cxn>
              <a:cxn ang="f23348">
                <a:pos x="f29974" y="f29975"/>
              </a:cxn>
              <a:cxn ang="f23348">
                <a:pos x="f29976" y="f29905"/>
              </a:cxn>
              <a:cxn ang="f23348">
                <a:pos x="f29977" y="f29905"/>
              </a:cxn>
              <a:cxn ang="f23348">
                <a:pos x="f29978" y="f29903"/>
              </a:cxn>
              <a:cxn ang="f23348">
                <a:pos x="f29953" y="f29903"/>
              </a:cxn>
              <a:cxn ang="f23348">
                <a:pos x="f29979" y="f29903"/>
              </a:cxn>
              <a:cxn ang="f23348">
                <a:pos x="f29980" y="f29905"/>
              </a:cxn>
              <a:cxn ang="f23348">
                <a:pos x="f29981" y="f29905"/>
              </a:cxn>
              <a:cxn ang="f23348">
                <a:pos x="f29982" y="f29983"/>
              </a:cxn>
              <a:cxn ang="f23348">
                <a:pos x="f29984" y="f29903"/>
              </a:cxn>
              <a:cxn ang="f23348">
                <a:pos x="f29979" y="f29903"/>
              </a:cxn>
              <a:cxn ang="f23348">
                <a:pos x="f29985" y="f29903"/>
              </a:cxn>
              <a:cxn ang="f23348">
                <a:pos x="f29986" y="f29905"/>
              </a:cxn>
              <a:cxn ang="f23348">
                <a:pos x="f29987" y="f29905"/>
              </a:cxn>
              <a:cxn ang="f23348">
                <a:pos x="f29988" y="f29903"/>
              </a:cxn>
              <a:cxn ang="f23348">
                <a:pos x="f29985" y="f29903"/>
              </a:cxn>
              <a:cxn ang="f23348">
                <a:pos x="f29989" y="f29903"/>
              </a:cxn>
              <a:cxn ang="f23348">
                <a:pos x="f29990" y="f29905"/>
              </a:cxn>
              <a:cxn ang="f23348">
                <a:pos x="f29991" y="f29905"/>
              </a:cxn>
              <a:cxn ang="f23348">
                <a:pos x="f29992" y="f29903"/>
              </a:cxn>
              <a:cxn ang="f23348">
                <a:pos x="f29989" y="f29903"/>
              </a:cxn>
              <a:cxn ang="f23348">
                <a:pos x="f29993" y="f29903"/>
              </a:cxn>
              <a:cxn ang="f23348">
                <a:pos x="f29994" y="f29905"/>
              </a:cxn>
              <a:cxn ang="f23348">
                <a:pos x="f29995" y="f29905"/>
              </a:cxn>
              <a:cxn ang="f23348">
                <a:pos x="f29996" y="f29903"/>
              </a:cxn>
              <a:cxn ang="f23348">
                <a:pos x="f29993" y="f29903"/>
              </a:cxn>
              <a:cxn ang="f23348">
                <a:pos x="f29997" y="f29998"/>
              </a:cxn>
              <a:cxn ang="f23348">
                <a:pos x="f29999" y="f30000"/>
              </a:cxn>
              <a:cxn ang="f23348">
                <a:pos x="f30001" y="f30000"/>
              </a:cxn>
              <a:cxn ang="f23348">
                <a:pos x="f30002" y="f29998"/>
              </a:cxn>
              <a:cxn ang="f23348">
                <a:pos x="f29997" y="f29998"/>
              </a:cxn>
              <a:cxn ang="f23348">
                <a:pos x="f30003" y="f29998"/>
              </a:cxn>
              <a:cxn ang="f23348">
                <a:pos x="f30004" y="f30000"/>
              </a:cxn>
              <a:cxn ang="f23348">
                <a:pos x="f29821" y="f30000"/>
              </a:cxn>
              <a:cxn ang="f23348">
                <a:pos x="f30005" y="f29998"/>
              </a:cxn>
              <a:cxn ang="f23348">
                <a:pos x="f30003" y="f29998"/>
              </a:cxn>
              <a:cxn ang="f23348">
                <a:pos x="f30006" y="f29998"/>
              </a:cxn>
              <a:cxn ang="f23348">
                <a:pos x="f30007" y="f30008"/>
              </a:cxn>
              <a:cxn ang="f23348">
                <a:pos x="f30009" y="f30000"/>
              </a:cxn>
              <a:cxn ang="f23348">
                <a:pos x="f30010" y="f30000"/>
              </a:cxn>
              <a:cxn ang="f23348">
                <a:pos x="f30011" y="f30012"/>
              </a:cxn>
              <a:cxn ang="f23348">
                <a:pos x="f30013" y="f29998"/>
              </a:cxn>
              <a:cxn ang="f23348">
                <a:pos x="f30006" y="f29998"/>
              </a:cxn>
              <a:cxn ang="f23348">
                <a:pos x="f30014" y="f29998"/>
              </a:cxn>
              <a:cxn ang="f23348">
                <a:pos x="f30015" y="f30000"/>
              </a:cxn>
              <a:cxn ang="f23348">
                <a:pos x="f30016" y="f30000"/>
              </a:cxn>
              <a:cxn ang="f23348">
                <a:pos x="f30017" y="f29998"/>
              </a:cxn>
              <a:cxn ang="f23348">
                <a:pos x="f30014" y="f29998"/>
              </a:cxn>
              <a:cxn ang="f23348">
                <a:pos x="f30018" y="f29998"/>
              </a:cxn>
              <a:cxn ang="f23348">
                <a:pos x="f30019" y="f30020"/>
              </a:cxn>
              <a:cxn ang="f23348">
                <a:pos x="f30021" y="f30000"/>
              </a:cxn>
              <a:cxn ang="f23348">
                <a:pos x="f30022" y="f30000"/>
              </a:cxn>
              <a:cxn ang="f23348">
                <a:pos x="f30023" y="f29998"/>
              </a:cxn>
              <a:cxn ang="f23348">
                <a:pos x="f30024" y="f29998"/>
              </a:cxn>
              <a:cxn ang="f23348">
                <a:pos x="f30025" y="f30026"/>
              </a:cxn>
              <a:cxn ang="f23348">
                <a:pos x="f30027" y="f30028"/>
              </a:cxn>
              <a:cxn ang="f23348">
                <a:pos x="f30029" y="f30020"/>
              </a:cxn>
              <a:cxn ang="f23348">
                <a:pos x="f30030" y="f29998"/>
              </a:cxn>
              <a:cxn ang="f23348">
                <a:pos x="f30018" y="f29998"/>
              </a:cxn>
              <a:cxn ang="f23348">
                <a:pos x="f30031" y="f29998"/>
              </a:cxn>
              <a:cxn ang="f23348">
                <a:pos x="f30032" y="f30020"/>
              </a:cxn>
              <a:cxn ang="f23348">
                <a:pos x="f30033" y="f30000"/>
              </a:cxn>
              <a:cxn ang="f23348">
                <a:pos x="f30034" y="f30000"/>
              </a:cxn>
              <a:cxn ang="f23348">
                <a:pos x="f28713" y="f30035"/>
              </a:cxn>
              <a:cxn ang="f23348">
                <a:pos x="f30036" y="f30037"/>
              </a:cxn>
              <a:cxn ang="f23348">
                <a:pos x="f30038" y="f30039"/>
              </a:cxn>
              <a:cxn ang="f23348">
                <a:pos x="f30040" y="f29998"/>
              </a:cxn>
              <a:cxn ang="f23348">
                <a:pos x="f30041" y="f29998"/>
              </a:cxn>
              <a:cxn ang="f23348">
                <a:pos x="f30042" y="f30039"/>
              </a:cxn>
              <a:cxn ang="f23348">
                <a:pos x="f30043" y="f30044"/>
              </a:cxn>
              <a:cxn ang="f23348">
                <a:pos x="f30045" y="f29998"/>
              </a:cxn>
              <a:cxn ang="f23348">
                <a:pos x="f30031" y="f29998"/>
              </a:cxn>
              <a:cxn ang="f23348">
                <a:pos x="f30046" y="f29998"/>
              </a:cxn>
              <a:cxn ang="f23348">
                <a:pos x="f30047" y="f30000"/>
              </a:cxn>
              <a:cxn ang="f23348">
                <a:pos x="f30048" y="f30000"/>
              </a:cxn>
              <a:cxn ang="f23348">
                <a:pos x="f30049" y="f29998"/>
              </a:cxn>
              <a:cxn ang="f23348">
                <a:pos x="f30046" y="f29998"/>
              </a:cxn>
              <a:cxn ang="f23348">
                <a:pos x="f28724" y="f29998"/>
              </a:cxn>
              <a:cxn ang="f23348">
                <a:pos x="f30050" y="f30000"/>
              </a:cxn>
              <a:cxn ang="f23348">
                <a:pos x="f30051" y="f30000"/>
              </a:cxn>
              <a:cxn ang="f23348">
                <a:pos x="f30052" y="f30053"/>
              </a:cxn>
              <a:cxn ang="f23348">
                <a:pos x="f30054" y="f30055"/>
              </a:cxn>
              <a:cxn ang="f23348">
                <a:pos x="f30052" y="f30056"/>
              </a:cxn>
              <a:cxn ang="f23348">
                <a:pos x="f30057" y="f30000"/>
              </a:cxn>
              <a:cxn ang="f23348">
                <a:pos x="f30058" y="f30000"/>
              </a:cxn>
              <a:cxn ang="f23348">
                <a:pos x="f30059" y="f30060"/>
              </a:cxn>
              <a:cxn ang="f23348">
                <a:pos x="f30061" y="f30026"/>
              </a:cxn>
              <a:cxn ang="f23348">
                <a:pos x="f30062" y="f29998"/>
              </a:cxn>
              <a:cxn ang="f23348">
                <a:pos x="f28724" y="f29998"/>
              </a:cxn>
              <a:cxn ang="f23348">
                <a:pos x="f30063" y="f29998"/>
              </a:cxn>
              <a:cxn ang="f23348">
                <a:pos x="f30064" y="f30000"/>
              </a:cxn>
              <a:cxn ang="f23348">
                <a:pos x="f30065" y="f30000"/>
              </a:cxn>
              <a:cxn ang="f23348">
                <a:pos x="f30066" y="f29998"/>
              </a:cxn>
              <a:cxn ang="f23348">
                <a:pos x="f30063" y="f29998"/>
              </a:cxn>
              <a:cxn ang="f23348">
                <a:pos x="f30067" y="f29998"/>
              </a:cxn>
              <a:cxn ang="f23348">
                <a:pos x="f30068" y="f30020"/>
              </a:cxn>
              <a:cxn ang="f23348">
                <a:pos x="f30069" y="f30000"/>
              </a:cxn>
              <a:cxn ang="f23348">
                <a:pos x="f30070" y="f30000"/>
              </a:cxn>
              <a:cxn ang="f23348">
                <a:pos x="f30071" y="f30072"/>
              </a:cxn>
              <a:cxn ang="f23348">
                <a:pos x="f30073" y="f29998"/>
              </a:cxn>
              <a:cxn ang="f23348">
                <a:pos x="f30067" y="f29998"/>
              </a:cxn>
              <a:cxn ang="f23348">
                <a:pos x="f30074" y="f29998"/>
              </a:cxn>
              <a:cxn ang="f23348">
                <a:pos x="f30075" y="f30076"/>
              </a:cxn>
              <a:cxn ang="f23348">
                <a:pos x="f30077" y="f30000"/>
              </a:cxn>
              <a:cxn ang="f23348">
                <a:pos x="f30078" y="f30000"/>
              </a:cxn>
              <a:cxn ang="f23348">
                <a:pos x="f30079" y="f29998"/>
              </a:cxn>
              <a:cxn ang="f23348">
                <a:pos x="f30074" y="f29998"/>
              </a:cxn>
              <a:cxn ang="f23348">
                <a:pos x="f30080" y="f29998"/>
              </a:cxn>
              <a:cxn ang="f23348">
                <a:pos x="f30081" y="f30000"/>
              </a:cxn>
              <a:cxn ang="f23348">
                <a:pos x="f30082" y="f30000"/>
              </a:cxn>
              <a:cxn ang="f23348">
                <a:pos x="f30083" y="f29998"/>
              </a:cxn>
              <a:cxn ang="f23348">
                <a:pos x="f30080" y="f29998"/>
              </a:cxn>
              <a:cxn ang="f23348">
                <a:pos x="f30084" y="f29998"/>
              </a:cxn>
              <a:cxn ang="f23348">
                <a:pos x="f30085" y="f30012"/>
              </a:cxn>
              <a:cxn ang="f23348">
                <a:pos x="f29183" y="f30086"/>
              </a:cxn>
              <a:cxn ang="f23348">
                <a:pos x="f30087" y="f30088"/>
              </a:cxn>
              <a:cxn ang="f23348">
                <a:pos x="f30089" y="f30000"/>
              </a:cxn>
              <a:cxn ang="f23348">
                <a:pos x="f30090" y="f30000"/>
              </a:cxn>
              <a:cxn ang="f23348">
                <a:pos x="f30091" y="f30092"/>
              </a:cxn>
              <a:cxn ang="f23348">
                <a:pos x="f30093" y="f29998"/>
              </a:cxn>
              <a:cxn ang="f23348">
                <a:pos x="f30094" y="f29998"/>
              </a:cxn>
              <a:cxn ang="f23348">
                <a:pos x="f30095" y="f30028"/>
              </a:cxn>
              <a:cxn ang="f23348">
                <a:pos x="f30085" y="f30055"/>
              </a:cxn>
              <a:cxn ang="f23348">
                <a:pos x="f30096" y="f29998"/>
              </a:cxn>
              <a:cxn ang="f23348">
                <a:pos x="f30084" y="f29998"/>
              </a:cxn>
              <a:cxn ang="f23348">
                <a:pos x="f30097" y="f29998"/>
              </a:cxn>
              <a:cxn ang="f23348">
                <a:pos x="f30098" y="f30000"/>
              </a:cxn>
              <a:cxn ang="f23348">
                <a:pos x="f30099" y="f30000"/>
              </a:cxn>
              <a:cxn ang="f23348">
                <a:pos x="f30100" y="f29998"/>
              </a:cxn>
              <a:cxn ang="f23348">
                <a:pos x="f30097" y="f29998"/>
              </a:cxn>
              <a:cxn ang="f23348">
                <a:pos x="f30101" y="f29998"/>
              </a:cxn>
              <a:cxn ang="f23348">
                <a:pos x="f30102" y="f30000"/>
              </a:cxn>
              <a:cxn ang="f23348">
                <a:pos x="f30103" y="f30000"/>
              </a:cxn>
              <a:cxn ang="f23348">
                <a:pos x="f30104" y="f29998"/>
              </a:cxn>
              <a:cxn ang="f23348">
                <a:pos x="f30101" y="f29998"/>
              </a:cxn>
              <a:cxn ang="f23348">
                <a:pos x="f30105" y="f29998"/>
              </a:cxn>
              <a:cxn ang="f23348">
                <a:pos x="f30106" y="f30000"/>
              </a:cxn>
              <a:cxn ang="f23348">
                <a:pos x="f30107" y="f30000"/>
              </a:cxn>
              <a:cxn ang="f23348">
                <a:pos x="f30108" y="f29998"/>
              </a:cxn>
              <a:cxn ang="f23348">
                <a:pos x="f30105" y="f29998"/>
              </a:cxn>
              <a:cxn ang="f23348">
                <a:pos x="f30109" y="f30110"/>
              </a:cxn>
              <a:cxn ang="f23348">
                <a:pos x="f30111" y="f30112"/>
              </a:cxn>
              <a:cxn ang="f23348">
                <a:pos x="f30113" y="f30112"/>
              </a:cxn>
              <a:cxn ang="f23348">
                <a:pos x="f30114" y="f30110"/>
              </a:cxn>
              <a:cxn ang="f23348">
                <a:pos x="f30109" y="f30110"/>
              </a:cxn>
              <a:cxn ang="f23348">
                <a:pos x="f30115" y="f30110"/>
              </a:cxn>
              <a:cxn ang="f23348">
                <a:pos x="f30116" y="f30112"/>
              </a:cxn>
              <a:cxn ang="f23348">
                <a:pos x="f30117" y="f30112"/>
              </a:cxn>
              <a:cxn ang="f23348">
                <a:pos x="f30118" y="f30110"/>
              </a:cxn>
              <a:cxn ang="f23348">
                <a:pos x="f30115" y="f30110"/>
              </a:cxn>
              <a:cxn ang="f23348">
                <a:pos x="f30119" y="f30110"/>
              </a:cxn>
              <a:cxn ang="f23348">
                <a:pos x="f30120" y="f30121"/>
              </a:cxn>
              <a:cxn ang="f23348">
                <a:pos x="f30122" y="f30123"/>
              </a:cxn>
              <a:cxn ang="f23348">
                <a:pos x="f30124" y="f30125"/>
              </a:cxn>
              <a:cxn ang="f23348">
                <a:pos x="f30126" y="f30110"/>
              </a:cxn>
              <a:cxn ang="f23348">
                <a:pos x="f30119" y="f30110"/>
              </a:cxn>
              <a:cxn ang="f23348">
                <a:pos x="f30127" y="f30110"/>
              </a:cxn>
              <a:cxn ang="f23348">
                <a:pos x="f30128" y="f30112"/>
              </a:cxn>
              <a:cxn ang="f23348">
                <a:pos x="f30129" y="f30112"/>
              </a:cxn>
              <a:cxn ang="f23348">
                <a:pos x="f30130" y="f30110"/>
              </a:cxn>
              <a:cxn ang="f23348">
                <a:pos x="f30127" y="f30110"/>
              </a:cxn>
              <a:cxn ang="f23348">
                <a:pos x="f30131" y="f30110"/>
              </a:cxn>
              <a:cxn ang="f23348">
                <a:pos x="f30132" y="f30112"/>
              </a:cxn>
              <a:cxn ang="f23348">
                <a:pos x="f30133" y="f30112"/>
              </a:cxn>
              <a:cxn ang="f23348">
                <a:pos x="f30134" y="f30135"/>
              </a:cxn>
              <a:cxn ang="f23348">
                <a:pos x="f30136" y="f30137"/>
              </a:cxn>
              <a:cxn ang="f23348">
                <a:pos x="f30138" y="f30139"/>
              </a:cxn>
              <a:cxn ang="f23348">
                <a:pos x="f30140" y="f30112"/>
              </a:cxn>
              <a:cxn ang="f23348">
                <a:pos x="f30141" y="f30112"/>
              </a:cxn>
              <a:cxn ang="f23348">
                <a:pos x="f30142" y="f30110"/>
              </a:cxn>
              <a:cxn ang="f23348">
                <a:pos x="f30131" y="f30110"/>
              </a:cxn>
              <a:cxn ang="f23348">
                <a:pos x="f30143" y="f30110"/>
              </a:cxn>
              <a:cxn ang="f23348">
                <a:pos x="f30144" y="f30145"/>
              </a:cxn>
              <a:cxn ang="f23348">
                <a:pos x="f30146" y="f30112"/>
              </a:cxn>
              <a:cxn ang="f23348">
                <a:pos x="f30147" y="f30112"/>
              </a:cxn>
              <a:cxn ang="f23348">
                <a:pos x="f30148" y="f30149"/>
              </a:cxn>
              <a:cxn ang="f23348">
                <a:pos x="f30150" y="f30112"/>
              </a:cxn>
              <a:cxn ang="f23348">
                <a:pos x="f30151" y="f30112"/>
              </a:cxn>
              <a:cxn ang="f23348">
                <a:pos x="f30152" y="f30110"/>
              </a:cxn>
              <a:cxn ang="f23348">
                <a:pos x="f30143" y="f30110"/>
              </a:cxn>
              <a:cxn ang="f23348">
                <a:pos x="f30153" y="f30110"/>
              </a:cxn>
              <a:cxn ang="f23348">
                <a:pos x="f30154" y="f30112"/>
              </a:cxn>
              <a:cxn ang="f23348">
                <a:pos x="f30155" y="f30112"/>
              </a:cxn>
              <a:cxn ang="f23348">
                <a:pos x="f30156" y="f30110"/>
              </a:cxn>
              <a:cxn ang="f23348">
                <a:pos x="f30153" y="f30110"/>
              </a:cxn>
              <a:cxn ang="f23348">
                <a:pos x="f30157" y="f30110"/>
              </a:cxn>
              <a:cxn ang="f23348">
                <a:pos x="f30158" y="f30112"/>
              </a:cxn>
              <a:cxn ang="f23348">
                <a:pos x="f30159" y="f30112"/>
              </a:cxn>
              <a:cxn ang="f23348">
                <a:pos x="f30160" y="f30161"/>
              </a:cxn>
              <a:cxn ang="f23348">
                <a:pos x="f30160" y="f30139"/>
              </a:cxn>
              <a:cxn ang="f23348">
                <a:pos x="f30162" y="f30112"/>
              </a:cxn>
              <a:cxn ang="f23348">
                <a:pos x="f30163" y="f30112"/>
              </a:cxn>
              <a:cxn ang="f23348">
                <a:pos x="f30164" y="f30165"/>
              </a:cxn>
              <a:cxn ang="f23348">
                <a:pos x="f30166" y="f30110"/>
              </a:cxn>
              <a:cxn ang="f23348">
                <a:pos x="f30157" y="f30110"/>
              </a:cxn>
              <a:cxn ang="f23348">
                <a:pos x="f30167" y="f30110"/>
              </a:cxn>
              <a:cxn ang="f23348">
                <a:pos x="f30168" y="f30112"/>
              </a:cxn>
              <a:cxn ang="f23348">
                <a:pos x="f30169" y="f30112"/>
              </a:cxn>
              <a:cxn ang="f23348">
                <a:pos x="f30170" y="f30110"/>
              </a:cxn>
              <a:cxn ang="f23348">
                <a:pos x="f30167" y="f30110"/>
              </a:cxn>
              <a:cxn ang="f23348">
                <a:pos x="f30171" y="f30110"/>
              </a:cxn>
              <a:cxn ang="f23348">
                <a:pos x="f30172" y="f30161"/>
              </a:cxn>
              <a:cxn ang="f23348">
                <a:pos x="f30173" y="f30112"/>
              </a:cxn>
              <a:cxn ang="f23348">
                <a:pos x="f30174" y="f30112"/>
              </a:cxn>
              <a:cxn ang="f23348">
                <a:pos x="f30175" y="f30110"/>
              </a:cxn>
              <a:cxn ang="f23348">
                <a:pos x="f30171" y="f30110"/>
              </a:cxn>
              <a:cxn ang="f23348">
                <a:pos x="f30176" y="f30110"/>
              </a:cxn>
              <a:cxn ang="f23348">
                <a:pos x="f30177" y="f30112"/>
              </a:cxn>
              <a:cxn ang="f23348">
                <a:pos x="f30178" y="f30112"/>
              </a:cxn>
              <a:cxn ang="f23348">
                <a:pos x="f30179" y="f30180"/>
              </a:cxn>
              <a:cxn ang="f23348">
                <a:pos x="f30181" y="f30182"/>
              </a:cxn>
              <a:cxn ang="f23348">
                <a:pos x="f28357" y="f30110"/>
              </a:cxn>
              <a:cxn ang="f23348">
                <a:pos x="f30176" y="f30110"/>
              </a:cxn>
              <a:cxn ang="f23348">
                <a:pos x="f30183" y="f30110"/>
              </a:cxn>
              <a:cxn ang="f23348">
                <a:pos x="f30184" y="f30112"/>
              </a:cxn>
              <a:cxn ang="f23348">
                <a:pos x="f30185" y="f30112"/>
              </a:cxn>
              <a:cxn ang="f23348">
                <a:pos x="f30186" y="f30110"/>
              </a:cxn>
              <a:cxn ang="f23348">
                <a:pos x="f30183" y="f30110"/>
              </a:cxn>
              <a:cxn ang="f23348">
                <a:pos x="f30187" y="f30110"/>
              </a:cxn>
              <a:cxn ang="f23348">
                <a:pos x="f30188" y="f30112"/>
              </a:cxn>
              <a:cxn ang="f23348">
                <a:pos x="f30189" y="f30112"/>
              </a:cxn>
              <a:cxn ang="f23348">
                <a:pos x="f30190" y="f30191"/>
              </a:cxn>
              <a:cxn ang="f23348">
                <a:pos x="f30192" y="f30110"/>
              </a:cxn>
              <a:cxn ang="f23348">
                <a:pos x="f30187" y="f30110"/>
              </a:cxn>
              <a:cxn ang="f23348">
                <a:pos x="f30193" y="f30110"/>
              </a:cxn>
              <a:cxn ang="f23348">
                <a:pos x="f30194" y="f30112"/>
              </a:cxn>
              <a:cxn ang="f23348">
                <a:pos x="f30195" y="f30112"/>
              </a:cxn>
              <a:cxn ang="f23348">
                <a:pos x="f30196" y="f30110"/>
              </a:cxn>
              <a:cxn ang="f23348">
                <a:pos x="f30193" y="f30110"/>
              </a:cxn>
              <a:cxn ang="f23348">
                <a:pos x="f30197" y="f30110"/>
              </a:cxn>
              <a:cxn ang="f23348">
                <a:pos x="f30198" y="f30112"/>
              </a:cxn>
              <a:cxn ang="f23348">
                <a:pos x="f30199" y="f30112"/>
              </a:cxn>
              <a:cxn ang="f23348">
                <a:pos x="f30200" y="f30110"/>
              </a:cxn>
              <a:cxn ang="f23348">
                <a:pos x="f30197" y="f30110"/>
              </a:cxn>
              <a:cxn ang="f23348">
                <a:pos x="f30201" y="f30110"/>
              </a:cxn>
              <a:cxn ang="f23348">
                <a:pos x="f30202" y="f30112"/>
              </a:cxn>
              <a:cxn ang="f23348">
                <a:pos x="f30203" y="f30112"/>
              </a:cxn>
              <a:cxn ang="f23348">
                <a:pos x="f30204" y="f30110"/>
              </a:cxn>
              <a:cxn ang="f23348">
                <a:pos x="f30201" y="f30110"/>
              </a:cxn>
              <a:cxn ang="f23348">
                <a:pos x="f30205" y="f30206"/>
              </a:cxn>
              <a:cxn ang="f23348">
                <a:pos x="f30207" y="f30208"/>
              </a:cxn>
              <a:cxn ang="f23348">
                <a:pos x="f30209" y="f30208"/>
              </a:cxn>
              <a:cxn ang="f23348">
                <a:pos x="f30210" y="f30206"/>
              </a:cxn>
              <a:cxn ang="f23348">
                <a:pos x="f30205" y="f30206"/>
              </a:cxn>
              <a:cxn ang="f23348">
                <a:pos x="f30211" y="f30206"/>
              </a:cxn>
              <a:cxn ang="f23348">
                <a:pos x="f30212" y="f30208"/>
              </a:cxn>
              <a:cxn ang="f23348">
                <a:pos x="f30213" y="f30208"/>
              </a:cxn>
              <a:cxn ang="f23348">
                <a:pos x="f30214" y="f30206"/>
              </a:cxn>
              <a:cxn ang="f23348">
                <a:pos x="f30211" y="f30206"/>
              </a:cxn>
              <a:cxn ang="f23348">
                <a:pos x="f30215" y="f30206"/>
              </a:cxn>
              <a:cxn ang="f23348">
                <a:pos x="f30216" y="f30208"/>
              </a:cxn>
              <a:cxn ang="f23348">
                <a:pos x="f30217" y="f30208"/>
              </a:cxn>
              <a:cxn ang="f23348">
                <a:pos x="f30218" y="f30206"/>
              </a:cxn>
              <a:cxn ang="f23348">
                <a:pos x="f30215" y="f30206"/>
              </a:cxn>
              <a:cxn ang="f23348">
                <a:pos x="f30219" y="f30206"/>
              </a:cxn>
              <a:cxn ang="f23348">
                <a:pos x="f30220" y="f30208"/>
              </a:cxn>
              <a:cxn ang="f23348">
                <a:pos x="f30221" y="f30208"/>
              </a:cxn>
              <a:cxn ang="f23348">
                <a:pos x="f30222" y="f30206"/>
              </a:cxn>
              <a:cxn ang="f23348">
                <a:pos x="f30219" y="f30206"/>
              </a:cxn>
              <a:cxn ang="f23348">
                <a:pos x="f30223" y="f30206"/>
              </a:cxn>
              <a:cxn ang="f23348">
                <a:pos x="f30224" y="f30208"/>
              </a:cxn>
              <a:cxn ang="f23348">
                <a:pos x="f30225" y="f30208"/>
              </a:cxn>
              <a:cxn ang="f23348">
                <a:pos x="f30226" y="f30227"/>
              </a:cxn>
              <a:cxn ang="f23348">
                <a:pos x="f30228" y="f30206"/>
              </a:cxn>
              <a:cxn ang="f23348">
                <a:pos x="f30223" y="f30206"/>
              </a:cxn>
              <a:cxn ang="f23348">
                <a:pos x="f30229" y="f30206"/>
              </a:cxn>
              <a:cxn ang="f23348">
                <a:pos x="f30230" y="f30208"/>
              </a:cxn>
              <a:cxn ang="f23348">
                <a:pos x="f30231" y="f30208"/>
              </a:cxn>
              <a:cxn ang="f23348">
                <a:pos x="f30232" y="f30206"/>
              </a:cxn>
              <a:cxn ang="f23348">
                <a:pos x="f30229" y="f30206"/>
              </a:cxn>
              <a:cxn ang="f23348">
                <a:pos x="f30233" y="f30206"/>
              </a:cxn>
              <a:cxn ang="f23348">
                <a:pos x="f30234" y="f30235"/>
              </a:cxn>
              <a:cxn ang="f23348">
                <a:pos x="f30236" y="f30208"/>
              </a:cxn>
              <a:cxn ang="f23348">
                <a:pos x="f30237" y="f30208"/>
              </a:cxn>
              <a:cxn ang="f23348">
                <a:pos x="f30238" y="f30239"/>
              </a:cxn>
              <a:cxn ang="f23348">
                <a:pos x="f30240" y="f30239"/>
              </a:cxn>
              <a:cxn ang="f23348">
                <a:pos x="f30241" y="f30242"/>
              </a:cxn>
              <a:cxn ang="f23348">
                <a:pos x="f30243" y="f30244"/>
              </a:cxn>
              <a:cxn ang="f23348">
                <a:pos x="f30245" y="f30206"/>
              </a:cxn>
              <a:cxn ang="f23348">
                <a:pos x="f30246" y="f30206"/>
              </a:cxn>
              <a:cxn ang="f23348">
                <a:pos x="f30247" y="f30248"/>
              </a:cxn>
              <a:cxn ang="f23348">
                <a:pos x="f30249" y="f30250"/>
              </a:cxn>
              <a:cxn ang="f23348">
                <a:pos x="f30251" y="f30206"/>
              </a:cxn>
              <a:cxn ang="f23348">
                <a:pos x="f30233" y="f30206"/>
              </a:cxn>
              <a:cxn ang="f23348">
                <a:pos x="f30252" y="f30206"/>
              </a:cxn>
              <a:cxn ang="f23348">
                <a:pos x="f30253" y="f30208"/>
              </a:cxn>
              <a:cxn ang="f23348">
                <a:pos x="f30254" y="f30208"/>
              </a:cxn>
              <a:cxn ang="f23348">
                <a:pos x="f30255" y="f30206"/>
              </a:cxn>
              <a:cxn ang="f23348">
                <a:pos x="f30252" y="f30206"/>
              </a:cxn>
              <a:cxn ang="f23348">
                <a:pos x="f30256" y="f30206"/>
              </a:cxn>
              <a:cxn ang="f23348">
                <a:pos x="f30257" y="f30250"/>
              </a:cxn>
              <a:cxn ang="f23348">
                <a:pos x="f30258" y="f30208"/>
              </a:cxn>
              <a:cxn ang="f23348">
                <a:pos x="f30259" y="f30208"/>
              </a:cxn>
              <a:cxn ang="f23348">
                <a:pos x="f30260" y="f30261"/>
              </a:cxn>
              <a:cxn ang="f23348">
                <a:pos x="f30262" y="f30263"/>
              </a:cxn>
              <a:cxn ang="f23348">
                <a:pos x="f30264" y="f30206"/>
              </a:cxn>
              <a:cxn ang="f23348">
                <a:pos x="f30256" y="f30206"/>
              </a:cxn>
              <a:cxn ang="f23348">
                <a:pos x="f30265" y="f30206"/>
              </a:cxn>
              <a:cxn ang="f23348">
                <a:pos x="f30266" y="f30208"/>
              </a:cxn>
              <a:cxn ang="f23348">
                <a:pos x="f30267" y="f30208"/>
              </a:cxn>
              <a:cxn ang="f23348">
                <a:pos x="f30268" y="f30206"/>
              </a:cxn>
              <a:cxn ang="f23348">
                <a:pos x="f30265" y="f30206"/>
              </a:cxn>
              <a:cxn ang="f23348">
                <a:pos x="f30269" y="f30206"/>
              </a:cxn>
              <a:cxn ang="f23348">
                <a:pos x="f30270" y="f30208"/>
              </a:cxn>
              <a:cxn ang="f23348">
                <a:pos x="f30271" y="f30208"/>
              </a:cxn>
              <a:cxn ang="f23348">
                <a:pos x="f30272" y="f30206"/>
              </a:cxn>
              <a:cxn ang="f23348">
                <a:pos x="f30269" y="f30206"/>
              </a:cxn>
              <a:cxn ang="f23348">
                <a:pos x="f30273" y="f30206"/>
              </a:cxn>
              <a:cxn ang="f23348">
                <a:pos x="f30274" y="f30275"/>
              </a:cxn>
              <a:cxn ang="f23348">
                <a:pos x="f30276" y="f30208"/>
              </a:cxn>
              <a:cxn ang="f23348">
                <a:pos x="f30277" y="f30208"/>
              </a:cxn>
              <a:cxn ang="f23348">
                <a:pos x="f30278" y="f30279"/>
              </a:cxn>
              <a:cxn ang="f23348">
                <a:pos x="f30280" y="f30206"/>
              </a:cxn>
              <a:cxn ang="f23348">
                <a:pos x="f30273" y="f30206"/>
              </a:cxn>
              <a:cxn ang="f23348">
                <a:pos x="f30281" y="f30206"/>
              </a:cxn>
              <a:cxn ang="f23348">
                <a:pos x="f30282" y="f30208"/>
              </a:cxn>
              <a:cxn ang="f23348">
                <a:pos x="f30283" y="f30208"/>
              </a:cxn>
              <a:cxn ang="f23348">
                <a:pos x="f30284" y="f30206"/>
              </a:cxn>
              <a:cxn ang="f23348">
                <a:pos x="f30281" y="f30206"/>
              </a:cxn>
              <a:cxn ang="f23348">
                <a:pos x="f30285" y="f30206"/>
              </a:cxn>
              <a:cxn ang="f23348">
                <a:pos x="f30286" y="f30208"/>
              </a:cxn>
              <a:cxn ang="f23348">
                <a:pos x="f30287" y="f30208"/>
              </a:cxn>
              <a:cxn ang="f23348">
                <a:pos x="f30288" y="f30206"/>
              </a:cxn>
              <a:cxn ang="f23348">
                <a:pos x="f30285" y="f30206"/>
              </a:cxn>
              <a:cxn ang="f23348">
                <a:pos x="f30289" y="f30206"/>
              </a:cxn>
              <a:cxn ang="f23348">
                <a:pos x="f30290" y="f30208"/>
              </a:cxn>
              <a:cxn ang="f23348">
                <a:pos x="f30291" y="f30208"/>
              </a:cxn>
              <a:cxn ang="f23348">
                <a:pos x="f30292" y="f30206"/>
              </a:cxn>
              <a:cxn ang="f23348">
                <a:pos x="f30289" y="f30206"/>
              </a:cxn>
              <a:cxn ang="f23348">
                <a:pos x="f30293" y="f30294"/>
              </a:cxn>
              <a:cxn ang="f23348">
                <a:pos x="f30295" y="f30296"/>
              </a:cxn>
              <a:cxn ang="f23348">
                <a:pos x="f30297" y="f30296"/>
              </a:cxn>
              <a:cxn ang="f23348">
                <a:pos x="f30298" y="f30294"/>
              </a:cxn>
              <a:cxn ang="f23348">
                <a:pos x="f30293" y="f30294"/>
              </a:cxn>
              <a:cxn ang="f23348">
                <a:pos x="f30299" y="f30294"/>
              </a:cxn>
              <a:cxn ang="f23348">
                <a:pos x="f30300" y="f30296"/>
              </a:cxn>
              <a:cxn ang="f23348">
                <a:pos x="f30301" y="f30296"/>
              </a:cxn>
              <a:cxn ang="f23348">
                <a:pos x="f30302" y="f30294"/>
              </a:cxn>
              <a:cxn ang="f23348">
                <a:pos x="f30299" y="f30294"/>
              </a:cxn>
              <a:cxn ang="f23348">
                <a:pos x="f30303" y="f30294"/>
              </a:cxn>
              <a:cxn ang="f23348">
                <a:pos x="f30304" y="f30296"/>
              </a:cxn>
              <a:cxn ang="f23348">
                <a:pos x="f30305" y="f30296"/>
              </a:cxn>
              <a:cxn ang="f23348">
                <a:pos x="f30014" y="f30294"/>
              </a:cxn>
              <a:cxn ang="f23348">
                <a:pos x="f30303" y="f30294"/>
              </a:cxn>
              <a:cxn ang="f23348">
                <a:pos x="f30306" y="f30294"/>
              </a:cxn>
              <a:cxn ang="f23348">
                <a:pos x="f30307" y="f30296"/>
              </a:cxn>
              <a:cxn ang="f23348">
                <a:pos x="f30308" y="f30296"/>
              </a:cxn>
              <a:cxn ang="f23348">
                <a:pos x="f30309" y="f30294"/>
              </a:cxn>
              <a:cxn ang="f23348">
                <a:pos x="f30306" y="f30294"/>
              </a:cxn>
              <a:cxn ang="f23348">
                <a:pos x="f30310" y="f30294"/>
              </a:cxn>
              <a:cxn ang="f23348">
                <a:pos x="f30311" y="f30296"/>
              </a:cxn>
              <a:cxn ang="f23348">
                <a:pos x="f30312" y="f30296"/>
              </a:cxn>
              <a:cxn ang="f23348">
                <a:pos x="f30313" y="f30314"/>
              </a:cxn>
              <a:cxn ang="f23348">
                <a:pos x="f30315" y="f30294"/>
              </a:cxn>
              <a:cxn ang="f23348">
                <a:pos x="f30310" y="f30294"/>
              </a:cxn>
              <a:cxn ang="f23348">
                <a:pos x="f30316" y="f30294"/>
              </a:cxn>
              <a:cxn ang="f23348">
                <a:pos x="f30317" y="f30296"/>
              </a:cxn>
              <a:cxn ang="f23348">
                <a:pos x="f30318" y="f30296"/>
              </a:cxn>
              <a:cxn ang="f23348">
                <a:pos x="f30318" y="f30294"/>
              </a:cxn>
              <a:cxn ang="f23348">
                <a:pos x="f30316" y="f30294"/>
              </a:cxn>
              <a:cxn ang="f23348">
                <a:pos x="f30319" y="f30294"/>
              </a:cxn>
              <a:cxn ang="f23348">
                <a:pos x="f30320" y="f30296"/>
              </a:cxn>
              <a:cxn ang="f23348">
                <a:pos x="f30321" y="f30296"/>
              </a:cxn>
              <a:cxn ang="f23348">
                <a:pos x="f30322" y="f30294"/>
              </a:cxn>
              <a:cxn ang="f23348">
                <a:pos x="f30319" y="f30294"/>
              </a:cxn>
              <a:cxn ang="f23348">
                <a:pos x="f30323" y="f30294"/>
              </a:cxn>
              <a:cxn ang="f23348">
                <a:pos x="f30324" y="f30325"/>
              </a:cxn>
              <a:cxn ang="f23348">
                <a:pos x="f30326" y="f30296"/>
              </a:cxn>
              <a:cxn ang="f23348">
                <a:pos x="f30327" y="f30296"/>
              </a:cxn>
              <a:cxn ang="f23348">
                <a:pos x="f30328" y="f30329"/>
              </a:cxn>
              <a:cxn ang="f23348">
                <a:pos x="f30330" y="f30331"/>
              </a:cxn>
              <a:cxn ang="f23348">
                <a:pos x="f30332" y="f30294"/>
              </a:cxn>
              <a:cxn ang="f23348">
                <a:pos x="f30323" y="f30294"/>
              </a:cxn>
              <a:cxn ang="f23348">
                <a:pos x="f30333" y="f30294"/>
              </a:cxn>
              <a:cxn ang="f23348">
                <a:pos x="f30334" y="f30296"/>
              </a:cxn>
              <a:cxn ang="f23348">
                <a:pos x="f30335" y="f30296"/>
              </a:cxn>
              <a:cxn ang="f23348">
                <a:pos x="f30336" y="f30294"/>
              </a:cxn>
              <a:cxn ang="f23348">
                <a:pos x="f30333" y="f30294"/>
              </a:cxn>
              <a:cxn ang="f23348">
                <a:pos x="f30337" y="f30294"/>
              </a:cxn>
              <a:cxn ang="f23348">
                <a:pos x="f30338" y="f30339"/>
              </a:cxn>
              <a:cxn ang="f23348">
                <a:pos x="f30340" y="f30296"/>
              </a:cxn>
              <a:cxn ang="f23348">
                <a:pos x="f30341" y="f30296"/>
              </a:cxn>
              <a:cxn ang="f23348">
                <a:pos x="f30342" y="f30343"/>
              </a:cxn>
              <a:cxn ang="f23348">
                <a:pos x="f30344" y="f30294"/>
              </a:cxn>
              <a:cxn ang="f23348">
                <a:pos x="f30337" y="f30294"/>
              </a:cxn>
              <a:cxn ang="f23348">
                <a:pos x="f30345" y="f30294"/>
              </a:cxn>
              <a:cxn ang="f23348">
                <a:pos x="f30346" y="f30296"/>
              </a:cxn>
              <a:cxn ang="f23348">
                <a:pos x="f30347" y="f30296"/>
              </a:cxn>
              <a:cxn ang="f23348">
                <a:pos x="f30348" y="f30294"/>
              </a:cxn>
              <a:cxn ang="f23348">
                <a:pos x="f30345" y="f30294"/>
              </a:cxn>
              <a:cxn ang="f23348">
                <a:pos x="f30349" y="f30294"/>
              </a:cxn>
              <a:cxn ang="f23348">
                <a:pos x="f30350" y="f30296"/>
              </a:cxn>
              <a:cxn ang="f23348">
                <a:pos x="f30276" y="f30296"/>
              </a:cxn>
              <a:cxn ang="f23348">
                <a:pos x="f30351" y="f30294"/>
              </a:cxn>
              <a:cxn ang="f23348">
                <a:pos x="f30349" y="f30294"/>
              </a:cxn>
              <a:cxn ang="f23348">
                <a:pos x="f30352" y="f30294"/>
              </a:cxn>
              <a:cxn ang="f23348">
                <a:pos x="f30353" y="f30354"/>
              </a:cxn>
              <a:cxn ang="f23348">
                <a:pos x="f30355" y="f30296"/>
              </a:cxn>
              <a:cxn ang="f23348">
                <a:pos x="f30356" y="f30296"/>
              </a:cxn>
              <a:cxn ang="f23348">
                <a:pos x="f28631" y="f30357"/>
              </a:cxn>
              <a:cxn ang="f23348">
                <a:pos x="f30358" y="f30294"/>
              </a:cxn>
              <a:cxn ang="f23348">
                <a:pos x="f30352" y="f30294"/>
              </a:cxn>
              <a:cxn ang="f23348">
                <a:pos x="f30359" y="f30294"/>
              </a:cxn>
              <a:cxn ang="f23348">
                <a:pos x="f30360" y="f30296"/>
              </a:cxn>
              <a:cxn ang="f23348">
                <a:pos x="f30361" y="f30296"/>
              </a:cxn>
              <a:cxn ang="f23348">
                <a:pos x="f30362" y="f30294"/>
              </a:cxn>
              <a:cxn ang="f23348">
                <a:pos x="f30359" y="f30294"/>
              </a:cxn>
              <a:cxn ang="f23348">
                <a:pos x="f30363" y="f30294"/>
              </a:cxn>
              <a:cxn ang="f23348">
                <a:pos x="f30364" y="f30296"/>
              </a:cxn>
              <a:cxn ang="f23348">
                <a:pos x="f30365" y="f30296"/>
              </a:cxn>
              <a:cxn ang="f23348">
                <a:pos x="f30366" y="f30294"/>
              </a:cxn>
              <a:cxn ang="f23348">
                <a:pos x="f30363" y="f30294"/>
              </a:cxn>
              <a:cxn ang="f23348">
                <a:pos x="f30367" y="f30294"/>
              </a:cxn>
              <a:cxn ang="f23348">
                <a:pos x="f30368" y="f30296"/>
              </a:cxn>
              <a:cxn ang="f23348">
                <a:pos x="f30369" y="f30296"/>
              </a:cxn>
              <a:cxn ang="f23348">
                <a:pos x="f30370" y="f30294"/>
              </a:cxn>
              <a:cxn ang="f23348">
                <a:pos x="f30367" y="f30294"/>
              </a:cxn>
              <a:cxn ang="f23348">
                <a:pos x="f30371" y="f30343"/>
              </a:cxn>
              <a:cxn ang="f23348">
                <a:pos x="f30372" y="f30373"/>
              </a:cxn>
              <a:cxn ang="f23348">
                <a:pos x="f30371" y="f30374"/>
              </a:cxn>
              <a:cxn ang="f23348">
                <a:pos x="f30371" y="f30343"/>
              </a:cxn>
              <a:cxn ang="f23348">
                <a:pos x="f30375" y="f30376"/>
              </a:cxn>
              <a:cxn ang="f23348">
                <a:pos x="f30377" y="f30378"/>
              </a:cxn>
              <a:cxn ang="f23348">
                <a:pos x="f30379" y="f30378"/>
              </a:cxn>
              <a:cxn ang="f23348">
                <a:pos x="f30380" y="f30376"/>
              </a:cxn>
              <a:cxn ang="f23348">
                <a:pos x="f30375" y="f30376"/>
              </a:cxn>
              <a:cxn ang="f23348">
                <a:pos x="f30381" y="f30376"/>
              </a:cxn>
              <a:cxn ang="f23348">
                <a:pos x="f30382" y="f30378"/>
              </a:cxn>
              <a:cxn ang="f23348">
                <a:pos x="f30383" y="f30378"/>
              </a:cxn>
              <a:cxn ang="f23348">
                <a:pos x="f30384" y="f30376"/>
              </a:cxn>
              <a:cxn ang="f23348">
                <a:pos x="f30381" y="f30376"/>
              </a:cxn>
              <a:cxn ang="f23348">
                <a:pos x="f30385" y="f30376"/>
              </a:cxn>
              <a:cxn ang="f23348">
                <a:pos x="f30386" y="f30378"/>
              </a:cxn>
              <a:cxn ang="f23348">
                <a:pos x="f30387" y="f30378"/>
              </a:cxn>
              <a:cxn ang="f23348">
                <a:pos x="f30388" y="f30376"/>
              </a:cxn>
              <a:cxn ang="f23348">
                <a:pos x="f30385" y="f30376"/>
              </a:cxn>
              <a:cxn ang="f23348">
                <a:pos x="f30389" y="f30376"/>
              </a:cxn>
              <a:cxn ang="f23348">
                <a:pos x="f30390" y="f30378"/>
              </a:cxn>
              <a:cxn ang="f23348">
                <a:pos x="f30391" y="f30378"/>
              </a:cxn>
              <a:cxn ang="f23348">
                <a:pos x="f30392" y="f30376"/>
              </a:cxn>
              <a:cxn ang="f23348">
                <a:pos x="f30389" y="f30376"/>
              </a:cxn>
              <a:cxn ang="f23348">
                <a:pos x="f30393" y="f30376"/>
              </a:cxn>
              <a:cxn ang="f23348">
                <a:pos x="f30394" y="f30395"/>
              </a:cxn>
              <a:cxn ang="f23348">
                <a:pos x="f30396" y="f30376"/>
              </a:cxn>
              <a:cxn ang="f23348">
                <a:pos x="f30393" y="f30376"/>
              </a:cxn>
              <a:cxn ang="f23348">
                <a:pos x="f30397" y="f30376"/>
              </a:cxn>
              <a:cxn ang="f23348">
                <a:pos x="f30398" y="f30399"/>
              </a:cxn>
              <a:cxn ang="f23348">
                <a:pos x="f30400" y="f30378"/>
              </a:cxn>
              <a:cxn ang="f23348">
                <a:pos x="f30401" y="f30378"/>
              </a:cxn>
              <a:cxn ang="f23348">
                <a:pos x="f30226" y="f30402"/>
              </a:cxn>
              <a:cxn ang="f23348">
                <a:pos x="f30403" y="f30376"/>
              </a:cxn>
              <a:cxn ang="f23348">
                <a:pos x="f30397" y="f30376"/>
              </a:cxn>
              <a:cxn ang="f23348">
                <a:pos x="f30404" y="f30376"/>
              </a:cxn>
              <a:cxn ang="f23348">
                <a:pos x="f30405" y="f30406"/>
              </a:cxn>
              <a:cxn ang="f23348">
                <a:pos x="f30407" y="f30406"/>
              </a:cxn>
              <a:cxn ang="f23348">
                <a:pos x="f30407" y="f30408"/>
              </a:cxn>
              <a:cxn ang="f23348">
                <a:pos x="f30409" y="f30410"/>
              </a:cxn>
              <a:cxn ang="f23348">
                <a:pos x="f30411" y="f30378"/>
              </a:cxn>
              <a:cxn ang="f23348">
                <a:pos x="f30412" y="f30378"/>
              </a:cxn>
              <a:cxn ang="f23348">
                <a:pos x="f30413" y="f30414"/>
              </a:cxn>
              <a:cxn ang="f23348">
                <a:pos x="f30415" y="f30376"/>
              </a:cxn>
              <a:cxn ang="f23348">
                <a:pos x="f30404" y="f30376"/>
              </a:cxn>
              <a:cxn ang="f23348">
                <a:pos x="f30416" y="f30376"/>
              </a:cxn>
              <a:cxn ang="f23348">
                <a:pos x="f30417" y="f30378"/>
              </a:cxn>
              <a:cxn ang="f23348">
                <a:pos x="f30418" y="f30378"/>
              </a:cxn>
              <a:cxn ang="f23348">
                <a:pos x="f30419" y="f30376"/>
              </a:cxn>
              <a:cxn ang="f23348">
                <a:pos x="f30416" y="f30376"/>
              </a:cxn>
              <a:cxn ang="f23348">
                <a:pos x="f30420" y="f30376"/>
              </a:cxn>
              <a:cxn ang="f23348">
                <a:pos x="f30421" y="f30378"/>
              </a:cxn>
              <a:cxn ang="f23348">
                <a:pos x="f30422" y="f30378"/>
              </a:cxn>
              <a:cxn ang="f23348">
                <a:pos x="f30423" y="f30376"/>
              </a:cxn>
              <a:cxn ang="f23348">
                <a:pos x="f30420" y="f30376"/>
              </a:cxn>
              <a:cxn ang="f23348">
                <a:pos x="f30424" y="f30376"/>
              </a:cxn>
              <a:cxn ang="f23348">
                <a:pos x="f30425" y="f30426"/>
              </a:cxn>
              <a:cxn ang="f23348">
                <a:pos x="f30427" y="f30378"/>
              </a:cxn>
              <a:cxn ang="f23348">
                <a:pos x="f30428" y="f30378"/>
              </a:cxn>
              <a:cxn ang="f23348">
                <a:pos x="f30429" y="f30376"/>
              </a:cxn>
              <a:cxn ang="f23348">
                <a:pos x="f30424" y="f30376"/>
              </a:cxn>
              <a:cxn ang="f23348">
                <a:pos x="f30430" y="f30376"/>
              </a:cxn>
              <a:cxn ang="f23348">
                <a:pos x="f30431" y="f30378"/>
              </a:cxn>
              <a:cxn ang="f23348">
                <a:pos x="f30432" y="f30378"/>
              </a:cxn>
              <a:cxn ang="f23348">
                <a:pos x="f30433" y="f30376"/>
              </a:cxn>
              <a:cxn ang="f23348">
                <a:pos x="f30430" y="f30376"/>
              </a:cxn>
              <a:cxn ang="f23348">
                <a:pos x="f30434" y="f30376"/>
              </a:cxn>
              <a:cxn ang="f23348">
                <a:pos x="f30435" y="f30378"/>
              </a:cxn>
              <a:cxn ang="f23348">
                <a:pos x="f30436" y="f30378"/>
              </a:cxn>
              <a:cxn ang="f23348">
                <a:pos x="f30437" y="f30402"/>
              </a:cxn>
              <a:cxn ang="f23348">
                <a:pos x="f30438" y="f30376"/>
              </a:cxn>
              <a:cxn ang="f23348">
                <a:pos x="f30434" y="f30376"/>
              </a:cxn>
              <a:cxn ang="f23348">
                <a:pos x="f30439" y="f30376"/>
              </a:cxn>
              <a:cxn ang="f23348">
                <a:pos x="f30440" y="f30378"/>
              </a:cxn>
              <a:cxn ang="f23348">
                <a:pos x="f30441" y="f30378"/>
              </a:cxn>
              <a:cxn ang="f23348">
                <a:pos x="f30442" y="f30443"/>
              </a:cxn>
              <a:cxn ang="f23348">
                <a:pos x="f30444" y="f30376"/>
              </a:cxn>
              <a:cxn ang="f23348">
                <a:pos x="f30439" y="f30376"/>
              </a:cxn>
              <a:cxn ang="f23348">
                <a:pos x="f30445" y="f30376"/>
              </a:cxn>
              <a:cxn ang="f23348">
                <a:pos x="f30446" y="f30378"/>
              </a:cxn>
              <a:cxn ang="f23348">
                <a:pos x="f30447" y="f30378"/>
              </a:cxn>
              <a:cxn ang="f23348">
                <a:pos x="f30448" y="f30376"/>
              </a:cxn>
              <a:cxn ang="f23348">
                <a:pos x="f30445" y="f30376"/>
              </a:cxn>
              <a:cxn ang="f23348">
                <a:pos x="f30449" y="f30376"/>
              </a:cxn>
              <a:cxn ang="f23348">
                <a:pos x="f30450" y="f30378"/>
              </a:cxn>
              <a:cxn ang="f23348">
                <a:pos x="f30451" y="f30378"/>
              </a:cxn>
              <a:cxn ang="f23348">
                <a:pos x="f29571" y="f30376"/>
              </a:cxn>
              <a:cxn ang="f23348">
                <a:pos x="f30449" y="f30376"/>
              </a:cxn>
              <a:cxn ang="f23348">
                <a:pos x="f30452" y="f30376"/>
              </a:cxn>
              <a:cxn ang="f23348">
                <a:pos x="f30453" y="f30378"/>
              </a:cxn>
              <a:cxn ang="f23348">
                <a:pos x="f30454" y="f30378"/>
              </a:cxn>
              <a:cxn ang="f23348">
                <a:pos x="f30455" y="f30376"/>
              </a:cxn>
              <a:cxn ang="f23348">
                <a:pos x="f30452" y="f30376"/>
              </a:cxn>
              <a:cxn ang="f23348">
                <a:pos x="f30456" y="f30376"/>
              </a:cxn>
              <a:cxn ang="f23348">
                <a:pos x="f30457" y="f30378"/>
              </a:cxn>
              <a:cxn ang="f23348">
                <a:pos x="f30458" y="f30378"/>
              </a:cxn>
              <a:cxn ang="f23348">
                <a:pos x="f30459" y="f30376"/>
              </a:cxn>
              <a:cxn ang="f23348">
                <a:pos x="f30456" y="f30376"/>
              </a:cxn>
              <a:cxn ang="f23348">
                <a:pos x="f30460" y="f30376"/>
              </a:cxn>
              <a:cxn ang="f23348">
                <a:pos x="f30461" y="f30378"/>
              </a:cxn>
              <a:cxn ang="f23348">
                <a:pos x="f30462" y="f30378"/>
              </a:cxn>
              <a:cxn ang="f23348">
                <a:pos x="f30463" y="f30376"/>
              </a:cxn>
              <a:cxn ang="f23348">
                <a:pos x="f30460" y="f30376"/>
              </a:cxn>
              <a:cxn ang="f23348">
                <a:pos x="f30464" y="f30465"/>
              </a:cxn>
              <a:cxn ang="f23348">
                <a:pos x="f30466" y="f30378"/>
              </a:cxn>
              <a:cxn ang="f23348">
                <a:pos x="f30467" y="f30378"/>
              </a:cxn>
              <a:cxn ang="f23348">
                <a:pos x="f30464" y="f30465"/>
              </a:cxn>
              <a:cxn ang="f23348">
                <a:pos x="f30468" y="f30469"/>
              </a:cxn>
              <a:cxn ang="f23348">
                <a:pos x="f30470" y="f30471"/>
              </a:cxn>
              <a:cxn ang="f23348">
                <a:pos x="f30472" y="f30471"/>
              </a:cxn>
              <a:cxn ang="f23348">
                <a:pos x="f30473" y="f30469"/>
              </a:cxn>
              <a:cxn ang="f23348">
                <a:pos x="f30468" y="f30469"/>
              </a:cxn>
              <a:cxn ang="f23348">
                <a:pos x="f30474" y="f30469"/>
              </a:cxn>
              <a:cxn ang="f23348">
                <a:pos x="f30475" y="f30471"/>
              </a:cxn>
              <a:cxn ang="f23348">
                <a:pos x="f30476" y="f30471"/>
              </a:cxn>
              <a:cxn ang="f23348">
                <a:pos x="f30477" y="f30469"/>
              </a:cxn>
              <a:cxn ang="f23348">
                <a:pos x="f30474" y="f30469"/>
              </a:cxn>
              <a:cxn ang="f23348">
                <a:pos x="f30478" y="f30469"/>
              </a:cxn>
              <a:cxn ang="f23348">
                <a:pos x="f30479" y="f30471"/>
              </a:cxn>
              <a:cxn ang="f23348">
                <a:pos x="f30480" y="f30471"/>
              </a:cxn>
              <a:cxn ang="f23348">
                <a:pos x="f30481" y="f30469"/>
              </a:cxn>
              <a:cxn ang="f23348">
                <a:pos x="f30478" y="f30469"/>
              </a:cxn>
              <a:cxn ang="f23348">
                <a:pos x="f30482" y="f30469"/>
              </a:cxn>
              <a:cxn ang="f23348">
                <a:pos x="f30483" y="f30471"/>
              </a:cxn>
              <a:cxn ang="f23348">
                <a:pos x="f30484" y="f30471"/>
              </a:cxn>
              <a:cxn ang="f23348">
                <a:pos x="f30485" y="f30469"/>
              </a:cxn>
              <a:cxn ang="f23348">
                <a:pos x="f30482" y="f30469"/>
              </a:cxn>
              <a:cxn ang="f23348">
                <a:pos x="f30486" y="f30469"/>
              </a:cxn>
              <a:cxn ang="f23348">
                <a:pos x="f30487" y="f30488"/>
              </a:cxn>
              <a:cxn ang="f23348">
                <a:pos x="f30489" y="f30471"/>
              </a:cxn>
              <a:cxn ang="f23348">
                <a:pos x="f30490" y="f30471"/>
              </a:cxn>
              <a:cxn ang="f23348">
                <a:pos x="f30491" y="f30469"/>
              </a:cxn>
              <a:cxn ang="f23348">
                <a:pos x="f30486" y="f30469"/>
              </a:cxn>
              <a:cxn ang="f23348">
                <a:pos x="f30492" y="f30469"/>
              </a:cxn>
              <a:cxn ang="f23348">
                <a:pos x="f30493" y="f30494"/>
              </a:cxn>
              <a:cxn ang="f23348">
                <a:pos x="f30495" y="f30471"/>
              </a:cxn>
              <a:cxn ang="f23348">
                <a:pos x="f30496" y="f30471"/>
              </a:cxn>
              <a:cxn ang="f23348">
                <a:pos x="f30497" y="f30469"/>
              </a:cxn>
              <a:cxn ang="f23348">
                <a:pos x="f30492" y="f30469"/>
              </a:cxn>
              <a:cxn ang="f23348">
                <a:pos x="f30498" y="f30469"/>
              </a:cxn>
              <a:cxn ang="f23348">
                <a:pos x="f30499" y="f30471"/>
              </a:cxn>
              <a:cxn ang="f23348">
                <a:pos x="f30500" y="f30471"/>
              </a:cxn>
              <a:cxn ang="f23348">
                <a:pos x="f30501" y="f30469"/>
              </a:cxn>
              <a:cxn ang="f23348">
                <a:pos x="f30498" y="f30469"/>
              </a:cxn>
              <a:cxn ang="f23348">
                <a:pos x="f30502" y="f30469"/>
              </a:cxn>
              <a:cxn ang="f23348">
                <a:pos x="f30503" y="f30471"/>
              </a:cxn>
              <a:cxn ang="f23348">
                <a:pos x="f30504" y="f30471"/>
              </a:cxn>
              <a:cxn ang="f23348">
                <a:pos x="f30505" y="f30469"/>
              </a:cxn>
              <a:cxn ang="f23348">
                <a:pos x="f30502" y="f30469"/>
              </a:cxn>
              <a:cxn ang="f23348">
                <a:pos x="f30506" y="f30469"/>
              </a:cxn>
              <a:cxn ang="f23348">
                <a:pos x="f30507" y="f30471"/>
              </a:cxn>
              <a:cxn ang="f23348">
                <a:pos x="f30508" y="f30471"/>
              </a:cxn>
              <a:cxn ang="f23348">
                <a:pos x="f30509" y="f30469"/>
              </a:cxn>
              <a:cxn ang="f23348">
                <a:pos x="f30506" y="f30469"/>
              </a:cxn>
              <a:cxn ang="f23348">
                <a:pos x="f30510" y="f30469"/>
              </a:cxn>
              <a:cxn ang="f23348">
                <a:pos x="f30511" y="f30471"/>
              </a:cxn>
              <a:cxn ang="f23348">
                <a:pos x="f30512" y="f30471"/>
              </a:cxn>
              <a:cxn ang="f23348">
                <a:pos x="f30513" y="f30469"/>
              </a:cxn>
              <a:cxn ang="f23348">
                <a:pos x="f30510" y="f30469"/>
              </a:cxn>
              <a:cxn ang="f23348">
                <a:pos x="f30514" y="f30469"/>
              </a:cxn>
              <a:cxn ang="f23348">
                <a:pos x="f30515" y="f30471"/>
              </a:cxn>
              <a:cxn ang="f23348">
                <a:pos x="f30516" y="f30471"/>
              </a:cxn>
              <a:cxn ang="f23348">
                <a:pos x="f30516" y="f30517"/>
              </a:cxn>
              <a:cxn ang="f23348">
                <a:pos x="f30516" y="f30518"/>
              </a:cxn>
              <a:cxn ang="f23348">
                <a:pos x="f30519" y="f30469"/>
              </a:cxn>
              <a:cxn ang="f23348">
                <a:pos x="f30514" y="f30469"/>
              </a:cxn>
              <a:cxn ang="f23348">
                <a:pos x="f30520" y="f30469"/>
              </a:cxn>
              <a:cxn ang="f23348">
                <a:pos x="f30521" y="f30522"/>
              </a:cxn>
              <a:cxn ang="f23348">
                <a:pos x="f30523" y="f30471"/>
              </a:cxn>
              <a:cxn ang="f23348">
                <a:pos x="f30524" y="f30471"/>
              </a:cxn>
              <a:cxn ang="f23348">
                <a:pos x="f30078" y="f30525"/>
              </a:cxn>
              <a:cxn ang="f23348">
                <a:pos x="f30526" y="f30469"/>
              </a:cxn>
              <a:cxn ang="f23348">
                <a:pos x="f30520" y="f30469"/>
              </a:cxn>
              <a:cxn ang="f23348">
                <a:pos x="f30527" y="f30469"/>
              </a:cxn>
              <a:cxn ang="f23348">
                <a:pos x="f30528" y="f30471"/>
              </a:cxn>
              <a:cxn ang="f23348">
                <a:pos x="f30529" y="f30471"/>
              </a:cxn>
              <a:cxn ang="f23348">
                <a:pos x="f30530" y="f30531"/>
              </a:cxn>
              <a:cxn ang="f23348">
                <a:pos x="f30532" y="f30469"/>
              </a:cxn>
              <a:cxn ang="f23348">
                <a:pos x="f30527" y="f30469"/>
              </a:cxn>
              <a:cxn ang="f23348">
                <a:pos x="f30533" y="f30469"/>
              </a:cxn>
              <a:cxn ang="f23348">
                <a:pos x="f30534" y="f30471"/>
              </a:cxn>
              <a:cxn ang="f23348">
                <a:pos x="f30535" y="f30471"/>
              </a:cxn>
              <a:cxn ang="f23348">
                <a:pos x="f30536" y="f30469"/>
              </a:cxn>
              <a:cxn ang="f23348">
                <a:pos x="f30533" y="f30469"/>
              </a:cxn>
              <a:cxn ang="f23348">
                <a:pos x="f30537" y="f30469"/>
              </a:cxn>
              <a:cxn ang="f23348">
                <a:pos x="f30538" y="f30471"/>
              </a:cxn>
              <a:cxn ang="f23348">
                <a:pos x="f30539" y="f30471"/>
              </a:cxn>
              <a:cxn ang="f23348">
                <a:pos x="f30540" y="f30469"/>
              </a:cxn>
              <a:cxn ang="f23348">
                <a:pos x="f30537" y="f30469"/>
              </a:cxn>
              <a:cxn ang="f23348">
                <a:pos x="f30541" y="f30469"/>
              </a:cxn>
              <a:cxn ang="f23348">
                <a:pos x="f30542" y="f30471"/>
              </a:cxn>
              <a:cxn ang="f23348">
                <a:pos x="f30543" y="f30471"/>
              </a:cxn>
              <a:cxn ang="f23348">
                <a:pos x="f30544" y="f30469"/>
              </a:cxn>
              <a:cxn ang="f23348">
                <a:pos x="f30541" y="f30469"/>
              </a:cxn>
              <a:cxn ang="f23348">
                <a:pos x="f30545" y="f30546"/>
              </a:cxn>
              <a:cxn ang="f23348">
                <a:pos x="f30547" y="f30471"/>
              </a:cxn>
              <a:cxn ang="f23348">
                <a:pos x="f30548" y="f30471"/>
              </a:cxn>
              <a:cxn ang="f23348">
                <a:pos x="f30549" y="f30531"/>
              </a:cxn>
              <a:cxn ang="f23348">
                <a:pos x="f30545" y="f30546"/>
              </a:cxn>
              <a:cxn ang="f23348">
                <a:pos x="f30550" y="f30551"/>
              </a:cxn>
              <a:cxn ang="f23348">
                <a:pos x="f30552" y="f30553"/>
              </a:cxn>
              <a:cxn ang="f23348">
                <a:pos x="f30554" y="f30553"/>
              </a:cxn>
              <a:cxn ang="f23348">
                <a:pos x="f30555" y="f30551"/>
              </a:cxn>
              <a:cxn ang="f23348">
                <a:pos x="f30550" y="f30551"/>
              </a:cxn>
              <a:cxn ang="f23348">
                <a:pos x="f30556" y="f30551"/>
              </a:cxn>
              <a:cxn ang="f23348">
                <a:pos x="f30557" y="f30553"/>
              </a:cxn>
              <a:cxn ang="f23348">
                <a:pos x="f30558" y="f30553"/>
              </a:cxn>
              <a:cxn ang="f23348">
                <a:pos x="f30559" y="f30551"/>
              </a:cxn>
              <a:cxn ang="f23348">
                <a:pos x="f30556" y="f30551"/>
              </a:cxn>
              <a:cxn ang="f23348">
                <a:pos x="f30560" y="f30551"/>
              </a:cxn>
              <a:cxn ang="f23348">
                <a:pos x="f30561" y="f30553"/>
              </a:cxn>
              <a:cxn ang="f23348">
                <a:pos x="f30562" y="f30553"/>
              </a:cxn>
              <a:cxn ang="f23348">
                <a:pos x="f30563" y="f30551"/>
              </a:cxn>
              <a:cxn ang="f23348">
                <a:pos x="f30560" y="f30551"/>
              </a:cxn>
              <a:cxn ang="f23348">
                <a:pos x="f30564" y="f30551"/>
              </a:cxn>
              <a:cxn ang="f23348">
                <a:pos x="f30565" y="f30553"/>
              </a:cxn>
              <a:cxn ang="f23348">
                <a:pos x="f30566" y="f30553"/>
              </a:cxn>
              <a:cxn ang="f23348">
                <a:pos x="f30567" y="f30551"/>
              </a:cxn>
              <a:cxn ang="f23348">
                <a:pos x="f30564" y="f30551"/>
              </a:cxn>
              <a:cxn ang="f23348">
                <a:pos x="f30568" y="f30551"/>
              </a:cxn>
              <a:cxn ang="f23348">
                <a:pos x="f28376" y="f30569"/>
              </a:cxn>
              <a:cxn ang="f23348">
                <a:pos x="f30570" y="f30553"/>
              </a:cxn>
              <a:cxn ang="f23348">
                <a:pos x="f30571" y="f30553"/>
              </a:cxn>
              <a:cxn ang="f23348">
                <a:pos x="f30572" y="f30573"/>
              </a:cxn>
              <a:cxn ang="f23348">
                <a:pos x="f30574" y="f30551"/>
              </a:cxn>
              <a:cxn ang="f23348">
                <a:pos x="f30568" y="f30551"/>
              </a:cxn>
              <a:cxn ang="f23348">
                <a:pos x="f30575" y="f30551"/>
              </a:cxn>
              <a:cxn ang="f23348">
                <a:pos x="f30576" y="f30553"/>
              </a:cxn>
              <a:cxn ang="f23348">
                <a:pos x="f30577" y="f30553"/>
              </a:cxn>
              <a:cxn ang="f23348">
                <a:pos x="f30578" y="f30551"/>
              </a:cxn>
              <a:cxn ang="f23348">
                <a:pos x="f30575" y="f30551"/>
              </a:cxn>
              <a:cxn ang="f23348">
                <a:pos x="f30579" y="f30551"/>
              </a:cxn>
              <a:cxn ang="f23348">
                <a:pos x="f30580" y="f30581"/>
              </a:cxn>
              <a:cxn ang="f23348">
                <a:pos x="f30582" y="f30553"/>
              </a:cxn>
              <a:cxn ang="f23348">
                <a:pos x="f30583" y="f30553"/>
              </a:cxn>
              <a:cxn ang="f23348">
                <a:pos x="f30584" y="f30551"/>
              </a:cxn>
              <a:cxn ang="f23348">
                <a:pos x="f30579" y="f30551"/>
              </a:cxn>
              <a:cxn ang="f23348">
                <a:pos x="f30585" y="f30551"/>
              </a:cxn>
              <a:cxn ang="f23348">
                <a:pos x="f30586" y="f30553"/>
              </a:cxn>
              <a:cxn ang="f23348">
                <a:pos x="f30587" y="f30553"/>
              </a:cxn>
              <a:cxn ang="f23348">
                <a:pos x="f30588" y="f30551"/>
              </a:cxn>
              <a:cxn ang="f23348">
                <a:pos x="f30585" y="f30551"/>
              </a:cxn>
              <a:cxn ang="f23348">
                <a:pos x="f30589" y="f30551"/>
              </a:cxn>
              <a:cxn ang="f23348">
                <a:pos x="f30590" y="f30553"/>
              </a:cxn>
              <a:cxn ang="f23348">
                <a:pos x="f30591" y="f30553"/>
              </a:cxn>
              <a:cxn ang="f23348">
                <a:pos x="f30592" y="f30551"/>
              </a:cxn>
              <a:cxn ang="f23348">
                <a:pos x="f30589" y="f30551"/>
              </a:cxn>
              <a:cxn ang="f23348">
                <a:pos x="f30593" y="f30551"/>
              </a:cxn>
              <a:cxn ang="f23348">
                <a:pos x="f30594" y="f30595"/>
              </a:cxn>
              <a:cxn ang="f23348">
                <a:pos x="f30596" y="f30553"/>
              </a:cxn>
              <a:cxn ang="f23348">
                <a:pos x="f30597" y="f30553"/>
              </a:cxn>
              <a:cxn ang="f23348">
                <a:pos x="f30598" y="f30551"/>
              </a:cxn>
              <a:cxn ang="f23348">
                <a:pos x="f30593" y="f30551"/>
              </a:cxn>
              <a:cxn ang="f23348">
                <a:pos x="f30599" y="f30551"/>
              </a:cxn>
              <a:cxn ang="f23348">
                <a:pos x="f30600" y="f30553"/>
              </a:cxn>
              <a:cxn ang="f23348">
                <a:pos x="f30601" y="f30553"/>
              </a:cxn>
              <a:cxn ang="f23348">
                <a:pos x="f30602" y="f30603"/>
              </a:cxn>
              <a:cxn ang="f23348">
                <a:pos x="f30604" y="f30551"/>
              </a:cxn>
              <a:cxn ang="f23348">
                <a:pos x="f30599" y="f30551"/>
              </a:cxn>
              <a:cxn ang="f23348">
                <a:pos x="f30605" y="f30551"/>
              </a:cxn>
              <a:cxn ang="f23348">
                <a:pos x="f30606" y="f30553"/>
              </a:cxn>
              <a:cxn ang="f23348">
                <a:pos x="f30607" y="f30553"/>
              </a:cxn>
              <a:cxn ang="f23348">
                <a:pos x="f30608" y="f30551"/>
              </a:cxn>
              <a:cxn ang="f23348">
                <a:pos x="f30605" y="f30551"/>
              </a:cxn>
              <a:cxn ang="f23348">
                <a:pos x="f30609" y="f30551"/>
              </a:cxn>
              <a:cxn ang="f23348">
                <a:pos x="f30610" y="f30611"/>
              </a:cxn>
              <a:cxn ang="f23348">
                <a:pos x="f30612" y="f30553"/>
              </a:cxn>
              <a:cxn ang="f23348">
                <a:pos x="f30613" y="f30553"/>
              </a:cxn>
              <a:cxn ang="f23348">
                <a:pos x="f30614" y="f30551"/>
              </a:cxn>
              <a:cxn ang="f23348">
                <a:pos x="f30609" y="f30551"/>
              </a:cxn>
              <a:cxn ang="f23348">
                <a:pos x="f30615" y="f30551"/>
              </a:cxn>
              <a:cxn ang="f23348">
                <a:pos x="f30616" y="f30553"/>
              </a:cxn>
              <a:cxn ang="f23348">
                <a:pos x="f30617" y="f30553"/>
              </a:cxn>
              <a:cxn ang="f23348">
                <a:pos x="f30618" y="f30551"/>
              </a:cxn>
              <a:cxn ang="f23348">
                <a:pos x="f30615" y="f30551"/>
              </a:cxn>
              <a:cxn ang="f23348">
                <a:pos x="f30619" y="f30551"/>
              </a:cxn>
              <a:cxn ang="f23348">
                <a:pos x="f30620" y="f30553"/>
              </a:cxn>
              <a:cxn ang="f23348">
                <a:pos x="f30621" y="f30553"/>
              </a:cxn>
              <a:cxn ang="f23348">
                <a:pos x="f30622" y="f30551"/>
              </a:cxn>
              <a:cxn ang="f23348">
                <a:pos x="f30619" y="f30551"/>
              </a:cxn>
              <a:cxn ang="f23348">
                <a:pos x="f30623" y="f30551"/>
              </a:cxn>
              <a:cxn ang="f23348">
                <a:pos x="f30624" y="f30553"/>
              </a:cxn>
              <a:cxn ang="f23348">
                <a:pos x="f30625" y="f30553"/>
              </a:cxn>
              <a:cxn ang="f23348">
                <a:pos x="f30626" y="f30551"/>
              </a:cxn>
              <a:cxn ang="f23348">
                <a:pos x="f30623" y="f30551"/>
              </a:cxn>
              <a:cxn ang="f23348">
                <a:pos x="f30627" y="f30628"/>
              </a:cxn>
              <a:cxn ang="f23348">
                <a:pos x="f30629" y="f30630"/>
              </a:cxn>
              <a:cxn ang="f23348">
                <a:pos x="f30631" y="f30630"/>
              </a:cxn>
              <a:cxn ang="f23348">
                <a:pos x="f30632" y="f30628"/>
              </a:cxn>
              <a:cxn ang="f23348">
                <a:pos x="f30627" y="f30628"/>
              </a:cxn>
              <a:cxn ang="f23348">
                <a:pos x="f30633" y="f30628"/>
              </a:cxn>
              <a:cxn ang="f23348">
                <a:pos x="f30634" y="f30630"/>
              </a:cxn>
              <a:cxn ang="f23348">
                <a:pos x="f30635" y="f30630"/>
              </a:cxn>
              <a:cxn ang="f23348">
                <a:pos x="f30636" y="f30628"/>
              </a:cxn>
              <a:cxn ang="f23348">
                <a:pos x="f30633" y="f30628"/>
              </a:cxn>
              <a:cxn ang="f23348">
                <a:pos x="f30637" y="f30628"/>
              </a:cxn>
              <a:cxn ang="f23348">
                <a:pos x="f30638" y="f30630"/>
              </a:cxn>
              <a:cxn ang="f23348">
                <a:pos x="f30639" y="f30630"/>
              </a:cxn>
              <a:cxn ang="f23348">
                <a:pos x="f30640" y="f30628"/>
              </a:cxn>
              <a:cxn ang="f23348">
                <a:pos x="f30637" y="f30628"/>
              </a:cxn>
              <a:cxn ang="f23348">
                <a:pos x="f30641" y="f30628"/>
              </a:cxn>
              <a:cxn ang="f23348">
                <a:pos x="f30642" y="f30630"/>
              </a:cxn>
              <a:cxn ang="f23348">
                <a:pos x="f30643" y="f30630"/>
              </a:cxn>
              <a:cxn ang="f23348">
                <a:pos x="f30644" y="f30628"/>
              </a:cxn>
              <a:cxn ang="f23348">
                <a:pos x="f30641" y="f30628"/>
              </a:cxn>
              <a:cxn ang="f23348">
                <a:pos x="f30645" y="f30628"/>
              </a:cxn>
              <a:cxn ang="f23348">
                <a:pos x="f30646" y="f30647"/>
              </a:cxn>
              <a:cxn ang="f23348">
                <a:pos x="f30648" y="f30630"/>
              </a:cxn>
              <a:cxn ang="f23348">
                <a:pos x="f30649" y="f30630"/>
              </a:cxn>
              <a:cxn ang="f23348">
                <a:pos x="f30650" y="f30651"/>
              </a:cxn>
              <a:cxn ang="f23348">
                <a:pos x="f30652" y="f30653"/>
              </a:cxn>
              <a:cxn ang="f23348">
                <a:pos x="f30654" y="f30628"/>
              </a:cxn>
              <a:cxn ang="f23348">
                <a:pos x="f30645" y="f30628"/>
              </a:cxn>
              <a:cxn ang="f23348">
                <a:pos x="f30655" y="f30628"/>
              </a:cxn>
              <a:cxn ang="f23348">
                <a:pos x="f30656" y="f30630"/>
              </a:cxn>
              <a:cxn ang="f23348">
                <a:pos x="f29870" y="f30630"/>
              </a:cxn>
              <a:cxn ang="f23348">
                <a:pos x="f30657" y="f30628"/>
              </a:cxn>
              <a:cxn ang="f23348">
                <a:pos x="f30655" y="f30628"/>
              </a:cxn>
              <a:cxn ang="f23348">
                <a:pos x="f30658" y="f30628"/>
              </a:cxn>
              <a:cxn ang="f23348">
                <a:pos x="f30659" y="f30630"/>
              </a:cxn>
              <a:cxn ang="f23348">
                <a:pos x="f30660" y="f30630"/>
              </a:cxn>
              <a:cxn ang="f23348">
                <a:pos x="f30328" y="f30628"/>
              </a:cxn>
              <a:cxn ang="f23348">
                <a:pos x="f30658" y="f30628"/>
              </a:cxn>
              <a:cxn ang="f23348">
                <a:pos x="f30661" y="f30628"/>
              </a:cxn>
              <a:cxn ang="f23348">
                <a:pos x="f30662" y="f30630"/>
              </a:cxn>
              <a:cxn ang="f23348">
                <a:pos x="f30663" y="f30630"/>
              </a:cxn>
              <a:cxn ang="f23348">
                <a:pos x="f30664" y="f30628"/>
              </a:cxn>
              <a:cxn ang="f23348">
                <a:pos x="f30661" y="f30628"/>
              </a:cxn>
              <a:cxn ang="f23348">
                <a:pos x="f30665" y="f30628"/>
              </a:cxn>
              <a:cxn ang="f23348">
                <a:pos x="f30666" y="f30667"/>
              </a:cxn>
              <a:cxn ang="f23348">
                <a:pos x="f30668" y="f30669"/>
              </a:cxn>
              <a:cxn ang="f23348">
                <a:pos x="f30670" y="f30630"/>
              </a:cxn>
              <a:cxn ang="f23348">
                <a:pos x="f30671" y="f30630"/>
              </a:cxn>
              <a:cxn ang="f23348">
                <a:pos x="f30672" y="f30673"/>
              </a:cxn>
              <a:cxn ang="f23348">
                <a:pos x="f30674" y="f30628"/>
              </a:cxn>
              <a:cxn ang="f23348">
                <a:pos x="f30665" y="f30628"/>
              </a:cxn>
              <a:cxn ang="f23348">
                <a:pos x="f30675" y="f30628"/>
              </a:cxn>
              <a:cxn ang="f23348">
                <a:pos x="f30676" y="f30677"/>
              </a:cxn>
              <a:cxn ang="f23348">
                <a:pos x="f30678" y="f30630"/>
              </a:cxn>
              <a:cxn ang="f23348">
                <a:pos x="f30679" y="f30630"/>
              </a:cxn>
              <a:cxn ang="f23348">
                <a:pos x="f30680" y="f30628"/>
              </a:cxn>
              <a:cxn ang="f23348">
                <a:pos x="f30675" y="f30628"/>
              </a:cxn>
              <a:cxn ang="f23348">
                <a:pos x="f30681" y="f30628"/>
              </a:cxn>
              <a:cxn ang="f23348">
                <a:pos x="f30682" y="f30683"/>
              </a:cxn>
              <a:cxn ang="f23348">
                <a:pos x="f30684" y="f30685"/>
              </a:cxn>
              <a:cxn ang="f23348">
                <a:pos x="f30686" y="f30630"/>
              </a:cxn>
              <a:cxn ang="f23348">
                <a:pos x="f30687" y="f30630"/>
              </a:cxn>
              <a:cxn ang="f23348">
                <a:pos x="f30688" y="f30689"/>
              </a:cxn>
              <a:cxn ang="f23348">
                <a:pos x="f30690" y="f30628"/>
              </a:cxn>
              <a:cxn ang="f23348">
                <a:pos x="f30681" y="f30628"/>
              </a:cxn>
              <a:cxn ang="f23348">
                <a:pos x="f30691" y="f30628"/>
              </a:cxn>
              <a:cxn ang="f23348">
                <a:pos x="f30692" y="f30693"/>
              </a:cxn>
              <a:cxn ang="f23348">
                <a:pos x="f30694" y="f30695"/>
              </a:cxn>
              <a:cxn ang="f23348">
                <a:pos x="f30696" y="f30697"/>
              </a:cxn>
              <a:cxn ang="f23348">
                <a:pos x="f30698" y="f30630"/>
              </a:cxn>
              <a:cxn ang="f23348">
                <a:pos x="f30699" y="f30630"/>
              </a:cxn>
              <a:cxn ang="f23348">
                <a:pos x="f30700" y="f30701"/>
              </a:cxn>
              <a:cxn ang="f23348">
                <a:pos x="f29185" y="f30702"/>
              </a:cxn>
              <a:cxn ang="f23348">
                <a:pos x="f30703" y="f30628"/>
              </a:cxn>
              <a:cxn ang="f23348">
                <a:pos x="f30691" y="f30628"/>
              </a:cxn>
              <a:cxn ang="f23348">
                <a:pos x="f30704" y="f30628"/>
              </a:cxn>
              <a:cxn ang="f23348">
                <a:pos x="f30705" y="f30630"/>
              </a:cxn>
              <a:cxn ang="f23348">
                <a:pos x="f30706" y="f30630"/>
              </a:cxn>
              <a:cxn ang="f23348">
                <a:pos x="f30707" y="f30628"/>
              </a:cxn>
              <a:cxn ang="f23348">
                <a:pos x="f30704" y="f30628"/>
              </a:cxn>
              <a:cxn ang="f23348">
                <a:pos x="f30708" y="f30628"/>
              </a:cxn>
              <a:cxn ang="f23348">
                <a:pos x="f30709" y="f30630"/>
              </a:cxn>
              <a:cxn ang="f23348">
                <a:pos x="f30710" y="f30630"/>
              </a:cxn>
              <a:cxn ang="f23348">
                <a:pos x="f30711" y="f30628"/>
              </a:cxn>
              <a:cxn ang="f23348">
                <a:pos x="f30708" y="f30628"/>
              </a:cxn>
              <a:cxn ang="f23348">
                <a:pos x="f30712" y="f30628"/>
              </a:cxn>
              <a:cxn ang="f23348">
                <a:pos x="f30713" y="f30630"/>
              </a:cxn>
              <a:cxn ang="f23348">
                <a:pos x="f30714" y="f30630"/>
              </a:cxn>
              <a:cxn ang="f23348">
                <a:pos x="f30715" y="f30628"/>
              </a:cxn>
              <a:cxn ang="f23348">
                <a:pos x="f30712" y="f30628"/>
              </a:cxn>
              <a:cxn ang="f23348">
                <a:pos x="f30716" y="f30628"/>
              </a:cxn>
              <a:cxn ang="f23348">
                <a:pos x="f30717" y="f30630"/>
              </a:cxn>
              <a:cxn ang="f23348">
                <a:pos x="f30718" y="f30630"/>
              </a:cxn>
              <a:cxn ang="f23348">
                <a:pos x="f30719" y="f30628"/>
              </a:cxn>
              <a:cxn ang="f23348">
                <a:pos x="f30716" y="f30628"/>
              </a:cxn>
              <a:cxn ang="f23348">
                <a:pos x="f30720" y="f30721"/>
              </a:cxn>
              <a:cxn ang="f23348">
                <a:pos x="f30722" y="f30723"/>
              </a:cxn>
              <a:cxn ang="f23348">
                <a:pos x="f30724" y="f30723"/>
              </a:cxn>
              <a:cxn ang="f23348">
                <a:pos x="f30725" y="f30721"/>
              </a:cxn>
              <a:cxn ang="f23348">
                <a:pos x="f30720" y="f30721"/>
              </a:cxn>
              <a:cxn ang="f23348">
                <a:pos x="f30726" y="f30721"/>
              </a:cxn>
              <a:cxn ang="f23348">
                <a:pos x="f30727" y="f30723"/>
              </a:cxn>
              <a:cxn ang="f23348">
                <a:pos x="f30728" y="f30723"/>
              </a:cxn>
              <a:cxn ang="f23348">
                <a:pos x="f30729" y="f30721"/>
              </a:cxn>
              <a:cxn ang="f23348">
                <a:pos x="f30726" y="f30721"/>
              </a:cxn>
              <a:cxn ang="f23348">
                <a:pos x="f30730" y="f30721"/>
              </a:cxn>
              <a:cxn ang="f23348">
                <a:pos x="f30731" y="f30723"/>
              </a:cxn>
              <a:cxn ang="f23348">
                <a:pos x="f29161" y="f30723"/>
              </a:cxn>
              <a:cxn ang="f23348">
                <a:pos x="f30732" y="f30721"/>
              </a:cxn>
              <a:cxn ang="f23348">
                <a:pos x="f30730" y="f30721"/>
              </a:cxn>
              <a:cxn ang="f23348">
                <a:pos x="f30733" y="f30721"/>
              </a:cxn>
              <a:cxn ang="f23348">
                <a:pos x="f30734" y="f30723"/>
              </a:cxn>
              <a:cxn ang="f23348">
                <a:pos x="f30735" y="f30723"/>
              </a:cxn>
              <a:cxn ang="f23348">
                <a:pos x="f30736" y="f30721"/>
              </a:cxn>
              <a:cxn ang="f23348">
                <a:pos x="f30733" y="f30721"/>
              </a:cxn>
              <a:cxn ang="f23348">
                <a:pos x="f30737" y="f30721"/>
              </a:cxn>
              <a:cxn ang="f23348">
                <a:pos x="f30738" y="f30723"/>
              </a:cxn>
              <a:cxn ang="f23348">
                <a:pos x="f30739" y="f30723"/>
              </a:cxn>
              <a:cxn ang="f23348">
                <a:pos x="f30740" y="f30721"/>
              </a:cxn>
              <a:cxn ang="f23348">
                <a:pos x="f30737" y="f30721"/>
              </a:cxn>
              <a:cxn ang="f23348">
                <a:pos x="f30741" y="f30721"/>
              </a:cxn>
              <a:cxn ang="f23348">
                <a:pos x="f30742" y="f30743"/>
              </a:cxn>
              <a:cxn ang="f23348">
                <a:pos x="f30742" y="f30723"/>
              </a:cxn>
              <a:cxn ang="f23348">
                <a:pos x="f30744" y="f30723"/>
              </a:cxn>
              <a:cxn ang="f23348">
                <a:pos x="f30745" y="f30721"/>
              </a:cxn>
              <a:cxn ang="f23348">
                <a:pos x="f30741" y="f30721"/>
              </a:cxn>
              <a:cxn ang="f23348">
                <a:pos x="f30746" y="f30721"/>
              </a:cxn>
              <a:cxn ang="f23348">
                <a:pos x="f30747" y="f30723"/>
              </a:cxn>
              <a:cxn ang="f23348">
                <a:pos x="f30748" y="f30723"/>
              </a:cxn>
              <a:cxn ang="f23348">
                <a:pos x="f30749" y="f30750"/>
              </a:cxn>
              <a:cxn ang="f23348">
                <a:pos x="f30751" y="f30723"/>
              </a:cxn>
              <a:cxn ang="f23348">
                <a:pos x="f30752" y="f30723"/>
              </a:cxn>
              <a:cxn ang="f23348">
                <a:pos x="f30753" y="f30721"/>
              </a:cxn>
              <a:cxn ang="f23348">
                <a:pos x="f30746" y="f30721"/>
              </a:cxn>
              <a:cxn ang="f23348">
                <a:pos x="f30754" y="f30721"/>
              </a:cxn>
              <a:cxn ang="f23348">
                <a:pos x="f30755" y="f30723"/>
              </a:cxn>
              <a:cxn ang="f23348">
                <a:pos x="f30756" y="f30723"/>
              </a:cxn>
              <a:cxn ang="f23348">
                <a:pos x="f30757" y="f30721"/>
              </a:cxn>
              <a:cxn ang="f23348">
                <a:pos x="f30754" y="f30721"/>
              </a:cxn>
              <a:cxn ang="f23348">
                <a:pos x="f30758" y="f30721"/>
              </a:cxn>
              <a:cxn ang="f23348">
                <a:pos x="f30759" y="f30760"/>
              </a:cxn>
              <a:cxn ang="f23348">
                <a:pos x="f30761" y="f30723"/>
              </a:cxn>
              <a:cxn ang="f23348">
                <a:pos x="f30762" y="f30723"/>
              </a:cxn>
              <a:cxn ang="f23348">
                <a:pos x="f30763" y="f30721"/>
              </a:cxn>
              <a:cxn ang="f23348">
                <a:pos x="f30758" y="f30721"/>
              </a:cxn>
              <a:cxn ang="f23348">
                <a:pos x="f30764" y="f30721"/>
              </a:cxn>
              <a:cxn ang="f23348">
                <a:pos x="f30765" y="f30766"/>
              </a:cxn>
              <a:cxn ang="f23348">
                <a:pos x="f30767" y="f30723"/>
              </a:cxn>
              <a:cxn ang="f23348">
                <a:pos x="f30768" y="f30723"/>
              </a:cxn>
              <a:cxn ang="f23348">
                <a:pos x="f30769" y="f30721"/>
              </a:cxn>
              <a:cxn ang="f23348">
                <a:pos x="f30764" y="f30721"/>
              </a:cxn>
              <a:cxn ang="f23348">
                <a:pos x="f30770" y="f30721"/>
              </a:cxn>
              <a:cxn ang="f23348">
                <a:pos x="f30771" y="f30723"/>
              </a:cxn>
              <a:cxn ang="f23348">
                <a:pos x="f30772" y="f30723"/>
              </a:cxn>
              <a:cxn ang="f23348">
                <a:pos x="f30773" y="f30774"/>
              </a:cxn>
              <a:cxn ang="f23348">
                <a:pos x="f30775" y="f30721"/>
              </a:cxn>
              <a:cxn ang="f23348">
                <a:pos x="f30770" y="f30721"/>
              </a:cxn>
              <a:cxn ang="f23348">
                <a:pos x="f30776" y="f30721"/>
              </a:cxn>
              <a:cxn ang="f23348">
                <a:pos x="f30777" y="f30778"/>
              </a:cxn>
              <a:cxn ang="f23348">
                <a:pos x="f30779" y="f30780"/>
              </a:cxn>
              <a:cxn ang="f23348">
                <a:pos x="f30781" y="f30782"/>
              </a:cxn>
              <a:cxn ang="f23348">
                <a:pos x="f30783" y="f30723"/>
              </a:cxn>
              <a:cxn ang="f23348">
                <a:pos x="f30784" y="f30723"/>
              </a:cxn>
              <a:cxn ang="f23348">
                <a:pos x="f30785" y="f30786"/>
              </a:cxn>
              <a:cxn ang="f23348">
                <a:pos x="f30787" y="f30721"/>
              </a:cxn>
              <a:cxn ang="f23348">
                <a:pos x="f30776" y="f30721"/>
              </a:cxn>
              <a:cxn ang="f23348">
                <a:pos x="f30788" y="f30721"/>
              </a:cxn>
              <a:cxn ang="f23348">
                <a:pos x="f30789" y="f30723"/>
              </a:cxn>
              <a:cxn ang="f23348">
                <a:pos x="f30790" y="f30723"/>
              </a:cxn>
              <a:cxn ang="f23348">
                <a:pos x="f30791" y="f30721"/>
              </a:cxn>
              <a:cxn ang="f23348">
                <a:pos x="f30788" y="f30721"/>
              </a:cxn>
              <a:cxn ang="f23348">
                <a:pos x="f30792" y="f30721"/>
              </a:cxn>
              <a:cxn ang="f23348">
                <a:pos x="f30793" y="f30723"/>
              </a:cxn>
              <a:cxn ang="f23348">
                <a:pos x="f30794" y="f30723"/>
              </a:cxn>
              <a:cxn ang="f23348">
                <a:pos x="f29200" y="f30721"/>
              </a:cxn>
              <a:cxn ang="f23348">
                <a:pos x="f30792" y="f30721"/>
              </a:cxn>
              <a:cxn ang="f23348">
                <a:pos x="f30795" y="f30721"/>
              </a:cxn>
              <a:cxn ang="f23348">
                <a:pos x="f30796" y="f30723"/>
              </a:cxn>
              <a:cxn ang="f23348">
                <a:pos x="f30797" y="f30723"/>
              </a:cxn>
              <a:cxn ang="f23348">
                <a:pos x="f30798" y="f30721"/>
              </a:cxn>
              <a:cxn ang="f23348">
                <a:pos x="f30795" y="f30721"/>
              </a:cxn>
              <a:cxn ang="f23348">
                <a:pos x="f30799" y="f30800"/>
              </a:cxn>
              <a:cxn ang="f23348">
                <a:pos x="f30801" y="f30802"/>
              </a:cxn>
              <a:cxn ang="f23348">
                <a:pos x="f30803" y="f30802"/>
              </a:cxn>
              <a:cxn ang="f23348">
                <a:pos x="f30804" y="f30800"/>
              </a:cxn>
              <a:cxn ang="f23348">
                <a:pos x="f30799" y="f30800"/>
              </a:cxn>
              <a:cxn ang="f23348">
                <a:pos x="f30805" y="f30800"/>
              </a:cxn>
              <a:cxn ang="f23348">
                <a:pos x="f30806" y="f30802"/>
              </a:cxn>
              <a:cxn ang="f23348">
                <a:pos x="f30807" y="f30802"/>
              </a:cxn>
              <a:cxn ang="f23348">
                <a:pos x="f30808" y="f30800"/>
              </a:cxn>
              <a:cxn ang="f23348">
                <a:pos x="f30805" y="f30800"/>
              </a:cxn>
              <a:cxn ang="f23348">
                <a:pos x="f30809" y="f30800"/>
              </a:cxn>
              <a:cxn ang="f23348">
                <a:pos x="f30810" y="f30802"/>
              </a:cxn>
              <a:cxn ang="f23348">
                <a:pos x="f30811" y="f30802"/>
              </a:cxn>
              <a:cxn ang="f23348">
                <a:pos x="f29093" y="f30800"/>
              </a:cxn>
              <a:cxn ang="f23348">
                <a:pos x="f30809" y="f30800"/>
              </a:cxn>
              <a:cxn ang="f23348">
                <a:pos x="f30812" y="f30800"/>
              </a:cxn>
              <a:cxn ang="f23348">
                <a:pos x="f30813" y="f30802"/>
              </a:cxn>
              <a:cxn ang="f23348">
                <a:pos x="f30814" y="f30802"/>
              </a:cxn>
              <a:cxn ang="f23348">
                <a:pos x="f30815" y="f30800"/>
              </a:cxn>
              <a:cxn ang="f23348">
                <a:pos x="f30812" y="f30800"/>
              </a:cxn>
              <a:cxn ang="f23348">
                <a:pos x="f30816" y="f30800"/>
              </a:cxn>
              <a:cxn ang="f23348">
                <a:pos x="f30817" y="f30818"/>
              </a:cxn>
              <a:cxn ang="f23348">
                <a:pos x="f30819" y="f30802"/>
              </a:cxn>
              <a:cxn ang="f23348">
                <a:pos x="f30820" y="f30802"/>
              </a:cxn>
              <a:cxn ang="f23348">
                <a:pos x="f30821" y="f30800"/>
              </a:cxn>
              <a:cxn ang="f23348">
                <a:pos x="f30816" y="f30800"/>
              </a:cxn>
              <a:cxn ang="f23348">
                <a:pos x="f30822" y="f30800"/>
              </a:cxn>
              <a:cxn ang="f23348">
                <a:pos x="f30823" y="f30824"/>
              </a:cxn>
              <a:cxn ang="f23348">
                <a:pos x="f30825" y="f30802"/>
              </a:cxn>
              <a:cxn ang="f23348">
                <a:pos x="f30826" y="f30802"/>
              </a:cxn>
              <a:cxn ang="f23348">
                <a:pos x="f30827" y="f30828"/>
              </a:cxn>
              <a:cxn ang="f23348">
                <a:pos x="f30829" y="f30830"/>
              </a:cxn>
              <a:cxn ang="f23348">
                <a:pos x="f30831" y="f30832"/>
              </a:cxn>
              <a:cxn ang="f23348">
                <a:pos x="f30833" y="f30800"/>
              </a:cxn>
              <a:cxn ang="f23348">
                <a:pos x="f30822" y="f30800"/>
              </a:cxn>
              <a:cxn ang="f23348">
                <a:pos x="f30834" y="f30800"/>
              </a:cxn>
              <a:cxn ang="f23348">
                <a:pos x="f30834" y="f30802"/>
              </a:cxn>
              <a:cxn ang="f23348">
                <a:pos x="f30835" y="f30802"/>
              </a:cxn>
              <a:cxn ang="f23348">
                <a:pos x="f30836" y="f30837"/>
              </a:cxn>
              <a:cxn ang="f23348">
                <a:pos x="f30838" y="f30837"/>
              </a:cxn>
              <a:cxn ang="f23348">
                <a:pos x="f30839" y="f30802"/>
              </a:cxn>
              <a:cxn ang="f23348">
                <a:pos x="f30840" y="f30802"/>
              </a:cxn>
              <a:cxn ang="f23348">
                <a:pos x="f30841" y="f30800"/>
              </a:cxn>
              <a:cxn ang="f23348">
                <a:pos x="f30834" y="f30800"/>
              </a:cxn>
              <a:cxn ang="f23348">
                <a:pos x="f29877" y="f30800"/>
              </a:cxn>
              <a:cxn ang="f23348">
                <a:pos x="f30842" y="f30802"/>
              </a:cxn>
              <a:cxn ang="f23348">
                <a:pos x="f30843" y="f30802"/>
              </a:cxn>
              <a:cxn ang="f23348">
                <a:pos x="f30844" y="f30800"/>
              </a:cxn>
              <a:cxn ang="f23348">
                <a:pos x="f29877" y="f30800"/>
              </a:cxn>
              <a:cxn ang="f23348">
                <a:pos x="f30845" y="f30800"/>
              </a:cxn>
              <a:cxn ang="f23348">
                <a:pos x="f30846" y="f30847"/>
              </a:cxn>
              <a:cxn ang="f23348">
                <a:pos x="f30848" y="f30802"/>
              </a:cxn>
              <a:cxn ang="f23348">
                <a:pos x="f30849" y="f30802"/>
              </a:cxn>
              <a:cxn ang="f23348">
                <a:pos x="f30850" y="f30800"/>
              </a:cxn>
              <a:cxn ang="f23348">
                <a:pos x="f30845" y="f30800"/>
              </a:cxn>
              <a:cxn ang="f23348">
                <a:pos x="f30851" y="f30800"/>
              </a:cxn>
              <a:cxn ang="f23348">
                <a:pos x="f30852" y="f30824"/>
              </a:cxn>
              <a:cxn ang="f23348">
                <a:pos x="f30853" y="f30832"/>
              </a:cxn>
              <a:cxn ang="f23348">
                <a:pos x="f30854" y="f30802"/>
              </a:cxn>
              <a:cxn ang="f23348">
                <a:pos x="f30855" y="f30802"/>
              </a:cxn>
              <a:cxn ang="f23348">
                <a:pos x="f30856" y="f30857"/>
              </a:cxn>
              <a:cxn ang="f23348">
                <a:pos x="f30858" y="f30800"/>
              </a:cxn>
              <a:cxn ang="f23348">
                <a:pos x="f30851" y="f30800"/>
              </a:cxn>
              <a:cxn ang="f23348">
                <a:pos x="f30859" y="f30800"/>
              </a:cxn>
              <a:cxn ang="f23348">
                <a:pos x="f30860" y="f30802"/>
              </a:cxn>
              <a:cxn ang="f23348">
                <a:pos x="f30861" y="f30802"/>
              </a:cxn>
              <a:cxn ang="f23348">
                <a:pos x="f30862" y="f30800"/>
              </a:cxn>
              <a:cxn ang="f23348">
                <a:pos x="f30859" y="f30800"/>
              </a:cxn>
              <a:cxn ang="f23348">
                <a:pos x="f30863" y="f30800"/>
              </a:cxn>
              <a:cxn ang="f23348">
                <a:pos x="f30864" y="f30802"/>
              </a:cxn>
              <a:cxn ang="f23348">
                <a:pos x="f30865" y="f30802"/>
              </a:cxn>
              <a:cxn ang="f23348">
                <a:pos x="f30866" y="f30800"/>
              </a:cxn>
              <a:cxn ang="f23348">
                <a:pos x="f30863" y="f30800"/>
              </a:cxn>
              <a:cxn ang="f23348">
                <a:pos x="f30867" y="f30800"/>
              </a:cxn>
              <a:cxn ang="f23348">
                <a:pos x="f30868" y="f30802"/>
              </a:cxn>
              <a:cxn ang="f23348">
                <a:pos x="f30869" y="f30802"/>
              </a:cxn>
              <a:cxn ang="f23348">
                <a:pos x="f30870" y="f30800"/>
              </a:cxn>
              <a:cxn ang="f23348">
                <a:pos x="f30867" y="f30800"/>
              </a:cxn>
              <a:cxn ang="f23348">
                <a:pos x="f30871" y="f30872"/>
              </a:cxn>
              <a:cxn ang="f23348">
                <a:pos x="f30873" y="f30802"/>
              </a:cxn>
              <a:cxn ang="f23348">
                <a:pos x="f30874" y="f30802"/>
              </a:cxn>
              <a:cxn ang="f23348">
                <a:pos x="f30871" y="f30872"/>
              </a:cxn>
              <a:cxn ang="f23348">
                <a:pos x="f30875" y="f30876"/>
              </a:cxn>
              <a:cxn ang="f23348">
                <a:pos x="f30877" y="f30878"/>
              </a:cxn>
              <a:cxn ang="f23348">
                <a:pos x="f30879" y="f30878"/>
              </a:cxn>
              <a:cxn ang="f23348">
                <a:pos x="f30880" y="f30876"/>
              </a:cxn>
              <a:cxn ang="f23348">
                <a:pos x="f30875" y="f30876"/>
              </a:cxn>
              <a:cxn ang="f23348">
                <a:pos x="f30881" y="f30882"/>
              </a:cxn>
              <a:cxn ang="f23348">
                <a:pos x="f30883" y="f30884"/>
              </a:cxn>
              <a:cxn ang="f23348">
                <a:pos x="f30885" y="f30884"/>
              </a:cxn>
              <a:cxn ang="f23348">
                <a:pos x="f30886" y="f30882"/>
              </a:cxn>
              <a:cxn ang="f23348">
                <a:pos x="f30881" y="f30882"/>
              </a:cxn>
              <a:cxn ang="f23348">
                <a:pos x="f30887" y="f30882"/>
              </a:cxn>
              <a:cxn ang="f23348">
                <a:pos x="f30888" y="f30884"/>
              </a:cxn>
              <a:cxn ang="f23348">
                <a:pos x="f30889" y="f30884"/>
              </a:cxn>
              <a:cxn ang="f23348">
                <a:pos x="f30890" y="f30891"/>
              </a:cxn>
              <a:cxn ang="f23348">
                <a:pos x="f30892" y="f30891"/>
              </a:cxn>
              <a:cxn ang="f23348">
                <a:pos x="f30893" y="f30884"/>
              </a:cxn>
              <a:cxn ang="f23348">
                <a:pos x="f30894" y="f30884"/>
              </a:cxn>
              <a:cxn ang="f23348">
                <a:pos x="f30895" y="f30891"/>
              </a:cxn>
              <a:cxn ang="f23348">
                <a:pos x="f30896" y="f30891"/>
              </a:cxn>
              <a:cxn ang="f23348">
                <a:pos x="f30897" y="f30884"/>
              </a:cxn>
              <a:cxn ang="f23348">
                <a:pos x="f30898" y="f30884"/>
              </a:cxn>
              <a:cxn ang="f23348">
                <a:pos x="f30899" y="f30891"/>
              </a:cxn>
              <a:cxn ang="f23348">
                <a:pos x="f30900" y="f30891"/>
              </a:cxn>
              <a:cxn ang="f23348">
                <a:pos x="f30901" y="f30891"/>
              </a:cxn>
              <a:cxn ang="f23348">
                <a:pos x="f30902" y="f30903"/>
              </a:cxn>
              <a:cxn ang="f23348">
                <a:pos x="f30904" y="f30905"/>
              </a:cxn>
              <a:cxn ang="f23348">
                <a:pos x="f30906" y="f30884"/>
              </a:cxn>
              <a:cxn ang="f23348">
                <a:pos x="f30907" y="f30884"/>
              </a:cxn>
              <a:cxn ang="f23348">
                <a:pos x="f30908" y="f30909"/>
              </a:cxn>
              <a:cxn ang="f23348">
                <a:pos x="f30910" y="f30911"/>
              </a:cxn>
              <a:cxn ang="f23348">
                <a:pos x="f30912" y="f30882"/>
              </a:cxn>
              <a:cxn ang="f23348">
                <a:pos x="f30887" y="f30882"/>
              </a:cxn>
              <a:cxn ang="f23348">
                <a:pos x="f28393" y="f30882"/>
              </a:cxn>
              <a:cxn ang="f23348">
                <a:pos x="f28393" y="f30884"/>
              </a:cxn>
              <a:cxn ang="f23348">
                <a:pos x="f30913" y="f30884"/>
              </a:cxn>
              <a:cxn ang="f23348">
                <a:pos x="f30913" y="f30882"/>
              </a:cxn>
              <a:cxn ang="f23348">
                <a:pos x="f28393" y="f30882"/>
              </a:cxn>
              <a:cxn ang="f23348">
                <a:pos x="f30839" y="f30882"/>
              </a:cxn>
              <a:cxn ang="f23348">
                <a:pos x="f30839" y="f30914"/>
              </a:cxn>
              <a:cxn ang="f23348">
                <a:pos x="f30915" y="f30916"/>
              </a:cxn>
              <a:cxn ang="f23348">
                <a:pos x="f30917" y="f30884"/>
              </a:cxn>
              <a:cxn ang="f23348">
                <a:pos x="f30918" y="f30884"/>
              </a:cxn>
              <a:cxn ang="f23348">
                <a:pos x="f30919" y="f30905"/>
              </a:cxn>
              <a:cxn ang="f23348">
                <a:pos x="f30920" y="f30921"/>
              </a:cxn>
              <a:cxn ang="f23348">
                <a:pos x="f28419" y="f30922"/>
              </a:cxn>
              <a:cxn ang="f23348">
                <a:pos x="f30923" y="f30882"/>
              </a:cxn>
              <a:cxn ang="f23348">
                <a:pos x="f30839" y="f30882"/>
              </a:cxn>
              <a:cxn ang="f23348">
                <a:pos x="f30924" y="f30882"/>
              </a:cxn>
              <a:cxn ang="f23348">
                <a:pos x="f30925" y="f30884"/>
              </a:cxn>
              <a:cxn ang="f23348">
                <a:pos x="f30926" y="f30884"/>
              </a:cxn>
              <a:cxn ang="f23348">
                <a:pos x="f30927" y="f30882"/>
              </a:cxn>
              <a:cxn ang="f23348">
                <a:pos x="f30924" y="f30882"/>
              </a:cxn>
              <a:cxn ang="f23348">
                <a:pos x="f30928" y="f30882"/>
              </a:cxn>
              <a:cxn ang="f23348">
                <a:pos x="f30929" y="f30930"/>
              </a:cxn>
              <a:cxn ang="f23348">
                <a:pos x="f30931" y="f30932"/>
              </a:cxn>
              <a:cxn ang="f23348">
                <a:pos x="f30933" y="f30884"/>
              </a:cxn>
              <a:cxn ang="f23348">
                <a:pos x="f30934" y="f30884"/>
              </a:cxn>
              <a:cxn ang="f23348">
                <a:pos x="f30935" y="f30936"/>
              </a:cxn>
              <a:cxn ang="f23348">
                <a:pos x="f30937" y="f30938"/>
              </a:cxn>
              <a:cxn ang="f23348">
                <a:pos x="f30939" y="f30882"/>
              </a:cxn>
              <a:cxn ang="f23348">
                <a:pos x="f30928" y="f30882"/>
              </a:cxn>
              <a:cxn ang="f23348">
                <a:pos x="f30940" y="f30882"/>
              </a:cxn>
              <a:cxn ang="f23348">
                <a:pos x="f30941" y="f30891"/>
              </a:cxn>
              <a:cxn ang="f23348">
                <a:pos x="f30942" y="f30884"/>
              </a:cxn>
              <a:cxn ang="f23348">
                <a:pos x="f30943" y="f30884"/>
              </a:cxn>
              <a:cxn ang="f23348">
                <a:pos x="f30944" y="f30945"/>
              </a:cxn>
              <a:cxn ang="f23348">
                <a:pos x="f30946" y="f30884"/>
              </a:cxn>
              <a:cxn ang="f23348">
                <a:pos x="f30947" y="f30884"/>
              </a:cxn>
              <a:cxn ang="f23348">
                <a:pos x="f30948" y="f30949"/>
              </a:cxn>
              <a:cxn ang="f23348">
                <a:pos x="f30950" y="f30932"/>
              </a:cxn>
              <a:cxn ang="f23348">
                <a:pos x="f30951" y="f30952"/>
              </a:cxn>
              <a:cxn ang="f23348">
                <a:pos x="f30953" y="f30911"/>
              </a:cxn>
              <a:cxn ang="f23348">
                <a:pos x="f30953" y="f30954"/>
              </a:cxn>
              <a:cxn ang="f23348">
                <a:pos x="f30955" y="f30954"/>
              </a:cxn>
              <a:cxn ang="f23348">
                <a:pos x="f30956" y="f30884"/>
              </a:cxn>
              <a:cxn ang="f23348">
                <a:pos x="f30957" y="f30884"/>
              </a:cxn>
              <a:cxn ang="f23348">
                <a:pos x="f30958" y="f30891"/>
              </a:cxn>
              <a:cxn ang="f23348">
                <a:pos x="f30959" y="f30891"/>
              </a:cxn>
              <a:cxn ang="f23348">
                <a:pos x="f30960" y="f30884"/>
              </a:cxn>
              <a:cxn ang="f23348">
                <a:pos x="f30961" y="f30884"/>
              </a:cxn>
              <a:cxn ang="f23348">
                <a:pos x="f30962" y="f30882"/>
              </a:cxn>
              <a:cxn ang="f23348">
                <a:pos x="f30940" y="f30882"/>
              </a:cxn>
              <a:cxn ang="f23348">
                <a:pos x="f30963" y="f30882"/>
              </a:cxn>
              <a:cxn ang="f23348">
                <a:pos x="f30964" y="f30884"/>
              </a:cxn>
              <a:cxn ang="f23348">
                <a:pos x="f30965" y="f30884"/>
              </a:cxn>
              <a:cxn ang="f23348">
                <a:pos x="f30966" y="f30882"/>
              </a:cxn>
              <a:cxn ang="f23348">
                <a:pos x="f30963" y="f30882"/>
              </a:cxn>
              <a:cxn ang="f23348">
                <a:pos x="f30967" y="f30968"/>
              </a:cxn>
              <a:cxn ang="f23348">
                <a:pos x="f30969" y="f30970"/>
              </a:cxn>
              <a:cxn ang="f23348">
                <a:pos x="f30971" y="f30970"/>
              </a:cxn>
              <a:cxn ang="f23348">
                <a:pos x="f30972" y="f30968"/>
              </a:cxn>
              <a:cxn ang="f23348">
                <a:pos x="f30967" y="f30968"/>
              </a:cxn>
              <a:cxn ang="f23348">
                <a:pos x="f30973" y="f30968"/>
              </a:cxn>
              <a:cxn ang="f23348">
                <a:pos x="f30974" y="f30970"/>
              </a:cxn>
              <a:cxn ang="f23348">
                <a:pos x="f30975" y="f30970"/>
              </a:cxn>
              <a:cxn ang="f23348">
                <a:pos x="f30976" y="f30977"/>
              </a:cxn>
              <a:cxn ang="f23348">
                <a:pos x="f30976" y="f30968"/>
              </a:cxn>
              <a:cxn ang="f23348">
                <a:pos x="f30973" y="f30968"/>
              </a:cxn>
              <a:cxn ang="f23348">
                <a:pos x="f30978" y="f30968"/>
              </a:cxn>
              <a:cxn ang="f23348">
                <a:pos x="f30978" y="f30977"/>
              </a:cxn>
              <a:cxn ang="f23348">
                <a:pos x="f30979" y="f30970"/>
              </a:cxn>
              <a:cxn ang="f23348">
                <a:pos x="f30385" y="f30970"/>
              </a:cxn>
              <a:cxn ang="f23348">
                <a:pos x="f30980" y="f30977"/>
              </a:cxn>
              <a:cxn ang="f23348">
                <a:pos x="f30980" y="f30968"/>
              </a:cxn>
              <a:cxn ang="f23348">
                <a:pos x="f30978" y="f30968"/>
              </a:cxn>
              <a:cxn ang="f23348">
                <a:pos x="f30981" y="f30968"/>
              </a:cxn>
              <a:cxn ang="f23348">
                <a:pos x="f30981" y="f30977"/>
              </a:cxn>
              <a:cxn ang="f23348">
                <a:pos x="f30982" y="f30970"/>
              </a:cxn>
              <a:cxn ang="f23348">
                <a:pos x="f30814" y="f30970"/>
              </a:cxn>
              <a:cxn ang="f23348">
                <a:pos x="f30983" y="f30977"/>
              </a:cxn>
              <a:cxn ang="f23348">
                <a:pos x="f30983" y="f30968"/>
              </a:cxn>
              <a:cxn ang="f23348">
                <a:pos x="f30981" y="f30968"/>
              </a:cxn>
              <a:cxn ang="f23348">
                <a:pos x="f30984" y="f30968"/>
              </a:cxn>
              <a:cxn ang="f23348">
                <a:pos x="f30985" y="f30970"/>
              </a:cxn>
              <a:cxn ang="f23348">
                <a:pos x="f30986" y="f30970"/>
              </a:cxn>
              <a:cxn ang="f23348">
                <a:pos x="f30987" y="f30988"/>
              </a:cxn>
              <a:cxn ang="f23348">
                <a:pos x="f30989" y="f30990"/>
              </a:cxn>
              <a:cxn ang="f23348">
                <a:pos x="f30989" y="f30991"/>
              </a:cxn>
              <a:cxn ang="f23348">
                <a:pos x="f30992" y="f30968"/>
              </a:cxn>
              <a:cxn ang="f23348">
                <a:pos x="f30984" y="f30968"/>
              </a:cxn>
              <a:cxn ang="f23348">
                <a:pos x="f28393" y="f30968"/>
              </a:cxn>
              <a:cxn ang="f23348">
                <a:pos x="f28393" y="f30970"/>
              </a:cxn>
              <a:cxn ang="f23348">
                <a:pos x="f30913" y="f30970"/>
              </a:cxn>
              <a:cxn ang="f23348">
                <a:pos x="f30913" y="f30968"/>
              </a:cxn>
              <a:cxn ang="f23348">
                <a:pos x="f28393" y="f30968"/>
              </a:cxn>
              <a:cxn ang="f23348">
                <a:pos x="f30993" y="f30968"/>
              </a:cxn>
              <a:cxn ang="f23348">
                <a:pos x="f30994" y="f30995"/>
              </a:cxn>
              <a:cxn ang="f23348">
                <a:pos x="f30996" y="f30970"/>
              </a:cxn>
              <a:cxn ang="f23348">
                <a:pos x="f30997" y="f30970"/>
              </a:cxn>
              <a:cxn ang="f23348">
                <a:pos x="f30998" y="f30999"/>
              </a:cxn>
              <a:cxn ang="f23348">
                <a:pos x="f31000" y="f30968"/>
              </a:cxn>
              <a:cxn ang="f23348">
                <a:pos x="f30993" y="f30968"/>
              </a:cxn>
              <a:cxn ang="f23348">
                <a:pos x="f31001" y="f30968"/>
              </a:cxn>
              <a:cxn ang="f23348">
                <a:pos x="f30925" y="f30970"/>
              </a:cxn>
              <a:cxn ang="f23348">
                <a:pos x="f31002" y="f30970"/>
              </a:cxn>
              <a:cxn ang="f23348">
                <a:pos x="f31003" y="f30968"/>
              </a:cxn>
              <a:cxn ang="f23348">
                <a:pos x="f31001" y="f30968"/>
              </a:cxn>
              <a:cxn ang="f23348">
                <a:pos x="f31004" y="f30968"/>
              </a:cxn>
              <a:cxn ang="f23348">
                <a:pos x="f31005" y="f30970"/>
              </a:cxn>
              <a:cxn ang="f23348">
                <a:pos x="f31006" y="f30970"/>
              </a:cxn>
              <a:cxn ang="f23348">
                <a:pos x="f31007" y="f31008"/>
              </a:cxn>
              <a:cxn ang="f23348">
                <a:pos x="f31009" y="f30968"/>
              </a:cxn>
              <a:cxn ang="f23348">
                <a:pos x="f31004" y="f30968"/>
              </a:cxn>
              <a:cxn ang="f23348">
                <a:pos x="f31010" y="f30968"/>
              </a:cxn>
              <a:cxn ang="f23348">
                <a:pos x="f31011" y="f31012"/>
              </a:cxn>
              <a:cxn ang="f23348">
                <a:pos x="f31013" y="f30970"/>
              </a:cxn>
              <a:cxn ang="f23348">
                <a:pos x="f31014" y="f30970"/>
              </a:cxn>
              <a:cxn ang="f23348">
                <a:pos x="f31015" y="f30991"/>
              </a:cxn>
              <a:cxn ang="f23348">
                <a:pos x="f31016" y="f31017"/>
              </a:cxn>
              <a:cxn ang="f23348">
                <a:pos x="f31018" y="f30968"/>
              </a:cxn>
              <a:cxn ang="f23348">
                <a:pos x="f31010" y="f30968"/>
              </a:cxn>
              <a:cxn ang="f23348">
                <a:pos x="f31019" y="f30968"/>
              </a:cxn>
              <a:cxn ang="f23348">
                <a:pos x="f30613" y="f30970"/>
              </a:cxn>
              <a:cxn ang="f23348">
                <a:pos x="f31020" y="f30970"/>
              </a:cxn>
              <a:cxn ang="f23348">
                <a:pos x="f29408" y="f31021"/>
              </a:cxn>
              <a:cxn ang="f23348">
                <a:pos x="f31022" y="f30970"/>
              </a:cxn>
              <a:cxn ang="f23348">
                <a:pos x="f31023" y="f30970"/>
              </a:cxn>
              <a:cxn ang="f23348">
                <a:pos x="f31024" y="f31017"/>
              </a:cxn>
              <a:cxn ang="f23348">
                <a:pos x="f31025" y="f30968"/>
              </a:cxn>
              <a:cxn ang="f23348">
                <a:pos x="f31026" y="f30968"/>
              </a:cxn>
              <a:cxn ang="f23348">
                <a:pos x="f31027" y="f30999"/>
              </a:cxn>
              <a:cxn ang="f23348">
                <a:pos x="f31028" y="f31029"/>
              </a:cxn>
              <a:cxn ang="f23348">
                <a:pos x="f31030" y="f30968"/>
              </a:cxn>
              <a:cxn ang="f23348">
                <a:pos x="f31019" y="f30968"/>
              </a:cxn>
              <a:cxn ang="f23348">
                <a:pos x="f31031" y="f30968"/>
              </a:cxn>
              <a:cxn ang="f23348">
                <a:pos x="f31032" y="f30970"/>
              </a:cxn>
              <a:cxn ang="f23348">
                <a:pos x="f31033" y="f30970"/>
              </a:cxn>
              <a:cxn ang="f23348">
                <a:pos x="f31034" y="f30977"/>
              </a:cxn>
              <a:cxn ang="f23348">
                <a:pos x="f31034" y="f30968"/>
              </a:cxn>
              <a:cxn ang="f23348">
                <a:pos x="f31031" y="f30968"/>
              </a:cxn>
              <a:cxn ang="f23348">
                <a:pos x="f31035" y="f30968"/>
              </a:cxn>
              <a:cxn ang="f23348">
                <a:pos x="f31035" y="f30977"/>
              </a:cxn>
              <a:cxn ang="f23348">
                <a:pos x="f31036" y="f31037"/>
              </a:cxn>
              <a:cxn ang="f23348">
                <a:pos x="f30960" y="f30970"/>
              </a:cxn>
              <a:cxn ang="f23348">
                <a:pos x="f31038" y="f30970"/>
              </a:cxn>
              <a:cxn ang="f23348">
                <a:pos x="f31039" y="f30968"/>
              </a:cxn>
              <a:cxn ang="f23348">
                <a:pos x="f31035" y="f30968"/>
              </a:cxn>
              <a:cxn ang="f23348">
                <a:pos x="f31040" y="f30968"/>
              </a:cxn>
              <a:cxn ang="f23348">
                <a:pos x="f31041" y="f30970"/>
              </a:cxn>
              <a:cxn ang="f23348">
                <a:pos x="f31042" y="f30970"/>
              </a:cxn>
              <a:cxn ang="f23348">
                <a:pos x="f30965" y="f30968"/>
              </a:cxn>
              <a:cxn ang="f23348">
                <a:pos x="f31040" y="f30968"/>
              </a:cxn>
              <a:cxn ang="f23348">
                <a:pos x="f31043" y="f31044"/>
              </a:cxn>
              <a:cxn ang="f23348">
                <a:pos x="f31045" y="f31046"/>
              </a:cxn>
              <a:cxn ang="f23348">
                <a:pos x="f31047" y="f31046"/>
              </a:cxn>
              <a:cxn ang="f23348">
                <a:pos x="f31048" y="f31044"/>
              </a:cxn>
              <a:cxn ang="f23348">
                <a:pos x="f31043" y="f31044"/>
              </a:cxn>
              <a:cxn ang="f23348">
                <a:pos x="f31049" y="f31044"/>
              </a:cxn>
              <a:cxn ang="f23348">
                <a:pos x="f31050" y="f31046"/>
              </a:cxn>
              <a:cxn ang="f23348">
                <a:pos x="f31051" y="f31046"/>
              </a:cxn>
              <a:cxn ang="f23348">
                <a:pos x="f31052" y="f31044"/>
              </a:cxn>
              <a:cxn ang="f23348">
                <a:pos x="f31049" y="f31044"/>
              </a:cxn>
              <a:cxn ang="f23348">
                <a:pos x="f31053" y="f31044"/>
              </a:cxn>
              <a:cxn ang="f23348">
                <a:pos x="f31054" y="f31046"/>
              </a:cxn>
              <a:cxn ang="f23348">
                <a:pos x="f31055" y="f31046"/>
              </a:cxn>
              <a:cxn ang="f23348">
                <a:pos x="f31056" y="f31044"/>
              </a:cxn>
              <a:cxn ang="f23348">
                <a:pos x="f31053" y="f31044"/>
              </a:cxn>
              <a:cxn ang="f23348">
                <a:pos x="f31057" y="f31044"/>
              </a:cxn>
              <a:cxn ang="f23348">
                <a:pos x="f31058" y="f31046"/>
              </a:cxn>
              <a:cxn ang="f23348">
                <a:pos x="f30899" y="f31046"/>
              </a:cxn>
              <a:cxn ang="f23348">
                <a:pos x="f31059" y="f31044"/>
              </a:cxn>
              <a:cxn ang="f23348">
                <a:pos x="f31057" y="f31044"/>
              </a:cxn>
              <a:cxn ang="f23348">
                <a:pos x="f31060" y="f31044"/>
              </a:cxn>
              <a:cxn ang="f23348">
                <a:pos x="f31061" y="f31062"/>
              </a:cxn>
              <a:cxn ang="f23348">
                <a:pos x="f31063" y="f31046"/>
              </a:cxn>
              <a:cxn ang="f23348">
                <a:pos x="f31064" y="f31046"/>
              </a:cxn>
              <a:cxn ang="f23348">
                <a:pos x="f31065" y="f31066"/>
              </a:cxn>
              <a:cxn ang="f23348">
                <a:pos x="f31067" y="f31068"/>
              </a:cxn>
              <a:cxn ang="f23348">
                <a:pos x="f31069" y="f31044"/>
              </a:cxn>
              <a:cxn ang="f23348">
                <a:pos x="f31060" y="f31044"/>
              </a:cxn>
              <a:cxn ang="f23348">
                <a:pos x="f28393" y="f31044"/>
              </a:cxn>
              <a:cxn ang="f23348">
                <a:pos x="f28393" y="f31046"/>
              </a:cxn>
              <a:cxn ang="f23348">
                <a:pos x="f30913" y="f31046"/>
              </a:cxn>
              <a:cxn ang="f23348">
                <a:pos x="f30913" y="f31044"/>
              </a:cxn>
              <a:cxn ang="f23348">
                <a:pos x="f28393" y="f31044"/>
              </a:cxn>
              <a:cxn ang="f23348">
                <a:pos x="f31070" y="f31044"/>
              </a:cxn>
              <a:cxn ang="f23348">
                <a:pos x="f31071" y="f31046"/>
              </a:cxn>
              <a:cxn ang="f23348">
                <a:pos x="f31072" y="f31046"/>
              </a:cxn>
              <a:cxn ang="f23348">
                <a:pos x="f31073" y="f31044"/>
              </a:cxn>
              <a:cxn ang="f23348">
                <a:pos x="f31070" y="f31044"/>
              </a:cxn>
              <a:cxn ang="f23348">
                <a:pos x="f31074" y="f31044"/>
              </a:cxn>
              <a:cxn ang="f23348">
                <a:pos x="f31075" y="f31046"/>
              </a:cxn>
              <a:cxn ang="f23348">
                <a:pos x="f30843" y="f31046"/>
              </a:cxn>
              <a:cxn ang="f23348">
                <a:pos x="f31076" y="f31044"/>
              </a:cxn>
              <a:cxn ang="f23348">
                <a:pos x="f31074" y="f31044"/>
              </a:cxn>
              <a:cxn ang="f23348">
                <a:pos x="f31077" y="f31044"/>
              </a:cxn>
              <a:cxn ang="f23348">
                <a:pos x="f31078" y="f31046"/>
              </a:cxn>
              <a:cxn ang="f23348">
                <a:pos x="f31079" y="f31046"/>
              </a:cxn>
              <a:cxn ang="f23348">
                <a:pos x="f31080" y="f31044"/>
              </a:cxn>
              <a:cxn ang="f23348">
                <a:pos x="f31077" y="f31044"/>
              </a:cxn>
              <a:cxn ang="f23348">
                <a:pos x="f31081" y="f31044"/>
              </a:cxn>
              <a:cxn ang="f23348">
                <a:pos x="f31082" y="f31046"/>
              </a:cxn>
              <a:cxn ang="f23348">
                <a:pos x="f31083" y="f31046"/>
              </a:cxn>
              <a:cxn ang="f23348">
                <a:pos x="f31084" y="f31085"/>
              </a:cxn>
              <a:cxn ang="f23348">
                <a:pos x="f31086" y="f31044"/>
              </a:cxn>
              <a:cxn ang="f23348">
                <a:pos x="f31081" y="f31044"/>
              </a:cxn>
              <a:cxn ang="f23348">
                <a:pos x="f31087" y="f31044"/>
              </a:cxn>
              <a:cxn ang="f23348">
                <a:pos x="f31088" y="f31089"/>
              </a:cxn>
              <a:cxn ang="f23348">
                <a:pos x="f31088" y="f31090"/>
              </a:cxn>
              <a:cxn ang="f23348">
                <a:pos x="f31091" y="f31046"/>
              </a:cxn>
              <a:cxn ang="f23348">
                <a:pos x="f31092" y="f31046"/>
              </a:cxn>
              <a:cxn ang="f23348">
                <a:pos x="f31093" y="f31094"/>
              </a:cxn>
              <a:cxn ang="f23348">
                <a:pos x="f29986" y="f31044"/>
              </a:cxn>
              <a:cxn ang="f23348">
                <a:pos x="f31087" y="f31044"/>
              </a:cxn>
              <a:cxn ang="f23348">
                <a:pos x="f31095" y="f31044"/>
              </a:cxn>
              <a:cxn ang="f23348">
                <a:pos x="f31096" y="f31097"/>
              </a:cxn>
              <a:cxn ang="f23348">
                <a:pos x="f31098" y="f31046"/>
              </a:cxn>
              <a:cxn ang="f23348">
                <a:pos x="f31099" y="f31046"/>
              </a:cxn>
              <a:cxn ang="f23348">
                <a:pos x="f31100" y="f31101"/>
              </a:cxn>
              <a:cxn ang="f23348">
                <a:pos x="f31102" y="f31044"/>
              </a:cxn>
              <a:cxn ang="f23348">
                <a:pos x="f31095" y="f31044"/>
              </a:cxn>
              <a:cxn ang="f23348">
                <a:pos x="f31103" y="f31044"/>
              </a:cxn>
              <a:cxn ang="f23348">
                <a:pos x="f31104" y="f31046"/>
              </a:cxn>
              <a:cxn ang="f23348">
                <a:pos x="f31105" y="f31046"/>
              </a:cxn>
              <a:cxn ang="f23348">
                <a:pos x="f31106" y="f31044"/>
              </a:cxn>
              <a:cxn ang="f23348">
                <a:pos x="f31103" y="f31044"/>
              </a:cxn>
              <a:cxn ang="f23348">
                <a:pos x="f31107" y="f31044"/>
              </a:cxn>
              <a:cxn ang="f23348">
                <a:pos x="f31108" y="f31046"/>
              </a:cxn>
              <a:cxn ang="f23348">
                <a:pos x="f31109" y="f31046"/>
              </a:cxn>
              <a:cxn ang="f23348">
                <a:pos x="f31110" y="f31044"/>
              </a:cxn>
              <a:cxn ang="f23348">
                <a:pos x="f31107" y="f31044"/>
              </a:cxn>
              <a:cxn ang="f23348">
                <a:pos x="f31111" y="f31112"/>
              </a:cxn>
              <a:cxn ang="f23348">
                <a:pos x="f30722" y="f31113"/>
              </a:cxn>
              <a:cxn ang="f23348">
                <a:pos x="f31114" y="f31113"/>
              </a:cxn>
              <a:cxn ang="f23348">
                <a:pos x="f31115" y="f31112"/>
              </a:cxn>
              <a:cxn ang="f23348">
                <a:pos x="f31111" y="f31112"/>
              </a:cxn>
              <a:cxn ang="f23348">
                <a:pos x="f31116" y="f31112"/>
              </a:cxn>
              <a:cxn ang="f23348">
                <a:pos x="f31117" y="f31113"/>
              </a:cxn>
              <a:cxn ang="f23348">
                <a:pos x="f31118" y="f31113"/>
              </a:cxn>
              <a:cxn ang="f23348">
                <a:pos x="f30381" y="f31112"/>
              </a:cxn>
              <a:cxn ang="f23348">
                <a:pos x="f31116" y="f31112"/>
              </a:cxn>
              <a:cxn ang="f23348">
                <a:pos x="f31119" y="f31112"/>
              </a:cxn>
              <a:cxn ang="f23348">
                <a:pos x="f31120" y="f31113"/>
              </a:cxn>
              <a:cxn ang="f23348">
                <a:pos x="f31121" y="f31113"/>
              </a:cxn>
              <a:cxn ang="f23348">
                <a:pos x="f31122" y="f31112"/>
              </a:cxn>
              <a:cxn ang="f23348">
                <a:pos x="f31119" y="f31112"/>
              </a:cxn>
              <a:cxn ang="f23348">
                <a:pos x="f31123" y="f31112"/>
              </a:cxn>
              <a:cxn ang="f23348">
                <a:pos x="f31124" y="f31113"/>
              </a:cxn>
              <a:cxn ang="f23348">
                <a:pos x="f31125" y="f31113"/>
              </a:cxn>
              <a:cxn ang="f23348">
                <a:pos x="f31126" y="f31112"/>
              </a:cxn>
              <a:cxn ang="f23348">
                <a:pos x="f31123" y="f31112"/>
              </a:cxn>
              <a:cxn ang="f23348">
                <a:pos x="f31127" y="f31112"/>
              </a:cxn>
              <a:cxn ang="f23348">
                <a:pos x="f31128" y="f31113"/>
              </a:cxn>
              <a:cxn ang="f23348">
                <a:pos x="f31129" y="f31113"/>
              </a:cxn>
              <a:cxn ang="f23348">
                <a:pos x="f31130" y="f31131"/>
              </a:cxn>
              <a:cxn ang="f23348">
                <a:pos x="f31132" y="f31112"/>
              </a:cxn>
              <a:cxn ang="f23348">
                <a:pos x="f31127" y="f31112"/>
              </a:cxn>
              <a:cxn ang="f23348">
                <a:pos x="f28393" y="f31112"/>
              </a:cxn>
              <a:cxn ang="f23348">
                <a:pos x="f28393" y="f31113"/>
              </a:cxn>
              <a:cxn ang="f23348">
                <a:pos x="f30913" y="f31113"/>
              </a:cxn>
              <a:cxn ang="f23348">
                <a:pos x="f30913" y="f31112"/>
              </a:cxn>
              <a:cxn ang="f23348">
                <a:pos x="f28393" y="f31112"/>
              </a:cxn>
              <a:cxn ang="f23348">
                <a:pos x="f31133" y="f31112"/>
              </a:cxn>
              <a:cxn ang="f23348">
                <a:pos x="f31134" y="f31113"/>
              </a:cxn>
              <a:cxn ang="f23348">
                <a:pos x="f31135" y="f31113"/>
              </a:cxn>
              <a:cxn ang="f23348">
                <a:pos x="f31136" y="f31112"/>
              </a:cxn>
              <a:cxn ang="f23348">
                <a:pos x="f31133" y="f31112"/>
              </a:cxn>
              <a:cxn ang="f23348">
                <a:pos x="f31137" y="f31112"/>
              </a:cxn>
              <a:cxn ang="f23348">
                <a:pos x="f31138" y="f31113"/>
              </a:cxn>
              <a:cxn ang="f23348">
                <a:pos x="f31139" y="f31113"/>
              </a:cxn>
              <a:cxn ang="f23348">
                <a:pos x="f31140" y="f31112"/>
              </a:cxn>
              <a:cxn ang="f23348">
                <a:pos x="f31137" y="f31112"/>
              </a:cxn>
              <a:cxn ang="f23348">
                <a:pos x="f31141" y="f31112"/>
              </a:cxn>
              <a:cxn ang="f23348">
                <a:pos x="f31142" y="f31113"/>
              </a:cxn>
              <a:cxn ang="f23348">
                <a:pos x="f31143" y="f31113"/>
              </a:cxn>
              <a:cxn ang="f23348">
                <a:pos x="f31144" y="f31145"/>
              </a:cxn>
              <a:cxn ang="f23348">
                <a:pos x="f31146" y="f31112"/>
              </a:cxn>
              <a:cxn ang="f23348">
                <a:pos x="f31141" y="f31112"/>
              </a:cxn>
              <a:cxn ang="f23348">
                <a:pos x="f31147" y="f31112"/>
              </a:cxn>
              <a:cxn ang="f23348">
                <a:pos x="f31148" y="f31149"/>
              </a:cxn>
              <a:cxn ang="f23348">
                <a:pos x="f29407" y="f31150"/>
              </a:cxn>
              <a:cxn ang="f23348">
                <a:pos x="f31151" y="f31152"/>
              </a:cxn>
              <a:cxn ang="f23348">
                <a:pos x="f31153" y="f31113"/>
              </a:cxn>
              <a:cxn ang="f23348">
                <a:pos x="f31154" y="f31113"/>
              </a:cxn>
              <a:cxn ang="f23348">
                <a:pos x="f31155" y="f31156"/>
              </a:cxn>
              <a:cxn ang="f23348">
                <a:pos x="f31157" y="f31112"/>
              </a:cxn>
              <a:cxn ang="f23348">
                <a:pos x="f31147" y="f31112"/>
              </a:cxn>
              <a:cxn ang="f23348">
                <a:pos x="f31158" y="f31112"/>
              </a:cxn>
              <a:cxn ang="f23348">
                <a:pos x="f31159" y="f31160"/>
              </a:cxn>
              <a:cxn ang="f23348">
                <a:pos x="f31161" y="f31162"/>
              </a:cxn>
              <a:cxn ang="f23348">
                <a:pos x="f31163" y="f31164"/>
              </a:cxn>
              <a:cxn ang="f23348">
                <a:pos x="f31165" y="f31166"/>
              </a:cxn>
              <a:cxn ang="f23348">
                <a:pos x="f31167" y="f31113"/>
              </a:cxn>
              <a:cxn ang="f23348">
                <a:pos x="f31168" y="f31113"/>
              </a:cxn>
              <a:cxn ang="f23348">
                <a:pos x="f31169" y="f31170"/>
              </a:cxn>
              <a:cxn ang="f23348">
                <a:pos x="f31169" y="f31112"/>
              </a:cxn>
              <a:cxn ang="f23348">
                <a:pos x="f31171" y="f31112"/>
              </a:cxn>
              <a:cxn ang="f23348">
                <a:pos x="f31172" y="f31173"/>
              </a:cxn>
              <a:cxn ang="f23348">
                <a:pos x="f31174" y="f31175"/>
              </a:cxn>
              <a:cxn ang="f23348">
                <a:pos x="f31176" y="f31177"/>
              </a:cxn>
              <a:cxn ang="f23348">
                <a:pos x="f31178" y="f31112"/>
              </a:cxn>
              <a:cxn ang="f23348">
                <a:pos x="f31158" y="f31112"/>
              </a:cxn>
              <a:cxn ang="f23348">
                <a:pos x="f31179" y="f31112"/>
              </a:cxn>
              <a:cxn ang="f23348">
                <a:pos x="f31180" y="f31113"/>
              </a:cxn>
              <a:cxn ang="f23348">
                <a:pos x="f31181" y="f31113"/>
              </a:cxn>
              <a:cxn ang="f23348">
                <a:pos x="f31182" y="f31112"/>
              </a:cxn>
              <a:cxn ang="f23348">
                <a:pos x="f31179" y="f31112"/>
              </a:cxn>
              <a:cxn ang="f23348">
                <a:pos x="f31183" y="f31112"/>
              </a:cxn>
              <a:cxn ang="f23348">
                <a:pos x="f31184" y="f31113"/>
              </a:cxn>
              <a:cxn ang="f23348">
                <a:pos x="f31185" y="f31113"/>
              </a:cxn>
              <a:cxn ang="f23348">
                <a:pos x="f31186" y="f31112"/>
              </a:cxn>
              <a:cxn ang="f23348">
                <a:pos x="f31183" y="f31112"/>
              </a:cxn>
              <a:cxn ang="f23348">
                <a:pos x="f31187" y="f31188"/>
              </a:cxn>
              <a:cxn ang="f23348">
                <a:pos x="f31189" y="f31190"/>
              </a:cxn>
              <a:cxn ang="f23348">
                <a:pos x="f31191" y="f31190"/>
              </a:cxn>
              <a:cxn ang="f23348">
                <a:pos x="f31192" y="f31188"/>
              </a:cxn>
              <a:cxn ang="f23348">
                <a:pos x="f31187" y="f31188"/>
              </a:cxn>
              <a:cxn ang="f23348">
                <a:pos x="f31193" y="f31188"/>
              </a:cxn>
              <a:cxn ang="f23348">
                <a:pos x="f31194" y="f31190"/>
              </a:cxn>
              <a:cxn ang="f23348">
                <a:pos x="f31195" y="f31190"/>
              </a:cxn>
              <a:cxn ang="f23348">
                <a:pos x="f31196" y="f31188"/>
              </a:cxn>
              <a:cxn ang="f23348">
                <a:pos x="f31193" y="f31188"/>
              </a:cxn>
              <a:cxn ang="f23348">
                <a:pos x="f31197" y="f31188"/>
              </a:cxn>
              <a:cxn ang="f23348">
                <a:pos x="f31198" y="f31190"/>
              </a:cxn>
              <a:cxn ang="f23348">
                <a:pos x="f31199" y="f31190"/>
              </a:cxn>
              <a:cxn ang="f23348">
                <a:pos x="f31200" y="f31188"/>
              </a:cxn>
              <a:cxn ang="f23348">
                <a:pos x="f31197" y="f31188"/>
              </a:cxn>
              <a:cxn ang="f23348">
                <a:pos x="f31201" y="f31188"/>
              </a:cxn>
              <a:cxn ang="f23348">
                <a:pos x="f31202" y="f31190"/>
              </a:cxn>
              <a:cxn ang="f23348">
                <a:pos x="f31203" y="f31190"/>
              </a:cxn>
              <a:cxn ang="f23348">
                <a:pos x="f31204" y="f31188"/>
              </a:cxn>
              <a:cxn ang="f23348">
                <a:pos x="f31201" y="f31188"/>
              </a:cxn>
              <a:cxn ang="f23348">
                <a:pos x="f31205" y="f31188"/>
              </a:cxn>
              <a:cxn ang="f23348">
                <a:pos x="f31206" y="f31207"/>
              </a:cxn>
              <a:cxn ang="f23348">
                <a:pos x="f31208" y="f31190"/>
              </a:cxn>
              <a:cxn ang="f23348">
                <a:pos x="f31209" y="f31190"/>
              </a:cxn>
              <a:cxn ang="f23348">
                <a:pos x="f31210" y="f31188"/>
              </a:cxn>
              <a:cxn ang="f23348">
                <a:pos x="f31205" y="f31188"/>
              </a:cxn>
              <a:cxn ang="f23348">
                <a:pos x="f28393" y="f31188"/>
              </a:cxn>
              <a:cxn ang="f23348">
                <a:pos x="f28393" y="f31190"/>
              </a:cxn>
              <a:cxn ang="f23348">
                <a:pos x="f30913" y="f31190"/>
              </a:cxn>
              <a:cxn ang="f23348">
                <a:pos x="f30913" y="f31188"/>
              </a:cxn>
              <a:cxn ang="f23348">
                <a:pos x="f28393" y="f31188"/>
              </a:cxn>
              <a:cxn ang="f23348">
                <a:pos x="f31211" y="f31188"/>
              </a:cxn>
              <a:cxn ang="f23348">
                <a:pos x="f31212" y="f31190"/>
              </a:cxn>
              <a:cxn ang="f23348">
                <a:pos x="f31213" y="f31190"/>
              </a:cxn>
              <a:cxn ang="f23348">
                <a:pos x="f31214" y="f31215"/>
              </a:cxn>
              <a:cxn ang="f23348">
                <a:pos x="f31216" y="f31188"/>
              </a:cxn>
              <a:cxn ang="f23348">
                <a:pos x="f31211" y="f31188"/>
              </a:cxn>
              <a:cxn ang="f23348">
                <a:pos x="f31217" y="f31188"/>
              </a:cxn>
              <a:cxn ang="f23348">
                <a:pos x="f30754" y="f31190"/>
              </a:cxn>
              <a:cxn ang="f23348">
                <a:pos x="f30756" y="f31190"/>
              </a:cxn>
              <a:cxn ang="f23348">
                <a:pos x="f31218" y="f31188"/>
              </a:cxn>
              <a:cxn ang="f23348">
                <a:pos x="f31217" y="f31188"/>
              </a:cxn>
              <a:cxn ang="f23348">
                <a:pos x="f31219" y="f31188"/>
              </a:cxn>
              <a:cxn ang="f23348">
                <a:pos x="f31220" y="f31221"/>
              </a:cxn>
              <a:cxn ang="f23348">
                <a:pos x="f31222" y="f31190"/>
              </a:cxn>
              <a:cxn ang="f23348">
                <a:pos x="f31223" y="f31190"/>
              </a:cxn>
              <a:cxn ang="f23348">
                <a:pos x="f31224" y="f31225"/>
              </a:cxn>
              <a:cxn ang="f23348">
                <a:pos x="f31226" y="f31188"/>
              </a:cxn>
              <a:cxn ang="f23348">
                <a:pos x="f31219" y="f31188"/>
              </a:cxn>
              <a:cxn ang="f23348">
                <a:pos x="f31227" y="f31188"/>
              </a:cxn>
              <a:cxn ang="f23348">
                <a:pos x="f31228" y="f31190"/>
              </a:cxn>
              <a:cxn ang="f23348">
                <a:pos x="f31229" y="f31190"/>
              </a:cxn>
              <a:cxn ang="f23348">
                <a:pos x="f31230" y="f31231"/>
              </a:cxn>
              <a:cxn ang="f23348">
                <a:pos x="f31232" y="f31233"/>
              </a:cxn>
              <a:cxn ang="f23348">
                <a:pos x="f31234" y="f31235"/>
              </a:cxn>
              <a:cxn ang="f23348">
                <a:pos x="f31236" y="f31237"/>
              </a:cxn>
              <a:cxn ang="f23348">
                <a:pos x="f31238" y="f31239"/>
              </a:cxn>
              <a:cxn ang="f23348">
                <a:pos x="f31240" y="f31241"/>
              </a:cxn>
              <a:cxn ang="f23348">
                <a:pos x="f31242" y="f31243"/>
              </a:cxn>
              <a:cxn ang="f23348">
                <a:pos x="f31244" y="f31225"/>
              </a:cxn>
              <a:cxn ang="f23348">
                <a:pos x="f31245" y="f31188"/>
              </a:cxn>
              <a:cxn ang="f23348">
                <a:pos x="f31227" y="f31188"/>
              </a:cxn>
              <a:cxn ang="f23348">
                <a:pos x="f31246" y="f31188"/>
              </a:cxn>
              <a:cxn ang="f23348">
                <a:pos x="f31247" y="f31190"/>
              </a:cxn>
              <a:cxn ang="f23348">
                <a:pos x="f31248" y="f31190"/>
              </a:cxn>
              <a:cxn ang="f23348">
                <a:pos x="f31249" y="f31188"/>
              </a:cxn>
              <a:cxn ang="f23348">
                <a:pos x="f31246" y="f31188"/>
              </a:cxn>
              <a:cxn ang="f23348">
                <a:pos x="f31250" y="f31188"/>
              </a:cxn>
              <a:cxn ang="f23348">
                <a:pos x="f31251" y="f31252"/>
              </a:cxn>
              <a:cxn ang="f23348">
                <a:pos x="f31253" y="f31190"/>
              </a:cxn>
              <a:cxn ang="f23348">
                <a:pos x="f31254" y="f31190"/>
              </a:cxn>
              <a:cxn ang="f23348">
                <a:pos x="f30790" y="f31255"/>
              </a:cxn>
              <a:cxn ang="f23348">
                <a:pos x="f31256" y="f31252"/>
              </a:cxn>
              <a:cxn ang="f23348">
                <a:pos x="f31257" y="f31258"/>
              </a:cxn>
              <a:cxn ang="f23348">
                <a:pos x="f31259" y="f31241"/>
              </a:cxn>
              <a:cxn ang="f23348">
                <a:pos x="f31260" y="f31233"/>
              </a:cxn>
              <a:cxn ang="f23348">
                <a:pos x="f29195" y="f31190"/>
              </a:cxn>
              <a:cxn ang="f23348">
                <a:pos x="f31261" y="f31190"/>
              </a:cxn>
              <a:cxn ang="f23348">
                <a:pos x="f31262" y="f31263"/>
              </a:cxn>
              <a:cxn ang="f23348">
                <a:pos x="f31264" y="f31265"/>
              </a:cxn>
              <a:cxn ang="f23348">
                <a:pos x="f31266" y="f31188"/>
              </a:cxn>
              <a:cxn ang="f23348">
                <a:pos x="f31250" y="f31188"/>
              </a:cxn>
              <a:cxn ang="f23348">
                <a:pos x="f31267" y="f31188"/>
              </a:cxn>
              <a:cxn ang="f23348">
                <a:pos x="f31268" y="f31190"/>
              </a:cxn>
              <a:cxn ang="f23348">
                <a:pos x="f31269" y="f31190"/>
              </a:cxn>
              <a:cxn ang="f23348">
                <a:pos x="f31270" y="f31188"/>
              </a:cxn>
              <a:cxn ang="f23348">
                <a:pos x="f31267" y="f31188"/>
              </a:cxn>
              <a:cxn ang="f23348">
                <a:pos x="f31271" y="f31188"/>
              </a:cxn>
              <a:cxn ang="f23348">
                <a:pos x="f31272" y="f31190"/>
              </a:cxn>
              <a:cxn ang="f23348">
                <a:pos x="f31273" y="f31190"/>
              </a:cxn>
              <a:cxn ang="f23348">
                <a:pos x="f31274" y="f31188"/>
              </a:cxn>
              <a:cxn ang="f23348">
                <a:pos x="f31271" y="f31188"/>
              </a:cxn>
              <a:cxn ang="f23348">
                <a:pos x="f31275" y="f31276"/>
              </a:cxn>
              <a:cxn ang="f23348">
                <a:pos x="f31277" y="f31278"/>
              </a:cxn>
              <a:cxn ang="f23348">
                <a:pos x="f31279" y="f31278"/>
              </a:cxn>
              <a:cxn ang="f23348">
                <a:pos x="f31280" y="f31276"/>
              </a:cxn>
              <a:cxn ang="f23348">
                <a:pos x="f31275" y="f31276"/>
              </a:cxn>
              <a:cxn ang="f23348">
                <a:pos x="f31281" y="f31276"/>
              </a:cxn>
              <a:cxn ang="f23348">
                <a:pos x="f31282" y="f31278"/>
              </a:cxn>
              <a:cxn ang="f23348">
                <a:pos x="f31283" y="f31278"/>
              </a:cxn>
              <a:cxn ang="f23348">
                <a:pos x="f31284" y="f31276"/>
              </a:cxn>
              <a:cxn ang="f23348">
                <a:pos x="f31281" y="f31276"/>
              </a:cxn>
              <a:cxn ang="f23348">
                <a:pos x="f31285" y="f31276"/>
              </a:cxn>
              <a:cxn ang="f23348">
                <a:pos x="f31286" y="f31278"/>
              </a:cxn>
              <a:cxn ang="f23348">
                <a:pos x="f31287" y="f31278"/>
              </a:cxn>
              <a:cxn ang="f23348">
                <a:pos x="f31288" y="f31276"/>
              </a:cxn>
              <a:cxn ang="f23348">
                <a:pos x="f31285" y="f31276"/>
              </a:cxn>
              <a:cxn ang="f23348">
                <a:pos x="f31289" y="f31276"/>
              </a:cxn>
              <a:cxn ang="f23348">
                <a:pos x="f31290" y="f31278"/>
              </a:cxn>
              <a:cxn ang="f23348">
                <a:pos x="f31291" y="f31278"/>
              </a:cxn>
              <a:cxn ang="f23348">
                <a:pos x="f31292" y="f31276"/>
              </a:cxn>
              <a:cxn ang="f23348">
                <a:pos x="f31289" y="f31276"/>
              </a:cxn>
              <a:cxn ang="f23348">
                <a:pos x="f31293" y="f31276"/>
              </a:cxn>
              <a:cxn ang="f23348">
                <a:pos x="f31294" y="f31278"/>
              </a:cxn>
              <a:cxn ang="f23348">
                <a:pos x="f31295" y="f31278"/>
              </a:cxn>
              <a:cxn ang="f23348">
                <a:pos x="f31296" y="f31276"/>
              </a:cxn>
              <a:cxn ang="f23348">
                <a:pos x="f31293" y="f31276"/>
              </a:cxn>
              <a:cxn ang="f23348">
                <a:pos x="f28393" y="f31276"/>
              </a:cxn>
              <a:cxn ang="f23348">
                <a:pos x="f28393" y="f31278"/>
              </a:cxn>
              <a:cxn ang="f23348">
                <a:pos x="f30913" y="f31278"/>
              </a:cxn>
              <a:cxn ang="f23348">
                <a:pos x="f30913" y="f31276"/>
              </a:cxn>
              <a:cxn ang="f23348">
                <a:pos x="f28393" y="f31276"/>
              </a:cxn>
              <a:cxn ang="f23348">
                <a:pos x="f31297" y="f31276"/>
              </a:cxn>
              <a:cxn ang="f23348">
                <a:pos x="f31298" y="f31299"/>
              </a:cxn>
              <a:cxn ang="f23348">
                <a:pos x="f31300" y="f31278"/>
              </a:cxn>
              <a:cxn ang="f23348">
                <a:pos x="f31135" y="f31278"/>
              </a:cxn>
              <a:cxn ang="f23348">
                <a:pos x="f31301" y="f31276"/>
              </a:cxn>
              <a:cxn ang="f23348">
                <a:pos x="f31297" y="f31276"/>
              </a:cxn>
              <a:cxn ang="f23348">
                <a:pos x="f31302" y="f31276"/>
              </a:cxn>
              <a:cxn ang="f23348">
                <a:pos x="f31303" y="f31278"/>
              </a:cxn>
              <a:cxn ang="f23348">
                <a:pos x="f31304" y="f31278"/>
              </a:cxn>
              <a:cxn ang="f23348">
                <a:pos x="f31305" y="f31276"/>
              </a:cxn>
              <a:cxn ang="f23348">
                <a:pos x="f31302" y="f31276"/>
              </a:cxn>
              <a:cxn ang="f23348">
                <a:pos x="f31306" y="f31276"/>
              </a:cxn>
              <a:cxn ang="f23348">
                <a:pos x="f31307" y="f31308"/>
              </a:cxn>
              <a:cxn ang="f23348">
                <a:pos x="f31309" y="f31278"/>
              </a:cxn>
              <a:cxn ang="f23348">
                <a:pos x="f31310" y="f31278"/>
              </a:cxn>
              <a:cxn ang="f23348">
                <a:pos x="f31311" y="f31312"/>
              </a:cxn>
              <a:cxn ang="f23348">
                <a:pos x="f31313" y="f31314"/>
              </a:cxn>
              <a:cxn ang="f23348">
                <a:pos x="f31315" y="f31276"/>
              </a:cxn>
              <a:cxn ang="f23348">
                <a:pos x="f31316" y="f31276"/>
              </a:cxn>
              <a:cxn ang="f23348">
                <a:pos x="f31317" y="f31318"/>
              </a:cxn>
              <a:cxn ang="f23348">
                <a:pos x="f31319" y="f31320"/>
              </a:cxn>
              <a:cxn ang="f23348">
                <a:pos x="f31321" y="f31276"/>
              </a:cxn>
              <a:cxn ang="f23348">
                <a:pos x="f31306" y="f31276"/>
              </a:cxn>
              <a:cxn ang="f23348">
                <a:pos x="f31322" y="f31276"/>
              </a:cxn>
              <a:cxn ang="f23348">
                <a:pos x="f31323" y="f31318"/>
              </a:cxn>
              <a:cxn ang="f23348">
                <a:pos x="f31324" y="f31278"/>
              </a:cxn>
              <a:cxn ang="f23348">
                <a:pos x="f31325" y="f31278"/>
              </a:cxn>
              <a:cxn ang="f23348">
                <a:pos x="f31326" y="f31327"/>
              </a:cxn>
              <a:cxn ang="f23348">
                <a:pos x="f31328" y="f31276"/>
              </a:cxn>
              <a:cxn ang="f23348">
                <a:pos x="f31322" y="f31276"/>
              </a:cxn>
              <a:cxn ang="f23348">
                <a:pos x="f31329" y="f31276"/>
              </a:cxn>
              <a:cxn ang="f23348">
                <a:pos x="f31330" y="f31331"/>
              </a:cxn>
              <a:cxn ang="f23348">
                <a:pos x="f31332" y="f31278"/>
              </a:cxn>
              <a:cxn ang="f23348">
                <a:pos x="f31333" y="f31278"/>
              </a:cxn>
              <a:cxn ang="f23348">
                <a:pos x="f31334" y="f31276"/>
              </a:cxn>
              <a:cxn ang="f23348">
                <a:pos x="f31335" y="f31276"/>
              </a:cxn>
              <a:cxn ang="f23348">
                <a:pos x="f29028" y="f31336"/>
              </a:cxn>
              <a:cxn ang="f23348">
                <a:pos x="f31337" y="f31276"/>
              </a:cxn>
              <a:cxn ang="f23348">
                <a:pos x="f31329" y="f31276"/>
              </a:cxn>
              <a:cxn ang="f23348">
                <a:pos x="f31338" y="f31276"/>
              </a:cxn>
              <a:cxn ang="f23348">
                <a:pos x="f31339" y="f31340"/>
              </a:cxn>
              <a:cxn ang="f23348">
                <a:pos x="f31341" y="f31342"/>
              </a:cxn>
              <a:cxn ang="f23348">
                <a:pos x="f31343" y="f31344"/>
              </a:cxn>
              <a:cxn ang="f23348">
                <a:pos x="f31345" y="f31278"/>
              </a:cxn>
              <a:cxn ang="f23348">
                <a:pos x="f31346" y="f31278"/>
              </a:cxn>
              <a:cxn ang="f23348">
                <a:pos x="f31347" y="f31348"/>
              </a:cxn>
              <a:cxn ang="f23348">
                <a:pos x="f31349" y="f31276"/>
              </a:cxn>
              <a:cxn ang="f23348">
                <a:pos x="f31338" y="f31276"/>
              </a:cxn>
              <a:cxn ang="f23348">
                <a:pos x="f31350" y="f31276"/>
              </a:cxn>
              <a:cxn ang="f23348">
                <a:pos x="f31351" y="f31278"/>
              </a:cxn>
              <a:cxn ang="f23348">
                <a:pos x="f31352" y="f31278"/>
              </a:cxn>
              <a:cxn ang="f23348">
                <a:pos x="f31353" y="f31276"/>
              </a:cxn>
              <a:cxn ang="f23348">
                <a:pos x="f31350" y="f31276"/>
              </a:cxn>
              <a:cxn ang="f23348">
                <a:pos x="f31354" y="f31276"/>
              </a:cxn>
              <a:cxn ang="f23348">
                <a:pos x="f31355" y="f31278"/>
              </a:cxn>
              <a:cxn ang="f23348">
                <a:pos x="f31356" y="f31278"/>
              </a:cxn>
              <a:cxn ang="f23348">
                <a:pos x="f31357" y="f31276"/>
              </a:cxn>
              <a:cxn ang="f23348">
                <a:pos x="f31354" y="f31276"/>
              </a:cxn>
              <a:cxn ang="f23348">
                <a:pos x="f31358" y="f31359"/>
              </a:cxn>
              <a:cxn ang="f23348">
                <a:pos x="f31360" y="f31361"/>
              </a:cxn>
              <a:cxn ang="f23348">
                <a:pos x="f31362" y="f31361"/>
              </a:cxn>
              <a:cxn ang="f23348">
                <a:pos x="f31363" y="f31359"/>
              </a:cxn>
              <a:cxn ang="f23348">
                <a:pos x="f31358" y="f31359"/>
              </a:cxn>
              <a:cxn ang="f23348">
                <a:pos x="f31364" y="f31359"/>
              </a:cxn>
              <a:cxn ang="f23348">
                <a:pos x="f31365" y="f31361"/>
              </a:cxn>
              <a:cxn ang="f23348">
                <a:pos x="f30558" y="f31361"/>
              </a:cxn>
              <a:cxn ang="f23348">
                <a:pos x="f31366" y="f31359"/>
              </a:cxn>
              <a:cxn ang="f23348">
                <a:pos x="f31364" y="f31359"/>
              </a:cxn>
              <a:cxn ang="f23348">
                <a:pos x="f31367" y="f31359"/>
              </a:cxn>
              <a:cxn ang="f23348">
                <a:pos x="f31368" y="f31361"/>
              </a:cxn>
              <a:cxn ang="f23348">
                <a:pos x="f31369" y="f31361"/>
              </a:cxn>
              <a:cxn ang="f23348">
                <a:pos x="f31370" y="f31359"/>
              </a:cxn>
              <a:cxn ang="f23348">
                <a:pos x="f31367" y="f31359"/>
              </a:cxn>
              <a:cxn ang="f23348">
                <a:pos x="f31371" y="f31359"/>
              </a:cxn>
              <a:cxn ang="f23348">
                <a:pos x="f31372" y="f31361"/>
              </a:cxn>
              <a:cxn ang="f23348">
                <a:pos x="f31373" y="f31361"/>
              </a:cxn>
              <a:cxn ang="f23348">
                <a:pos x="f31374" y="f31359"/>
              </a:cxn>
              <a:cxn ang="f23348">
                <a:pos x="f31371" y="f31359"/>
              </a:cxn>
              <a:cxn ang="f23348">
                <a:pos x="f31375" y="f31359"/>
              </a:cxn>
              <a:cxn ang="f23348">
                <a:pos x="f31376" y="f31377"/>
              </a:cxn>
              <a:cxn ang="f23348">
                <a:pos x="f31378" y="f31379"/>
              </a:cxn>
              <a:cxn ang="f23348">
                <a:pos x="f31380" y="f31361"/>
              </a:cxn>
              <a:cxn ang="f23348">
                <a:pos x="f31381" y="f31361"/>
              </a:cxn>
              <a:cxn ang="f23348">
                <a:pos x="f31382" y="f31359"/>
              </a:cxn>
              <a:cxn ang="f23348">
                <a:pos x="f31375" y="f31359"/>
              </a:cxn>
              <a:cxn ang="f23348">
                <a:pos x="f28393" y="f31359"/>
              </a:cxn>
              <a:cxn ang="f23348">
                <a:pos x="f28393" y="f31361"/>
              </a:cxn>
              <a:cxn ang="f23348">
                <a:pos x="f30913" y="f31361"/>
              </a:cxn>
              <a:cxn ang="f23348">
                <a:pos x="f30913" y="f31359"/>
              </a:cxn>
              <a:cxn ang="f23348">
                <a:pos x="f28393" y="f31359"/>
              </a:cxn>
              <a:cxn ang="f23348">
                <a:pos x="f31383" y="f31359"/>
              </a:cxn>
              <a:cxn ang="f23348">
                <a:pos x="f31384" y="f31361"/>
              </a:cxn>
              <a:cxn ang="f23348">
                <a:pos x="f31385" y="f31361"/>
              </a:cxn>
              <a:cxn ang="f23348">
                <a:pos x="f31386" y="f31377"/>
              </a:cxn>
              <a:cxn ang="f23348">
                <a:pos x="f31387" y="f31359"/>
              </a:cxn>
              <a:cxn ang="f23348">
                <a:pos x="f31383" y="f31359"/>
              </a:cxn>
              <a:cxn ang="f23348">
                <a:pos x="f31388" y="f31359"/>
              </a:cxn>
              <a:cxn ang="f23348">
                <a:pos x="f30585" y="f31361"/>
              </a:cxn>
              <a:cxn ang="f23348">
                <a:pos x="f31389" y="f31361"/>
              </a:cxn>
              <a:cxn ang="f23348">
                <a:pos x="f31390" y="f31359"/>
              </a:cxn>
              <a:cxn ang="f23348">
                <a:pos x="f31388" y="f31359"/>
              </a:cxn>
              <a:cxn ang="f23348">
                <a:pos x="f31391" y="f31359"/>
              </a:cxn>
              <a:cxn ang="f23348">
                <a:pos x="f31392" y="f31393"/>
              </a:cxn>
              <a:cxn ang="f23348">
                <a:pos x="f31394" y="f31395"/>
              </a:cxn>
              <a:cxn ang="f23348">
                <a:pos x="f31396" y="f31397"/>
              </a:cxn>
              <a:cxn ang="f23348">
                <a:pos x="f31398" y="f31361"/>
              </a:cxn>
              <a:cxn ang="f23348">
                <a:pos x="f31399" y="f31361"/>
              </a:cxn>
              <a:cxn ang="f23348">
                <a:pos x="f31400" y="f31401"/>
              </a:cxn>
              <a:cxn ang="f23348">
                <a:pos x="f31402" y="f31359"/>
              </a:cxn>
              <a:cxn ang="f23348">
                <a:pos x="f31391" y="f31359"/>
              </a:cxn>
              <a:cxn ang="f23348">
                <a:pos x="f31403" y="f31359"/>
              </a:cxn>
              <a:cxn ang="f23348">
                <a:pos x="f31404" y="f31405"/>
              </a:cxn>
              <a:cxn ang="f23348">
                <a:pos x="f31406" y="f31359"/>
              </a:cxn>
              <a:cxn ang="f23348">
                <a:pos x="f31403" y="f31359"/>
              </a:cxn>
              <a:cxn ang="f23348">
                <a:pos x="f31407" y="f31359"/>
              </a:cxn>
              <a:cxn ang="f23348">
                <a:pos x="f31408" y="f31409"/>
              </a:cxn>
              <a:cxn ang="f23348">
                <a:pos x="f31410" y="f31359"/>
              </a:cxn>
              <a:cxn ang="f23348">
                <a:pos x="f31407" y="f31359"/>
              </a:cxn>
              <a:cxn ang="f23348">
                <a:pos x="f31411" y="f31359"/>
              </a:cxn>
              <a:cxn ang="f23348">
                <a:pos x="f31412" y="f31413"/>
              </a:cxn>
              <a:cxn ang="f23348">
                <a:pos x="f31414" y="f31361"/>
              </a:cxn>
              <a:cxn ang="f23348">
                <a:pos x="f31415" y="f31361"/>
              </a:cxn>
              <a:cxn ang="f23348">
                <a:pos x="f31416" y="f31417"/>
              </a:cxn>
              <a:cxn ang="f23348">
                <a:pos x="f31418" y="f31419"/>
              </a:cxn>
              <a:cxn ang="f23348">
                <a:pos x="f29740" y="f31359"/>
              </a:cxn>
              <a:cxn ang="f23348">
                <a:pos x="f31411" y="f31359"/>
              </a:cxn>
              <a:cxn ang="f23348">
                <a:pos x="f31420" y="f31359"/>
              </a:cxn>
              <a:cxn ang="f23348">
                <a:pos x="f31421" y="f31361"/>
              </a:cxn>
              <a:cxn ang="f23348">
                <a:pos x="f31422" y="f31361"/>
              </a:cxn>
              <a:cxn ang="f23348">
                <a:pos x="f31423" y="f31424"/>
              </a:cxn>
              <a:cxn ang="f23348">
                <a:pos x="f31425" y="f31359"/>
              </a:cxn>
              <a:cxn ang="f23348">
                <a:pos x="f31420" y="f31359"/>
              </a:cxn>
              <a:cxn ang="f23348">
                <a:pos x="f31426" y="f31359"/>
              </a:cxn>
              <a:cxn ang="f23348">
                <a:pos x="f31427" y="f31361"/>
              </a:cxn>
              <a:cxn ang="f23348">
                <a:pos x="f31428" y="f31361"/>
              </a:cxn>
              <a:cxn ang="f23348">
                <a:pos x="f31429" y="f31430"/>
              </a:cxn>
              <a:cxn ang="f23348">
                <a:pos x="f31431" y="f31359"/>
              </a:cxn>
              <a:cxn ang="f23348">
                <a:pos x="f31426" y="f31359"/>
              </a:cxn>
              <a:cxn ang="f23348">
                <a:pos x="f31432" y="f31359"/>
              </a:cxn>
              <a:cxn ang="f23348">
                <a:pos x="f31433" y="f31361"/>
              </a:cxn>
              <a:cxn ang="f23348">
                <a:pos x="f31434" y="f31361"/>
              </a:cxn>
              <a:cxn ang="f23348">
                <a:pos x="f31435" y="f31359"/>
              </a:cxn>
              <a:cxn ang="f23348">
                <a:pos x="f31432" y="f31359"/>
              </a:cxn>
              <a:cxn ang="f23348">
                <a:pos x="f31436" y="f31359"/>
              </a:cxn>
              <a:cxn ang="f23348">
                <a:pos x="f31437" y="f31361"/>
              </a:cxn>
              <a:cxn ang="f23348">
                <a:pos x="f31438" y="f31361"/>
              </a:cxn>
              <a:cxn ang="f23348">
                <a:pos x="f31439" y="f31359"/>
              </a:cxn>
              <a:cxn ang="f23348">
                <a:pos x="f31436" y="f31359"/>
              </a:cxn>
              <a:cxn ang="f23348">
                <a:pos x="f31440" y="f31441"/>
              </a:cxn>
              <a:cxn ang="f23348">
                <a:pos x="f31442" y="f31361"/>
              </a:cxn>
              <a:cxn ang="f23348">
                <a:pos x="f31443" y="f31361"/>
              </a:cxn>
              <a:cxn ang="f23348">
                <a:pos x="f31440" y="f31441"/>
              </a:cxn>
              <a:cxn ang="f23348">
                <a:pos x="f31444" y="f31445"/>
              </a:cxn>
              <a:cxn ang="f23348">
                <a:pos x="f29264" y="f31361"/>
              </a:cxn>
              <a:cxn ang="f23348">
                <a:pos x="f31246" y="f31361"/>
              </a:cxn>
              <a:cxn ang="f23348">
                <a:pos x="f31444" y="f31445"/>
              </a:cxn>
              <a:cxn ang="f23348">
                <a:pos x="f31446" y="f31447"/>
              </a:cxn>
              <a:cxn ang="f23348">
                <a:pos x="f31448" y="f31449"/>
              </a:cxn>
              <a:cxn ang="f23348">
                <a:pos x="f31450" y="f31449"/>
              </a:cxn>
              <a:cxn ang="f23348">
                <a:pos x="f31451" y="f31447"/>
              </a:cxn>
              <a:cxn ang="f23348">
                <a:pos x="f31446" y="f31447"/>
              </a:cxn>
              <a:cxn ang="f23348">
                <a:pos x="f31452" y="f31447"/>
              </a:cxn>
              <a:cxn ang="f23348">
                <a:pos x="f31453" y="f31449"/>
              </a:cxn>
              <a:cxn ang="f23348">
                <a:pos x="f31454" y="f31449"/>
              </a:cxn>
              <a:cxn ang="f23348">
                <a:pos x="f31455" y="f31447"/>
              </a:cxn>
              <a:cxn ang="f23348">
                <a:pos x="f31452" y="f31447"/>
              </a:cxn>
              <a:cxn ang="f23348">
                <a:pos x="f31456" y="f31447"/>
              </a:cxn>
              <a:cxn ang="f23348">
                <a:pos x="f31457" y="f31449"/>
              </a:cxn>
              <a:cxn ang="f23348">
                <a:pos x="f31458" y="f31449"/>
              </a:cxn>
              <a:cxn ang="f23348">
                <a:pos x="f31459" y="f31447"/>
              </a:cxn>
              <a:cxn ang="f23348">
                <a:pos x="f31456" y="f31447"/>
              </a:cxn>
              <a:cxn ang="f23348">
                <a:pos x="f31460" y="f31447"/>
              </a:cxn>
              <a:cxn ang="f23348">
                <a:pos x="f31461" y="f31449"/>
              </a:cxn>
              <a:cxn ang="f23348">
                <a:pos x="f31462" y="f31449"/>
              </a:cxn>
              <a:cxn ang="f23348">
                <a:pos x="f31463" y="f31447"/>
              </a:cxn>
              <a:cxn ang="f23348">
                <a:pos x="f31460" y="f31447"/>
              </a:cxn>
              <a:cxn ang="f23348">
                <a:pos x="f31464" y="f31447"/>
              </a:cxn>
              <a:cxn ang="f23348">
                <a:pos x="f31465" y="f31466"/>
              </a:cxn>
              <a:cxn ang="f23348">
                <a:pos x="f31467" y="f31449"/>
              </a:cxn>
              <a:cxn ang="f23348">
                <a:pos x="f31468" y="f31449"/>
              </a:cxn>
              <a:cxn ang="f23348">
                <a:pos x="f31469" y="f31447"/>
              </a:cxn>
              <a:cxn ang="f23348">
                <a:pos x="f31464" y="f31447"/>
              </a:cxn>
              <a:cxn ang="f23348">
                <a:pos x="f28393" y="f31447"/>
              </a:cxn>
              <a:cxn ang="f23348">
                <a:pos x="f28393" y="f31449"/>
              </a:cxn>
              <a:cxn ang="f23348">
                <a:pos x="f30913" y="f31449"/>
              </a:cxn>
              <a:cxn ang="f23348">
                <a:pos x="f30913" y="f31447"/>
              </a:cxn>
              <a:cxn ang="f23348">
                <a:pos x="f28393" y="f31447"/>
              </a:cxn>
              <a:cxn ang="f23348">
                <a:pos x="f31470" y="f31447"/>
              </a:cxn>
              <a:cxn ang="f23348">
                <a:pos x="f29458" y="f31471"/>
              </a:cxn>
              <a:cxn ang="f23348">
                <a:pos x="f31472" y="f31449"/>
              </a:cxn>
              <a:cxn ang="f23348">
                <a:pos x="f31473" y="f31449"/>
              </a:cxn>
              <a:cxn ang="f23348">
                <a:pos x="f31473" y="f31447"/>
              </a:cxn>
              <a:cxn ang="f23348">
                <a:pos x="f31470" y="f31447"/>
              </a:cxn>
              <a:cxn ang="f23348">
                <a:pos x="f31474" y="f31447"/>
              </a:cxn>
              <a:cxn ang="f23348">
                <a:pos x="f31475" y="f31476"/>
              </a:cxn>
              <a:cxn ang="f23348">
                <a:pos x="f31477" y="f31449"/>
              </a:cxn>
              <a:cxn ang="f23348">
                <a:pos x="f31478" y="f31449"/>
              </a:cxn>
              <a:cxn ang="f23348">
                <a:pos x="f31479" y="f31447"/>
              </a:cxn>
              <a:cxn ang="f23348">
                <a:pos x="f31474" y="f31447"/>
              </a:cxn>
              <a:cxn ang="f23348">
                <a:pos x="f31480" y="f31447"/>
              </a:cxn>
              <a:cxn ang="f23348">
                <a:pos x="f31481" y="f31449"/>
              </a:cxn>
              <a:cxn ang="f23348">
                <a:pos x="f30508" y="f31449"/>
              </a:cxn>
              <a:cxn ang="f23348">
                <a:pos x="f31482" y="f31447"/>
              </a:cxn>
              <a:cxn ang="f23348">
                <a:pos x="f31480" y="f31447"/>
              </a:cxn>
              <a:cxn ang="f23348">
                <a:pos x="f31483" y="f31447"/>
              </a:cxn>
              <a:cxn ang="f23348">
                <a:pos x="f31484" y="f31449"/>
              </a:cxn>
              <a:cxn ang="f23348">
                <a:pos x="f31485" y="f31449"/>
              </a:cxn>
              <a:cxn ang="f23348">
                <a:pos x="f31486" y="f31447"/>
              </a:cxn>
              <a:cxn ang="f23348">
                <a:pos x="f31483" y="f31447"/>
              </a:cxn>
              <a:cxn ang="f23348">
                <a:pos x="f31487" y="f31447"/>
              </a:cxn>
              <a:cxn ang="f23348">
                <a:pos x="f31488" y="f31489"/>
              </a:cxn>
              <a:cxn ang="f23348">
                <a:pos x="f31490" y="f31447"/>
              </a:cxn>
              <a:cxn ang="f23348">
                <a:pos x="f31487" y="f31447"/>
              </a:cxn>
              <a:cxn ang="f23348">
                <a:pos x="f31491" y="f31447"/>
              </a:cxn>
              <a:cxn ang="f23348">
                <a:pos x="f31492" y="f31493"/>
              </a:cxn>
              <a:cxn ang="f23348">
                <a:pos x="f31494" y="f31447"/>
              </a:cxn>
              <a:cxn ang="f23348">
                <a:pos x="f31491" y="f31447"/>
              </a:cxn>
              <a:cxn ang="f23348">
                <a:pos x="f31495" y="f31447"/>
              </a:cxn>
              <a:cxn ang="f23348">
                <a:pos x="f31496" y="f31497"/>
              </a:cxn>
              <a:cxn ang="f23348">
                <a:pos x="f31498" y="f31449"/>
              </a:cxn>
              <a:cxn ang="f23348">
                <a:pos x="f31499" y="f31449"/>
              </a:cxn>
              <a:cxn ang="f23348">
                <a:pos x="f31500" y="f31501"/>
              </a:cxn>
              <a:cxn ang="f23348">
                <a:pos x="f31502" y="f31447"/>
              </a:cxn>
              <a:cxn ang="f23348">
                <a:pos x="f31495" y="f31447"/>
              </a:cxn>
              <a:cxn ang="f23348">
                <a:pos x="f31503" y="f31447"/>
              </a:cxn>
              <a:cxn ang="f23348">
                <a:pos x="f31504" y="f31449"/>
              </a:cxn>
              <a:cxn ang="f23348">
                <a:pos x="f31505" y="f31449"/>
              </a:cxn>
              <a:cxn ang="f23348">
                <a:pos x="f31506" y="f31447"/>
              </a:cxn>
              <a:cxn ang="f23348">
                <a:pos x="f31503" y="f31447"/>
              </a:cxn>
              <a:cxn ang="f23348">
                <a:pos x="f31507" y="f31447"/>
              </a:cxn>
              <a:cxn ang="f23348">
                <a:pos x="f31508" y="f31497"/>
              </a:cxn>
              <a:cxn ang="f23348">
                <a:pos x="f31509" y="f31510"/>
              </a:cxn>
              <a:cxn ang="f23348">
                <a:pos x="f31511" y="f31449"/>
              </a:cxn>
              <a:cxn ang="f23348">
                <a:pos x="f31512" y="f31449"/>
              </a:cxn>
              <a:cxn ang="f23348">
                <a:pos x="f31513" y="f31514"/>
              </a:cxn>
              <a:cxn ang="f23348">
                <a:pos x="f31515" y="f31447"/>
              </a:cxn>
              <a:cxn ang="f23348">
                <a:pos x="f31507" y="f31447"/>
              </a:cxn>
              <a:cxn ang="f23348">
                <a:pos x="f31516" y="f31447"/>
              </a:cxn>
              <a:cxn ang="f23348">
                <a:pos x="f31517" y="f31518"/>
              </a:cxn>
              <a:cxn ang="f23348">
                <a:pos x="f31519" y="f31518"/>
              </a:cxn>
              <a:cxn ang="f23348">
                <a:pos x="f31520" y="f31521"/>
              </a:cxn>
              <a:cxn ang="f23348">
                <a:pos x="f31522" y="f31523"/>
              </a:cxn>
              <a:cxn ang="f23348">
                <a:pos x="f31524" y="f31525"/>
              </a:cxn>
              <a:cxn ang="f23348">
                <a:pos x="f31524" y="f31526"/>
              </a:cxn>
              <a:cxn ang="f23348">
                <a:pos x="f31524" y="f31447"/>
              </a:cxn>
              <a:cxn ang="f23348">
                <a:pos x="f31516" y="f31447"/>
              </a:cxn>
              <a:cxn ang="f23348">
                <a:pos x="f31527" y="f31447"/>
              </a:cxn>
              <a:cxn ang="f23348">
                <a:pos x="f31528" y="f31449"/>
              </a:cxn>
              <a:cxn ang="f23348">
                <a:pos x="f31529" y="f31449"/>
              </a:cxn>
              <a:cxn ang="f23348">
                <a:pos x="f31530" y="f31447"/>
              </a:cxn>
              <a:cxn ang="f23348">
                <a:pos x="f31527" y="f31447"/>
              </a:cxn>
              <a:cxn ang="f23348">
                <a:pos x="f31531" y="f31447"/>
              </a:cxn>
              <a:cxn ang="f23348">
                <a:pos x="f31532" y="f31449"/>
              </a:cxn>
              <a:cxn ang="f23348">
                <a:pos x="f31533" y="f31449"/>
              </a:cxn>
              <a:cxn ang="f23348">
                <a:pos x="f31534" y="f31447"/>
              </a:cxn>
              <a:cxn ang="f23348">
                <a:pos x="f31531" y="f31447"/>
              </a:cxn>
              <a:cxn ang="f23348">
                <a:pos x="f31535" y="f31536"/>
              </a:cxn>
              <a:cxn ang="f23348">
                <a:pos x="f31537" y="f31538"/>
              </a:cxn>
              <a:cxn ang="f23348">
                <a:pos x="f31539" y="f31538"/>
              </a:cxn>
              <a:cxn ang="f23348">
                <a:pos x="f31540" y="f31536"/>
              </a:cxn>
              <a:cxn ang="f23348">
                <a:pos x="f31535" y="f31536"/>
              </a:cxn>
              <a:cxn ang="f23348">
                <a:pos x="f31541" y="f31536"/>
              </a:cxn>
              <a:cxn ang="f23348">
                <a:pos x="f31542" y="f31538"/>
              </a:cxn>
              <a:cxn ang="f23348">
                <a:pos x="f31543" y="f31538"/>
              </a:cxn>
              <a:cxn ang="f23348">
                <a:pos x="f31544" y="f31536"/>
              </a:cxn>
              <a:cxn ang="f23348">
                <a:pos x="f31541" y="f31536"/>
              </a:cxn>
              <a:cxn ang="f23348">
                <a:pos x="f31545" y="f31536"/>
              </a:cxn>
              <a:cxn ang="f23348">
                <a:pos x="f31546" y="f31538"/>
              </a:cxn>
              <a:cxn ang="f23348">
                <a:pos x="f31547" y="f31538"/>
              </a:cxn>
              <a:cxn ang="f23348">
                <a:pos x="f31548" y="f31536"/>
              </a:cxn>
              <a:cxn ang="f23348">
                <a:pos x="f31545" y="f31536"/>
              </a:cxn>
              <a:cxn ang="f23348">
                <a:pos x="f31549" y="f31536"/>
              </a:cxn>
              <a:cxn ang="f23348">
                <a:pos x="f31550" y="f31538"/>
              </a:cxn>
              <a:cxn ang="f23348">
                <a:pos x="f31551" y="f31538"/>
              </a:cxn>
              <a:cxn ang="f23348">
                <a:pos x="f31552" y="f31536"/>
              </a:cxn>
              <a:cxn ang="f23348">
                <a:pos x="f31549" y="f31536"/>
              </a:cxn>
              <a:cxn ang="f23348">
                <a:pos x="f31553" y="f31536"/>
              </a:cxn>
              <a:cxn ang="f23348">
                <a:pos x="f31554" y="f31538"/>
              </a:cxn>
              <a:cxn ang="f23348">
                <a:pos x="f31555" y="f31538"/>
              </a:cxn>
              <a:cxn ang="f23348">
                <a:pos x="f31556" y="f31536"/>
              </a:cxn>
              <a:cxn ang="f23348">
                <a:pos x="f31553" y="f31536"/>
              </a:cxn>
              <a:cxn ang="f23348">
                <a:pos x="f28393" y="f31536"/>
              </a:cxn>
              <a:cxn ang="f23348">
                <a:pos x="f28393" y="f31538"/>
              </a:cxn>
              <a:cxn ang="f23348">
                <a:pos x="f30913" y="f31538"/>
              </a:cxn>
              <a:cxn ang="f23348">
                <a:pos x="f30913" y="f31536"/>
              </a:cxn>
              <a:cxn ang="f23348">
                <a:pos x="f28393" y="f31536"/>
              </a:cxn>
              <a:cxn ang="f23348">
                <a:pos x="f31557" y="f31536"/>
              </a:cxn>
              <a:cxn ang="f23348">
                <a:pos x="f31558" y="f31538"/>
              </a:cxn>
              <a:cxn ang="f23348">
                <a:pos x="f31473" y="f31538"/>
              </a:cxn>
              <a:cxn ang="f23348">
                <a:pos x="f31473" y="f31536"/>
              </a:cxn>
              <a:cxn ang="f23348">
                <a:pos x="f31557" y="f31536"/>
              </a:cxn>
              <a:cxn ang="f23348">
                <a:pos x="f31559" y="f31536"/>
              </a:cxn>
              <a:cxn ang="f23348">
                <a:pos x="f31560" y="f31561"/>
              </a:cxn>
              <a:cxn ang="f23348">
                <a:pos x="f31562" y="f31538"/>
              </a:cxn>
              <a:cxn ang="f23348">
                <a:pos x="f31563" y="f31538"/>
              </a:cxn>
              <a:cxn ang="f23348">
                <a:pos x="f31564" y="f31536"/>
              </a:cxn>
              <a:cxn ang="f23348">
                <a:pos x="f31559" y="f31536"/>
              </a:cxn>
              <a:cxn ang="f23348">
                <a:pos x="f31565" y="f31536"/>
              </a:cxn>
              <a:cxn ang="f23348">
                <a:pos x="f31566" y="f31538"/>
              </a:cxn>
              <a:cxn ang="f23348">
                <a:pos x="f31567" y="f31538"/>
              </a:cxn>
              <a:cxn ang="f23348">
                <a:pos x="f31568" y="f31536"/>
              </a:cxn>
              <a:cxn ang="f23348">
                <a:pos x="f31565" y="f31536"/>
              </a:cxn>
              <a:cxn ang="f23348">
                <a:pos x="f31569" y="f31536"/>
              </a:cxn>
              <a:cxn ang="f23348">
                <a:pos x="f31570" y="f31538"/>
              </a:cxn>
              <a:cxn ang="f23348">
                <a:pos x="f31571" y="f31538"/>
              </a:cxn>
              <a:cxn ang="f23348">
                <a:pos x="f31572" y="f31536"/>
              </a:cxn>
              <a:cxn ang="f23348">
                <a:pos x="f31569" y="f31536"/>
              </a:cxn>
              <a:cxn ang="f23348">
                <a:pos x="f31573" y="f31536"/>
              </a:cxn>
              <a:cxn ang="f23348">
                <a:pos x="f31574" y="f31538"/>
              </a:cxn>
              <a:cxn ang="f23348">
                <a:pos x="f31575" y="f31538"/>
              </a:cxn>
              <a:cxn ang="f23348">
                <a:pos x="f31576" y="f31577"/>
              </a:cxn>
              <a:cxn ang="f23348">
                <a:pos x="f31578" y="f31536"/>
              </a:cxn>
              <a:cxn ang="f23348">
                <a:pos x="f31579" y="f31536"/>
              </a:cxn>
              <a:cxn ang="f23348">
                <a:pos x="f31580" y="f31581"/>
              </a:cxn>
              <a:cxn ang="f23348">
                <a:pos x="f31582" y="f31583"/>
              </a:cxn>
              <a:cxn ang="f23348">
                <a:pos x="f30530" y="f31536"/>
              </a:cxn>
              <a:cxn ang="f23348">
                <a:pos x="f31573" y="f31536"/>
              </a:cxn>
              <a:cxn ang="f23348">
                <a:pos x="f31584" y="f31536"/>
              </a:cxn>
              <a:cxn ang="f23348">
                <a:pos x="f31585" y="f31538"/>
              </a:cxn>
              <a:cxn ang="f23348">
                <a:pos x="f31586" y="f31538"/>
              </a:cxn>
              <a:cxn ang="f23348">
                <a:pos x="f31587" y="f31588"/>
              </a:cxn>
              <a:cxn ang="f23348">
                <a:pos x="f31589" y="f31590"/>
              </a:cxn>
              <a:cxn ang="f23348">
                <a:pos x="f31591" y="f31536"/>
              </a:cxn>
              <a:cxn ang="f23348">
                <a:pos x="f31584" y="f31536"/>
              </a:cxn>
              <a:cxn ang="f23348">
                <a:pos x="f31592" y="f31536"/>
              </a:cxn>
              <a:cxn ang="f23348">
                <a:pos x="f31593" y="f31538"/>
              </a:cxn>
              <a:cxn ang="f23348">
                <a:pos x="f31594" y="f31538"/>
              </a:cxn>
              <a:cxn ang="f23348">
                <a:pos x="f31595" y="f31536"/>
              </a:cxn>
              <a:cxn ang="f23348">
                <a:pos x="f31592" y="f31536"/>
              </a:cxn>
              <a:cxn ang="f23348">
                <a:pos x="f31596" y="f31536"/>
              </a:cxn>
              <a:cxn ang="f23348">
                <a:pos x="f31597" y="f31598"/>
              </a:cxn>
              <a:cxn ang="f23348">
                <a:pos x="f31599" y="f31538"/>
              </a:cxn>
              <a:cxn ang="f23348">
                <a:pos x="f31600" y="f31538"/>
              </a:cxn>
              <a:cxn ang="f23348">
                <a:pos x="f31601" y="f31602"/>
              </a:cxn>
              <a:cxn ang="f23348">
                <a:pos x="f31603" y="f31604"/>
              </a:cxn>
              <a:cxn ang="f23348">
                <a:pos x="f31605" y="f31536"/>
              </a:cxn>
              <a:cxn ang="f23348">
                <a:pos x="f31596" y="f31536"/>
              </a:cxn>
              <a:cxn ang="f23348">
                <a:pos x="f31606" y="f31536"/>
              </a:cxn>
              <a:cxn ang="f23348">
                <a:pos x="f31607" y="f31538"/>
              </a:cxn>
              <a:cxn ang="f23348">
                <a:pos x="f31608" y="f31538"/>
              </a:cxn>
              <a:cxn ang="f23348">
                <a:pos x="f31609" y="f31536"/>
              </a:cxn>
              <a:cxn ang="f23348">
                <a:pos x="f31606" y="f31536"/>
              </a:cxn>
              <a:cxn ang="f23348">
                <a:pos x="f31610" y="f31536"/>
              </a:cxn>
              <a:cxn ang="f23348">
                <a:pos x="f31611" y="f31538"/>
              </a:cxn>
              <a:cxn ang="f23348">
                <a:pos x="f31612" y="f31538"/>
              </a:cxn>
              <a:cxn ang="f23348">
                <a:pos x="f31613" y="f31536"/>
              </a:cxn>
              <a:cxn ang="f23348">
                <a:pos x="f31610" y="f31536"/>
              </a:cxn>
              <a:cxn ang="f23348">
                <a:pos x="f31614" y="f31615"/>
              </a:cxn>
              <a:cxn ang="f23348">
                <a:pos x="f31616" y="f31617"/>
              </a:cxn>
              <a:cxn ang="f23348">
                <a:pos x="f31618" y="f31617"/>
              </a:cxn>
              <a:cxn ang="f23348">
                <a:pos x="f31619" y="f31615"/>
              </a:cxn>
              <a:cxn ang="f23348">
                <a:pos x="f31614" y="f31615"/>
              </a:cxn>
              <a:cxn ang="f23348">
                <a:pos x="f31620" y="f31615"/>
              </a:cxn>
              <a:cxn ang="f23348">
                <a:pos x="f31621" y="f31617"/>
              </a:cxn>
              <a:cxn ang="f23348">
                <a:pos x="f31622" y="f31617"/>
              </a:cxn>
              <a:cxn ang="f23348">
                <a:pos x="f31623" y="f31615"/>
              </a:cxn>
              <a:cxn ang="f23348">
                <a:pos x="f31620" y="f31615"/>
              </a:cxn>
              <a:cxn ang="f23348">
                <a:pos x="f31624" y="f31615"/>
              </a:cxn>
              <a:cxn ang="f23348">
                <a:pos x="f30304" y="f31617"/>
              </a:cxn>
              <a:cxn ang="f23348">
                <a:pos x="f31625" y="f31617"/>
              </a:cxn>
              <a:cxn ang="f23348">
                <a:pos x="f31626" y="f31615"/>
              </a:cxn>
              <a:cxn ang="f23348">
                <a:pos x="f31624" y="f31615"/>
              </a:cxn>
              <a:cxn ang="f23348">
                <a:pos x="f31627" y="f31615"/>
              </a:cxn>
              <a:cxn ang="f23348">
                <a:pos x="f31628" y="f31617"/>
              </a:cxn>
              <a:cxn ang="f23348">
                <a:pos x="f31629" y="f31617"/>
              </a:cxn>
              <a:cxn ang="f23348">
                <a:pos x="f31630" y="f31615"/>
              </a:cxn>
              <a:cxn ang="f23348">
                <a:pos x="f31627" y="f31615"/>
              </a:cxn>
              <a:cxn ang="f23348">
                <a:pos x="f31631" y="f31615"/>
              </a:cxn>
              <a:cxn ang="f23348">
                <a:pos x="f31632" y="f31633"/>
              </a:cxn>
              <a:cxn ang="f23348">
                <a:pos x="f31634" y="f31617"/>
              </a:cxn>
              <a:cxn ang="f23348">
                <a:pos x="f31635" y="f31617"/>
              </a:cxn>
              <a:cxn ang="f23348">
                <a:pos x="f31636" y="f31637"/>
              </a:cxn>
              <a:cxn ang="f23348">
                <a:pos x="f31638" y="f31615"/>
              </a:cxn>
              <a:cxn ang="f23348">
                <a:pos x="f31631" y="f31615"/>
              </a:cxn>
              <a:cxn ang="f23348">
                <a:pos x="f28393" y="f31615"/>
              </a:cxn>
              <a:cxn ang="f23348">
                <a:pos x="f28393" y="f31617"/>
              </a:cxn>
              <a:cxn ang="f23348">
                <a:pos x="f30913" y="f31617"/>
              </a:cxn>
              <a:cxn ang="f23348">
                <a:pos x="f30913" y="f31615"/>
              </a:cxn>
              <a:cxn ang="f23348">
                <a:pos x="f28393" y="f31615"/>
              </a:cxn>
              <a:cxn ang="f23348">
                <a:pos x="f31639" y="f31615"/>
              </a:cxn>
              <a:cxn ang="f23348">
                <a:pos x="f31640" y="f31637"/>
              </a:cxn>
              <a:cxn ang="f23348">
                <a:pos x="f31641" y="f31617"/>
              </a:cxn>
              <a:cxn ang="f23348">
                <a:pos x="f31642" y="f31617"/>
              </a:cxn>
              <a:cxn ang="f23348">
                <a:pos x="f31643" y="f31644"/>
              </a:cxn>
              <a:cxn ang="f23348">
                <a:pos x="f31645" y="f31615"/>
              </a:cxn>
              <a:cxn ang="f23348">
                <a:pos x="f31639" y="f31615"/>
              </a:cxn>
              <a:cxn ang="f23348">
                <a:pos x="f31646" y="f31615"/>
              </a:cxn>
              <a:cxn ang="f23348">
                <a:pos x="f31647" y="f31648"/>
              </a:cxn>
              <a:cxn ang="f23348">
                <a:pos x="f31649" y="f31650"/>
              </a:cxn>
              <a:cxn ang="f23348">
                <a:pos x="f31651" y="f31617"/>
              </a:cxn>
              <a:cxn ang="f23348">
                <a:pos x="f31652" y="f31617"/>
              </a:cxn>
              <a:cxn ang="f23348">
                <a:pos x="f31653" y="f31654"/>
              </a:cxn>
              <a:cxn ang="f23348">
                <a:pos x="f31655" y="f31656"/>
              </a:cxn>
              <a:cxn ang="f23348">
                <a:pos x="f31657" y="f31615"/>
              </a:cxn>
              <a:cxn ang="f23348">
                <a:pos x="f31646" y="f31615"/>
              </a:cxn>
              <a:cxn ang="f23348">
                <a:pos x="f31658" y="f31615"/>
              </a:cxn>
              <a:cxn ang="f23348">
                <a:pos x="f31659" y="f31617"/>
              </a:cxn>
              <a:cxn ang="f23348">
                <a:pos x="f31660" y="f31617"/>
              </a:cxn>
              <a:cxn ang="f23348">
                <a:pos x="f31661" y="f31615"/>
              </a:cxn>
              <a:cxn ang="f23348">
                <a:pos x="f31658" y="f31615"/>
              </a:cxn>
              <a:cxn ang="f23348">
                <a:pos x="f31662" y="f31615"/>
              </a:cxn>
              <a:cxn ang="f23348">
                <a:pos x="f31663" y="f31617"/>
              </a:cxn>
              <a:cxn ang="f23348">
                <a:pos x="f31664" y="f31617"/>
              </a:cxn>
              <a:cxn ang="f23348">
                <a:pos x="f31665" y="f31615"/>
              </a:cxn>
              <a:cxn ang="f23348">
                <a:pos x="f31662" y="f31615"/>
              </a:cxn>
              <a:cxn ang="f23348">
                <a:pos x="f31666" y="f31615"/>
              </a:cxn>
              <a:cxn ang="f23348">
                <a:pos x="f29074" y="f31667"/>
              </a:cxn>
              <a:cxn ang="f23348">
                <a:pos x="f31668" y="f31617"/>
              </a:cxn>
              <a:cxn ang="f23348">
                <a:pos x="f31669" y="f31617"/>
              </a:cxn>
              <a:cxn ang="f23348">
                <a:pos x="f31670" y="f31671"/>
              </a:cxn>
              <a:cxn ang="f23348">
                <a:pos x="f31672" y="f31615"/>
              </a:cxn>
              <a:cxn ang="f23348">
                <a:pos x="f31666" y="f31615"/>
              </a:cxn>
              <a:cxn ang="f23348">
                <a:pos x="f31673" y="f31615"/>
              </a:cxn>
              <a:cxn ang="f23348">
                <a:pos x="f31673" y="f31654"/>
              </a:cxn>
              <a:cxn ang="f23348">
                <a:pos x="f31674" y="f31617"/>
              </a:cxn>
              <a:cxn ang="f23348">
                <a:pos x="f31675" y="f31617"/>
              </a:cxn>
              <a:cxn ang="f23348">
                <a:pos x="f31676" y="f31677"/>
              </a:cxn>
              <a:cxn ang="f23348">
                <a:pos x="f31678" y="f31615"/>
              </a:cxn>
              <a:cxn ang="f23348">
                <a:pos x="f31673" y="f31615"/>
              </a:cxn>
              <a:cxn ang="f23348">
                <a:pos x="f31679" y="f31615"/>
              </a:cxn>
              <a:cxn ang="f23348">
                <a:pos x="f31680" y="f31617"/>
              </a:cxn>
              <a:cxn ang="f23348">
                <a:pos x="f31681" y="f31617"/>
              </a:cxn>
              <a:cxn ang="f23348">
                <a:pos x="f31682" y="f31615"/>
              </a:cxn>
              <a:cxn ang="f23348">
                <a:pos x="f31679" y="f31615"/>
              </a:cxn>
              <a:cxn ang="f23348">
                <a:pos x="f31683" y="f31615"/>
              </a:cxn>
              <a:cxn ang="f23348">
                <a:pos x="f31684" y="f31685"/>
              </a:cxn>
              <a:cxn ang="f23348">
                <a:pos x="f31686" y="f31671"/>
              </a:cxn>
              <a:cxn ang="f23348">
                <a:pos x="f31687" y="f31617"/>
              </a:cxn>
              <a:cxn ang="f23348">
                <a:pos x="f31688" y="f31617"/>
              </a:cxn>
              <a:cxn ang="f23348">
                <a:pos x="f31689" y="f31690"/>
              </a:cxn>
              <a:cxn ang="f23348">
                <a:pos x="f31691" y="f31615"/>
              </a:cxn>
              <a:cxn ang="f23348">
                <a:pos x="f31683" y="f31615"/>
              </a:cxn>
              <a:cxn ang="f23348">
                <a:pos x="f31692" y="f31615"/>
              </a:cxn>
              <a:cxn ang="f23348">
                <a:pos x="f31693" y="f31617"/>
              </a:cxn>
              <a:cxn ang="f23348">
                <a:pos x="f31694" y="f31617"/>
              </a:cxn>
              <a:cxn ang="f23348">
                <a:pos x="f31695" y="f31696"/>
              </a:cxn>
              <a:cxn ang="f23348">
                <a:pos x="f31697" y="f31615"/>
              </a:cxn>
              <a:cxn ang="f23348">
                <a:pos x="f31692" y="f31615"/>
              </a:cxn>
              <a:cxn ang="f23348">
                <a:pos x="f31698" y="f31615"/>
              </a:cxn>
              <a:cxn ang="f23348">
                <a:pos x="f31699" y="f31617"/>
              </a:cxn>
              <a:cxn ang="f23348">
                <a:pos x="f31700" y="f31617"/>
              </a:cxn>
              <a:cxn ang="f23348">
                <a:pos x="f31701" y="f31615"/>
              </a:cxn>
              <a:cxn ang="f23348">
                <a:pos x="f31698" y="f31615"/>
              </a:cxn>
              <a:cxn ang="f23348">
                <a:pos x="f31702" y="f31703"/>
              </a:cxn>
              <a:cxn ang="f23348">
                <a:pos x="f31704" y="f31705"/>
              </a:cxn>
              <a:cxn ang="f23348">
                <a:pos x="f31706" y="f31707"/>
              </a:cxn>
              <a:cxn ang="f23348">
                <a:pos x="f31708" y="f31617"/>
              </a:cxn>
              <a:cxn ang="f23348">
                <a:pos x="f31709" y="f31617"/>
              </a:cxn>
              <a:cxn ang="f23348">
                <a:pos x="f31702" y="f31703"/>
              </a:cxn>
              <a:cxn ang="f23348">
                <a:pos x="f31710" y="f31711"/>
              </a:cxn>
              <a:cxn ang="f23348">
                <a:pos x="f31712" y="f31713"/>
              </a:cxn>
              <a:cxn ang="f23348">
                <a:pos x="f31714" y="f31713"/>
              </a:cxn>
              <a:cxn ang="f23348">
                <a:pos x="f31715" y="f31711"/>
              </a:cxn>
              <a:cxn ang="f23348">
                <a:pos x="f31710" y="f31711"/>
              </a:cxn>
              <a:cxn ang="f23348">
                <a:pos x="f31716" y="f31711"/>
              </a:cxn>
              <a:cxn ang="f23348">
                <a:pos x="f31717" y="f31718"/>
              </a:cxn>
              <a:cxn ang="f23348">
                <a:pos x="f31719" y="f31720"/>
              </a:cxn>
              <a:cxn ang="f23348">
                <a:pos x="f31721" y="f31713"/>
              </a:cxn>
              <a:cxn ang="f23348">
                <a:pos x="f31722" y="f31713"/>
              </a:cxn>
              <a:cxn ang="f23348">
                <a:pos x="f31723" y="f31724"/>
              </a:cxn>
              <a:cxn ang="f23348">
                <a:pos x="f29518" y="f31725"/>
              </a:cxn>
              <a:cxn ang="f23348">
                <a:pos x="f31726" y="f31711"/>
              </a:cxn>
              <a:cxn ang="f23348">
                <a:pos x="f31716" y="f31711"/>
              </a:cxn>
              <a:cxn ang="f23348">
                <a:pos x="f31727" y="f31711"/>
              </a:cxn>
              <a:cxn ang="f23348">
                <a:pos x="f31728" y="f31713"/>
              </a:cxn>
              <a:cxn ang="f23348">
                <a:pos x="f31729" y="f31713"/>
              </a:cxn>
              <a:cxn ang="f23348">
                <a:pos x="f31730" y="f31711"/>
              </a:cxn>
              <a:cxn ang="f23348">
                <a:pos x="f31727" y="f31711"/>
              </a:cxn>
              <a:cxn ang="f23348">
                <a:pos x="f31731" y="f31711"/>
              </a:cxn>
              <a:cxn ang="f23348">
                <a:pos x="f30216" y="f31713"/>
              </a:cxn>
              <a:cxn ang="f23348">
                <a:pos x="f31732" y="f31713"/>
              </a:cxn>
              <a:cxn ang="f23348">
                <a:pos x="f31733" y="f31711"/>
              </a:cxn>
              <a:cxn ang="f23348">
                <a:pos x="f31731" y="f31711"/>
              </a:cxn>
              <a:cxn ang="f23348">
                <a:pos x="f31734" y="f31711"/>
              </a:cxn>
              <a:cxn ang="f23348">
                <a:pos x="f31735" y="f31713"/>
              </a:cxn>
              <a:cxn ang="f23348">
                <a:pos x="f31736" y="f31713"/>
              </a:cxn>
              <a:cxn ang="f23348">
                <a:pos x="f31737" y="f31711"/>
              </a:cxn>
              <a:cxn ang="f23348">
                <a:pos x="f31734" y="f31711"/>
              </a:cxn>
              <a:cxn ang="f23348">
                <a:pos x="f31738" y="f31711"/>
              </a:cxn>
              <a:cxn ang="f23348">
                <a:pos x="f31739" y="f31740"/>
              </a:cxn>
              <a:cxn ang="f23348">
                <a:pos x="f31741" y="f31742"/>
              </a:cxn>
              <a:cxn ang="f23348">
                <a:pos x="f31743" y="f31713"/>
              </a:cxn>
              <a:cxn ang="f23348">
                <a:pos x="f31744" y="f31713"/>
              </a:cxn>
              <a:cxn ang="f23348">
                <a:pos x="f31745" y="f31746"/>
              </a:cxn>
              <a:cxn ang="f23348">
                <a:pos x="f31747" y="f31711"/>
              </a:cxn>
              <a:cxn ang="f23348">
                <a:pos x="f31738" y="f31711"/>
              </a:cxn>
              <a:cxn ang="f23348">
                <a:pos x="f28393" y="f31711"/>
              </a:cxn>
              <a:cxn ang="f23348">
                <a:pos x="f28393" y="f31713"/>
              </a:cxn>
              <a:cxn ang="f23348">
                <a:pos x="f30913" y="f31713"/>
              </a:cxn>
              <a:cxn ang="f23348">
                <a:pos x="f30913" y="f31711"/>
              </a:cxn>
              <a:cxn ang="f23348">
                <a:pos x="f28393" y="f31711"/>
              </a:cxn>
              <a:cxn ang="f23348">
                <a:pos x="f31748" y="f31711"/>
              </a:cxn>
              <a:cxn ang="f23348">
                <a:pos x="f31749" y="f31750"/>
              </a:cxn>
              <a:cxn ang="f23348">
                <a:pos x="f31751" y="f31713"/>
              </a:cxn>
              <a:cxn ang="f23348">
                <a:pos x="f31752" y="f31713"/>
              </a:cxn>
              <a:cxn ang="f23348">
                <a:pos x="f31753" y="f31711"/>
              </a:cxn>
              <a:cxn ang="f23348">
                <a:pos x="f31748" y="f31711"/>
              </a:cxn>
              <a:cxn ang="f23348">
                <a:pos x="f31754" y="f31711"/>
              </a:cxn>
              <a:cxn ang="f23348">
                <a:pos x="f31755" y="f31713"/>
              </a:cxn>
              <a:cxn ang="f23348">
                <a:pos x="f31756" y="f31713"/>
              </a:cxn>
              <a:cxn ang="f23348">
                <a:pos x="f31757" y="f31711"/>
              </a:cxn>
              <a:cxn ang="f23348">
                <a:pos x="f31754" y="f31711"/>
              </a:cxn>
              <a:cxn ang="f23348">
                <a:pos x="f31758" y="f31711"/>
              </a:cxn>
              <a:cxn ang="f23348">
                <a:pos x="f31759" y="f31713"/>
              </a:cxn>
              <a:cxn ang="f23348">
                <a:pos x="f31760" y="f31713"/>
              </a:cxn>
              <a:cxn ang="f23348">
                <a:pos x="f31761" y="f31711"/>
              </a:cxn>
              <a:cxn ang="f23348">
                <a:pos x="f31758" y="f31711"/>
              </a:cxn>
              <a:cxn ang="f23348">
                <a:pos x="f31762" y="f31711"/>
              </a:cxn>
              <a:cxn ang="f23348">
                <a:pos x="f31763" y="f31713"/>
              </a:cxn>
              <a:cxn ang="f23348">
                <a:pos x="f31764" y="f31713"/>
              </a:cxn>
              <a:cxn ang="f23348">
                <a:pos x="f31765" y="f31711"/>
              </a:cxn>
              <a:cxn ang="f23348">
                <a:pos x="f31762" y="f31711"/>
              </a:cxn>
              <a:cxn ang="f23348">
                <a:pos x="f31766" y="f31711"/>
              </a:cxn>
              <a:cxn ang="f23348">
                <a:pos x="f31767" y="f31768"/>
              </a:cxn>
              <a:cxn ang="f23348">
                <a:pos x="f29798" y="f31713"/>
              </a:cxn>
              <a:cxn ang="f23348">
                <a:pos x="f31769" y="f31713"/>
              </a:cxn>
              <a:cxn ang="f23348">
                <a:pos x="f31770" y="f31771"/>
              </a:cxn>
              <a:cxn ang="f23348">
                <a:pos x="f31678" y="f31711"/>
              </a:cxn>
              <a:cxn ang="f23348">
                <a:pos x="f31766" y="f31711"/>
              </a:cxn>
              <a:cxn ang="f23348">
                <a:pos x="f31772" y="f31711"/>
              </a:cxn>
              <a:cxn ang="f23348">
                <a:pos x="f31773" y="f31713"/>
              </a:cxn>
              <a:cxn ang="f23348">
                <a:pos x="f31774" y="f31713"/>
              </a:cxn>
              <a:cxn ang="f23348">
                <a:pos x="f31775" y="f31711"/>
              </a:cxn>
              <a:cxn ang="f23348">
                <a:pos x="f31772" y="f31711"/>
              </a:cxn>
              <a:cxn ang="f23348">
                <a:pos x="f31776" y="f31711"/>
              </a:cxn>
              <a:cxn ang="f23348">
                <a:pos x="f31777" y="f31778"/>
              </a:cxn>
              <a:cxn ang="f23348">
                <a:pos x="f31779" y="f31713"/>
              </a:cxn>
              <a:cxn ang="f23348">
                <a:pos x="f31780" y="f31713"/>
              </a:cxn>
              <a:cxn ang="f23348">
                <a:pos x="f31781" y="f31782"/>
              </a:cxn>
              <a:cxn ang="f23348">
                <a:pos x="f31783" y="f31711"/>
              </a:cxn>
              <a:cxn ang="f23348">
                <a:pos x="f31776" y="f31711"/>
              </a:cxn>
              <a:cxn ang="f23348">
                <a:pos x="f31784" y="f31711"/>
              </a:cxn>
              <a:cxn ang="f23348">
                <a:pos x="f31785" y="f31786"/>
              </a:cxn>
              <a:cxn ang="f23348">
                <a:pos x="f31787" y="f31713"/>
              </a:cxn>
              <a:cxn ang="f23348">
                <a:pos x="f31788" y="f31713"/>
              </a:cxn>
              <a:cxn ang="f23348">
                <a:pos x="f31789" y="f31711"/>
              </a:cxn>
              <a:cxn ang="f23348">
                <a:pos x="f31784" y="f31711"/>
              </a:cxn>
              <a:cxn ang="f23348">
                <a:pos x="f31790" y="f31711"/>
              </a:cxn>
              <a:cxn ang="f23348">
                <a:pos x="f31791" y="f31713"/>
              </a:cxn>
              <a:cxn ang="f23348">
                <a:pos x="f31792" y="f31713"/>
              </a:cxn>
              <a:cxn ang="f23348">
                <a:pos x="f31793" y="f31711"/>
              </a:cxn>
              <a:cxn ang="f23348">
                <a:pos x="f31790" y="f31711"/>
              </a:cxn>
              <a:cxn ang="f23348">
                <a:pos x="f31794" y="f31795"/>
              </a:cxn>
              <a:cxn ang="f23348">
                <a:pos x="f31796" y="f31797"/>
              </a:cxn>
              <a:cxn ang="f23348">
                <a:pos x="f31798" y="f31797"/>
              </a:cxn>
              <a:cxn ang="f23348">
                <a:pos x="f31799" y="f31795"/>
              </a:cxn>
              <a:cxn ang="f23348">
                <a:pos x="f31794" y="f31795"/>
              </a:cxn>
              <a:cxn ang="f23348">
                <a:pos x="f31800" y="f31795"/>
              </a:cxn>
              <a:cxn ang="f23348">
                <a:pos x="f31801" y="f31802"/>
              </a:cxn>
              <a:cxn ang="f23348">
                <a:pos x="f31803" y="f31795"/>
              </a:cxn>
              <a:cxn ang="f23348">
                <a:pos x="f31800" y="f31795"/>
              </a:cxn>
              <a:cxn ang="f23348">
                <a:pos x="f31804" y="f31795"/>
              </a:cxn>
              <a:cxn ang="f23348">
                <a:pos x="f31805" y="f31797"/>
              </a:cxn>
              <a:cxn ang="f23348">
                <a:pos x="f31806" y="f31797"/>
              </a:cxn>
              <a:cxn ang="f23348">
                <a:pos x="f31807" y="f31795"/>
              </a:cxn>
              <a:cxn ang="f23348">
                <a:pos x="f31804" y="f31795"/>
              </a:cxn>
              <a:cxn ang="f23348">
                <a:pos x="f31808" y="f31795"/>
              </a:cxn>
              <a:cxn ang="f23348">
                <a:pos x="f31809" y="f31797"/>
              </a:cxn>
              <a:cxn ang="f23348">
                <a:pos x="f31810" y="f31797"/>
              </a:cxn>
              <a:cxn ang="f23348">
                <a:pos x="f31811" y="f31795"/>
              </a:cxn>
              <a:cxn ang="f23348">
                <a:pos x="f31808" y="f31795"/>
              </a:cxn>
              <a:cxn ang="f23348">
                <a:pos x="f30900" y="f31795"/>
              </a:cxn>
              <a:cxn ang="f23348">
                <a:pos x="f31812" y="f31797"/>
              </a:cxn>
              <a:cxn ang="f23348">
                <a:pos x="f31813" y="f31797"/>
              </a:cxn>
              <a:cxn ang="f23348">
                <a:pos x="f31814" y="f31795"/>
              </a:cxn>
              <a:cxn ang="f23348">
                <a:pos x="f30900" y="f31795"/>
              </a:cxn>
              <a:cxn ang="f23348">
                <a:pos x="f31815" y="f31795"/>
              </a:cxn>
              <a:cxn ang="f23348">
                <a:pos x="f31816" y="f31817"/>
              </a:cxn>
              <a:cxn ang="f23348">
                <a:pos x="f31818" y="f31797"/>
              </a:cxn>
              <a:cxn ang="f23348">
                <a:pos x="f31819" y="f31797"/>
              </a:cxn>
              <a:cxn ang="f23348">
                <a:pos x="f31820" y="f31795"/>
              </a:cxn>
              <a:cxn ang="f23348">
                <a:pos x="f31815" y="f31795"/>
              </a:cxn>
              <a:cxn ang="f23348">
                <a:pos x="f28393" y="f31795"/>
              </a:cxn>
              <a:cxn ang="f23348">
                <a:pos x="f28393" y="f31797"/>
              </a:cxn>
              <a:cxn ang="f23348">
                <a:pos x="f30913" y="f31797"/>
              </a:cxn>
              <a:cxn ang="f23348">
                <a:pos x="f30913" y="f31795"/>
              </a:cxn>
              <a:cxn ang="f23348">
                <a:pos x="f28393" y="f31795"/>
              </a:cxn>
              <a:cxn ang="f23348">
                <a:pos x="f31821" y="f31795"/>
              </a:cxn>
              <a:cxn ang="f23348">
                <a:pos x="f31822" y="f31797"/>
              </a:cxn>
              <a:cxn ang="f23348">
                <a:pos x="f31823" y="f31797"/>
              </a:cxn>
              <a:cxn ang="f23348">
                <a:pos x="f30052" y="f31795"/>
              </a:cxn>
              <a:cxn ang="f23348">
                <a:pos x="f31821" y="f31795"/>
              </a:cxn>
              <a:cxn ang="f23348">
                <a:pos x="f31824" y="f31795"/>
              </a:cxn>
              <a:cxn ang="f23348">
                <a:pos x="f31825" y="f31797"/>
              </a:cxn>
              <a:cxn ang="f23348">
                <a:pos x="f31826" y="f31797"/>
              </a:cxn>
              <a:cxn ang="f23348">
                <a:pos x="f31827" y="f31795"/>
              </a:cxn>
              <a:cxn ang="f23348">
                <a:pos x="f31824" y="f31795"/>
              </a:cxn>
              <a:cxn ang="f23348">
                <a:pos x="f31828" y="f31795"/>
              </a:cxn>
              <a:cxn ang="f23348">
                <a:pos x="f31829" y="f31797"/>
              </a:cxn>
              <a:cxn ang="f23348">
                <a:pos x="f31830" y="f31797"/>
              </a:cxn>
              <a:cxn ang="f23348">
                <a:pos x="f31831" y="f31795"/>
              </a:cxn>
              <a:cxn ang="f23348">
                <a:pos x="f31828" y="f31795"/>
              </a:cxn>
              <a:cxn ang="f23348">
                <a:pos x="f31832" y="f31795"/>
              </a:cxn>
              <a:cxn ang="f23348">
                <a:pos x="f31833" y="f31797"/>
              </a:cxn>
              <a:cxn ang="f23348">
                <a:pos x="f31483" y="f31797"/>
              </a:cxn>
              <a:cxn ang="f23348">
                <a:pos x="f31834" y="f31795"/>
              </a:cxn>
              <a:cxn ang="f23348">
                <a:pos x="f31835" y="f31795"/>
              </a:cxn>
              <a:cxn ang="f23348">
                <a:pos x="f31836" y="f31837"/>
              </a:cxn>
              <a:cxn ang="f23348">
                <a:pos x="f31838" y="f31795"/>
              </a:cxn>
              <a:cxn ang="f23348">
                <a:pos x="f31832" y="f31795"/>
              </a:cxn>
              <a:cxn ang="f23348">
                <a:pos x="f31839" y="f31795"/>
              </a:cxn>
              <a:cxn ang="f23348">
                <a:pos x="f31840" y="f31841"/>
              </a:cxn>
              <a:cxn ang="f23348">
                <a:pos x="f31842" y="f31843"/>
              </a:cxn>
              <a:cxn ang="f23348">
                <a:pos x="f31844" y="f31845"/>
              </a:cxn>
              <a:cxn ang="f23348">
                <a:pos x="f31846" y="f31797"/>
              </a:cxn>
              <a:cxn ang="f23348">
                <a:pos x="f31847" y="f31797"/>
              </a:cxn>
              <a:cxn ang="f23348">
                <a:pos x="f31848" y="f31795"/>
              </a:cxn>
              <a:cxn ang="f23348">
                <a:pos x="f31849" y="f31795"/>
              </a:cxn>
              <a:cxn ang="f23348">
                <a:pos x="f31850" y="f31851"/>
              </a:cxn>
              <a:cxn ang="f23348">
                <a:pos x="f31852" y="f31853"/>
              </a:cxn>
              <a:cxn ang="f23348">
                <a:pos x="f31676" y="f31854"/>
              </a:cxn>
              <a:cxn ang="f23348">
                <a:pos x="f31855" y="f31795"/>
              </a:cxn>
              <a:cxn ang="f23348">
                <a:pos x="f31839" y="f31795"/>
              </a:cxn>
              <a:cxn ang="f23348">
                <a:pos x="f31856" y="f31795"/>
              </a:cxn>
              <a:cxn ang="f23348">
                <a:pos x="f31857" y="f31858"/>
              </a:cxn>
              <a:cxn ang="f23348">
                <a:pos x="f31859" y="f31797"/>
              </a:cxn>
              <a:cxn ang="f23348">
                <a:pos x="f31860" y="f31797"/>
              </a:cxn>
              <a:cxn ang="f23348">
                <a:pos x="f31861" y="f31858"/>
              </a:cxn>
              <a:cxn ang="f23348">
                <a:pos x="f31862" y="f31863"/>
              </a:cxn>
              <a:cxn ang="f23348">
                <a:pos x="f31864" y="f31795"/>
              </a:cxn>
              <a:cxn ang="f23348">
                <a:pos x="f31856" y="f31795"/>
              </a:cxn>
              <a:cxn ang="f23348">
                <a:pos x="f31865" y="f31795"/>
              </a:cxn>
              <a:cxn ang="f23348">
                <a:pos x="f31866" y="f31797"/>
              </a:cxn>
              <a:cxn ang="f23348">
                <a:pos x="f31867" y="f31797"/>
              </a:cxn>
              <a:cxn ang="f23348">
                <a:pos x="f31868" y="f31795"/>
              </a:cxn>
              <a:cxn ang="f23348">
                <a:pos x="f31865" y="f31795"/>
              </a:cxn>
              <a:cxn ang="f23348">
                <a:pos x="f31869" y="f31870"/>
              </a:cxn>
              <a:cxn ang="f23348">
                <a:pos x="f31871" y="f31872"/>
              </a:cxn>
              <a:cxn ang="f23348">
                <a:pos x="f31873" y="f31872"/>
              </a:cxn>
              <a:cxn ang="f23348">
                <a:pos x="f31874" y="f31870"/>
              </a:cxn>
              <a:cxn ang="f23348">
                <a:pos x="f31869" y="f31870"/>
              </a:cxn>
              <a:cxn ang="f23348">
                <a:pos x="f31875" y="f31870"/>
              </a:cxn>
              <a:cxn ang="f23348">
                <a:pos x="f31876" y="f31872"/>
              </a:cxn>
              <a:cxn ang="f23348">
                <a:pos x="f31877" y="f31872"/>
              </a:cxn>
              <a:cxn ang="f23348">
                <a:pos x="f31878" y="f31870"/>
              </a:cxn>
              <a:cxn ang="f23348">
                <a:pos x="f31875" y="f31870"/>
              </a:cxn>
              <a:cxn ang="f23348">
                <a:pos x="f31879" y="f31870"/>
              </a:cxn>
              <a:cxn ang="f23348">
                <a:pos x="f31880" y="f31872"/>
              </a:cxn>
              <a:cxn ang="f23348">
                <a:pos x="f31881" y="f31872"/>
              </a:cxn>
              <a:cxn ang="f23348">
                <a:pos x="f31882" y="f31870"/>
              </a:cxn>
              <a:cxn ang="f23348">
                <a:pos x="f31879" y="f31870"/>
              </a:cxn>
              <a:cxn ang="f23348">
                <a:pos x="f30131" y="f31870"/>
              </a:cxn>
              <a:cxn ang="f23348">
                <a:pos x="f31883" y="f31872"/>
              </a:cxn>
              <a:cxn ang="f23348">
                <a:pos x="f31884" y="f31872"/>
              </a:cxn>
              <a:cxn ang="f23348">
                <a:pos x="f31885" y="f31870"/>
              </a:cxn>
              <a:cxn ang="f23348">
                <a:pos x="f30131" y="f31870"/>
              </a:cxn>
              <a:cxn ang="f23348">
                <a:pos x="f31886" y="f31870"/>
              </a:cxn>
              <a:cxn ang="f23348">
                <a:pos x="f31887" y="f31888"/>
              </a:cxn>
              <a:cxn ang="f23348">
                <a:pos x="f31889" y="f31872"/>
              </a:cxn>
              <a:cxn ang="f23348">
                <a:pos x="f31890" y="f31872"/>
              </a:cxn>
              <a:cxn ang="f23348">
                <a:pos x="f31891" y="f31870"/>
              </a:cxn>
              <a:cxn ang="f23348">
                <a:pos x="f31886" y="f31870"/>
              </a:cxn>
              <a:cxn ang="f23348">
                <a:pos x="f28393" y="f31870"/>
              </a:cxn>
              <a:cxn ang="f23348">
                <a:pos x="f28393" y="f31872"/>
              </a:cxn>
              <a:cxn ang="f23348">
                <a:pos x="f30913" y="f31872"/>
              </a:cxn>
              <a:cxn ang="f23348">
                <a:pos x="f30913" y="f31870"/>
              </a:cxn>
              <a:cxn ang="f23348">
                <a:pos x="f28393" y="f31870"/>
              </a:cxn>
              <a:cxn ang="f23348">
                <a:pos x="f31892" y="f31870"/>
              </a:cxn>
              <a:cxn ang="f23348">
                <a:pos x="f31893" y="f31894"/>
              </a:cxn>
              <a:cxn ang="f23348">
                <a:pos x="f29376" y="f31872"/>
              </a:cxn>
              <a:cxn ang="f23348">
                <a:pos x="f31895" y="f31872"/>
              </a:cxn>
              <a:cxn ang="f23348">
                <a:pos x="f31896" y="f31897"/>
              </a:cxn>
              <a:cxn ang="f23348">
                <a:pos x="f31898" y="f31899"/>
              </a:cxn>
              <a:cxn ang="f23348">
                <a:pos x="f31900" y="f31870"/>
              </a:cxn>
              <a:cxn ang="f23348">
                <a:pos x="f31892" y="f31870"/>
              </a:cxn>
              <a:cxn ang="f23348">
                <a:pos x="f31901" y="f31870"/>
              </a:cxn>
              <a:cxn ang="f23348">
                <a:pos x="f31643" y="f31902"/>
              </a:cxn>
              <a:cxn ang="f23348">
                <a:pos x="f31903" y="f31872"/>
              </a:cxn>
              <a:cxn ang="f23348">
                <a:pos x="f31904" y="f31872"/>
              </a:cxn>
              <a:cxn ang="f23348">
                <a:pos x="f31905" y="f31870"/>
              </a:cxn>
              <a:cxn ang="f23348">
                <a:pos x="f31901" y="f31870"/>
              </a:cxn>
              <a:cxn ang="f23348">
                <a:pos x="f31906" y="f31870"/>
              </a:cxn>
              <a:cxn ang="f23348">
                <a:pos x="f31907" y="f31872"/>
              </a:cxn>
              <a:cxn ang="f23348">
                <a:pos x="f31908" y="f31872"/>
              </a:cxn>
              <a:cxn ang="f23348">
                <a:pos x="f31909" y="f31870"/>
              </a:cxn>
              <a:cxn ang="f23348">
                <a:pos x="f31906" y="f31870"/>
              </a:cxn>
              <a:cxn ang="f23348">
                <a:pos x="f31910" y="f31870"/>
              </a:cxn>
              <a:cxn ang="f23348">
                <a:pos x="f31911" y="f31912"/>
              </a:cxn>
              <a:cxn ang="f23348">
                <a:pos x="f31913" y="f31872"/>
              </a:cxn>
              <a:cxn ang="f23348">
                <a:pos x="f31914" y="f31872"/>
              </a:cxn>
              <a:cxn ang="f23348">
                <a:pos x="f31915" y="f31870"/>
              </a:cxn>
              <a:cxn ang="f23348">
                <a:pos x="f31916" y="f31870"/>
              </a:cxn>
              <a:cxn ang="f23348">
                <a:pos x="f31917" y="f31918"/>
              </a:cxn>
              <a:cxn ang="f23348">
                <a:pos x="f31919" y="f31870"/>
              </a:cxn>
              <a:cxn ang="f23348">
                <a:pos x="f31910" y="f31870"/>
              </a:cxn>
              <a:cxn ang="f23348">
                <a:pos x="f31920" y="f31870"/>
              </a:cxn>
              <a:cxn ang="f23348">
                <a:pos x="f31921" y="f31922"/>
              </a:cxn>
              <a:cxn ang="f23348">
                <a:pos x="f31923" y="f31872"/>
              </a:cxn>
              <a:cxn ang="f23348">
                <a:pos x="f31924" y="f31872"/>
              </a:cxn>
              <a:cxn ang="f23348">
                <a:pos x="f31925" y="f31926"/>
              </a:cxn>
              <a:cxn ang="f23348">
                <a:pos x="f31927" y="f31870"/>
              </a:cxn>
              <a:cxn ang="f23348">
                <a:pos x="f31920" y="f31870"/>
              </a:cxn>
              <a:cxn ang="f23348">
                <a:pos x="f31928" y="f31870"/>
              </a:cxn>
              <a:cxn ang="f23348">
                <a:pos x="f31929" y="f31872"/>
              </a:cxn>
              <a:cxn ang="f23348">
                <a:pos x="f31930" y="f31872"/>
              </a:cxn>
              <a:cxn ang="f23348">
                <a:pos x="f31931" y="f31870"/>
              </a:cxn>
              <a:cxn ang="f23348">
                <a:pos x="f31928" y="f31870"/>
              </a:cxn>
              <a:cxn ang="f23348">
                <a:pos x="f31932" y="f31870"/>
              </a:cxn>
              <a:cxn ang="f23348">
                <a:pos x="f31933" y="f31872"/>
              </a:cxn>
              <a:cxn ang="f23348">
                <a:pos x="f31934" y="f31872"/>
              </a:cxn>
              <a:cxn ang="f23348">
                <a:pos x="f31935" y="f31870"/>
              </a:cxn>
              <a:cxn ang="f23348">
                <a:pos x="f31932" y="f31870"/>
              </a:cxn>
              <a:cxn ang="f23348">
                <a:pos x="f31936" y="f31937"/>
              </a:cxn>
              <a:cxn ang="f23348">
                <a:pos x="f31938" y="f31939"/>
              </a:cxn>
              <a:cxn ang="f23348">
                <a:pos x="f31940" y="f31939"/>
              </a:cxn>
              <a:cxn ang="f23348">
                <a:pos x="f31941" y="f31942"/>
              </a:cxn>
              <a:cxn ang="f23348">
                <a:pos x="f31943" y="f31942"/>
              </a:cxn>
              <a:cxn ang="f23348">
                <a:pos x="f31944" y="f31937"/>
              </a:cxn>
              <a:cxn ang="f23348">
                <a:pos x="f31945" y="f31937"/>
              </a:cxn>
              <a:cxn ang="f23348">
                <a:pos x="f31946" y="f31947"/>
              </a:cxn>
              <a:cxn ang="f23348">
                <a:pos x="f31948" y="f31947"/>
              </a:cxn>
              <a:cxn ang="f23348">
                <a:pos x="f31949" y="f31937"/>
              </a:cxn>
              <a:cxn ang="f23348">
                <a:pos x="f31950" y="f31937"/>
              </a:cxn>
              <a:cxn ang="f23348">
                <a:pos x="f31951" y="f31952"/>
              </a:cxn>
              <a:cxn ang="f23348">
                <a:pos x="f31953" y="f31952"/>
              </a:cxn>
              <a:cxn ang="f23348">
                <a:pos x="f31954" y="f31955"/>
              </a:cxn>
              <a:cxn ang="f23348">
                <a:pos x="f31956" y="f31937"/>
              </a:cxn>
              <a:cxn ang="f23348">
                <a:pos x="f31957" y="f31937"/>
              </a:cxn>
              <a:cxn ang="f23348">
                <a:pos x="f30524" y="f31958"/>
              </a:cxn>
              <a:cxn ang="f23348">
                <a:pos x="f31959" y="f31958"/>
              </a:cxn>
              <a:cxn ang="f23348">
                <a:pos x="f31960" y="f31937"/>
              </a:cxn>
              <a:cxn ang="f23348">
                <a:pos x="f31961" y="f31937"/>
              </a:cxn>
              <a:cxn ang="f23348">
                <a:pos x="f31962" y="f31963"/>
              </a:cxn>
              <a:cxn ang="f23348">
                <a:pos x="f31964" y="f31963"/>
              </a:cxn>
              <a:cxn ang="f23348">
                <a:pos x="f31965" y="f31958"/>
              </a:cxn>
              <a:cxn ang="f23348">
                <a:pos x="f31966" y="f31967"/>
              </a:cxn>
              <a:cxn ang="f23348">
                <a:pos x="f31968" y="f31937"/>
              </a:cxn>
              <a:cxn ang="f23348">
                <a:pos x="f31969" y="f31937"/>
              </a:cxn>
              <a:cxn ang="f23348">
                <a:pos x="f31970" y="f31971"/>
              </a:cxn>
              <a:cxn ang="f23348">
                <a:pos x="f28410" y="f31971"/>
              </a:cxn>
              <a:cxn ang="f23348">
                <a:pos x="f31972" y="f31937"/>
              </a:cxn>
              <a:cxn ang="f23348">
                <a:pos x="f31973" y="f31937"/>
              </a:cxn>
              <a:cxn ang="f23348">
                <a:pos x="f31974" y="f31975"/>
              </a:cxn>
              <a:cxn ang="f23348">
                <a:pos x="f31976" y="f31942"/>
              </a:cxn>
              <a:cxn ang="f23348">
                <a:pos x="f30913" y="f31942"/>
              </a:cxn>
              <a:cxn ang="f23348">
                <a:pos x="f30913" y="f31937"/>
              </a:cxn>
              <a:cxn ang="f23348">
                <a:pos x="f28393" y="f31937"/>
              </a:cxn>
              <a:cxn ang="f23348">
                <a:pos x="f28393" y="f31958"/>
              </a:cxn>
              <a:cxn ang="f23348">
                <a:pos x="f31977" y="f31958"/>
              </a:cxn>
              <a:cxn ang="f23348">
                <a:pos x="f31978" y="f31937"/>
              </a:cxn>
              <a:cxn ang="f23348">
                <a:pos x="f31979" y="f31937"/>
              </a:cxn>
              <a:cxn ang="f23348">
                <a:pos x="f31980" y="f31981"/>
              </a:cxn>
              <a:cxn ang="f23348">
                <a:pos x="f31982" y="f31981"/>
              </a:cxn>
              <a:cxn ang="f23348">
                <a:pos x="f31983" y="f31937"/>
              </a:cxn>
              <a:cxn ang="f23348">
                <a:pos x="f31552" y="f31937"/>
              </a:cxn>
              <a:cxn ang="f23348">
                <a:pos x="f31984" y="f31981"/>
              </a:cxn>
              <a:cxn ang="f23348">
                <a:pos x="f31985" y="f31981"/>
              </a:cxn>
              <a:cxn ang="f23348">
                <a:pos x="f31986" y="f31937"/>
              </a:cxn>
              <a:cxn ang="f23348">
                <a:pos x="f31987" y="f31937"/>
              </a:cxn>
              <a:cxn ang="f23348">
                <a:pos x="f31988" y="f31981"/>
              </a:cxn>
              <a:cxn ang="f23348">
                <a:pos x="f31989" y="f31981"/>
              </a:cxn>
              <a:cxn ang="f23348">
                <a:pos x="f31990" y="f31937"/>
              </a:cxn>
              <a:cxn ang="f23348">
                <a:pos x="f31991" y="f31937"/>
              </a:cxn>
              <a:cxn ang="f23348">
                <a:pos x="f31992" y="f31993"/>
              </a:cxn>
              <a:cxn ang="f23348">
                <a:pos x="f31994" y="f31993"/>
              </a:cxn>
              <a:cxn ang="f23348">
                <a:pos x="f31995" y="f31996"/>
              </a:cxn>
              <a:cxn ang="f23348">
                <a:pos x="f31997" y="f31937"/>
              </a:cxn>
              <a:cxn ang="f23348">
                <a:pos x="f31936" y="f31937"/>
              </a:cxn>
              <a:cxn ang="f23348">
                <a:pos x="f31998" y="f31937"/>
              </a:cxn>
              <a:cxn ang="f23348">
                <a:pos x="f31999" y="f31939"/>
              </a:cxn>
              <a:cxn ang="f23348">
                <a:pos x="f32000" y="f31939"/>
              </a:cxn>
              <a:cxn ang="f23348">
                <a:pos x="f32001" y="f31937"/>
              </a:cxn>
              <a:cxn ang="f23348">
                <a:pos x="f31998" y="f31937"/>
              </a:cxn>
              <a:cxn ang="f23348">
                <a:pos x="f32002" y="f32003"/>
              </a:cxn>
              <a:cxn ang="f23348">
                <a:pos x="f32004" y="f32005"/>
              </a:cxn>
              <a:cxn ang="f23348">
                <a:pos x="f32006" y="f32005"/>
              </a:cxn>
              <a:cxn ang="f23348">
                <a:pos x="f32007" y="f32003"/>
              </a:cxn>
              <a:cxn ang="f23348">
                <a:pos x="f32002" y="f32003"/>
              </a:cxn>
              <a:cxn ang="f23348">
                <a:pos x="f32008" y="f32009"/>
              </a:cxn>
              <a:cxn ang="f23348">
                <a:pos x="f32010" y="f32011"/>
              </a:cxn>
              <a:cxn ang="f23348">
                <a:pos x="f32012" y="f32011"/>
              </a:cxn>
              <a:cxn ang="f23348">
                <a:pos x="f32013" y="f32009"/>
              </a:cxn>
              <a:cxn ang="f23348">
                <a:pos x="f32008" y="f32009"/>
              </a:cxn>
              <a:cxn ang="f23348">
                <a:pos x="f32014" y="f32009"/>
              </a:cxn>
              <a:cxn ang="f23348">
                <a:pos x="f32015" y="f32011"/>
              </a:cxn>
              <a:cxn ang="f23348">
                <a:pos x="f32016" y="f32011"/>
              </a:cxn>
              <a:cxn ang="f23348">
                <a:pos x="f28997" y="f32009"/>
              </a:cxn>
              <a:cxn ang="f23348">
                <a:pos x="f32014" y="f32009"/>
              </a:cxn>
              <a:cxn ang="f23348">
                <a:pos x="f32017" y="f32009"/>
              </a:cxn>
              <a:cxn ang="f23348">
                <a:pos x="f32018" y="f32011"/>
              </a:cxn>
              <a:cxn ang="f23348">
                <a:pos x="f32019" y="f32011"/>
              </a:cxn>
              <a:cxn ang="f23348">
                <a:pos x="f32020" y="f32009"/>
              </a:cxn>
              <a:cxn ang="f23348">
                <a:pos x="f32017" y="f32009"/>
              </a:cxn>
              <a:cxn ang="f23348">
                <a:pos x="f32021" y="f32009"/>
              </a:cxn>
              <a:cxn ang="f23348">
                <a:pos x="f32022" y="f32011"/>
              </a:cxn>
              <a:cxn ang="f23348">
                <a:pos x="f32023" y="f32011"/>
              </a:cxn>
              <a:cxn ang="f23348">
                <a:pos x="f32024" y="f32009"/>
              </a:cxn>
              <a:cxn ang="f23348">
                <a:pos x="f32021" y="f32009"/>
              </a:cxn>
              <a:cxn ang="f23348">
                <a:pos x="f32025" y="f32009"/>
              </a:cxn>
              <a:cxn ang="f23348">
                <a:pos x="f32026" y="f32011"/>
              </a:cxn>
              <a:cxn ang="f23348">
                <a:pos x="f32027" y="f32011"/>
              </a:cxn>
              <a:cxn ang="f23348">
                <a:pos x="f32028" y="f32029"/>
              </a:cxn>
              <a:cxn ang="f23348">
                <a:pos x="f32030" y="f32009"/>
              </a:cxn>
              <a:cxn ang="f23348">
                <a:pos x="f32025" y="f32009"/>
              </a:cxn>
              <a:cxn ang="f23348">
                <a:pos x="f32031" y="f32009"/>
              </a:cxn>
              <a:cxn ang="f23348">
                <a:pos x="f32031" y="f32011"/>
              </a:cxn>
              <a:cxn ang="f23348">
                <a:pos x="f32032" y="f32011"/>
              </a:cxn>
              <a:cxn ang="f23348">
                <a:pos x="f32032" y="f32009"/>
              </a:cxn>
              <a:cxn ang="f23348">
                <a:pos x="f32031" y="f32009"/>
              </a:cxn>
              <a:cxn ang="f23348">
                <a:pos x="f32033" y="f32009"/>
              </a:cxn>
              <a:cxn ang="f23348">
                <a:pos x="f32034" y="f32011"/>
              </a:cxn>
              <a:cxn ang="f23348">
                <a:pos x="f32035" y="f32011"/>
              </a:cxn>
              <a:cxn ang="f23348">
                <a:pos x="f32036" y="f32037"/>
              </a:cxn>
              <a:cxn ang="f23348">
                <a:pos x="f32038" y="f32009"/>
              </a:cxn>
              <a:cxn ang="f23348">
                <a:pos x="f32033" y="f32009"/>
              </a:cxn>
              <a:cxn ang="f23348">
                <a:pos x="f31301" y="f32009"/>
              </a:cxn>
              <a:cxn ang="f23348">
                <a:pos x="f30247" y="f32039"/>
              </a:cxn>
              <a:cxn ang="f23348">
                <a:pos x="f32040" y="f32011"/>
              </a:cxn>
              <a:cxn ang="f23348">
                <a:pos x="f32041" y="f32011"/>
              </a:cxn>
              <a:cxn ang="f23348">
                <a:pos x="f32042" y="f32009"/>
              </a:cxn>
              <a:cxn ang="f23348">
                <a:pos x="f31301" y="f32009"/>
              </a:cxn>
              <a:cxn ang="f23348">
                <a:pos x="f32043" y="f32009"/>
              </a:cxn>
              <a:cxn ang="f23348">
                <a:pos x="f32044" y="f32011"/>
              </a:cxn>
              <a:cxn ang="f23348">
                <a:pos x="f32045" y="f32011"/>
              </a:cxn>
              <a:cxn ang="f23348">
                <a:pos x="f31217" y="f32009"/>
              </a:cxn>
              <a:cxn ang="f23348">
                <a:pos x="f32043" y="f32009"/>
              </a:cxn>
              <a:cxn ang="f23348">
                <a:pos x="f32046" y="f32009"/>
              </a:cxn>
              <a:cxn ang="f23348">
                <a:pos x="f32047" y="f32048"/>
              </a:cxn>
              <a:cxn ang="f23348">
                <a:pos x="f32049" y="f32011"/>
              </a:cxn>
              <a:cxn ang="f23348">
                <a:pos x="f32050" y="f32011"/>
              </a:cxn>
              <a:cxn ang="f23348">
                <a:pos x="f32051" y="f32009"/>
              </a:cxn>
              <a:cxn ang="f23348">
                <a:pos x="f32046" y="f32009"/>
              </a:cxn>
              <a:cxn ang="f23348">
                <a:pos x="f32052" y="f32009"/>
              </a:cxn>
              <a:cxn ang="f23348">
                <a:pos x="f32053" y="f32011"/>
              </a:cxn>
              <a:cxn ang="f23348">
                <a:pos x="f32054" y="f32011"/>
              </a:cxn>
              <a:cxn ang="f23348">
                <a:pos x="f32055" y="f32009"/>
              </a:cxn>
              <a:cxn ang="f23348">
                <a:pos x="f32052" y="f32009"/>
              </a:cxn>
              <a:cxn ang="f23348">
                <a:pos x="f32056" y="f32009"/>
              </a:cxn>
              <a:cxn ang="f23348">
                <a:pos x="f32057" y="f32011"/>
              </a:cxn>
              <a:cxn ang="f23348">
                <a:pos x="f32058" y="f32011"/>
              </a:cxn>
              <a:cxn ang="f23348">
                <a:pos x="f32059" y="f32009"/>
              </a:cxn>
              <a:cxn ang="f23348">
                <a:pos x="f32056" y="f32009"/>
              </a:cxn>
              <a:cxn ang="f23348">
                <a:pos x="f32060" y="f32061"/>
              </a:cxn>
              <a:cxn ang="f23348">
                <a:pos x="f32062" y="f32063"/>
              </a:cxn>
              <a:cxn ang="f23348">
                <a:pos x="f32064" y="f32063"/>
              </a:cxn>
              <a:cxn ang="f23348">
                <a:pos x="f32065" y="f32061"/>
              </a:cxn>
              <a:cxn ang="f23348">
                <a:pos x="f32060" y="f32061"/>
              </a:cxn>
              <a:cxn ang="f23348">
                <a:pos x="f32066" y="f32061"/>
              </a:cxn>
              <a:cxn ang="f23348">
                <a:pos x="f32067" y="f32063"/>
              </a:cxn>
              <a:cxn ang="f23348">
                <a:pos x="f32068" y="f32063"/>
              </a:cxn>
              <a:cxn ang="f23348">
                <a:pos x="f32069" y="f32061"/>
              </a:cxn>
              <a:cxn ang="f23348">
                <a:pos x="f32066" y="f32061"/>
              </a:cxn>
              <a:cxn ang="f23348">
                <a:pos x="f32070" y="f32061"/>
              </a:cxn>
              <a:cxn ang="f23348">
                <a:pos x="f32071" y="f32063"/>
              </a:cxn>
              <a:cxn ang="f23348">
                <a:pos x="f32072" y="f32063"/>
              </a:cxn>
              <a:cxn ang="f23348">
                <a:pos x="f29763" y="f32061"/>
              </a:cxn>
              <a:cxn ang="f23348">
                <a:pos x="f32070" y="f32061"/>
              </a:cxn>
              <a:cxn ang="f23348">
                <a:pos x="f32073" y="f32061"/>
              </a:cxn>
              <a:cxn ang="f23348">
                <a:pos x="f32074" y="f32063"/>
              </a:cxn>
              <a:cxn ang="f23348">
                <a:pos x="f32075" y="f32063"/>
              </a:cxn>
              <a:cxn ang="f23348">
                <a:pos x="f32076" y="f32061"/>
              </a:cxn>
              <a:cxn ang="f23348">
                <a:pos x="f32073" y="f32061"/>
              </a:cxn>
              <a:cxn ang="f23348">
                <a:pos x="f32077" y="f32061"/>
              </a:cxn>
              <a:cxn ang="f23348">
                <a:pos x="f32078" y="f32063"/>
              </a:cxn>
              <a:cxn ang="f23348">
                <a:pos x="f32079" y="f32063"/>
              </a:cxn>
              <a:cxn ang="f23348">
                <a:pos x="f32080" y="f32061"/>
              </a:cxn>
              <a:cxn ang="f23348">
                <a:pos x="f32077" y="f32061"/>
              </a:cxn>
              <a:cxn ang="f23348">
                <a:pos x="f32031" y="f32061"/>
              </a:cxn>
              <a:cxn ang="f23348">
                <a:pos x="f32031" y="f32063"/>
              </a:cxn>
              <a:cxn ang="f23348">
                <a:pos x="f32032" y="f32063"/>
              </a:cxn>
              <a:cxn ang="f23348">
                <a:pos x="f32032" y="f32061"/>
              </a:cxn>
              <a:cxn ang="f23348">
                <a:pos x="f32031" y="f32061"/>
              </a:cxn>
              <a:cxn ang="f23348">
                <a:pos x="f32081" y="f32061"/>
              </a:cxn>
              <a:cxn ang="f23348">
                <a:pos x="f32082" y="f32083"/>
              </a:cxn>
              <a:cxn ang="f23348">
                <a:pos x="f32084" y="f32063"/>
              </a:cxn>
              <a:cxn ang="f23348">
                <a:pos x="f32085" y="f32063"/>
              </a:cxn>
              <a:cxn ang="f23348">
                <a:pos x="f32086" y="f32061"/>
              </a:cxn>
              <a:cxn ang="f23348">
                <a:pos x="f32081" y="f32061"/>
              </a:cxn>
              <a:cxn ang="f23348">
                <a:pos x="f32087" y="f32061"/>
              </a:cxn>
              <a:cxn ang="f23348">
                <a:pos x="f32088" y="f32063"/>
              </a:cxn>
              <a:cxn ang="f23348">
                <a:pos x="f32089" y="f32063"/>
              </a:cxn>
              <a:cxn ang="f23348">
                <a:pos x="f32090" y="f32061"/>
              </a:cxn>
              <a:cxn ang="f23348">
                <a:pos x="f32087" y="f32061"/>
              </a:cxn>
              <a:cxn ang="f23348">
                <a:pos x="f32049" y="f32061"/>
              </a:cxn>
              <a:cxn ang="f23348">
                <a:pos x="f32047" y="f32091"/>
              </a:cxn>
              <a:cxn ang="f23348">
                <a:pos x="f32092" y="f32063"/>
              </a:cxn>
              <a:cxn ang="f23348">
                <a:pos x="f32093" y="f32063"/>
              </a:cxn>
              <a:cxn ang="f23348">
                <a:pos x="f32094" y="f32095"/>
              </a:cxn>
              <a:cxn ang="f23348">
                <a:pos x="f32096" y="f32061"/>
              </a:cxn>
              <a:cxn ang="f23348">
                <a:pos x="f32049" y="f32061"/>
              </a:cxn>
              <a:cxn ang="f23348">
                <a:pos x="f32097" y="f32061"/>
              </a:cxn>
              <a:cxn ang="f23348">
                <a:pos x="f32098" y="f32063"/>
              </a:cxn>
              <a:cxn ang="f23348">
                <a:pos x="f32099" y="f32063"/>
              </a:cxn>
              <a:cxn ang="f23348">
                <a:pos x="f32100" y="f32061"/>
              </a:cxn>
              <a:cxn ang="f23348">
                <a:pos x="f32097" y="f32061"/>
              </a:cxn>
              <a:cxn ang="f23348">
                <a:pos x="f32101" y="f32061"/>
              </a:cxn>
              <a:cxn ang="f23348">
                <a:pos x="f32102" y="f32063"/>
              </a:cxn>
              <a:cxn ang="f23348">
                <a:pos x="f32103" y="f32063"/>
              </a:cxn>
              <a:cxn ang="f23348">
                <a:pos x="f32104" y="f32061"/>
              </a:cxn>
              <a:cxn ang="f23348">
                <a:pos x="f32101" y="f32061"/>
              </a:cxn>
              <a:cxn ang="f23348">
                <a:pos x="f32105" y="f32106"/>
              </a:cxn>
              <a:cxn ang="f23348">
                <a:pos x="f32107" y="f32108"/>
              </a:cxn>
              <a:cxn ang="f23348">
                <a:pos x="f32109" y="f32108"/>
              </a:cxn>
              <a:cxn ang="f23348">
                <a:pos x="f32110" y="f32106"/>
              </a:cxn>
              <a:cxn ang="f23348">
                <a:pos x="f32105" y="f32106"/>
              </a:cxn>
              <a:cxn ang="f23348">
                <a:pos x="f32111" y="f32106"/>
              </a:cxn>
              <a:cxn ang="f23348">
                <a:pos x="f32112" y="f32108"/>
              </a:cxn>
              <a:cxn ang="f23348">
                <a:pos x="f32113" y="f32108"/>
              </a:cxn>
              <a:cxn ang="f23348">
                <a:pos x="f32114" y="f32106"/>
              </a:cxn>
              <a:cxn ang="f23348">
                <a:pos x="f32111" y="f32106"/>
              </a:cxn>
              <a:cxn ang="f23348">
                <a:pos x="f32115" y="f32106"/>
              </a:cxn>
              <a:cxn ang="f23348">
                <a:pos x="f32116" y="f32108"/>
              </a:cxn>
              <a:cxn ang="f23348">
                <a:pos x="f32117" y="f32108"/>
              </a:cxn>
              <a:cxn ang="f23348">
                <a:pos x="f32118" y="f32106"/>
              </a:cxn>
              <a:cxn ang="f23348">
                <a:pos x="f32115" y="f32106"/>
              </a:cxn>
              <a:cxn ang="f23348">
                <a:pos x="f32119" y="f32106"/>
              </a:cxn>
              <a:cxn ang="f23348">
                <a:pos x="f32120" y="f32108"/>
              </a:cxn>
              <a:cxn ang="f23348">
                <a:pos x="f32121" y="f32108"/>
              </a:cxn>
              <a:cxn ang="f23348">
                <a:pos x="f32122" y="f32106"/>
              </a:cxn>
              <a:cxn ang="f23348">
                <a:pos x="f32119" y="f32106"/>
              </a:cxn>
              <a:cxn ang="f23348">
                <a:pos x="f32123" y="f32106"/>
              </a:cxn>
              <a:cxn ang="f23348">
                <a:pos x="f32124" y="f32108"/>
              </a:cxn>
              <a:cxn ang="f23348">
                <a:pos x="f32125" y="f32108"/>
              </a:cxn>
              <a:cxn ang="f23348">
                <a:pos x="f32126" y="f32106"/>
              </a:cxn>
              <a:cxn ang="f23348">
                <a:pos x="f32123" y="f32106"/>
              </a:cxn>
              <a:cxn ang="f23348">
                <a:pos x="f32031" y="f32106"/>
              </a:cxn>
              <a:cxn ang="f23348">
                <a:pos x="f32031" y="f32108"/>
              </a:cxn>
              <a:cxn ang="f23348">
                <a:pos x="f32032" y="f32108"/>
              </a:cxn>
              <a:cxn ang="f23348">
                <a:pos x="f32032" y="f32106"/>
              </a:cxn>
              <a:cxn ang="f23348">
                <a:pos x="f32031" y="f32106"/>
              </a:cxn>
              <a:cxn ang="f23348">
                <a:pos x="f32127" y="f32106"/>
              </a:cxn>
              <a:cxn ang="f23348">
                <a:pos x="f32128" y="f32129"/>
              </a:cxn>
              <a:cxn ang="f23348">
                <a:pos x="f32130" y="f32108"/>
              </a:cxn>
              <a:cxn ang="f23348">
                <a:pos x="f32131" y="f32108"/>
              </a:cxn>
              <a:cxn ang="f23348">
                <a:pos x="f32132" y="f32106"/>
              </a:cxn>
              <a:cxn ang="f23348">
                <a:pos x="f32127" y="f32106"/>
              </a:cxn>
              <a:cxn ang="f23348">
                <a:pos x="f32133" y="f32106"/>
              </a:cxn>
              <a:cxn ang="f23348">
                <a:pos x="f32134" y="f32108"/>
              </a:cxn>
              <a:cxn ang="f23348">
                <a:pos x="f32135" y="f32108"/>
              </a:cxn>
              <a:cxn ang="f23348">
                <a:pos x="f32136" y="f32106"/>
              </a:cxn>
              <a:cxn ang="f23348">
                <a:pos x="f32133" y="f32106"/>
              </a:cxn>
              <a:cxn ang="f23348">
                <a:pos x="f32137" y="f32106"/>
              </a:cxn>
              <a:cxn ang="f23348">
                <a:pos x="f32138" y="f32108"/>
              </a:cxn>
              <a:cxn ang="f23348">
                <a:pos x="f32139" y="f32108"/>
              </a:cxn>
              <a:cxn ang="f23348">
                <a:pos x="f32140" y="f32106"/>
              </a:cxn>
              <a:cxn ang="f23348">
                <a:pos x="f32137" y="f32106"/>
              </a:cxn>
              <a:cxn ang="f23348">
                <a:pos x="f32141" y="f32106"/>
              </a:cxn>
              <a:cxn ang="f23348">
                <a:pos x="f32142" y="f32108"/>
              </a:cxn>
              <a:cxn ang="f23348">
                <a:pos x="f32143" y="f32108"/>
              </a:cxn>
              <a:cxn ang="f23348">
                <a:pos x="f32144" y="f32106"/>
              </a:cxn>
              <a:cxn ang="f23348">
                <a:pos x="f32141" y="f32106"/>
              </a:cxn>
              <a:cxn ang="f23348">
                <a:pos x="f32145" y="f32106"/>
              </a:cxn>
              <a:cxn ang="f23348">
                <a:pos x="f32146" y="f32108"/>
              </a:cxn>
              <a:cxn ang="f23348">
                <a:pos x="f32147" y="f32108"/>
              </a:cxn>
              <a:cxn ang="f23348">
                <a:pos x="f32148" y="f32106"/>
              </a:cxn>
              <a:cxn ang="f23348">
                <a:pos x="f32145" y="f32106"/>
              </a:cxn>
              <a:cxn ang="f23348">
                <a:pos x="f32149" y="f32150"/>
              </a:cxn>
              <a:cxn ang="f23348">
                <a:pos x="f32151" y="f32152"/>
              </a:cxn>
              <a:cxn ang="f23348">
                <a:pos x="f32153" y="f32152"/>
              </a:cxn>
              <a:cxn ang="f23348">
                <a:pos x="f32154" y="f32150"/>
              </a:cxn>
              <a:cxn ang="f23348">
                <a:pos x="f32149" y="f32150"/>
              </a:cxn>
              <a:cxn ang="f23348">
                <a:pos x="f32155" y="f32150"/>
              </a:cxn>
              <a:cxn ang="f23348">
                <a:pos x="f32156" y="f32152"/>
              </a:cxn>
              <a:cxn ang="f23348">
                <a:pos x="f32157" y="f32152"/>
              </a:cxn>
              <a:cxn ang="f23348">
                <a:pos x="f32158" y="f32150"/>
              </a:cxn>
              <a:cxn ang="f23348">
                <a:pos x="f32155" y="f32150"/>
              </a:cxn>
              <a:cxn ang="f23348">
                <a:pos x="f32159" y="f32150"/>
              </a:cxn>
              <a:cxn ang="f23348">
                <a:pos x="f32160" y="f32152"/>
              </a:cxn>
              <a:cxn ang="f23348">
                <a:pos x="f32161" y="f32152"/>
              </a:cxn>
              <a:cxn ang="f23348">
                <a:pos x="f32162" y="f32150"/>
              </a:cxn>
              <a:cxn ang="f23348">
                <a:pos x="f32159" y="f32150"/>
              </a:cxn>
              <a:cxn ang="f23348">
                <a:pos x="f32163" y="f32150"/>
              </a:cxn>
              <a:cxn ang="f23348">
                <a:pos x="f32164" y="f32152"/>
              </a:cxn>
              <a:cxn ang="f23348">
                <a:pos x="f32165" y="f32152"/>
              </a:cxn>
              <a:cxn ang="f23348">
                <a:pos x="f32166" y="f32150"/>
              </a:cxn>
              <a:cxn ang="f23348">
                <a:pos x="f32163" y="f32150"/>
              </a:cxn>
              <a:cxn ang="f23348">
                <a:pos x="f32167" y="f32150"/>
              </a:cxn>
              <a:cxn ang="f23348">
                <a:pos x="f32168" y="f32169"/>
              </a:cxn>
              <a:cxn ang="f23348">
                <a:pos x="f30316" y="f32152"/>
              </a:cxn>
              <a:cxn ang="f23348">
                <a:pos x="f32170" y="f32152"/>
              </a:cxn>
              <a:cxn ang="f23348">
                <a:pos x="f32171" y="f32150"/>
              </a:cxn>
              <a:cxn ang="f23348">
                <a:pos x="f32167" y="f32150"/>
              </a:cxn>
              <a:cxn ang="f23348">
                <a:pos x="f32031" y="f32150"/>
              </a:cxn>
              <a:cxn ang="f23348">
                <a:pos x="f32031" y="f32152"/>
              </a:cxn>
              <a:cxn ang="f23348">
                <a:pos x="f32032" y="f32152"/>
              </a:cxn>
              <a:cxn ang="f23348">
                <a:pos x="f32032" y="f32150"/>
              </a:cxn>
              <a:cxn ang="f23348">
                <a:pos x="f32031" y="f32150"/>
              </a:cxn>
              <a:cxn ang="f23348">
                <a:pos x="f32172" y="f32150"/>
              </a:cxn>
              <a:cxn ang="f23348">
                <a:pos x="f32173" y="f32174"/>
              </a:cxn>
              <a:cxn ang="f23348">
                <a:pos x="f32175" y="f32152"/>
              </a:cxn>
              <a:cxn ang="f23348">
                <a:pos x="f32176" y="f32152"/>
              </a:cxn>
              <a:cxn ang="f23348">
                <a:pos x="f32177" y="f32178"/>
              </a:cxn>
              <a:cxn ang="f23348">
                <a:pos x="f32179" y="f32180"/>
              </a:cxn>
              <a:cxn ang="f23348">
                <a:pos x="f32181" y="f32150"/>
              </a:cxn>
              <a:cxn ang="f23348">
                <a:pos x="f32172" y="f32150"/>
              </a:cxn>
              <a:cxn ang="f23348">
                <a:pos x="f32182" y="f32150"/>
              </a:cxn>
              <a:cxn ang="f23348">
                <a:pos x="f32183" y="f32152"/>
              </a:cxn>
              <a:cxn ang="f23348">
                <a:pos x="f32184" y="f32152"/>
              </a:cxn>
              <a:cxn ang="f23348">
                <a:pos x="f32185" y="f32150"/>
              </a:cxn>
              <a:cxn ang="f23348">
                <a:pos x="f32182" y="f32150"/>
              </a:cxn>
              <a:cxn ang="f23348">
                <a:pos x="f32186" y="f32150"/>
              </a:cxn>
              <a:cxn ang="f23348">
                <a:pos x="f32187" y="f32152"/>
              </a:cxn>
              <a:cxn ang="f23348">
                <a:pos x="f29740" y="f32152"/>
              </a:cxn>
              <a:cxn ang="f23348">
                <a:pos x="f32188" y="f32150"/>
              </a:cxn>
              <a:cxn ang="f23348">
                <a:pos x="f32186" y="f32150"/>
              </a:cxn>
              <a:cxn ang="f23348">
                <a:pos x="f32189" y="f32150"/>
              </a:cxn>
              <a:cxn ang="f23348">
                <a:pos x="f32190" y="f32152"/>
              </a:cxn>
              <a:cxn ang="f23348">
                <a:pos x="f32191" y="f32152"/>
              </a:cxn>
              <a:cxn ang="f23348">
                <a:pos x="f32192" y="f32150"/>
              </a:cxn>
              <a:cxn ang="f23348">
                <a:pos x="f32189" y="f32150"/>
              </a:cxn>
              <a:cxn ang="f23348">
                <a:pos x="f32193" y="f32150"/>
              </a:cxn>
              <a:cxn ang="f23348">
                <a:pos x="f32194" y="f32152"/>
              </a:cxn>
              <a:cxn ang="f23348">
                <a:pos x="f32195" y="f32152"/>
              </a:cxn>
              <a:cxn ang="f23348">
                <a:pos x="f32196" y="f32150"/>
              </a:cxn>
              <a:cxn ang="f23348">
                <a:pos x="f32193" y="f32150"/>
              </a:cxn>
              <a:cxn ang="f23348">
                <a:pos x="f32197" y="f32198"/>
              </a:cxn>
              <a:cxn ang="f23348">
                <a:pos x="f32199" y="f32200"/>
              </a:cxn>
              <a:cxn ang="f23348">
                <a:pos x="f32201" y="f32200"/>
              </a:cxn>
              <a:cxn ang="f23348">
                <a:pos x="f32202" y="f32198"/>
              </a:cxn>
              <a:cxn ang="f23348">
                <a:pos x="f32197" y="f32198"/>
              </a:cxn>
              <a:cxn ang="f23348">
                <a:pos x="f32203" y="f32198"/>
              </a:cxn>
              <a:cxn ang="f23348">
                <a:pos x="f32204" y="f32200"/>
              </a:cxn>
              <a:cxn ang="f23348">
                <a:pos x="f32205" y="f32200"/>
              </a:cxn>
              <a:cxn ang="f23348">
                <a:pos x="f32206" y="f32198"/>
              </a:cxn>
              <a:cxn ang="f23348">
                <a:pos x="f32203" y="f32198"/>
              </a:cxn>
              <a:cxn ang="f23348">
                <a:pos x="f32207" y="f32198"/>
              </a:cxn>
              <a:cxn ang="f23348">
                <a:pos x="f32208" y="f32200"/>
              </a:cxn>
              <a:cxn ang="f23348">
                <a:pos x="f32209" y="f32200"/>
              </a:cxn>
              <a:cxn ang="f23348">
                <a:pos x="f32210" y="f32198"/>
              </a:cxn>
              <a:cxn ang="f23348">
                <a:pos x="f32207" y="f32198"/>
              </a:cxn>
              <a:cxn ang="f23348">
                <a:pos x="f32211" y="f32198"/>
              </a:cxn>
              <a:cxn ang="f23348">
                <a:pos x="f32212" y="f32200"/>
              </a:cxn>
              <a:cxn ang="f23348">
                <a:pos x="f32213" y="f32200"/>
              </a:cxn>
              <a:cxn ang="f23348">
                <a:pos x="f32214" y="f32198"/>
              </a:cxn>
              <a:cxn ang="f23348">
                <a:pos x="f32211" y="f32198"/>
              </a:cxn>
              <a:cxn ang="f23348">
                <a:pos x="f32215" y="f32198"/>
              </a:cxn>
              <a:cxn ang="f23348">
                <a:pos x="f32216" y="f32200"/>
              </a:cxn>
              <a:cxn ang="f23348">
                <a:pos x="f32217" y="f32200"/>
              </a:cxn>
              <a:cxn ang="f23348">
                <a:pos x="f32218" y="f32198"/>
              </a:cxn>
              <a:cxn ang="f23348">
                <a:pos x="f32215" y="f32198"/>
              </a:cxn>
              <a:cxn ang="f23348">
                <a:pos x="f32031" y="f32198"/>
              </a:cxn>
              <a:cxn ang="f23348">
                <a:pos x="f32031" y="f32200"/>
              </a:cxn>
              <a:cxn ang="f23348">
                <a:pos x="f32032" y="f32200"/>
              </a:cxn>
              <a:cxn ang="f23348">
                <a:pos x="f32032" y="f32198"/>
              </a:cxn>
              <a:cxn ang="f23348">
                <a:pos x="f32031" y="f32198"/>
              </a:cxn>
              <a:cxn ang="f23348">
                <a:pos x="f32219" y="f32198"/>
              </a:cxn>
              <a:cxn ang="f23348">
                <a:pos x="f32220" y="f32221"/>
              </a:cxn>
              <a:cxn ang="f23348">
                <a:pos x="f32220" y="f32200"/>
              </a:cxn>
              <a:cxn ang="f23348">
                <a:pos x="f32222" y="f32200"/>
              </a:cxn>
              <a:cxn ang="f23348">
                <a:pos x="f32223" y="f32198"/>
              </a:cxn>
              <a:cxn ang="f23348">
                <a:pos x="f32219" y="f32198"/>
              </a:cxn>
              <a:cxn ang="f23348">
                <a:pos x="f32224" y="f32198"/>
              </a:cxn>
              <a:cxn ang="f23348">
                <a:pos x="f32225" y="f32200"/>
              </a:cxn>
              <a:cxn ang="f23348">
                <a:pos x="f32226" y="f32200"/>
              </a:cxn>
              <a:cxn ang="f23348">
                <a:pos x="f32227" y="f32198"/>
              </a:cxn>
              <a:cxn ang="f23348">
                <a:pos x="f32224" y="f32198"/>
              </a:cxn>
              <a:cxn ang="f23348">
                <a:pos x="f32228" y="f32198"/>
              </a:cxn>
              <a:cxn ang="f23348">
                <a:pos x="f32229" y="f32200"/>
              </a:cxn>
              <a:cxn ang="f23348">
                <a:pos x="f32230" y="f32200"/>
              </a:cxn>
              <a:cxn ang="f23348">
                <a:pos x="f32231" y="f32232"/>
              </a:cxn>
              <a:cxn ang="f23348">
                <a:pos x="f32233" y="f32234"/>
              </a:cxn>
              <a:cxn ang="f23348">
                <a:pos x="f32235" y="f32236"/>
              </a:cxn>
              <a:cxn ang="f23348">
                <a:pos x="f32237" y="f32200"/>
              </a:cxn>
              <a:cxn ang="f23348">
                <a:pos x="f32238" y="f32200"/>
              </a:cxn>
              <a:cxn ang="f23348">
                <a:pos x="f32239" y="f32198"/>
              </a:cxn>
              <a:cxn ang="f23348">
                <a:pos x="f32228" y="f32198"/>
              </a:cxn>
              <a:cxn ang="f23348">
                <a:pos x="f32240" y="f32198"/>
              </a:cxn>
              <a:cxn ang="f23348">
                <a:pos x="f28896" y="f32200"/>
              </a:cxn>
              <a:cxn ang="f23348">
                <a:pos x="f32241" y="f32200"/>
              </a:cxn>
              <a:cxn ang="f23348">
                <a:pos x="f32242" y="f32198"/>
              </a:cxn>
              <a:cxn ang="f23348">
                <a:pos x="f32240" y="f32198"/>
              </a:cxn>
              <a:cxn ang="f23348">
                <a:pos x="f32243" y="f32198"/>
              </a:cxn>
              <a:cxn ang="f23348">
                <a:pos x="f32244" y="f32200"/>
              </a:cxn>
              <a:cxn ang="f23348">
                <a:pos x="f32245" y="f32200"/>
              </a:cxn>
              <a:cxn ang="f23348">
                <a:pos x="f32246" y="f32198"/>
              </a:cxn>
              <a:cxn ang="f23348">
                <a:pos x="f32243" y="f32198"/>
              </a:cxn>
              <a:cxn ang="f23348">
                <a:pos x="f32247" y="f32248"/>
              </a:cxn>
              <a:cxn ang="f23348">
                <a:pos x="f32249" y="f32250"/>
              </a:cxn>
              <a:cxn ang="f23348">
                <a:pos x="f32251" y="f32200"/>
              </a:cxn>
              <a:cxn ang="f23348">
                <a:pos x="f32252" y="f32200"/>
              </a:cxn>
              <a:cxn ang="f23348">
                <a:pos x="f32253" y="f32254"/>
              </a:cxn>
              <a:cxn ang="f23348">
                <a:pos x="f32247" y="f32248"/>
              </a:cxn>
              <a:cxn ang="f23348">
                <a:pos x="f32255" y="f32256"/>
              </a:cxn>
              <a:cxn ang="f23348">
                <a:pos x="f32257" y="f32258"/>
              </a:cxn>
              <a:cxn ang="f23348">
                <a:pos x="f32259" y="f32258"/>
              </a:cxn>
              <a:cxn ang="f23348">
                <a:pos x="f32260" y="f32256"/>
              </a:cxn>
              <a:cxn ang="f23348">
                <a:pos x="f32255" y="f32256"/>
              </a:cxn>
              <a:cxn ang="f23348">
                <a:pos x="f32261" y="f32256"/>
              </a:cxn>
              <a:cxn ang="f23348">
                <a:pos x="f32262" y="f32258"/>
              </a:cxn>
              <a:cxn ang="f23348">
                <a:pos x="f32263" y="f32258"/>
              </a:cxn>
              <a:cxn ang="f23348">
                <a:pos x="f32264" y="f32256"/>
              </a:cxn>
              <a:cxn ang="f23348">
                <a:pos x="f32261" y="f32256"/>
              </a:cxn>
              <a:cxn ang="f23348">
                <a:pos x="f32265" y="f32256"/>
              </a:cxn>
              <a:cxn ang="f23348">
                <a:pos x="f32266" y="f32258"/>
              </a:cxn>
              <a:cxn ang="f23348">
                <a:pos x="f32267" y="f32258"/>
              </a:cxn>
              <a:cxn ang="f23348">
                <a:pos x="f32268" y="f32256"/>
              </a:cxn>
              <a:cxn ang="f23348">
                <a:pos x="f32265" y="f32256"/>
              </a:cxn>
              <a:cxn ang="f23348">
                <a:pos x="f32269" y="f32256"/>
              </a:cxn>
              <a:cxn ang="f23348">
                <a:pos x="f32270" y="f32258"/>
              </a:cxn>
              <a:cxn ang="f23348">
                <a:pos x="f32271" y="f32258"/>
              </a:cxn>
              <a:cxn ang="f23348">
                <a:pos x="f32272" y="f32256"/>
              </a:cxn>
              <a:cxn ang="f23348">
                <a:pos x="f32269" y="f32256"/>
              </a:cxn>
              <a:cxn ang="f23348">
                <a:pos x="f29359" y="f32256"/>
              </a:cxn>
              <a:cxn ang="f23348">
                <a:pos x="f32273" y="f32274"/>
              </a:cxn>
              <a:cxn ang="f23348">
                <a:pos x="f32275" y="f32258"/>
              </a:cxn>
              <a:cxn ang="f23348">
                <a:pos x="f32276" y="f32258"/>
              </a:cxn>
              <a:cxn ang="f23348">
                <a:pos x="f32277" y="f32256"/>
              </a:cxn>
              <a:cxn ang="f23348">
                <a:pos x="f29359" y="f32256"/>
              </a:cxn>
              <a:cxn ang="f23348">
                <a:pos x="f32278" y="f32256"/>
              </a:cxn>
              <a:cxn ang="f23348">
                <a:pos x="f32279" y="f32258"/>
              </a:cxn>
              <a:cxn ang="f23348">
                <a:pos x="f32280" y="f32258"/>
              </a:cxn>
              <a:cxn ang="f23348">
                <a:pos x="f32281" y="f32256"/>
              </a:cxn>
              <a:cxn ang="f23348">
                <a:pos x="f32278" y="f32256"/>
              </a:cxn>
              <a:cxn ang="f23348">
                <a:pos x="f32031" y="f32256"/>
              </a:cxn>
              <a:cxn ang="f23348">
                <a:pos x="f32031" y="f32258"/>
              </a:cxn>
              <a:cxn ang="f23348">
                <a:pos x="f32032" y="f32258"/>
              </a:cxn>
              <a:cxn ang="f23348">
                <a:pos x="f32032" y="f32256"/>
              </a:cxn>
              <a:cxn ang="f23348">
                <a:pos x="f32031" y="f32256"/>
              </a:cxn>
              <a:cxn ang="f23348">
                <a:pos x="f32282" y="f32256"/>
              </a:cxn>
              <a:cxn ang="f23348">
                <a:pos x="f32283" y="f32258"/>
              </a:cxn>
              <a:cxn ang="f23348">
                <a:pos x="f32284" y="f32258"/>
              </a:cxn>
              <a:cxn ang="f23348">
                <a:pos x="f32285" y="f32286"/>
              </a:cxn>
              <a:cxn ang="f23348">
                <a:pos x="f32287" y="f32256"/>
              </a:cxn>
              <a:cxn ang="f23348">
                <a:pos x="f32282" y="f32256"/>
              </a:cxn>
              <a:cxn ang="f23348">
                <a:pos x="f32288" y="f32256"/>
              </a:cxn>
              <a:cxn ang="f23348">
                <a:pos x="f32289" y="f32258"/>
              </a:cxn>
              <a:cxn ang="f23348">
                <a:pos x="f32290" y="f32258"/>
              </a:cxn>
              <a:cxn ang="f23348">
                <a:pos x="f32291" y="f32256"/>
              </a:cxn>
              <a:cxn ang="f23348">
                <a:pos x="f32288" y="f32256"/>
              </a:cxn>
              <a:cxn ang="f23348">
                <a:pos x="f32292" y="f32256"/>
              </a:cxn>
              <a:cxn ang="f23348">
                <a:pos x="f32293" y="f32258"/>
              </a:cxn>
              <a:cxn ang="f23348">
                <a:pos x="f32294" y="f32258"/>
              </a:cxn>
              <a:cxn ang="f23348">
                <a:pos x="f32295" y="f32296"/>
              </a:cxn>
              <a:cxn ang="f23348">
                <a:pos x="f32297" y="f32258"/>
              </a:cxn>
              <a:cxn ang="f23348">
                <a:pos x="f32298" y="f32258"/>
              </a:cxn>
              <a:cxn ang="f23348">
                <a:pos x="f32299" y="f32300"/>
              </a:cxn>
              <a:cxn ang="f23348">
                <a:pos x="f32301" y="f32300"/>
              </a:cxn>
              <a:cxn ang="f23348">
                <a:pos x="f32302" y="f32303"/>
              </a:cxn>
              <a:cxn ang="f23348">
                <a:pos x="f32304" y="f32256"/>
              </a:cxn>
              <a:cxn ang="f23348">
                <a:pos x="f32292" y="f32256"/>
              </a:cxn>
              <a:cxn ang="f23348">
                <a:pos x="f32305" y="f32256"/>
              </a:cxn>
              <a:cxn ang="f23348">
                <a:pos x="f28635" y="f32306"/>
              </a:cxn>
              <a:cxn ang="f23348">
                <a:pos x="f32307" y="f32308"/>
              </a:cxn>
              <a:cxn ang="f23348">
                <a:pos x="f31574" y="f32258"/>
              </a:cxn>
              <a:cxn ang="f23348">
                <a:pos x="f32309" y="f32258"/>
              </a:cxn>
              <a:cxn ang="f23348">
                <a:pos x="f32310" y="f32256"/>
              </a:cxn>
              <a:cxn ang="f23348">
                <a:pos x="f32305" y="f32256"/>
              </a:cxn>
              <a:cxn ang="f23348">
                <a:pos x="f32311" y="f32256"/>
              </a:cxn>
              <a:cxn ang="f23348">
                <a:pos x="f32312" y="f32313"/>
              </a:cxn>
              <a:cxn ang="f23348">
                <a:pos x="f32314" y="f32258"/>
              </a:cxn>
              <a:cxn ang="f23348">
                <a:pos x="f32315" y="f32258"/>
              </a:cxn>
              <a:cxn ang="f23348">
                <a:pos x="f32316" y="f32256"/>
              </a:cxn>
              <a:cxn ang="f23348">
                <a:pos x="f32311" y="f32256"/>
              </a:cxn>
              <a:cxn ang="f23348">
                <a:pos x="f32317" y="f32256"/>
              </a:cxn>
              <a:cxn ang="f23348">
                <a:pos x="f32318" y="f32258"/>
              </a:cxn>
              <a:cxn ang="f23348">
                <a:pos x="f32319" y="f32258"/>
              </a:cxn>
              <a:cxn ang="f23348">
                <a:pos x="f32320" y="f32256"/>
              </a:cxn>
              <a:cxn ang="f23348">
                <a:pos x="f32317" y="f32256"/>
              </a:cxn>
              <a:cxn ang="f23348">
                <a:pos x="f32321" y="f32322"/>
              </a:cxn>
              <a:cxn ang="f23348">
                <a:pos x="f32323" y="f32324"/>
              </a:cxn>
              <a:cxn ang="f23348">
                <a:pos x="f32325" y="f32324"/>
              </a:cxn>
              <a:cxn ang="f23348">
                <a:pos x="f32326" y="f32322"/>
              </a:cxn>
              <a:cxn ang="f23348">
                <a:pos x="f32321" y="f32322"/>
              </a:cxn>
              <a:cxn ang="f23348">
                <a:pos x="f32327" y="f32322"/>
              </a:cxn>
              <a:cxn ang="f23348">
                <a:pos x="f32328" y="f32324"/>
              </a:cxn>
              <a:cxn ang="f23348">
                <a:pos x="f32329" y="f32324"/>
              </a:cxn>
              <a:cxn ang="f23348">
                <a:pos x="f32330" y="f32322"/>
              </a:cxn>
              <a:cxn ang="f23348">
                <a:pos x="f32327" y="f32322"/>
              </a:cxn>
              <a:cxn ang="f23348">
                <a:pos x="f32331" y="f32322"/>
              </a:cxn>
              <a:cxn ang="f23348">
                <a:pos x="f32332" y="f32324"/>
              </a:cxn>
              <a:cxn ang="f23348">
                <a:pos x="f32333" y="f32324"/>
              </a:cxn>
              <a:cxn ang="f23348">
                <a:pos x="f32334" y="f32322"/>
              </a:cxn>
              <a:cxn ang="f23348">
                <a:pos x="f32331" y="f32322"/>
              </a:cxn>
              <a:cxn ang="f23348">
                <a:pos x="f32335" y="f32322"/>
              </a:cxn>
              <a:cxn ang="f23348">
                <a:pos x="f32336" y="f32324"/>
              </a:cxn>
              <a:cxn ang="f23348">
                <a:pos x="f32337" y="f32324"/>
              </a:cxn>
              <a:cxn ang="f23348">
                <a:pos x="f32338" y="f32322"/>
              </a:cxn>
              <a:cxn ang="f23348">
                <a:pos x="f32335" y="f32322"/>
              </a:cxn>
              <a:cxn ang="f23348">
                <a:pos x="f32339" y="f32322"/>
              </a:cxn>
              <a:cxn ang="f23348">
                <a:pos x="f32340" y="f32341"/>
              </a:cxn>
              <a:cxn ang="f23348">
                <a:pos x="f32342" y="f32324"/>
              </a:cxn>
              <a:cxn ang="f23348">
                <a:pos x="f32343" y="f32324"/>
              </a:cxn>
              <a:cxn ang="f23348">
                <a:pos x="f32344" y="f32322"/>
              </a:cxn>
              <a:cxn ang="f23348">
                <a:pos x="f32339" y="f32322"/>
              </a:cxn>
              <a:cxn ang="f23348">
                <a:pos x="f32345" y="f32322"/>
              </a:cxn>
              <a:cxn ang="f23348">
                <a:pos x="f32346" y="f32324"/>
              </a:cxn>
              <a:cxn ang="f23348">
                <a:pos x="f32347" y="f32324"/>
              </a:cxn>
              <a:cxn ang="f23348">
                <a:pos x="f32348" y="f32322"/>
              </a:cxn>
              <a:cxn ang="f23348">
                <a:pos x="f32345" y="f32322"/>
              </a:cxn>
              <a:cxn ang="f23348">
                <a:pos x="f32031" y="f32322"/>
              </a:cxn>
              <a:cxn ang="f23348">
                <a:pos x="f32031" y="f32324"/>
              </a:cxn>
              <a:cxn ang="f23348">
                <a:pos x="f32032" y="f32324"/>
              </a:cxn>
              <a:cxn ang="f23348">
                <a:pos x="f32032" y="f32322"/>
              </a:cxn>
              <a:cxn ang="f23348">
                <a:pos x="f32031" y="f32322"/>
              </a:cxn>
              <a:cxn ang="f23348">
                <a:pos x="f32349" y="f32322"/>
              </a:cxn>
              <a:cxn ang="f23348">
                <a:pos x="f32350" y="f32324"/>
              </a:cxn>
              <a:cxn ang="f23348">
                <a:pos x="f32351" y="f32324"/>
              </a:cxn>
              <a:cxn ang="f23348">
                <a:pos x="f32352" y="f32322"/>
              </a:cxn>
              <a:cxn ang="f23348">
                <a:pos x="f32349" y="f32322"/>
              </a:cxn>
              <a:cxn ang="f23348">
                <a:pos x="f32353" y="f32322"/>
              </a:cxn>
              <a:cxn ang="f23348">
                <a:pos x="f32354" y="f32324"/>
              </a:cxn>
              <a:cxn ang="f23348">
                <a:pos x="f32355" y="f32324"/>
              </a:cxn>
              <a:cxn ang="f23348">
                <a:pos x="f32356" y="f32322"/>
              </a:cxn>
              <a:cxn ang="f23348">
                <a:pos x="f32353" y="f32322"/>
              </a:cxn>
              <a:cxn ang="f23348">
                <a:pos x="f32357" y="f32322"/>
              </a:cxn>
              <a:cxn ang="f23348">
                <a:pos x="f32358" y="f32359"/>
              </a:cxn>
              <a:cxn ang="f23348">
                <a:pos x="f32360" y="f32322"/>
              </a:cxn>
              <a:cxn ang="f23348">
                <a:pos x="f32357" y="f32322"/>
              </a:cxn>
              <a:cxn ang="f23348">
                <a:pos x="f32361" y="f32322"/>
              </a:cxn>
              <a:cxn ang="f23348">
                <a:pos x="f32361" y="f32362"/>
              </a:cxn>
              <a:cxn ang="f23348">
                <a:pos x="f32363" y="f32364"/>
              </a:cxn>
              <a:cxn ang="f23348">
                <a:pos x="f32365" y="f32366"/>
              </a:cxn>
              <a:cxn ang="f23348">
                <a:pos x="f32367" y="f32368"/>
              </a:cxn>
              <a:cxn ang="f23348">
                <a:pos x="f32369" y="f32324"/>
              </a:cxn>
              <a:cxn ang="f23348">
                <a:pos x="f32370" y="f32324"/>
              </a:cxn>
              <a:cxn ang="f23348">
                <a:pos x="f32371" y="f32322"/>
              </a:cxn>
              <a:cxn ang="f23348">
                <a:pos x="f32361" y="f32322"/>
              </a:cxn>
              <a:cxn ang="f23348">
                <a:pos x="f32372" y="f32322"/>
              </a:cxn>
              <a:cxn ang="f23348">
                <a:pos x="f32373" y="f32324"/>
              </a:cxn>
              <a:cxn ang="f23348">
                <a:pos x="f32374" y="f32324"/>
              </a:cxn>
              <a:cxn ang="f23348">
                <a:pos x="f32375" y="f32376"/>
              </a:cxn>
              <a:cxn ang="f23348">
                <a:pos x="f32377" y="f32378"/>
              </a:cxn>
              <a:cxn ang="f23348">
                <a:pos x="f32379" y="f32322"/>
              </a:cxn>
              <a:cxn ang="f23348">
                <a:pos x="f32372" y="f32322"/>
              </a:cxn>
              <a:cxn ang="f23348">
                <a:pos x="f32380" y="f32322"/>
              </a:cxn>
              <a:cxn ang="f23348">
                <a:pos x="f31350" y="f32324"/>
              </a:cxn>
              <a:cxn ang="f23348">
                <a:pos x="f32381" y="f32324"/>
              </a:cxn>
              <a:cxn ang="f23348">
                <a:pos x="f32382" y="f32322"/>
              </a:cxn>
              <a:cxn ang="f23348">
                <a:pos x="f32380" y="f32322"/>
              </a:cxn>
              <a:cxn ang="f23348">
                <a:pos x="f32383" y="f32384"/>
              </a:cxn>
              <a:cxn ang="f23348">
                <a:pos x="f32385" y="f32386"/>
              </a:cxn>
              <a:cxn ang="f23348">
                <a:pos x="f32387" y="f32386"/>
              </a:cxn>
              <a:cxn ang="f23348">
                <a:pos x="f32388" y="f32384"/>
              </a:cxn>
              <a:cxn ang="f23348">
                <a:pos x="f32383" y="f32384"/>
              </a:cxn>
              <a:cxn ang="f23348">
                <a:pos x="f32389" y="f32384"/>
              </a:cxn>
              <a:cxn ang="f23348">
                <a:pos x="f32390" y="f32386"/>
              </a:cxn>
              <a:cxn ang="f23348">
                <a:pos x="f32391" y="f32386"/>
              </a:cxn>
              <a:cxn ang="f23348">
                <a:pos x="f32392" y="f32384"/>
              </a:cxn>
              <a:cxn ang="f23348">
                <a:pos x="f32389" y="f32384"/>
              </a:cxn>
              <a:cxn ang="f23348">
                <a:pos x="f32393" y="f32384"/>
              </a:cxn>
              <a:cxn ang="f23348">
                <a:pos x="f32394" y="f32386"/>
              </a:cxn>
              <a:cxn ang="f23348">
                <a:pos x="f32395" y="f32386"/>
              </a:cxn>
              <a:cxn ang="f23348">
                <a:pos x="f32396" y="f32384"/>
              </a:cxn>
              <a:cxn ang="f23348">
                <a:pos x="f32393" y="f32384"/>
              </a:cxn>
              <a:cxn ang="f23348">
                <a:pos x="f32397" y="f32384"/>
              </a:cxn>
              <a:cxn ang="f23348">
                <a:pos x="f32398" y="f32386"/>
              </a:cxn>
              <a:cxn ang="f23348">
                <a:pos x="f32399" y="f32386"/>
              </a:cxn>
              <a:cxn ang="f23348">
                <a:pos x="f32400" y="f32384"/>
              </a:cxn>
              <a:cxn ang="f23348">
                <a:pos x="f32397" y="f32384"/>
              </a:cxn>
              <a:cxn ang="f23348">
                <a:pos x="f32401" y="f32384"/>
              </a:cxn>
              <a:cxn ang="f23348">
                <a:pos x="f32402" y="f32403"/>
              </a:cxn>
              <a:cxn ang="f23348">
                <a:pos x="f32404" y="f32386"/>
              </a:cxn>
              <a:cxn ang="f23348">
                <a:pos x="f32405" y="f32386"/>
              </a:cxn>
              <a:cxn ang="f23348">
                <a:pos x="f32406" y="f32407"/>
              </a:cxn>
              <a:cxn ang="f23348">
                <a:pos x="f32408" y="f32384"/>
              </a:cxn>
              <a:cxn ang="f23348">
                <a:pos x="f32401" y="f32384"/>
              </a:cxn>
              <a:cxn ang="f23348">
                <a:pos x="f32409" y="f32384"/>
              </a:cxn>
              <a:cxn ang="f23348">
                <a:pos x="f32410" y="f32386"/>
              </a:cxn>
              <a:cxn ang="f23348">
                <a:pos x="f32411" y="f32386"/>
              </a:cxn>
              <a:cxn ang="f23348">
                <a:pos x="f32412" y="f32384"/>
              </a:cxn>
              <a:cxn ang="f23348">
                <a:pos x="f32409" y="f32384"/>
              </a:cxn>
              <a:cxn ang="f23348">
                <a:pos x="f32031" y="f32384"/>
              </a:cxn>
              <a:cxn ang="f23348">
                <a:pos x="f32031" y="f32386"/>
              </a:cxn>
              <a:cxn ang="f23348">
                <a:pos x="f32032" y="f32386"/>
              </a:cxn>
              <a:cxn ang="f23348">
                <a:pos x="f32032" y="f32384"/>
              </a:cxn>
              <a:cxn ang="f23348">
                <a:pos x="f32031" y="f32384"/>
              </a:cxn>
              <a:cxn ang="f23348">
                <a:pos x="f32413" y="f32384"/>
              </a:cxn>
              <a:cxn ang="f23348">
                <a:pos x="f32414" y="f32386"/>
              </a:cxn>
              <a:cxn ang="f23348">
                <a:pos x="f32415" y="f32386"/>
              </a:cxn>
              <a:cxn ang="f23348">
                <a:pos x="f32416" y="f32384"/>
              </a:cxn>
              <a:cxn ang="f23348">
                <a:pos x="f32413" y="f32384"/>
              </a:cxn>
              <a:cxn ang="f23348">
                <a:pos x="f32417" y="f32384"/>
              </a:cxn>
              <a:cxn ang="f23348">
                <a:pos x="f32418" y="f32386"/>
              </a:cxn>
              <a:cxn ang="f23348">
                <a:pos x="f32419" y="f32386"/>
              </a:cxn>
              <a:cxn ang="f23348">
                <a:pos x="f32420" y="f32384"/>
              </a:cxn>
              <a:cxn ang="f23348">
                <a:pos x="f32417" y="f32384"/>
              </a:cxn>
              <a:cxn ang="f23348">
                <a:pos x="f32421" y="f32384"/>
              </a:cxn>
              <a:cxn ang="f23348">
                <a:pos x="f29488" y="f32386"/>
              </a:cxn>
              <a:cxn ang="f23348">
                <a:pos x="f32422" y="f32386"/>
              </a:cxn>
              <a:cxn ang="f23348">
                <a:pos x="f32423" y="f32424"/>
              </a:cxn>
              <a:cxn ang="f23348">
                <a:pos x="f32425" y="f32384"/>
              </a:cxn>
              <a:cxn ang="f23348">
                <a:pos x="f32421" y="f32384"/>
              </a:cxn>
              <a:cxn ang="f23348">
                <a:pos x="f32426" y="f32384"/>
              </a:cxn>
              <a:cxn ang="f23348">
                <a:pos x="f32427" y="f32428"/>
              </a:cxn>
              <a:cxn ang="f23348">
                <a:pos x="f32429" y="f32430"/>
              </a:cxn>
              <a:cxn ang="f23348">
                <a:pos x="f32431" y="f32386"/>
              </a:cxn>
              <a:cxn ang="f23348">
                <a:pos x="f32432" y="f32386"/>
              </a:cxn>
              <a:cxn ang="f23348">
                <a:pos x="f32433" y="f32434"/>
              </a:cxn>
              <a:cxn ang="f23348">
                <a:pos x="f32435" y="f32384"/>
              </a:cxn>
              <a:cxn ang="f23348">
                <a:pos x="f32426" y="f32384"/>
              </a:cxn>
              <a:cxn ang="f23348">
                <a:pos x="f32436" y="f32384"/>
              </a:cxn>
              <a:cxn ang="f23348">
                <a:pos x="f32437" y="f32386"/>
              </a:cxn>
              <a:cxn ang="f23348">
                <a:pos x="f32438" y="f32386"/>
              </a:cxn>
              <a:cxn ang="f23348">
                <a:pos x="f32439" y="f32384"/>
              </a:cxn>
              <a:cxn ang="f23348">
                <a:pos x="f32436" y="f32384"/>
              </a:cxn>
              <a:cxn ang="f23348">
                <a:pos x="f32440" y="f32441"/>
              </a:cxn>
              <a:cxn ang="f23348">
                <a:pos x="f32442" y="f32443"/>
              </a:cxn>
              <a:cxn ang="f23348">
                <a:pos x="f32444" y="f32443"/>
              </a:cxn>
              <a:cxn ang="f23348">
                <a:pos x="f32445" y="f32441"/>
              </a:cxn>
              <a:cxn ang="f23348">
                <a:pos x="f32440" y="f32441"/>
              </a:cxn>
              <a:cxn ang="f23348">
                <a:pos x="f32446" y="f32441"/>
              </a:cxn>
              <a:cxn ang="f23348">
                <a:pos x="f32447" y="f32443"/>
              </a:cxn>
              <a:cxn ang="f23348">
                <a:pos x="f32448" y="f32443"/>
              </a:cxn>
              <a:cxn ang="f23348">
                <a:pos x="f32449" y="f32441"/>
              </a:cxn>
              <a:cxn ang="f23348">
                <a:pos x="f32446" y="f32441"/>
              </a:cxn>
              <a:cxn ang="f23348">
                <a:pos x="f32450" y="f32441"/>
              </a:cxn>
              <a:cxn ang="f23348">
                <a:pos x="f32451" y="f32443"/>
              </a:cxn>
              <a:cxn ang="f23348">
                <a:pos x="f32452" y="f32443"/>
              </a:cxn>
              <a:cxn ang="f23348">
                <a:pos x="f32453" y="f32441"/>
              </a:cxn>
              <a:cxn ang="f23348">
                <a:pos x="f32450" y="f32441"/>
              </a:cxn>
              <a:cxn ang="f23348">
                <a:pos x="f32454" y="f32441"/>
              </a:cxn>
              <a:cxn ang="f23348">
                <a:pos x="f32455" y="f32443"/>
              </a:cxn>
              <a:cxn ang="f23348">
                <a:pos x="f32456" y="f32443"/>
              </a:cxn>
              <a:cxn ang="f23348">
                <a:pos x="f32457" y="f32441"/>
              </a:cxn>
              <a:cxn ang="f23348">
                <a:pos x="f32454" y="f32441"/>
              </a:cxn>
              <a:cxn ang="f23348">
                <a:pos x="f32458" y="f32441"/>
              </a:cxn>
              <a:cxn ang="f23348">
                <a:pos x="f32459" y="f32443"/>
              </a:cxn>
              <a:cxn ang="f23348">
                <a:pos x="f32460" y="f32443"/>
              </a:cxn>
              <a:cxn ang="f23348">
                <a:pos x="f32461" y="f32462"/>
              </a:cxn>
              <a:cxn ang="f23348">
                <a:pos x="f32463" y="f32441"/>
              </a:cxn>
              <a:cxn ang="f23348">
                <a:pos x="f32458" y="f32441"/>
              </a:cxn>
              <a:cxn ang="f23348">
                <a:pos x="f32464" y="f32441"/>
              </a:cxn>
              <a:cxn ang="f23348">
                <a:pos x="f32217" y="f32443"/>
              </a:cxn>
              <a:cxn ang="f23348">
                <a:pos x="f32465" y="f32443"/>
              </a:cxn>
              <a:cxn ang="f23348">
                <a:pos x="f32466" y="f32441"/>
              </a:cxn>
              <a:cxn ang="f23348">
                <a:pos x="f32464" y="f32441"/>
              </a:cxn>
              <a:cxn ang="f23348">
                <a:pos x="f32031" y="f32441"/>
              </a:cxn>
              <a:cxn ang="f23348">
                <a:pos x="f32031" y="f32443"/>
              </a:cxn>
              <a:cxn ang="f23348">
                <a:pos x="f32032" y="f32443"/>
              </a:cxn>
              <a:cxn ang="f23348">
                <a:pos x="f32032" y="f32441"/>
              </a:cxn>
              <a:cxn ang="f23348">
                <a:pos x="f32031" y="f32441"/>
              </a:cxn>
              <a:cxn ang="f23348">
                <a:pos x="f32467" y="f32441"/>
              </a:cxn>
              <a:cxn ang="f23348">
                <a:pos x="f32468" y="f32443"/>
              </a:cxn>
              <a:cxn ang="f23348">
                <a:pos x="f32469" y="f32443"/>
              </a:cxn>
              <a:cxn ang="f23348">
                <a:pos x="f32470" y="f32441"/>
              </a:cxn>
              <a:cxn ang="f23348">
                <a:pos x="f32467" y="f32441"/>
              </a:cxn>
              <a:cxn ang="f23348">
                <a:pos x="f32471" y="f32441"/>
              </a:cxn>
              <a:cxn ang="f23348">
                <a:pos x="f32472" y="f32443"/>
              </a:cxn>
              <a:cxn ang="f23348">
                <a:pos x="f32473" y="f32443"/>
              </a:cxn>
              <a:cxn ang="f23348">
                <a:pos x="f32474" y="f32441"/>
              </a:cxn>
              <a:cxn ang="f23348">
                <a:pos x="f32471" y="f32441"/>
              </a:cxn>
              <a:cxn ang="f23348">
                <a:pos x="f32475" y="f32441"/>
              </a:cxn>
              <a:cxn ang="f23348">
                <a:pos x="f30532" y="f32476"/>
              </a:cxn>
              <a:cxn ang="f23348">
                <a:pos x="f32477" y="f32478"/>
              </a:cxn>
              <a:cxn ang="f23348">
                <a:pos x="f32479" y="f32443"/>
              </a:cxn>
              <a:cxn ang="f23348">
                <a:pos x="f32480" y="f32443"/>
              </a:cxn>
              <a:cxn ang="f23348">
                <a:pos x="f32481" y="f32482"/>
              </a:cxn>
              <a:cxn ang="f23348">
                <a:pos x="f32483" y="f32441"/>
              </a:cxn>
              <a:cxn ang="f23348">
                <a:pos x="f32475" y="f32441"/>
              </a:cxn>
              <a:cxn ang="f23348">
                <a:pos x="f32484" y="f32441"/>
              </a:cxn>
              <a:cxn ang="f23348">
                <a:pos x="f32485" y="f32443"/>
              </a:cxn>
              <a:cxn ang="f23348">
                <a:pos x="f32486" y="f32443"/>
              </a:cxn>
              <a:cxn ang="f23348">
                <a:pos x="f32487" y="f32488"/>
              </a:cxn>
              <a:cxn ang="f23348">
                <a:pos x="f32489" y="f32476"/>
              </a:cxn>
              <a:cxn ang="f23348">
                <a:pos x="f32490" y="f32441"/>
              </a:cxn>
              <a:cxn ang="f23348">
                <a:pos x="f32484" y="f32441"/>
              </a:cxn>
              <a:cxn ang="f23348">
                <a:pos x="f32491" y="f32441"/>
              </a:cxn>
              <a:cxn ang="f23348">
                <a:pos x="f32492" y="f32443"/>
              </a:cxn>
              <a:cxn ang="f23348">
                <a:pos x="f32493" y="f32443"/>
              </a:cxn>
              <a:cxn ang="f23348">
                <a:pos x="f32494" y="f32441"/>
              </a:cxn>
              <a:cxn ang="f23348">
                <a:pos x="f32491" y="f32441"/>
              </a:cxn>
              <a:cxn ang="f23348">
                <a:pos x="f32495" y="f32496"/>
              </a:cxn>
              <a:cxn ang="f23348">
                <a:pos x="f32497" y="f32498"/>
              </a:cxn>
              <a:cxn ang="f23348">
                <a:pos x="f32499" y="f32498"/>
              </a:cxn>
              <a:cxn ang="f23348">
                <a:pos x="f32500" y="f32496"/>
              </a:cxn>
              <a:cxn ang="f23348">
                <a:pos x="f32495" y="f32496"/>
              </a:cxn>
              <a:cxn ang="f23348">
                <a:pos x="f32501" y="f32496"/>
              </a:cxn>
              <a:cxn ang="f23348">
                <a:pos x="f32502" y="f32498"/>
              </a:cxn>
              <a:cxn ang="f23348">
                <a:pos x="f32503" y="f32498"/>
              </a:cxn>
              <a:cxn ang="f23348">
                <a:pos x="f32504" y="f32496"/>
              </a:cxn>
              <a:cxn ang="f23348">
                <a:pos x="f32501" y="f32496"/>
              </a:cxn>
              <a:cxn ang="f23348">
                <a:pos x="f32505" y="f32496"/>
              </a:cxn>
              <a:cxn ang="f23348">
                <a:pos x="f32506" y="f32498"/>
              </a:cxn>
              <a:cxn ang="f23348">
                <a:pos x="f32507" y="f32498"/>
              </a:cxn>
              <a:cxn ang="f23348">
                <a:pos x="f32508" y="f32496"/>
              </a:cxn>
              <a:cxn ang="f23348">
                <a:pos x="f32505" y="f32496"/>
              </a:cxn>
              <a:cxn ang="f23348">
                <a:pos x="f32509" y="f32496"/>
              </a:cxn>
              <a:cxn ang="f23348">
                <a:pos x="f32510" y="f32498"/>
              </a:cxn>
              <a:cxn ang="f23348">
                <a:pos x="f32511" y="f32498"/>
              </a:cxn>
              <a:cxn ang="f23348">
                <a:pos x="f32512" y="f32496"/>
              </a:cxn>
              <a:cxn ang="f23348">
                <a:pos x="f32509" y="f32496"/>
              </a:cxn>
              <a:cxn ang="f23348">
                <a:pos x="f32513" y="f32496"/>
              </a:cxn>
              <a:cxn ang="f23348">
                <a:pos x="f32514" y="f32498"/>
              </a:cxn>
              <a:cxn ang="f23348">
                <a:pos x="f32515" y="f32498"/>
              </a:cxn>
              <a:cxn ang="f23348">
                <a:pos x="f32516" y="f32517"/>
              </a:cxn>
              <a:cxn ang="f23348">
                <a:pos x="f32518" y="f32496"/>
              </a:cxn>
              <a:cxn ang="f23348">
                <a:pos x="f32513" y="f32496"/>
              </a:cxn>
              <a:cxn ang="f23348">
                <a:pos x="f32519" y="f32496"/>
              </a:cxn>
              <a:cxn ang="f23348">
                <a:pos x="f32520" y="f32498"/>
              </a:cxn>
              <a:cxn ang="f23348">
                <a:pos x="f32521" y="f32498"/>
              </a:cxn>
              <a:cxn ang="f23348">
                <a:pos x="f32522" y="f32496"/>
              </a:cxn>
              <a:cxn ang="f23348">
                <a:pos x="f32519" y="f32496"/>
              </a:cxn>
              <a:cxn ang="f23348">
                <a:pos x="f32031" y="f32496"/>
              </a:cxn>
              <a:cxn ang="f23348">
                <a:pos x="f32031" y="f32498"/>
              </a:cxn>
              <a:cxn ang="f23348">
                <a:pos x="f32032" y="f32498"/>
              </a:cxn>
              <a:cxn ang="f23348">
                <a:pos x="f32032" y="f32496"/>
              </a:cxn>
              <a:cxn ang="f23348">
                <a:pos x="f32031" y="f32496"/>
              </a:cxn>
              <a:cxn ang="f23348">
                <a:pos x="f32523" y="f32496"/>
              </a:cxn>
              <a:cxn ang="f23348">
                <a:pos x="f32524" y="f32498"/>
              </a:cxn>
              <a:cxn ang="f23348">
                <a:pos x="f32525" y="f32498"/>
              </a:cxn>
              <a:cxn ang="f23348">
                <a:pos x="f32526" y="f32496"/>
              </a:cxn>
              <a:cxn ang="f23348">
                <a:pos x="f32523" y="f32496"/>
              </a:cxn>
              <a:cxn ang="f23348">
                <a:pos x="f32527" y="f32496"/>
              </a:cxn>
              <a:cxn ang="f23348">
                <a:pos x="f32528" y="f32498"/>
              </a:cxn>
              <a:cxn ang="f23348">
                <a:pos x="f32529" y="f32498"/>
              </a:cxn>
              <a:cxn ang="f23348">
                <a:pos x="f32530" y="f32496"/>
              </a:cxn>
              <a:cxn ang="f23348">
                <a:pos x="f32527" y="f32496"/>
              </a:cxn>
              <a:cxn ang="f23348">
                <a:pos x="f32531" y="f32496"/>
              </a:cxn>
              <a:cxn ang="f23348">
                <a:pos x="f32532" y="f32498"/>
              </a:cxn>
              <a:cxn ang="f23348">
                <a:pos x="f32533" y="f32498"/>
              </a:cxn>
              <a:cxn ang="f23348">
                <a:pos x="f32534" y="f32496"/>
              </a:cxn>
              <a:cxn ang="f23348">
                <a:pos x="f32531" y="f32496"/>
              </a:cxn>
              <a:cxn ang="f23348">
                <a:pos x="f32535" y="f32496"/>
              </a:cxn>
              <a:cxn ang="f23348">
                <a:pos x="f32536" y="f32537"/>
              </a:cxn>
              <a:cxn ang="f23348">
                <a:pos x="f32538" y="f32498"/>
              </a:cxn>
              <a:cxn ang="f23348">
                <a:pos x="f32539" y="f32498"/>
              </a:cxn>
              <a:cxn ang="f23348">
                <a:pos x="f32540" y="f32496"/>
              </a:cxn>
              <a:cxn ang="f23348">
                <a:pos x="f32535" y="f32496"/>
              </a:cxn>
              <a:cxn ang="f23348">
                <a:pos x="f32541" y="f32496"/>
              </a:cxn>
              <a:cxn ang="f23348">
                <a:pos x="f32542" y="f32498"/>
              </a:cxn>
              <a:cxn ang="f23348">
                <a:pos x="f32543" y="f32498"/>
              </a:cxn>
              <a:cxn ang="f23348">
                <a:pos x="f32544" y="f32496"/>
              </a:cxn>
              <a:cxn ang="f23348">
                <a:pos x="f32541" y="f32496"/>
              </a:cxn>
              <a:cxn ang="f23348">
                <a:pos x="f32545" y="f32546"/>
              </a:cxn>
              <a:cxn ang="f23348">
                <a:pos x="f29821" y="f32547"/>
              </a:cxn>
              <a:cxn ang="f23348">
                <a:pos x="f32548" y="f32547"/>
              </a:cxn>
              <a:cxn ang="f23348">
                <a:pos x="f32549" y="f32546"/>
              </a:cxn>
              <a:cxn ang="f23348">
                <a:pos x="f32550" y="f32546"/>
              </a:cxn>
              <a:cxn ang="f23348">
                <a:pos x="f32551" y="f32552"/>
              </a:cxn>
              <a:cxn ang="f23348">
                <a:pos x="f32553" y="f32554"/>
              </a:cxn>
              <a:cxn ang="f23348">
                <a:pos x="f32555" y="f32554"/>
              </a:cxn>
              <a:cxn ang="f23348">
                <a:pos x="f32556" y="f32546"/>
              </a:cxn>
              <a:cxn ang="f23348">
                <a:pos x="f32557" y="f32546"/>
              </a:cxn>
              <a:cxn ang="f23348">
                <a:pos x="f32558" y="f32559"/>
              </a:cxn>
              <a:cxn ang="f23348">
                <a:pos x="f32560" y="f32561"/>
              </a:cxn>
              <a:cxn ang="f23348">
                <a:pos x="f32562" y="f32563"/>
              </a:cxn>
              <a:cxn ang="f23348">
                <a:pos x="f31311" y="f32563"/>
              </a:cxn>
              <a:cxn ang="f23348">
                <a:pos x="f32564" y="f32565"/>
              </a:cxn>
              <a:cxn ang="f23348">
                <a:pos x="f32566" y="f32546"/>
              </a:cxn>
              <a:cxn ang="f23348">
                <a:pos x="f32567" y="f32546"/>
              </a:cxn>
              <a:cxn ang="f23348">
                <a:pos x="f30779" y="f32568"/>
              </a:cxn>
              <a:cxn ang="f23348">
                <a:pos x="f32569" y="f32568"/>
              </a:cxn>
              <a:cxn ang="f23348">
                <a:pos x="f32570" y="f32546"/>
              </a:cxn>
              <a:cxn ang="f23348">
                <a:pos x="f32571" y="f32546"/>
              </a:cxn>
              <a:cxn ang="f23348">
                <a:pos x="f32572" y="f32573"/>
              </a:cxn>
              <a:cxn ang="f23348">
                <a:pos x="f32574" y="f32573"/>
              </a:cxn>
              <a:cxn ang="f23348">
                <a:pos x="f32575" y="f32573"/>
              </a:cxn>
              <a:cxn ang="f23348">
                <a:pos x="f32576" y="f32546"/>
              </a:cxn>
              <a:cxn ang="f23348">
                <a:pos x="f32577" y="f32546"/>
              </a:cxn>
              <a:cxn ang="f23348">
                <a:pos x="f32578" y="f32573"/>
              </a:cxn>
              <a:cxn ang="f23348">
                <a:pos x="f32579" y="f32573"/>
              </a:cxn>
              <a:cxn ang="f23348">
                <a:pos x="f32032" y="f32554"/>
              </a:cxn>
              <a:cxn ang="f23348">
                <a:pos x="f32032" y="f32546"/>
              </a:cxn>
              <a:cxn ang="f23348">
                <a:pos x="f32031" y="f32546"/>
              </a:cxn>
              <a:cxn ang="f23348">
                <a:pos x="f32031" y="f32554"/>
              </a:cxn>
              <a:cxn ang="f23348">
                <a:pos x="f32580" y="f32554"/>
              </a:cxn>
              <a:cxn ang="f23348">
                <a:pos x="f32581" y="f32546"/>
              </a:cxn>
              <a:cxn ang="f23348">
                <a:pos x="f32582" y="f32546"/>
              </a:cxn>
              <a:cxn ang="f23348">
                <a:pos x="f32583" y="f32563"/>
              </a:cxn>
              <a:cxn ang="f23348">
                <a:pos x="f32584" y="f32563"/>
              </a:cxn>
              <a:cxn ang="f23348">
                <a:pos x="f32585" y="f32546"/>
              </a:cxn>
              <a:cxn ang="f23348">
                <a:pos x="f32586" y="f32546"/>
              </a:cxn>
              <a:cxn ang="f23348">
                <a:pos x="f32587" y="f32563"/>
              </a:cxn>
              <a:cxn ang="f23348">
                <a:pos x="f32588" y="f32563"/>
              </a:cxn>
              <a:cxn ang="f23348">
                <a:pos x="f32589" y="f32546"/>
              </a:cxn>
              <a:cxn ang="f23348">
                <a:pos x="f32590" y="f32546"/>
              </a:cxn>
              <a:cxn ang="f23348">
                <a:pos x="f32591" y="f32592"/>
              </a:cxn>
              <a:cxn ang="f23348">
                <a:pos x="f32593" y="f32592"/>
              </a:cxn>
              <a:cxn ang="f23348">
                <a:pos x="f32594" y="f32546"/>
              </a:cxn>
              <a:cxn ang="f23348">
                <a:pos x="f32595" y="f32546"/>
              </a:cxn>
              <a:cxn ang="f23348">
                <a:pos x="f32596" y="f32554"/>
              </a:cxn>
              <a:cxn ang="f23348">
                <a:pos x="f32597" y="f32554"/>
              </a:cxn>
              <a:cxn ang="f23348">
                <a:pos x="f32598" y="f32546"/>
              </a:cxn>
              <a:cxn ang="f23348">
                <a:pos x="f32599" y="f32546"/>
              </a:cxn>
              <a:cxn ang="f23348">
                <a:pos x="f32600" y="f32563"/>
              </a:cxn>
              <a:cxn ang="f23348">
                <a:pos x="f32601" y="f32563"/>
              </a:cxn>
              <a:cxn ang="f23348">
                <a:pos x="f32602" y="f32603"/>
              </a:cxn>
              <a:cxn ang="f23348">
                <a:pos x="f32604" y="f32546"/>
              </a:cxn>
              <a:cxn ang="f23348">
                <a:pos x="f32545" y="f32546"/>
              </a:cxn>
              <a:cxn ang="f23348">
                <a:pos x="f32605" y="f32606"/>
              </a:cxn>
              <a:cxn ang="f23348">
                <a:pos x="f32607" y="f32568"/>
              </a:cxn>
              <a:cxn ang="f23348">
                <a:pos x="f31159" y="f32568"/>
              </a:cxn>
              <a:cxn ang="f23348">
                <a:pos x="f32605" y="f32606"/>
              </a:cxn>
              <a:cxn ang="f23348">
                <a:pos x="f32608" y="f32609"/>
              </a:cxn>
              <a:cxn ang="f23348">
                <a:pos x="f32610" y="f32611"/>
              </a:cxn>
              <a:cxn ang="f23348">
                <a:pos x="f32612" y="f32611"/>
              </a:cxn>
              <a:cxn ang="f23348">
                <a:pos x="f32613" y="f32614"/>
              </a:cxn>
              <a:cxn ang="f23348">
                <a:pos x="f32613" y="f32615"/>
              </a:cxn>
              <a:cxn ang="f23348">
                <a:pos x="f32616" y="f32615"/>
              </a:cxn>
              <a:cxn ang="f23348">
                <a:pos x="f32617" y="f32611"/>
              </a:cxn>
              <a:cxn ang="f23348">
                <a:pos x="f32618" y="f32611"/>
              </a:cxn>
              <a:cxn ang="f23348">
                <a:pos x="f32619" y="f32620"/>
              </a:cxn>
              <a:cxn ang="f23348">
                <a:pos x="f32621" y="f32620"/>
              </a:cxn>
              <a:cxn ang="f23348">
                <a:pos x="f32622" y="f32611"/>
              </a:cxn>
              <a:cxn ang="f23348">
                <a:pos x="f32623" y="f32611"/>
              </a:cxn>
              <a:cxn ang="f23348">
                <a:pos x="f32624" y="f32625"/>
              </a:cxn>
              <a:cxn ang="f23348">
                <a:pos x="f32626" y="f32625"/>
              </a:cxn>
              <a:cxn ang="f23348">
                <a:pos x="f32627" y="f32611"/>
              </a:cxn>
              <a:cxn ang="f23348">
                <a:pos x="f29930" y="f32611"/>
              </a:cxn>
              <a:cxn ang="f23348">
                <a:pos x="f32628" y="f32629"/>
              </a:cxn>
              <a:cxn ang="f23348">
                <a:pos x="f32630" y="f32629"/>
              </a:cxn>
              <a:cxn ang="f23348">
                <a:pos x="f32631" y="f32611"/>
              </a:cxn>
              <a:cxn ang="f23348">
                <a:pos x="f32632" y="f32611"/>
              </a:cxn>
              <a:cxn ang="f23348">
                <a:pos x="f32633" y="f32634"/>
              </a:cxn>
              <a:cxn ang="f23348">
                <a:pos x="f32635" y="f32629"/>
              </a:cxn>
              <a:cxn ang="f23348">
                <a:pos x="f32636" y="f32629"/>
              </a:cxn>
              <a:cxn ang="f23348">
                <a:pos x="f32637" y="f32611"/>
              </a:cxn>
              <a:cxn ang="f23348">
                <a:pos x="f32638" y="f32611"/>
              </a:cxn>
              <a:cxn ang="f23348">
                <a:pos x="f32639" y="f32620"/>
              </a:cxn>
              <a:cxn ang="f23348">
                <a:pos x="f28863" y="f32620"/>
              </a:cxn>
              <a:cxn ang="f23348">
                <a:pos x="f28863" y="f32611"/>
              </a:cxn>
              <a:cxn ang="f23348">
                <a:pos x="f32640" y="f32611"/>
              </a:cxn>
              <a:cxn ang="f23348">
                <a:pos x="f32640" y="f32615"/>
              </a:cxn>
              <a:cxn ang="f23348">
                <a:pos x="f32641" y="f32615"/>
              </a:cxn>
              <a:cxn ang="f23348">
                <a:pos x="f32642" y="f32611"/>
              </a:cxn>
              <a:cxn ang="f23348">
                <a:pos x="f32643" y="f32611"/>
              </a:cxn>
              <a:cxn ang="f23348">
                <a:pos x="f32644" y="f32645"/>
              </a:cxn>
              <a:cxn ang="f23348">
                <a:pos x="f32646" y="f32645"/>
              </a:cxn>
              <a:cxn ang="f23348">
                <a:pos x="f32647" y="f32611"/>
              </a:cxn>
              <a:cxn ang="f23348">
                <a:pos x="f32648" y="f32611"/>
              </a:cxn>
              <a:cxn ang="f23348">
                <a:pos x="f32649" y="f32615"/>
              </a:cxn>
              <a:cxn ang="f23348">
                <a:pos x="f32650" y="f32615"/>
              </a:cxn>
              <a:cxn ang="f23348">
                <a:pos x="f32651" y="f32611"/>
              </a:cxn>
              <a:cxn ang="f23348">
                <a:pos x="f32652" y="f32611"/>
              </a:cxn>
              <a:cxn ang="f23348">
                <a:pos x="f32653" y="f32629"/>
              </a:cxn>
              <a:cxn ang="f23348">
                <a:pos x="f32654" y="f32629"/>
              </a:cxn>
              <a:cxn ang="f23348">
                <a:pos x="f32655" y="f32656"/>
              </a:cxn>
              <a:cxn ang="f23348">
                <a:pos x="f32657" y="f32611"/>
              </a:cxn>
              <a:cxn ang="f23348">
                <a:pos x="f32658" y="f32611"/>
              </a:cxn>
              <a:cxn ang="f23348">
                <a:pos x="f32659" y="f32614"/>
              </a:cxn>
              <a:cxn ang="f23348">
                <a:pos x="f32660" y="f32614"/>
              </a:cxn>
              <a:cxn ang="f23348">
                <a:pos x="f32661" y="f32611"/>
              </a:cxn>
              <a:cxn ang="f23348">
                <a:pos x="f32662" y="f32611"/>
              </a:cxn>
              <a:cxn ang="f23348">
                <a:pos x="f32663" y="f32609"/>
              </a:cxn>
              <a:cxn ang="f23348">
                <a:pos x="f32608" y="f32609"/>
              </a:cxn>
              <a:cxn ang="f23348">
                <a:pos x="f32664" y="f32615"/>
              </a:cxn>
              <a:cxn ang="f23348">
                <a:pos x="f32665" y="f32611"/>
              </a:cxn>
              <a:cxn ang="f23348">
                <a:pos x="f32666" y="f32611"/>
              </a:cxn>
              <a:cxn ang="f23348">
                <a:pos x="f32664" y="f32615"/>
              </a:cxn>
              <a:cxn ang="f23348">
                <a:pos x="f32667" y="f32668"/>
              </a:cxn>
              <a:cxn ang="f23348">
                <a:pos x="f32669" y="f32670"/>
              </a:cxn>
              <a:cxn ang="f23348">
                <a:pos x="f32671" y="f32670"/>
              </a:cxn>
              <a:cxn ang="f23348">
                <a:pos x="f32672" y="f32668"/>
              </a:cxn>
              <a:cxn ang="f23348">
                <a:pos x="f32667" y="f32668"/>
              </a:cxn>
              <a:cxn ang="f23348">
                <a:pos x="f32673" y="f32668"/>
              </a:cxn>
              <a:cxn ang="f23348">
                <a:pos x="f32674" y="f32670"/>
              </a:cxn>
              <a:cxn ang="f23348">
                <a:pos x="f32675" y="f32670"/>
              </a:cxn>
              <a:cxn ang="f23348">
                <a:pos x="f32676" y="f32668"/>
              </a:cxn>
              <a:cxn ang="f23348">
                <a:pos x="f32673" y="f32668"/>
              </a:cxn>
              <a:cxn ang="f23348">
                <a:pos x="f32677" y="f32668"/>
              </a:cxn>
              <a:cxn ang="f23348">
                <a:pos x="f32678" y="f32670"/>
              </a:cxn>
              <a:cxn ang="f23348">
                <a:pos x="f32679" y="f32670"/>
              </a:cxn>
              <a:cxn ang="f23348">
                <a:pos x="f32680" y="f32668"/>
              </a:cxn>
              <a:cxn ang="f23348">
                <a:pos x="f32677" y="f32668"/>
              </a:cxn>
              <a:cxn ang="f23348">
                <a:pos x="f32681" y="f32668"/>
              </a:cxn>
              <a:cxn ang="f23348">
                <a:pos x="f32682" y="f32670"/>
              </a:cxn>
              <a:cxn ang="f23348">
                <a:pos x="f32683" y="f32670"/>
              </a:cxn>
              <a:cxn ang="f23348">
                <a:pos x="f32684" y="f32668"/>
              </a:cxn>
              <a:cxn ang="f23348">
                <a:pos x="f32681" y="f32668"/>
              </a:cxn>
              <a:cxn ang="f23348">
                <a:pos x="f32685" y="f32668"/>
              </a:cxn>
              <a:cxn ang="f23348">
                <a:pos x="f32686" y="f32670"/>
              </a:cxn>
              <a:cxn ang="f23348">
                <a:pos x="f32687" y="f32670"/>
              </a:cxn>
              <a:cxn ang="f23348">
                <a:pos x="f32688" y="f32689"/>
              </a:cxn>
              <a:cxn ang="f23348">
                <a:pos x="f32690" y="f32668"/>
              </a:cxn>
              <a:cxn ang="f23348">
                <a:pos x="f32685" y="f32668"/>
              </a:cxn>
              <a:cxn ang="f23348">
                <a:pos x="f32691" y="f32668"/>
              </a:cxn>
              <a:cxn ang="f23348">
                <a:pos x="f32692" y="f32670"/>
              </a:cxn>
              <a:cxn ang="f23348">
                <a:pos x="f32693" y="f32670"/>
              </a:cxn>
              <a:cxn ang="f23348">
                <a:pos x="f32694" y="f32668"/>
              </a:cxn>
              <a:cxn ang="f23348">
                <a:pos x="f32691" y="f32668"/>
              </a:cxn>
              <a:cxn ang="f23348">
                <a:pos x="f28863" y="f32668"/>
              </a:cxn>
              <a:cxn ang="f23348">
                <a:pos x="f28863" y="f32670"/>
              </a:cxn>
              <a:cxn ang="f23348">
                <a:pos x="f32640" y="f32670"/>
              </a:cxn>
              <a:cxn ang="f23348">
                <a:pos x="f32640" y="f32668"/>
              </a:cxn>
              <a:cxn ang="f23348">
                <a:pos x="f28863" y="f32668"/>
              </a:cxn>
              <a:cxn ang="f23348">
                <a:pos x="f32695" y="f32668"/>
              </a:cxn>
              <a:cxn ang="f23348">
                <a:pos x="f32696" y="f32670"/>
              </a:cxn>
              <a:cxn ang="f23348">
                <a:pos x="f32697" y="f32670"/>
              </a:cxn>
              <a:cxn ang="f23348">
                <a:pos x="f32698" y="f32668"/>
              </a:cxn>
              <a:cxn ang="f23348">
                <a:pos x="f32695" y="f32668"/>
              </a:cxn>
              <a:cxn ang="f23348">
                <a:pos x="f32699" y="f32668"/>
              </a:cxn>
              <a:cxn ang="f23348">
                <a:pos x="f32700" y="f32701"/>
              </a:cxn>
              <a:cxn ang="f23348">
                <a:pos x="f32702" y="f32703"/>
              </a:cxn>
              <a:cxn ang="f23348">
                <a:pos x="f32704" y="f32670"/>
              </a:cxn>
              <a:cxn ang="f23348">
                <a:pos x="f32705" y="f32670"/>
              </a:cxn>
              <a:cxn ang="f23348">
                <a:pos x="f30924" y="f32706"/>
              </a:cxn>
              <a:cxn ang="f23348">
                <a:pos x="f30755" y="f32668"/>
              </a:cxn>
              <a:cxn ang="f23348">
                <a:pos x="f32699" y="f32668"/>
              </a:cxn>
              <a:cxn ang="f23348">
                <a:pos x="f32707" y="f32668"/>
              </a:cxn>
              <a:cxn ang="f23348">
                <a:pos x="f32708" y="f32670"/>
              </a:cxn>
              <a:cxn ang="f23348">
                <a:pos x="f32709" y="f32670"/>
              </a:cxn>
              <a:cxn ang="f23348">
                <a:pos x="f32710" y="f32668"/>
              </a:cxn>
              <a:cxn ang="f23348">
                <a:pos x="f32707" y="f32668"/>
              </a:cxn>
              <a:cxn ang="f23348">
                <a:pos x="f32711" y="f32668"/>
              </a:cxn>
              <a:cxn ang="f23348">
                <a:pos x="f32712" y="f32670"/>
              </a:cxn>
              <a:cxn ang="f23348">
                <a:pos x="f32713" y="f32670"/>
              </a:cxn>
              <a:cxn ang="f23348">
                <a:pos x="f32714" y="f32668"/>
              </a:cxn>
              <a:cxn ang="f23348">
                <a:pos x="f32711" y="f32668"/>
              </a:cxn>
              <a:cxn ang="f23348">
                <a:pos x="f32715" y="f32668"/>
              </a:cxn>
              <a:cxn ang="f23348">
                <a:pos x="f32716" y="f32670"/>
              </a:cxn>
              <a:cxn ang="f23348">
                <a:pos x="f32717" y="f32670"/>
              </a:cxn>
              <a:cxn ang="f23348">
                <a:pos x="f32718" y="f32668"/>
              </a:cxn>
              <a:cxn ang="f23348">
                <a:pos x="f32715" y="f32668"/>
              </a:cxn>
              <a:cxn ang="f23348">
                <a:pos x="f31428" y="f32668"/>
              </a:cxn>
              <a:cxn ang="f23348">
                <a:pos x="f32719" y="f32670"/>
              </a:cxn>
              <a:cxn ang="f23348">
                <a:pos x="f32720" y="f32670"/>
              </a:cxn>
              <a:cxn ang="f23348">
                <a:pos x="f32721" y="f32668"/>
              </a:cxn>
              <a:cxn ang="f23348">
                <a:pos x="f31428" y="f32668"/>
              </a:cxn>
              <a:cxn ang="f23348">
                <a:pos x="f32722" y="f32723"/>
              </a:cxn>
              <a:cxn ang="f23348">
                <a:pos x="f32724" y="f32725"/>
              </a:cxn>
              <a:cxn ang="f23348">
                <a:pos x="f32726" y="f32725"/>
              </a:cxn>
              <a:cxn ang="f23348">
                <a:pos x="f32727" y="f32723"/>
              </a:cxn>
              <a:cxn ang="f23348">
                <a:pos x="f32722" y="f32723"/>
              </a:cxn>
              <a:cxn ang="f23348">
                <a:pos x="f32728" y="f32723"/>
              </a:cxn>
              <a:cxn ang="f23348">
                <a:pos x="f32729" y="f32725"/>
              </a:cxn>
              <a:cxn ang="f23348">
                <a:pos x="f32730" y="f32725"/>
              </a:cxn>
              <a:cxn ang="f23348">
                <a:pos x="f32731" y="f32723"/>
              </a:cxn>
              <a:cxn ang="f23348">
                <a:pos x="f32728" y="f32723"/>
              </a:cxn>
              <a:cxn ang="f23348">
                <a:pos x="f32732" y="f32723"/>
              </a:cxn>
              <a:cxn ang="f23348">
                <a:pos x="f32733" y="f32725"/>
              </a:cxn>
              <a:cxn ang="f23348">
                <a:pos x="f32734" y="f32725"/>
              </a:cxn>
              <a:cxn ang="f23348">
                <a:pos x="f32735" y="f32723"/>
              </a:cxn>
              <a:cxn ang="f23348">
                <a:pos x="f32732" y="f32723"/>
              </a:cxn>
              <a:cxn ang="f23348">
                <a:pos x="f32736" y="f32723"/>
              </a:cxn>
              <a:cxn ang="f23348">
                <a:pos x="f32737" y="f32725"/>
              </a:cxn>
              <a:cxn ang="f23348">
                <a:pos x="f32738" y="f32725"/>
              </a:cxn>
              <a:cxn ang="f23348">
                <a:pos x="f32739" y="f32723"/>
              </a:cxn>
              <a:cxn ang="f23348">
                <a:pos x="f32736" y="f32723"/>
              </a:cxn>
              <a:cxn ang="f23348">
                <a:pos x="f32740" y="f32723"/>
              </a:cxn>
              <a:cxn ang="f23348">
                <a:pos x="f32741" y="f32742"/>
              </a:cxn>
              <a:cxn ang="f23348">
                <a:pos x="f32743" y="f32725"/>
              </a:cxn>
              <a:cxn ang="f23348">
                <a:pos x="f32744" y="f32725"/>
              </a:cxn>
              <a:cxn ang="f23348">
                <a:pos x="f32745" y="f32746"/>
              </a:cxn>
              <a:cxn ang="f23348">
                <a:pos x="f32747" y="f32748"/>
              </a:cxn>
              <a:cxn ang="f23348">
                <a:pos x="f32749" y="f32723"/>
              </a:cxn>
              <a:cxn ang="f23348">
                <a:pos x="f32740" y="f32723"/>
              </a:cxn>
              <a:cxn ang="f23348">
                <a:pos x="f32750" y="f32723"/>
              </a:cxn>
              <a:cxn ang="f23348">
                <a:pos x="f32751" y="f32752"/>
              </a:cxn>
              <a:cxn ang="f23348">
                <a:pos x="f32753" y="f32754"/>
              </a:cxn>
              <a:cxn ang="f23348">
                <a:pos x="f32755" y="f32725"/>
              </a:cxn>
              <a:cxn ang="f23348">
                <a:pos x="f32756" y="f32725"/>
              </a:cxn>
              <a:cxn ang="f23348">
                <a:pos x="f32757" y="f32723"/>
              </a:cxn>
              <a:cxn ang="f23348">
                <a:pos x="f32750" y="f32723"/>
              </a:cxn>
              <a:cxn ang="f23348">
                <a:pos x="f32758" y="f32723"/>
              </a:cxn>
              <a:cxn ang="f23348">
                <a:pos x="f32759" y="f32725"/>
              </a:cxn>
              <a:cxn ang="f23348">
                <a:pos x="f32760" y="f32725"/>
              </a:cxn>
              <a:cxn ang="f23348">
                <a:pos x="f31638" y="f32723"/>
              </a:cxn>
              <a:cxn ang="f23348">
                <a:pos x="f32758" y="f32723"/>
              </a:cxn>
              <a:cxn ang="f23348">
                <a:pos x="f28863" y="f32723"/>
              </a:cxn>
              <a:cxn ang="f23348">
                <a:pos x="f28863" y="f32725"/>
              </a:cxn>
              <a:cxn ang="f23348">
                <a:pos x="f32640" y="f32725"/>
              </a:cxn>
              <a:cxn ang="f23348">
                <a:pos x="f32640" y="f32723"/>
              </a:cxn>
              <a:cxn ang="f23348">
                <a:pos x="f28863" y="f32723"/>
              </a:cxn>
              <a:cxn ang="f23348">
                <a:pos x="f32761" y="f32723"/>
              </a:cxn>
              <a:cxn ang="f23348">
                <a:pos x="f32762" y="f32725"/>
              </a:cxn>
              <a:cxn ang="f23348">
                <a:pos x="f32763" y="f32725"/>
              </a:cxn>
              <a:cxn ang="f23348">
                <a:pos x="f32764" y="f32723"/>
              </a:cxn>
              <a:cxn ang="f23348">
                <a:pos x="f32761" y="f32723"/>
              </a:cxn>
              <a:cxn ang="f23348">
                <a:pos x="f32765" y="f32723"/>
              </a:cxn>
              <a:cxn ang="f23348">
                <a:pos x="f32766" y="f32767"/>
              </a:cxn>
              <a:cxn ang="f23348">
                <a:pos x="f32087" y="f32768"/>
              </a:cxn>
              <a:cxn ang="f23348">
                <a:pos x="f32769" y="f32770"/>
              </a:cxn>
              <a:cxn ang="f23348">
                <a:pos x="f32771" y="f32752"/>
              </a:cxn>
              <a:cxn ang="f23348">
                <a:pos x="f32772" y="f32723"/>
              </a:cxn>
              <a:cxn ang="f23348">
                <a:pos x="f32765" y="f32723"/>
              </a:cxn>
              <a:cxn ang="f23348">
                <a:pos x="f32773" y="f32723"/>
              </a:cxn>
              <a:cxn ang="f23348">
                <a:pos x="f32774" y="f32725"/>
              </a:cxn>
              <a:cxn ang="f23348">
                <a:pos x="f32775" y="f32725"/>
              </a:cxn>
              <a:cxn ang="f23348">
                <a:pos x="f32776" y="f32723"/>
              </a:cxn>
              <a:cxn ang="f23348">
                <a:pos x="f32773" y="f32723"/>
              </a:cxn>
              <a:cxn ang="f23348">
                <a:pos x="f32777" y="f32723"/>
              </a:cxn>
              <a:cxn ang="f23348">
                <a:pos x="f32778" y="f32725"/>
              </a:cxn>
              <a:cxn ang="f23348">
                <a:pos x="f32779" y="f32725"/>
              </a:cxn>
              <a:cxn ang="f23348">
                <a:pos x="f32780" y="f32723"/>
              </a:cxn>
              <a:cxn ang="f23348">
                <a:pos x="f32777" y="f32723"/>
              </a:cxn>
              <a:cxn ang="f23348">
                <a:pos x="f32781" y="f32723"/>
              </a:cxn>
              <a:cxn ang="f23348">
                <a:pos x="f32782" y="f32725"/>
              </a:cxn>
              <a:cxn ang="f23348">
                <a:pos x="f32783" y="f32725"/>
              </a:cxn>
              <a:cxn ang="f23348">
                <a:pos x="f32784" y="f32723"/>
              </a:cxn>
              <a:cxn ang="f23348">
                <a:pos x="f32781" y="f32723"/>
              </a:cxn>
              <a:cxn ang="f23348">
                <a:pos x="f32785" y="f32723"/>
              </a:cxn>
              <a:cxn ang="f23348">
                <a:pos x="f32786" y="f32725"/>
              </a:cxn>
              <a:cxn ang="f23348">
                <a:pos x="f32787" y="f32725"/>
              </a:cxn>
              <a:cxn ang="f23348">
                <a:pos x="f32788" y="f32723"/>
              </a:cxn>
              <a:cxn ang="f23348">
                <a:pos x="f32785" y="f32723"/>
              </a:cxn>
              <a:cxn ang="f23348">
                <a:pos x="f32789" y="f32790"/>
              </a:cxn>
              <a:cxn ang="f23348">
                <a:pos x="f32791" y="f32792"/>
              </a:cxn>
              <a:cxn ang="f23348">
                <a:pos x="f32793" y="f32792"/>
              </a:cxn>
              <a:cxn ang="f23348">
                <a:pos x="f32794" y="f32790"/>
              </a:cxn>
              <a:cxn ang="f23348">
                <a:pos x="f32789" y="f32790"/>
              </a:cxn>
              <a:cxn ang="f23348">
                <a:pos x="f32795" y="f32790"/>
              </a:cxn>
              <a:cxn ang="f23348">
                <a:pos x="f32796" y="f32792"/>
              </a:cxn>
              <a:cxn ang="f23348">
                <a:pos x="f32797" y="f32792"/>
              </a:cxn>
              <a:cxn ang="f23348">
                <a:pos x="f32798" y="f32790"/>
              </a:cxn>
              <a:cxn ang="f23348">
                <a:pos x="f32795" y="f32790"/>
              </a:cxn>
              <a:cxn ang="f23348">
                <a:pos x="f32799" y="f32790"/>
              </a:cxn>
              <a:cxn ang="f23348">
                <a:pos x="f32800" y="f32792"/>
              </a:cxn>
              <a:cxn ang="f23348">
                <a:pos x="f32801" y="f32792"/>
              </a:cxn>
              <a:cxn ang="f23348">
                <a:pos x="f32802" y="f32790"/>
              </a:cxn>
              <a:cxn ang="f23348">
                <a:pos x="f32799" y="f32790"/>
              </a:cxn>
              <a:cxn ang="f23348">
                <a:pos x="f32803" y="f32790"/>
              </a:cxn>
              <a:cxn ang="f23348">
                <a:pos x="f32804" y="f32792"/>
              </a:cxn>
              <a:cxn ang="f23348">
                <a:pos x="f32805" y="f32792"/>
              </a:cxn>
              <a:cxn ang="f23348">
                <a:pos x="f32806" y="f32790"/>
              </a:cxn>
              <a:cxn ang="f23348">
                <a:pos x="f32803" y="f32790"/>
              </a:cxn>
              <a:cxn ang="f23348">
                <a:pos x="f32807" y="f32790"/>
              </a:cxn>
              <a:cxn ang="f23348">
                <a:pos x="f32808" y="f32809"/>
              </a:cxn>
              <a:cxn ang="f23348">
                <a:pos x="f32810" y="f32792"/>
              </a:cxn>
              <a:cxn ang="f23348">
                <a:pos x="f32811" y="f32792"/>
              </a:cxn>
              <a:cxn ang="f23348">
                <a:pos x="f32812" y="f32813"/>
              </a:cxn>
              <a:cxn ang="f23348">
                <a:pos x="f32814" y="f32815"/>
              </a:cxn>
              <a:cxn ang="f23348">
                <a:pos x="f32816" y="f32817"/>
              </a:cxn>
              <a:cxn ang="f23348">
                <a:pos x="f32818" y="f32819"/>
              </a:cxn>
              <a:cxn ang="f23348">
                <a:pos x="f32820" y="f32790"/>
              </a:cxn>
              <a:cxn ang="f23348">
                <a:pos x="f32807" y="f32790"/>
              </a:cxn>
              <a:cxn ang="f23348">
                <a:pos x="f32821" y="f32790"/>
              </a:cxn>
              <a:cxn ang="f23348">
                <a:pos x="f32822" y="f32823"/>
              </a:cxn>
              <a:cxn ang="f23348">
                <a:pos x="f32824" y="f32825"/>
              </a:cxn>
              <a:cxn ang="f23348">
                <a:pos x="f29052" y="f32826"/>
              </a:cxn>
              <a:cxn ang="f23348">
                <a:pos x="f30155" y="f32827"/>
              </a:cxn>
              <a:cxn ang="f23348">
                <a:pos x="f32828" y="f32829"/>
              </a:cxn>
              <a:cxn ang="f23348">
                <a:pos x="f32830" y="f32829"/>
              </a:cxn>
              <a:cxn ang="f23348">
                <a:pos x="f32831" y="f32832"/>
              </a:cxn>
              <a:cxn ang="f23348">
                <a:pos x="f32833" y="f32790"/>
              </a:cxn>
              <a:cxn ang="f23348">
                <a:pos x="f32821" y="f32790"/>
              </a:cxn>
              <a:cxn ang="f23348">
                <a:pos x="f32834" y="f32790"/>
              </a:cxn>
              <a:cxn ang="f23348">
                <a:pos x="f32835" y="f32792"/>
              </a:cxn>
              <a:cxn ang="f23348">
                <a:pos x="f32836" y="f32792"/>
              </a:cxn>
              <a:cxn ang="f23348">
                <a:pos x="f32837" y="f32790"/>
              </a:cxn>
              <a:cxn ang="f23348">
                <a:pos x="f32834" y="f32790"/>
              </a:cxn>
              <a:cxn ang="f23348">
                <a:pos x="f28863" y="f32790"/>
              </a:cxn>
              <a:cxn ang="f23348">
                <a:pos x="f28863" y="f32792"/>
              </a:cxn>
              <a:cxn ang="f23348">
                <a:pos x="f32640" y="f32792"/>
              </a:cxn>
              <a:cxn ang="f23348">
                <a:pos x="f32640" y="f32790"/>
              </a:cxn>
              <a:cxn ang="f23348">
                <a:pos x="f28863" y="f32790"/>
              </a:cxn>
              <a:cxn ang="f23348">
                <a:pos x="f32838" y="f32790"/>
              </a:cxn>
              <a:cxn ang="f23348">
                <a:pos x="f32839" y="f32792"/>
              </a:cxn>
              <a:cxn ang="f23348">
                <a:pos x="f32840" y="f32792"/>
              </a:cxn>
              <a:cxn ang="f23348">
                <a:pos x="f30841" y="f32790"/>
              </a:cxn>
              <a:cxn ang="f23348">
                <a:pos x="f32838" y="f32790"/>
              </a:cxn>
              <a:cxn ang="f23348">
                <a:pos x="f32841" y="f32790"/>
              </a:cxn>
              <a:cxn ang="f23348">
                <a:pos x="f32842" y="f32792"/>
              </a:cxn>
              <a:cxn ang="f23348">
                <a:pos x="f32843" y="f32792"/>
              </a:cxn>
              <a:cxn ang="f23348">
                <a:pos x="f32844" y="f32790"/>
              </a:cxn>
              <a:cxn ang="f23348">
                <a:pos x="f32841" y="f32790"/>
              </a:cxn>
              <a:cxn ang="f23348">
                <a:pos x="f32845" y="f32790"/>
              </a:cxn>
              <a:cxn ang="f23348">
                <a:pos x="f32846" y="f32792"/>
              </a:cxn>
              <a:cxn ang="f23348">
                <a:pos x="f32847" y="f32792"/>
              </a:cxn>
              <a:cxn ang="f23348">
                <a:pos x="f32848" y="f32790"/>
              </a:cxn>
              <a:cxn ang="f23348">
                <a:pos x="f32845" y="f32790"/>
              </a:cxn>
              <a:cxn ang="f23348">
                <a:pos x="f32849" y="f32790"/>
              </a:cxn>
              <a:cxn ang="f23348">
                <a:pos x="f32850" y="f32792"/>
              </a:cxn>
              <a:cxn ang="f23348">
                <a:pos x="f32851" y="f32792"/>
              </a:cxn>
              <a:cxn ang="f23348">
                <a:pos x="f32852" y="f32790"/>
              </a:cxn>
              <a:cxn ang="f23348">
                <a:pos x="f32849" y="f32790"/>
              </a:cxn>
              <a:cxn ang="f23348">
                <a:pos x="f32853" y="f32790"/>
              </a:cxn>
              <a:cxn ang="f23348">
                <a:pos x="f32854" y="f32792"/>
              </a:cxn>
              <a:cxn ang="f23348">
                <a:pos x="f32855" y="f32792"/>
              </a:cxn>
              <a:cxn ang="f23348">
                <a:pos x="f32856" y="f32790"/>
              </a:cxn>
              <a:cxn ang="f23348">
                <a:pos x="f32853" y="f32790"/>
              </a:cxn>
              <a:cxn ang="f23348">
                <a:pos x="f32857" y="f32858"/>
              </a:cxn>
              <a:cxn ang="f23348">
                <a:pos x="f32859" y="f32860"/>
              </a:cxn>
              <a:cxn ang="f23348">
                <a:pos x="f32861" y="f32860"/>
              </a:cxn>
              <a:cxn ang="f23348">
                <a:pos x="f32862" y="f32858"/>
              </a:cxn>
              <a:cxn ang="f23348">
                <a:pos x="f32857" y="f32858"/>
              </a:cxn>
              <a:cxn ang="f23348">
                <a:pos x="f32863" y="f32858"/>
              </a:cxn>
              <a:cxn ang="f23348">
                <a:pos x="f32864" y="f32860"/>
              </a:cxn>
              <a:cxn ang="f23348">
                <a:pos x="f32865" y="f32860"/>
              </a:cxn>
              <a:cxn ang="f23348">
                <a:pos x="f32866" y="f32858"/>
              </a:cxn>
              <a:cxn ang="f23348">
                <a:pos x="f32863" y="f32858"/>
              </a:cxn>
              <a:cxn ang="f23348">
                <a:pos x="f32867" y="f32858"/>
              </a:cxn>
              <a:cxn ang="f23348">
                <a:pos x="f32868" y="f32860"/>
              </a:cxn>
              <a:cxn ang="f23348">
                <a:pos x="f32869" y="f32860"/>
              </a:cxn>
              <a:cxn ang="f23348">
                <a:pos x="f32870" y="f32858"/>
              </a:cxn>
              <a:cxn ang="f23348">
                <a:pos x="f32867" y="f32858"/>
              </a:cxn>
              <a:cxn ang="f23348">
                <a:pos x="f32871" y="f32858"/>
              </a:cxn>
              <a:cxn ang="f23348">
                <a:pos x="f32872" y="f32860"/>
              </a:cxn>
              <a:cxn ang="f23348">
                <a:pos x="f32873" y="f32860"/>
              </a:cxn>
              <a:cxn ang="f23348">
                <a:pos x="f32874" y="f32858"/>
              </a:cxn>
              <a:cxn ang="f23348">
                <a:pos x="f32871" y="f32858"/>
              </a:cxn>
              <a:cxn ang="f23348">
                <a:pos x="f32875" y="f32858"/>
              </a:cxn>
              <a:cxn ang="f23348">
                <a:pos x="f32876" y="f32860"/>
              </a:cxn>
              <a:cxn ang="f23348">
                <a:pos x="f32877" y="f32860"/>
              </a:cxn>
              <a:cxn ang="f23348">
                <a:pos x="f32878" y="f32858"/>
              </a:cxn>
              <a:cxn ang="f23348">
                <a:pos x="f32875" y="f32858"/>
              </a:cxn>
              <a:cxn ang="f23348">
                <a:pos x="f32879" y="f32858"/>
              </a:cxn>
              <a:cxn ang="f23348">
                <a:pos x="f32880" y="f32860"/>
              </a:cxn>
              <a:cxn ang="f23348">
                <a:pos x="f32881" y="f32860"/>
              </a:cxn>
              <a:cxn ang="f23348">
                <a:pos x="f32882" y="f32858"/>
              </a:cxn>
              <a:cxn ang="f23348">
                <a:pos x="f32879" y="f32858"/>
              </a:cxn>
              <a:cxn ang="f23348">
                <a:pos x="f28863" y="f32858"/>
              </a:cxn>
              <a:cxn ang="f23348">
                <a:pos x="f28863" y="f32860"/>
              </a:cxn>
              <a:cxn ang="f23348">
                <a:pos x="f32640" y="f32860"/>
              </a:cxn>
              <a:cxn ang="f23348">
                <a:pos x="f32640" y="f32858"/>
              </a:cxn>
              <a:cxn ang="f23348">
                <a:pos x="f28863" y="f32858"/>
              </a:cxn>
              <a:cxn ang="f23348">
                <a:pos x="f32883" y="f32858"/>
              </a:cxn>
              <a:cxn ang="f23348">
                <a:pos x="f32884" y="f32860"/>
              </a:cxn>
              <a:cxn ang="f23348">
                <a:pos x="f32885" y="f32860"/>
              </a:cxn>
              <a:cxn ang="f23348">
                <a:pos x="f32886" y="f32858"/>
              </a:cxn>
              <a:cxn ang="f23348">
                <a:pos x="f32883" y="f32858"/>
              </a:cxn>
              <a:cxn ang="f23348">
                <a:pos x="f32887" y="f32858"/>
              </a:cxn>
              <a:cxn ang="f23348">
                <a:pos x="f32888" y="f32860"/>
              </a:cxn>
              <a:cxn ang="f23348">
                <a:pos x="f32889" y="f32860"/>
              </a:cxn>
              <a:cxn ang="f23348">
                <a:pos x="f32890" y="f32858"/>
              </a:cxn>
              <a:cxn ang="f23348">
                <a:pos x="f32887" y="f32858"/>
              </a:cxn>
              <a:cxn ang="f23348">
                <a:pos x="f32891" y="f32858"/>
              </a:cxn>
              <a:cxn ang="f23348">
                <a:pos x="f32892" y="f32860"/>
              </a:cxn>
              <a:cxn ang="f23348">
                <a:pos x="f32893" y="f32860"/>
              </a:cxn>
              <a:cxn ang="f23348">
                <a:pos x="f32894" y="f32858"/>
              </a:cxn>
              <a:cxn ang="f23348">
                <a:pos x="f32891" y="f32858"/>
              </a:cxn>
              <a:cxn ang="f23348">
                <a:pos x="f32895" y="f32858"/>
              </a:cxn>
              <a:cxn ang="f23348">
                <a:pos x="f32896" y="f32860"/>
              </a:cxn>
              <a:cxn ang="f23348">
                <a:pos x="f32897" y="f32860"/>
              </a:cxn>
              <a:cxn ang="f23348">
                <a:pos x="f32898" y="f32858"/>
              </a:cxn>
              <a:cxn ang="f23348">
                <a:pos x="f32895" y="f32858"/>
              </a:cxn>
              <a:cxn ang="f23348">
                <a:pos x="f32899" y="f32858"/>
              </a:cxn>
              <a:cxn ang="f23348">
                <a:pos x="f32900" y="f32860"/>
              </a:cxn>
              <a:cxn ang="f23348">
                <a:pos x="f32901" y="f32860"/>
              </a:cxn>
              <a:cxn ang="f23348">
                <a:pos x="f32902" y="f32858"/>
              </a:cxn>
              <a:cxn ang="f23348">
                <a:pos x="f32899" y="f32858"/>
              </a:cxn>
              <a:cxn ang="f23348">
                <a:pos x="f32903" y="f32904"/>
              </a:cxn>
              <a:cxn ang="f23348">
                <a:pos x="f31120" y="f32905"/>
              </a:cxn>
              <a:cxn ang="f23348">
                <a:pos x="f32906" y="f32905"/>
              </a:cxn>
              <a:cxn ang="f23348">
                <a:pos x="f32907" y="f32904"/>
              </a:cxn>
              <a:cxn ang="f23348">
                <a:pos x="f32903" y="f32904"/>
              </a:cxn>
              <a:cxn ang="f23348">
                <a:pos x="f32908" y="f32904"/>
              </a:cxn>
              <a:cxn ang="f23348">
                <a:pos x="f32909" y="f32905"/>
              </a:cxn>
              <a:cxn ang="f23348">
                <a:pos x="f32910" y="f32905"/>
              </a:cxn>
              <a:cxn ang="f23348">
                <a:pos x="f32911" y="f32904"/>
              </a:cxn>
              <a:cxn ang="f23348">
                <a:pos x="f32908" y="f32904"/>
              </a:cxn>
              <a:cxn ang="f23348">
                <a:pos x="f32912" y="f32904"/>
              </a:cxn>
              <a:cxn ang="f23348">
                <a:pos x="f32913" y="f32905"/>
              </a:cxn>
              <a:cxn ang="f23348">
                <a:pos x="f32914" y="f32905"/>
              </a:cxn>
              <a:cxn ang="f23348">
                <a:pos x="f32915" y="f32904"/>
              </a:cxn>
              <a:cxn ang="f23348">
                <a:pos x="f32912" y="f32904"/>
              </a:cxn>
              <a:cxn ang="f23348">
                <a:pos x="f32916" y="f32904"/>
              </a:cxn>
              <a:cxn ang="f23348">
                <a:pos x="f32917" y="f32905"/>
              </a:cxn>
              <a:cxn ang="f23348">
                <a:pos x="f32918" y="f32905"/>
              </a:cxn>
              <a:cxn ang="f23348">
                <a:pos x="f32919" y="f32904"/>
              </a:cxn>
              <a:cxn ang="f23348">
                <a:pos x="f32916" y="f32904"/>
              </a:cxn>
              <a:cxn ang="f23348">
                <a:pos x="f32920" y="f32904"/>
              </a:cxn>
              <a:cxn ang="f23348">
                <a:pos x="f32921" y="f32905"/>
              </a:cxn>
              <a:cxn ang="f23348">
                <a:pos x="f32922" y="f32905"/>
              </a:cxn>
              <a:cxn ang="f23348">
                <a:pos x="f32923" y="f32904"/>
              </a:cxn>
              <a:cxn ang="f23348">
                <a:pos x="f32920" y="f32904"/>
              </a:cxn>
              <a:cxn ang="f23348">
                <a:pos x="f28863" y="f32904"/>
              </a:cxn>
              <a:cxn ang="f23348">
                <a:pos x="f28863" y="f32905"/>
              </a:cxn>
              <a:cxn ang="f23348">
                <a:pos x="f32640" y="f32905"/>
              </a:cxn>
              <a:cxn ang="f23348">
                <a:pos x="f32640" y="f32904"/>
              </a:cxn>
              <a:cxn ang="f23348">
                <a:pos x="f28863" y="f32904"/>
              </a:cxn>
              <a:cxn ang="f23348">
                <a:pos x="f32924" y="f32904"/>
              </a:cxn>
              <a:cxn ang="f23348">
                <a:pos x="f32925" y="f32926"/>
              </a:cxn>
              <a:cxn ang="f23348">
                <a:pos x="f32927" y="f32905"/>
              </a:cxn>
              <a:cxn ang="f23348">
                <a:pos x="f32928" y="f32905"/>
              </a:cxn>
              <a:cxn ang="f23348">
                <a:pos x="f32929" y="f32904"/>
              </a:cxn>
              <a:cxn ang="f23348">
                <a:pos x="f32924" y="f32904"/>
              </a:cxn>
              <a:cxn ang="f23348">
                <a:pos x="f32930" y="f32904"/>
              </a:cxn>
              <a:cxn ang="f23348">
                <a:pos x="f32931" y="f32905"/>
              </a:cxn>
              <a:cxn ang="f23348">
                <a:pos x="f32932" y="f32905"/>
              </a:cxn>
              <a:cxn ang="f23348">
                <a:pos x="f32933" y="f32904"/>
              </a:cxn>
              <a:cxn ang="f23348">
                <a:pos x="f32930" y="f32904"/>
              </a:cxn>
              <a:cxn ang="f23348">
                <a:pos x="f32934" y="f32904"/>
              </a:cxn>
              <a:cxn ang="f23348">
                <a:pos x="f32935" y="f32905"/>
              </a:cxn>
              <a:cxn ang="f23348">
                <a:pos x="f32936" y="f32905"/>
              </a:cxn>
              <a:cxn ang="f23348">
                <a:pos x="f32937" y="f32904"/>
              </a:cxn>
              <a:cxn ang="f23348">
                <a:pos x="f32934" y="f32904"/>
              </a:cxn>
              <a:cxn ang="f23348">
                <a:pos x="f28889" y="f32904"/>
              </a:cxn>
              <a:cxn ang="f23348">
                <a:pos x="f32938" y="f32905"/>
              </a:cxn>
              <a:cxn ang="f23348">
                <a:pos x="f32939" y="f32905"/>
              </a:cxn>
              <a:cxn ang="f23348">
                <a:pos x="f32940" y="f32904"/>
              </a:cxn>
              <a:cxn ang="f23348">
                <a:pos x="f28889" y="f32904"/>
              </a:cxn>
              <a:cxn ang="f23348">
                <a:pos x="f32941" y="f32904"/>
              </a:cxn>
              <a:cxn ang="f23348">
                <a:pos x="f32942" y="f32905"/>
              </a:cxn>
              <a:cxn ang="f23348">
                <a:pos x="f32943" y="f32905"/>
              </a:cxn>
              <a:cxn ang="f23348">
                <a:pos x="f32944" y="f32904"/>
              </a:cxn>
              <a:cxn ang="f23348">
                <a:pos x="f32941" y="f32904"/>
              </a:cxn>
              <a:cxn ang="f23348">
                <a:pos x="f32945" y="f32946"/>
              </a:cxn>
              <a:cxn ang="f23348">
                <a:pos x="f32947" y="f32948"/>
              </a:cxn>
              <a:cxn ang="f23348">
                <a:pos x="f32949" y="f32948"/>
              </a:cxn>
              <a:cxn ang="f23348">
                <a:pos x="f32950" y="f32946"/>
              </a:cxn>
              <a:cxn ang="f23348">
                <a:pos x="f32951" y="f32946"/>
              </a:cxn>
              <a:cxn ang="f23348">
                <a:pos x="f32952" y="f32953"/>
              </a:cxn>
              <a:cxn ang="f23348">
                <a:pos x="f32954" y="f32955"/>
              </a:cxn>
              <a:cxn ang="f23348">
                <a:pos x="f32956" y="f32955"/>
              </a:cxn>
              <a:cxn ang="f23348">
                <a:pos x="f32957" y="f32946"/>
              </a:cxn>
              <a:cxn ang="f23348">
                <a:pos x="f32958" y="f32946"/>
              </a:cxn>
              <a:cxn ang="f23348">
                <a:pos x="f32959" y="f32960"/>
              </a:cxn>
              <a:cxn ang="f23348">
                <a:pos x="f32888" y="f32960"/>
              </a:cxn>
              <a:cxn ang="f23348">
                <a:pos x="f32961" y="f32946"/>
              </a:cxn>
              <a:cxn ang="f23348">
                <a:pos x="f32962" y="f32946"/>
              </a:cxn>
              <a:cxn ang="f23348">
                <a:pos x="f32963" y="f32964"/>
              </a:cxn>
              <a:cxn ang="f23348">
                <a:pos x="f32965" y="f32964"/>
              </a:cxn>
              <a:cxn ang="f23348">
                <a:pos x="f32966" y="f32946"/>
              </a:cxn>
              <a:cxn ang="f23348">
                <a:pos x="f32967" y="f32946"/>
              </a:cxn>
              <a:cxn ang="f23348">
                <a:pos x="f32968" y="f32960"/>
              </a:cxn>
              <a:cxn ang="f23348">
                <a:pos x="f32640" y="f32960"/>
              </a:cxn>
              <a:cxn ang="f23348">
                <a:pos x="f32640" y="f32946"/>
              </a:cxn>
              <a:cxn ang="f23348">
                <a:pos x="f28863" y="f32946"/>
              </a:cxn>
              <a:cxn ang="f23348">
                <a:pos x="f28863" y="f32969"/>
              </a:cxn>
              <a:cxn ang="f23348">
                <a:pos x="f32970" y="f32969"/>
              </a:cxn>
              <a:cxn ang="f23348">
                <a:pos x="f32971" y="f32946"/>
              </a:cxn>
              <a:cxn ang="f23348">
                <a:pos x="f32972" y="f32946"/>
              </a:cxn>
              <a:cxn ang="f23348">
                <a:pos x="f32973" y="f32974"/>
              </a:cxn>
              <a:cxn ang="f23348">
                <a:pos x="f32975" y="f32974"/>
              </a:cxn>
              <a:cxn ang="f23348">
                <a:pos x="f32976" y="f32946"/>
              </a:cxn>
              <a:cxn ang="f23348">
                <a:pos x="f32977" y="f32946"/>
              </a:cxn>
              <a:cxn ang="f23348">
                <a:pos x="f32978" y="f32979"/>
              </a:cxn>
              <a:cxn ang="f23348">
                <a:pos x="f32980" y="f32979"/>
              </a:cxn>
              <a:cxn ang="f23348">
                <a:pos x="f32981" y="f32946"/>
              </a:cxn>
              <a:cxn ang="f23348">
                <a:pos x="f32982" y="f32946"/>
              </a:cxn>
              <a:cxn ang="f23348">
                <a:pos x="f32983" y="f32969"/>
              </a:cxn>
              <a:cxn ang="f23348">
                <a:pos x="f32984" y="f32969"/>
              </a:cxn>
              <a:cxn ang="f23348">
                <a:pos x="f32985" y="f32946"/>
              </a:cxn>
              <a:cxn ang="f23348">
                <a:pos x="f32986" y="f32946"/>
              </a:cxn>
              <a:cxn ang="f23348">
                <a:pos x="f32987" y="f32960"/>
              </a:cxn>
              <a:cxn ang="f23348">
                <a:pos x="f32988" y="f32960"/>
              </a:cxn>
              <a:cxn ang="f23348">
                <a:pos x="f32989" y="f32990"/>
              </a:cxn>
              <a:cxn ang="f23348">
                <a:pos x="f32991" y="f32946"/>
              </a:cxn>
              <a:cxn ang="f23348">
                <a:pos x="f32945" y="f32946"/>
              </a:cxn>
              <a:cxn ang="f23348">
                <a:pos x="f32992" y="f32993"/>
              </a:cxn>
              <a:cxn ang="f23348">
                <a:pos x="f32994" y="f32995"/>
              </a:cxn>
              <a:cxn ang="f23348">
                <a:pos x="f32996" y="f32995"/>
              </a:cxn>
              <a:cxn ang="f23348">
                <a:pos x="f32997" y="f32998"/>
              </a:cxn>
              <a:cxn ang="f23348">
                <a:pos x="f32596" y="f32998"/>
              </a:cxn>
              <a:cxn ang="f23348">
                <a:pos x="f32999" y="f32995"/>
              </a:cxn>
              <a:cxn ang="f23348">
                <a:pos x="f33000" y="f32995"/>
              </a:cxn>
              <a:cxn ang="f23348">
                <a:pos x="f33001" y="f33002"/>
              </a:cxn>
              <a:cxn ang="f23348">
                <a:pos x="f29769" y="f33002"/>
              </a:cxn>
              <a:cxn ang="f23348">
                <a:pos x="f33003" y="f32995"/>
              </a:cxn>
              <a:cxn ang="f23348">
                <a:pos x="f33004" y="f32995"/>
              </a:cxn>
              <a:cxn ang="f23348">
                <a:pos x="f33005" y="f33006"/>
              </a:cxn>
              <a:cxn ang="f23348">
                <a:pos x="f33007" y="f33006"/>
              </a:cxn>
              <a:cxn ang="f23348">
                <a:pos x="f31979" y="f33002"/>
              </a:cxn>
              <a:cxn ang="f23348">
                <a:pos x="f32975" y="f32995"/>
              </a:cxn>
              <a:cxn ang="f23348">
                <a:pos x="f33008" y="f32995"/>
              </a:cxn>
              <a:cxn ang="f23348">
                <a:pos x="f33009" y="f33010"/>
              </a:cxn>
              <a:cxn ang="f23348">
                <a:pos x="f33011" y="f33010"/>
              </a:cxn>
              <a:cxn ang="f23348">
                <a:pos x="f33012" y="f32995"/>
              </a:cxn>
              <a:cxn ang="f23348">
                <a:pos x="f33013" y="f32995"/>
              </a:cxn>
              <a:cxn ang="f23348">
                <a:pos x="f33014" y="f33015"/>
              </a:cxn>
              <a:cxn ang="f23348">
                <a:pos x="f33016" y="f33015"/>
              </a:cxn>
              <a:cxn ang="f23348">
                <a:pos x="f33017" y="f32995"/>
              </a:cxn>
              <a:cxn ang="f23348">
                <a:pos x="f33018" y="f32995"/>
              </a:cxn>
              <a:cxn ang="f23348">
                <a:pos x="f33019" y="f33020"/>
              </a:cxn>
              <a:cxn ang="f23348">
                <a:pos x="f33021" y="f33020"/>
              </a:cxn>
              <a:cxn ang="f23348">
                <a:pos x="f28863" y="f33015"/>
              </a:cxn>
              <a:cxn ang="f23348">
                <a:pos x="f28863" y="f32995"/>
              </a:cxn>
              <a:cxn ang="f23348">
                <a:pos x="f33022" y="f32995"/>
              </a:cxn>
              <a:cxn ang="f23348">
                <a:pos x="f33022" y="f33020"/>
              </a:cxn>
              <a:cxn ang="f23348">
                <a:pos x="f33023" y="f33020"/>
              </a:cxn>
              <a:cxn ang="f23348">
                <a:pos x="f33024" y="f32995"/>
              </a:cxn>
              <a:cxn ang="f23348">
                <a:pos x="f33025" y="f32995"/>
              </a:cxn>
              <a:cxn ang="f23348">
                <a:pos x="f33026" y="f33020"/>
              </a:cxn>
              <a:cxn ang="f23348">
                <a:pos x="f33027" y="f33020"/>
              </a:cxn>
              <a:cxn ang="f23348">
                <a:pos x="f33028" y="f32995"/>
              </a:cxn>
              <a:cxn ang="f23348">
                <a:pos x="f33029" y="f32995"/>
              </a:cxn>
              <a:cxn ang="f23348">
                <a:pos x="f33030" y="f33002"/>
              </a:cxn>
              <a:cxn ang="f23348">
                <a:pos x="f33031" y="f33002"/>
              </a:cxn>
              <a:cxn ang="f23348">
                <a:pos x="f33032" y="f32995"/>
              </a:cxn>
              <a:cxn ang="f23348">
                <a:pos x="f33033" y="f32995"/>
              </a:cxn>
              <a:cxn ang="f23348">
                <a:pos x="f33034" y="f33020"/>
              </a:cxn>
              <a:cxn ang="f23348">
                <a:pos x="f33035" y="f33020"/>
              </a:cxn>
              <a:cxn ang="f23348">
                <a:pos x="f33036" y="f32995"/>
              </a:cxn>
              <a:cxn ang="f23348">
                <a:pos x="f33037" y="f32995"/>
              </a:cxn>
              <a:cxn ang="f23348">
                <a:pos x="f29489" y="f33015"/>
              </a:cxn>
              <a:cxn ang="f23348">
                <a:pos x="f33038" y="f33015"/>
              </a:cxn>
              <a:cxn ang="f23348">
                <a:pos x="f33039" y="f32995"/>
              </a:cxn>
              <a:cxn ang="f23348">
                <a:pos x="f33040" y="f32995"/>
              </a:cxn>
              <a:cxn ang="f23348">
                <a:pos x="f33041" y="f32993"/>
              </a:cxn>
              <a:cxn ang="f23348">
                <a:pos x="f32992" y="f32993"/>
              </a:cxn>
              <a:cxn ang="f23348">
                <a:pos x="f33042" y="f33043"/>
              </a:cxn>
              <a:cxn ang="f23348">
                <a:pos x="f33044" y="f33045"/>
              </a:cxn>
              <a:cxn ang="f23348">
                <a:pos x="f33046" y="f33045"/>
              </a:cxn>
              <a:cxn ang="f23348">
                <a:pos x="f33047" y="f33043"/>
              </a:cxn>
              <a:cxn ang="f23348">
                <a:pos x="f33042" y="f33043"/>
              </a:cxn>
              <a:cxn ang="f23348">
                <a:pos x="f33048" y="f33043"/>
              </a:cxn>
              <a:cxn ang="f23348">
                <a:pos x="f33049" y="f33045"/>
              </a:cxn>
              <a:cxn ang="f23348">
                <a:pos x="f33050" y="f33045"/>
              </a:cxn>
              <a:cxn ang="f23348">
                <a:pos x="f33051" y="f33043"/>
              </a:cxn>
              <a:cxn ang="f23348">
                <a:pos x="f33048" y="f33043"/>
              </a:cxn>
              <a:cxn ang="f23348">
                <a:pos x="f33052" y="f33043"/>
              </a:cxn>
              <a:cxn ang="f23348">
                <a:pos x="f33053" y="f33045"/>
              </a:cxn>
              <a:cxn ang="f23348">
                <a:pos x="f33054" y="f33045"/>
              </a:cxn>
              <a:cxn ang="f23348">
                <a:pos x="f33055" y="f33043"/>
              </a:cxn>
              <a:cxn ang="f23348">
                <a:pos x="f33052" y="f33043"/>
              </a:cxn>
              <a:cxn ang="f23348">
                <a:pos x="f33056" y="f33043"/>
              </a:cxn>
              <a:cxn ang="f23348">
                <a:pos x="f33057" y="f33045"/>
              </a:cxn>
              <a:cxn ang="f23348">
                <a:pos x="f33058" y="f33045"/>
              </a:cxn>
              <a:cxn ang="f23348">
                <a:pos x="f33059" y="f33043"/>
              </a:cxn>
              <a:cxn ang="f23348">
                <a:pos x="f33056" y="f33043"/>
              </a:cxn>
              <a:cxn ang="f23348">
                <a:pos x="f30156" y="f33043"/>
              </a:cxn>
              <a:cxn ang="f23348">
                <a:pos x="f33060" y="f33045"/>
              </a:cxn>
              <a:cxn ang="f23348">
                <a:pos x="f33061" y="f33045"/>
              </a:cxn>
              <a:cxn ang="f23348">
                <a:pos x="f33062" y="f33063"/>
              </a:cxn>
              <a:cxn ang="f23348">
                <a:pos x="f33064" y="f33065"/>
              </a:cxn>
              <a:cxn ang="f23348">
                <a:pos x="f33066" y="f33043"/>
              </a:cxn>
              <a:cxn ang="f23348">
                <a:pos x="f30156" y="f33043"/>
              </a:cxn>
              <a:cxn ang="f23348">
                <a:pos x="f33067" y="f33043"/>
              </a:cxn>
              <a:cxn ang="f23348">
                <a:pos x="f33068" y="f33045"/>
              </a:cxn>
              <a:cxn ang="f23348">
                <a:pos x="f33069" y="f33045"/>
              </a:cxn>
              <a:cxn ang="f23348">
                <a:pos x="f33070" y="f33043"/>
              </a:cxn>
              <a:cxn ang="f23348">
                <a:pos x="f33067" y="f33043"/>
              </a:cxn>
              <a:cxn ang="f23348">
                <a:pos x="f28863" y="f33043"/>
              </a:cxn>
              <a:cxn ang="f23348">
                <a:pos x="f28863" y="f33045"/>
              </a:cxn>
              <a:cxn ang="f23348">
                <a:pos x="f33022" y="f33045"/>
              </a:cxn>
              <a:cxn ang="f23348">
                <a:pos x="f33022" y="f33043"/>
              </a:cxn>
              <a:cxn ang="f23348">
                <a:pos x="f28863" y="f33043"/>
              </a:cxn>
              <a:cxn ang="f23348">
                <a:pos x="f33071" y="f33043"/>
              </a:cxn>
              <a:cxn ang="f23348">
                <a:pos x="f33072" y="f33073"/>
              </a:cxn>
              <a:cxn ang="f23348">
                <a:pos x="f29135" y="f33074"/>
              </a:cxn>
              <a:cxn ang="f23348">
                <a:pos x="f33075" y="f33076"/>
              </a:cxn>
              <a:cxn ang="f23348">
                <a:pos x="f33077" y="f33078"/>
              </a:cxn>
              <a:cxn ang="f23348">
                <a:pos x="f33079" y="f33045"/>
              </a:cxn>
              <a:cxn ang="f23348">
                <a:pos x="f33080" y="f33045"/>
              </a:cxn>
              <a:cxn ang="f23348">
                <a:pos x="f33081" y="f33074"/>
              </a:cxn>
              <a:cxn ang="f23348">
                <a:pos x="f33082" y="f33083"/>
              </a:cxn>
              <a:cxn ang="f23348">
                <a:pos x="f33084" y="f33085"/>
              </a:cxn>
              <a:cxn ang="f23348">
                <a:pos x="f33086" y="f33087"/>
              </a:cxn>
              <a:cxn ang="f23348">
                <a:pos x="f33088" y="f33089"/>
              </a:cxn>
              <a:cxn ang="f23348">
                <a:pos x="f33090" y="f33091"/>
              </a:cxn>
              <a:cxn ang="f23348">
                <a:pos x="f33092" y="f33043"/>
              </a:cxn>
              <a:cxn ang="f23348">
                <a:pos x="f33071" y="f33043"/>
              </a:cxn>
              <a:cxn ang="f23348">
                <a:pos x="f33093" y="f33043"/>
              </a:cxn>
              <a:cxn ang="f23348">
                <a:pos x="f32766" y="f33094"/>
              </a:cxn>
              <a:cxn ang="f23348">
                <a:pos x="f33095" y="f33096"/>
              </a:cxn>
              <a:cxn ang="f23348">
                <a:pos x="f33097" y="f33045"/>
              </a:cxn>
              <a:cxn ang="f23348">
                <a:pos x="f33098" y="f33045"/>
              </a:cxn>
              <a:cxn ang="f23348">
                <a:pos x="f33099" y="f33076"/>
              </a:cxn>
              <a:cxn ang="f23348">
                <a:pos x="f33100" y="f33043"/>
              </a:cxn>
              <a:cxn ang="f23348">
                <a:pos x="f33101" y="f33043"/>
              </a:cxn>
              <a:cxn ang="f23348">
                <a:pos x="f33102" y="f33043"/>
              </a:cxn>
              <a:cxn ang="f23348">
                <a:pos x="f33093" y="f33043"/>
              </a:cxn>
              <a:cxn ang="f23348">
                <a:pos x="f33103" y="f33043"/>
              </a:cxn>
              <a:cxn ang="f23348">
                <a:pos x="f33104" y="f33045"/>
              </a:cxn>
              <a:cxn ang="f23348">
                <a:pos x="f33105" y="f33045"/>
              </a:cxn>
              <a:cxn ang="f23348">
                <a:pos x="f33106" y="f33043"/>
              </a:cxn>
              <a:cxn ang="f23348">
                <a:pos x="f33103" y="f33043"/>
              </a:cxn>
              <a:cxn ang="f23348">
                <a:pos x="f33107" y="f33043"/>
              </a:cxn>
              <a:cxn ang="f23348">
                <a:pos x="f33108" y="f33045"/>
              </a:cxn>
              <a:cxn ang="f23348">
                <a:pos x="f33109" y="f33045"/>
              </a:cxn>
              <a:cxn ang="f23348">
                <a:pos x="f33110" y="f33043"/>
              </a:cxn>
              <a:cxn ang="f23348">
                <a:pos x="f33107" y="f33043"/>
              </a:cxn>
              <a:cxn ang="f23348">
                <a:pos x="f33111" y="f33112"/>
              </a:cxn>
              <a:cxn ang="f23348">
                <a:pos x="f33113" y="f33045"/>
              </a:cxn>
              <a:cxn ang="f23348">
                <a:pos x="f33114" y="f33045"/>
              </a:cxn>
              <a:cxn ang="f23348">
                <a:pos x="f33115" y="f33116"/>
              </a:cxn>
              <a:cxn ang="f23348">
                <a:pos x="f33111" y="f33112"/>
              </a:cxn>
              <a:cxn ang="f23348">
                <a:pos x="f33117" y="f33118"/>
              </a:cxn>
              <a:cxn ang="f23348">
                <a:pos x="f33119" y="f33120"/>
              </a:cxn>
              <a:cxn ang="f23348">
                <a:pos x="f33121" y="f33045"/>
              </a:cxn>
              <a:cxn ang="f23348">
                <a:pos x="f33122" y="f33045"/>
              </a:cxn>
              <a:cxn ang="f23348">
                <a:pos x="f33117" y="f33118"/>
              </a:cxn>
              <a:cxn ang="f23348">
                <a:pos x="f33123" y="f33124"/>
              </a:cxn>
              <a:cxn ang="f23348">
                <a:pos x="f33125" y="f33126"/>
              </a:cxn>
              <a:cxn ang="f23348">
                <a:pos x="f32333" y="f33126"/>
              </a:cxn>
              <a:cxn ang="f23348">
                <a:pos x="f33127" y="f33124"/>
              </a:cxn>
              <a:cxn ang="f23348">
                <a:pos x="f33123" y="f33124"/>
              </a:cxn>
              <a:cxn ang="f23348">
                <a:pos x="f29013" y="f33124"/>
              </a:cxn>
              <a:cxn ang="f23348">
                <a:pos x="f33128" y="f33126"/>
              </a:cxn>
              <a:cxn ang="f23348">
                <a:pos x="f33129" y="f33126"/>
              </a:cxn>
              <a:cxn ang="f23348">
                <a:pos x="f33130" y="f33124"/>
              </a:cxn>
              <a:cxn ang="f23348">
                <a:pos x="f29013" y="f33124"/>
              </a:cxn>
              <a:cxn ang="f23348">
                <a:pos x="f33131" y="f33124"/>
              </a:cxn>
              <a:cxn ang="f23348">
                <a:pos x="f33132" y="f33126"/>
              </a:cxn>
              <a:cxn ang="f23348">
                <a:pos x="f33133" y="f33126"/>
              </a:cxn>
              <a:cxn ang="f23348">
                <a:pos x="f33134" y="f33124"/>
              </a:cxn>
              <a:cxn ang="f23348">
                <a:pos x="f33131" y="f33124"/>
              </a:cxn>
              <a:cxn ang="f23348">
                <a:pos x="f33135" y="f33124"/>
              </a:cxn>
              <a:cxn ang="f23348">
                <a:pos x="f33136" y="f33126"/>
              </a:cxn>
              <a:cxn ang="f23348">
                <a:pos x="f33137" y="f33126"/>
              </a:cxn>
              <a:cxn ang="f23348">
                <a:pos x="f33138" y="f33124"/>
              </a:cxn>
              <a:cxn ang="f23348">
                <a:pos x="f33135" y="f33124"/>
              </a:cxn>
              <a:cxn ang="f23348">
                <a:pos x="f33139" y="f33124"/>
              </a:cxn>
              <a:cxn ang="f23348">
                <a:pos x="f33140" y="f33141"/>
              </a:cxn>
              <a:cxn ang="f23348">
                <a:pos x="f33142" y="f33126"/>
              </a:cxn>
              <a:cxn ang="f23348">
                <a:pos x="f33143" y="f33126"/>
              </a:cxn>
              <a:cxn ang="f23348">
                <a:pos x="f33144" y="f33124"/>
              </a:cxn>
              <a:cxn ang="f23348">
                <a:pos x="f33139" y="f33124"/>
              </a:cxn>
              <a:cxn ang="f23348">
                <a:pos x="f33145" y="f33124"/>
              </a:cxn>
              <a:cxn ang="f23348">
                <a:pos x="f33146" y="f33126"/>
              </a:cxn>
              <a:cxn ang="f23348">
                <a:pos x="f33147" y="f33126"/>
              </a:cxn>
              <a:cxn ang="f23348">
                <a:pos x="f33148" y="f33124"/>
              </a:cxn>
              <a:cxn ang="f23348">
                <a:pos x="f33145" y="f33124"/>
              </a:cxn>
              <a:cxn ang="f23348">
                <a:pos x="f33149" y="f33124"/>
              </a:cxn>
              <a:cxn ang="f23348">
                <a:pos x="f33150" y="f33151"/>
              </a:cxn>
              <a:cxn ang="f23348">
                <a:pos x="f33152" y="f33153"/>
              </a:cxn>
              <a:cxn ang="f23348">
                <a:pos x="f33154" y="f33155"/>
              </a:cxn>
              <a:cxn ang="f23348">
                <a:pos x="f33156" y="f33157"/>
              </a:cxn>
              <a:cxn ang="f23348">
                <a:pos x="f33158" y="f33159"/>
              </a:cxn>
              <a:cxn ang="f23348">
                <a:pos x="f33160" y="f33161"/>
              </a:cxn>
              <a:cxn ang="f23348">
                <a:pos x="f33162" y="f33163"/>
              </a:cxn>
              <a:cxn ang="f23348">
                <a:pos x="f33164" y="f33126"/>
              </a:cxn>
              <a:cxn ang="f23348">
                <a:pos x="f33165" y="f33126"/>
              </a:cxn>
              <a:cxn ang="f23348">
                <a:pos x="f33166" y="f33124"/>
              </a:cxn>
              <a:cxn ang="f23348">
                <a:pos x="f33167" y="f33124"/>
              </a:cxn>
              <a:cxn ang="f23348">
                <a:pos x="f29401" y="f33168"/>
              </a:cxn>
              <a:cxn ang="f23348">
                <a:pos x="f33169" y="f33168"/>
              </a:cxn>
              <a:cxn ang="f23348">
                <a:pos x="f33170" y="f33171"/>
              </a:cxn>
              <a:cxn ang="f23348">
                <a:pos x="f33172" y="f33171"/>
              </a:cxn>
              <a:cxn ang="f23348">
                <a:pos x="f33173" y="f33124"/>
              </a:cxn>
              <a:cxn ang="f23348">
                <a:pos x="f33174" y="f33124"/>
              </a:cxn>
              <a:cxn ang="f23348">
                <a:pos x="f29120" y="f33175"/>
              </a:cxn>
              <a:cxn ang="f23348">
                <a:pos x="f33176" y="f33124"/>
              </a:cxn>
              <a:cxn ang="f23348">
                <a:pos x="f33149" y="f33124"/>
              </a:cxn>
              <a:cxn ang="f23348">
                <a:pos x="f33177" y="f33124"/>
              </a:cxn>
              <a:cxn ang="f23348">
                <a:pos x="f28969" y="f33126"/>
              </a:cxn>
              <a:cxn ang="f23348">
                <a:pos x="f33178" y="f33126"/>
              </a:cxn>
              <a:cxn ang="f23348">
                <a:pos x="f33179" y="f33124"/>
              </a:cxn>
              <a:cxn ang="f23348">
                <a:pos x="f33177" y="f33124"/>
              </a:cxn>
              <a:cxn ang="f23348">
                <a:pos x="f33180" y="f33181"/>
              </a:cxn>
              <a:cxn ang="f23348">
                <a:pos x="f33182" y="f33126"/>
              </a:cxn>
              <a:cxn ang="f23348">
                <a:pos x="f33183" y="f33126"/>
              </a:cxn>
              <a:cxn ang="f23348">
                <a:pos x="f33184" y="f33185"/>
              </a:cxn>
              <a:cxn ang="f23348">
                <a:pos x="f33186" y="f33187"/>
              </a:cxn>
              <a:cxn ang="f23348">
                <a:pos x="f33180" y="f33181"/>
              </a:cxn>
              <a:cxn ang="f23348">
                <a:pos x="f33188" y="f33189"/>
              </a:cxn>
              <a:cxn ang="f23348">
                <a:pos x="f33190" y="f33191"/>
              </a:cxn>
              <a:cxn ang="f23348">
                <a:pos x="f33192" y="f33191"/>
              </a:cxn>
              <a:cxn ang="f23348">
                <a:pos x="f33193" y="f33189"/>
              </a:cxn>
              <a:cxn ang="f23348">
                <a:pos x="f33188" y="f33189"/>
              </a:cxn>
              <a:cxn ang="f23348">
                <a:pos x="f33194" y="f33189"/>
              </a:cxn>
              <a:cxn ang="f23348">
                <a:pos x="f33195" y="f33191"/>
              </a:cxn>
              <a:cxn ang="f23348">
                <a:pos x="f33196" y="f33191"/>
              </a:cxn>
              <a:cxn ang="f23348">
                <a:pos x="f33197" y="f33189"/>
              </a:cxn>
              <a:cxn ang="f23348">
                <a:pos x="f33194" y="f33189"/>
              </a:cxn>
              <a:cxn ang="f23348">
                <a:pos x="f33198" y="f33189"/>
              </a:cxn>
              <a:cxn ang="f23348">
                <a:pos x="f33199" y="f33200"/>
              </a:cxn>
              <a:cxn ang="f23348">
                <a:pos x="f33201" y="f33202"/>
              </a:cxn>
              <a:cxn ang="f23348">
                <a:pos x="f33203" y="f33204"/>
              </a:cxn>
              <a:cxn ang="f23348">
                <a:pos x="f33203" y="f33191"/>
              </a:cxn>
              <a:cxn ang="f23348">
                <a:pos x="f33205" y="f33191"/>
              </a:cxn>
              <a:cxn ang="f23348">
                <a:pos x="f33206" y="f33207"/>
              </a:cxn>
              <a:cxn ang="f23348">
                <a:pos x="f33208" y="f33189"/>
              </a:cxn>
              <a:cxn ang="f23348">
                <a:pos x="f33209" y="f33189"/>
              </a:cxn>
              <a:cxn ang="f23348">
                <a:pos x="f33210" y="f33211"/>
              </a:cxn>
              <a:cxn ang="f23348">
                <a:pos x="f33212" y="f33200"/>
              </a:cxn>
              <a:cxn ang="f23348">
                <a:pos x="f33213" y="f33189"/>
              </a:cxn>
              <a:cxn ang="f23348">
                <a:pos x="f33214" y="f33189"/>
              </a:cxn>
              <a:cxn ang="f23348">
                <a:pos x="f33215" y="f33216"/>
              </a:cxn>
              <a:cxn ang="f23348">
                <a:pos x="f33217" y="f33218"/>
              </a:cxn>
              <a:cxn ang="f23348">
                <a:pos x="f33219" y="f33216"/>
              </a:cxn>
              <a:cxn ang="f23348">
                <a:pos x="f33220" y="f33216"/>
              </a:cxn>
              <a:cxn ang="f23348">
                <a:pos x="f33221" y="f33216"/>
              </a:cxn>
              <a:cxn ang="f23348">
                <a:pos x="f33222" y="f33189"/>
              </a:cxn>
              <a:cxn ang="f23348">
                <a:pos x="f33198" y="f33189"/>
              </a:cxn>
              <a:cxn ang="f23348">
                <a:pos x="f33223" y="f33189"/>
              </a:cxn>
              <a:cxn ang="f23348">
                <a:pos x="f33224" y="f33191"/>
              </a:cxn>
              <a:cxn ang="f23348">
                <a:pos x="f33225" y="f33191"/>
              </a:cxn>
              <a:cxn ang="f23348">
                <a:pos x="f33226" y="f33189"/>
              </a:cxn>
              <a:cxn ang="f23348">
                <a:pos x="f33223" y="f33189"/>
              </a:cxn>
              <a:cxn ang="f23348">
                <a:pos x="f33227" y="f33189"/>
              </a:cxn>
              <a:cxn ang="f23348">
                <a:pos x="f33228" y="f33229"/>
              </a:cxn>
              <a:cxn ang="f23348">
                <a:pos x="f33230" y="f33231"/>
              </a:cxn>
              <a:cxn ang="f23348">
                <a:pos x="f33232" y="f33231"/>
              </a:cxn>
              <a:cxn ang="f23348">
                <a:pos x="f33233" y="f33191"/>
              </a:cxn>
              <a:cxn ang="f23348">
                <a:pos x="f33234" y="f33191"/>
              </a:cxn>
              <a:cxn ang="f23348">
                <a:pos x="f33235" y="f33236"/>
              </a:cxn>
              <a:cxn ang="f23348">
                <a:pos x="f30188" y="f33189"/>
              </a:cxn>
              <a:cxn ang="f23348">
                <a:pos x="f33227" y="f33189"/>
              </a:cxn>
              <a:cxn ang="f23348">
                <a:pos x="f33237" y="f33189"/>
              </a:cxn>
              <a:cxn ang="f23348">
                <a:pos x="f33238" y="f33191"/>
              </a:cxn>
              <a:cxn ang="f23348">
                <a:pos x="f33239" y="f33191"/>
              </a:cxn>
              <a:cxn ang="f23348">
                <a:pos x="f33240" y="f33189"/>
              </a:cxn>
              <a:cxn ang="f23348">
                <a:pos x="f33237" y="f33189"/>
              </a:cxn>
              <a:cxn ang="f23348">
                <a:pos x="f33241" y="f33242"/>
              </a:cxn>
              <a:cxn ang="f23348">
                <a:pos x="f33243" y="f33244"/>
              </a:cxn>
              <a:cxn ang="f23348">
                <a:pos x="f33245" y="f33244"/>
              </a:cxn>
              <a:cxn ang="f23348">
                <a:pos x="f33246" y="f33242"/>
              </a:cxn>
              <a:cxn ang="f23348">
                <a:pos x="f33241" y="f33242"/>
              </a:cxn>
              <a:cxn ang="f23348">
                <a:pos x="f33247" y="f33242"/>
              </a:cxn>
              <a:cxn ang="f23348">
                <a:pos x="f32800" y="f33248"/>
              </a:cxn>
              <a:cxn ang="f23348">
                <a:pos x="f33249" y="f33244"/>
              </a:cxn>
              <a:cxn ang="f23348">
                <a:pos x="f33250" y="f33244"/>
              </a:cxn>
              <a:cxn ang="f23348">
                <a:pos x="f33251" y="f33252"/>
              </a:cxn>
              <a:cxn ang="f23348">
                <a:pos x="f33253" y="f33254"/>
              </a:cxn>
              <a:cxn ang="f23348">
                <a:pos x="f33255" y="f33256"/>
              </a:cxn>
              <a:cxn ang="f23348">
                <a:pos x="f33257" y="f33258"/>
              </a:cxn>
              <a:cxn ang="f23348">
                <a:pos x="f33259" y="f33260"/>
              </a:cxn>
              <a:cxn ang="f23348">
                <a:pos x="f33261" y="f33242"/>
              </a:cxn>
              <a:cxn ang="f23348">
                <a:pos x="f33262" y="f33242"/>
              </a:cxn>
              <a:cxn ang="f23348">
                <a:pos x="f33263" y="f33264"/>
              </a:cxn>
              <a:cxn ang="f23348">
                <a:pos x="f33265" y="f33242"/>
              </a:cxn>
              <a:cxn ang="f23348">
                <a:pos x="f33247" y="f33242"/>
              </a:cxn>
              <a:cxn ang="f23348">
                <a:pos x="f33266" y="f33242"/>
              </a:cxn>
              <a:cxn ang="f23348">
                <a:pos x="f33267" y="f33268"/>
              </a:cxn>
              <a:cxn ang="f23348">
                <a:pos x="f33269" y="f33244"/>
              </a:cxn>
              <a:cxn ang="f23348">
                <a:pos x="f33270" y="f33244"/>
              </a:cxn>
              <a:cxn ang="f23348">
                <a:pos x="f33271" y="f33272"/>
              </a:cxn>
              <a:cxn ang="f23348">
                <a:pos x="f33273" y="f33242"/>
              </a:cxn>
              <a:cxn ang="f23348">
                <a:pos x="f33274" y="f33242"/>
              </a:cxn>
              <a:cxn ang="f23348">
                <a:pos x="f33275" y="f33276"/>
              </a:cxn>
              <a:cxn ang="f23348">
                <a:pos x="f33277" y="f33278"/>
              </a:cxn>
              <a:cxn ang="f23348">
                <a:pos x="f33279" y="f33280"/>
              </a:cxn>
              <a:cxn ang="f23348">
                <a:pos x="f33281" y="f33242"/>
              </a:cxn>
              <a:cxn ang="f23348">
                <a:pos x="f33266" y="f33242"/>
              </a:cxn>
              <a:cxn ang="f23348">
                <a:pos x="f33282" y="f33242"/>
              </a:cxn>
              <a:cxn ang="f23348">
                <a:pos x="f33283" y="f33244"/>
              </a:cxn>
              <a:cxn ang="f23348">
                <a:pos x="f33284" y="f33244"/>
              </a:cxn>
              <a:cxn ang="f23348">
                <a:pos x="f33285" y="f33242"/>
              </a:cxn>
              <a:cxn ang="f23348">
                <a:pos x="f33282" y="f33242"/>
              </a:cxn>
              <a:cxn ang="f23348">
                <a:pos x="f33286" y="f33287"/>
              </a:cxn>
              <a:cxn ang="f23348">
                <a:pos x="f33288" y="f33289"/>
              </a:cxn>
              <a:cxn ang="f23348">
                <a:pos x="f33290" y="f33289"/>
              </a:cxn>
              <a:cxn ang="f23348">
                <a:pos x="f33291" y="f33292"/>
              </a:cxn>
              <a:cxn ang="f23348">
                <a:pos x="f33293" y="f33287"/>
              </a:cxn>
              <a:cxn ang="f23348">
                <a:pos x="f33286" y="f33287"/>
              </a:cxn>
              <a:cxn ang="f23348">
                <a:pos x="f33294" y="f33287"/>
              </a:cxn>
              <a:cxn ang="f23348">
                <a:pos x="f33295" y="f33289"/>
              </a:cxn>
              <a:cxn ang="f23348">
                <a:pos x="f33296" y="f33289"/>
              </a:cxn>
              <a:cxn ang="f23348">
                <a:pos x="f33297" y="f33287"/>
              </a:cxn>
              <a:cxn ang="f23348">
                <a:pos x="f33294" y="f33287"/>
              </a:cxn>
              <a:cxn ang="f23348">
                <a:pos x="f33298" y="f33299"/>
              </a:cxn>
              <a:cxn ang="f23348">
                <a:pos x="f33300" y="f33299"/>
              </a:cxn>
              <a:cxn ang="f23348">
                <a:pos x="f33301" y="f33302"/>
              </a:cxn>
              <a:cxn ang="f23348">
                <a:pos x="f33298" y="f33299"/>
              </a:cxn>
              <a:cxn ang="f23348">
                <a:pos x="f33298" y="f33299"/>
              </a:cxn>
              <a:cxn ang="f23348">
                <a:pos x="f33303" y="f33302"/>
              </a:cxn>
              <a:cxn ang="f23348">
                <a:pos x="f33304" y="f33305"/>
              </a:cxn>
              <a:cxn ang="f23348">
                <a:pos x="f33298" y="f33299"/>
              </a:cxn>
              <a:cxn ang="f23348">
                <a:pos x="f33306" y="f33307"/>
              </a:cxn>
              <a:cxn ang="f23348">
                <a:pos x="f33308" y="f33309"/>
              </a:cxn>
              <a:cxn ang="f23348">
                <a:pos x="f33310" y="f33311"/>
              </a:cxn>
              <a:cxn ang="f23348">
                <a:pos x="f33312" y="f33311"/>
              </a:cxn>
              <a:cxn ang="f23348">
                <a:pos x="f33313" y="f33307"/>
              </a:cxn>
              <a:cxn ang="f23348">
                <a:pos x="f33314" y="f33307"/>
              </a:cxn>
              <a:cxn ang="f23348">
                <a:pos x="f33315" y="f33316"/>
              </a:cxn>
              <a:cxn ang="f23348">
                <a:pos x="f33317" y="f33318"/>
              </a:cxn>
              <a:cxn ang="f23348">
                <a:pos x="f28355" y="f33318"/>
              </a:cxn>
              <a:cxn ang="f23348">
                <a:pos x="f33319" y="f33309"/>
              </a:cxn>
              <a:cxn ang="f23348">
                <a:pos x="f33320" y="f33307"/>
              </a:cxn>
              <a:cxn ang="f23348">
                <a:pos x="f33306" y="f33307"/>
              </a:cxn>
              <a:cxn ang="f23348">
                <a:pos x="f33247" y="f33321"/>
              </a:cxn>
              <a:cxn ang="f23348">
                <a:pos x="f33322" y="f33323"/>
              </a:cxn>
              <a:cxn ang="f23348">
                <a:pos x="f33324" y="f33325"/>
              </a:cxn>
              <a:cxn ang="f23348">
                <a:pos x="f33326" y="f33325"/>
              </a:cxn>
              <a:cxn ang="f23348">
                <a:pos x="f33327" y="f33323"/>
              </a:cxn>
              <a:cxn ang="f23348">
                <a:pos x="f33328" y="f33321"/>
              </a:cxn>
              <a:cxn ang="f23348">
                <a:pos x="f33247" y="f33321"/>
              </a:cxn>
            </a:cxnLst>
            <a:rect l="f28337" t="f28340" r="f28338" b="f28339"/>
            <a:pathLst>
              <a:path w="1668461" h="764002">
                <a:moveTo>
                  <a:pt x="f8" y="f5"/>
                </a:moveTo>
                <a:lnTo>
                  <a:pt x="f9" y="f10"/>
                </a:lnTo>
                <a:cubicBezTo>
                  <a:pt x="f11" y="f12"/>
                  <a:pt x="f13" y="f14"/>
                  <a:pt x="f15" y="f16"/>
                </a:cubicBezTo>
                <a:lnTo>
                  <a:pt x="f17" y="f16"/>
                </a:lnTo>
                <a:cubicBezTo>
                  <a:pt x="f18" y="f19"/>
                  <a:pt x="f20" y="f21"/>
                  <a:pt x="f22" y="f5"/>
                </a:cubicBezTo>
                <a:lnTo>
                  <a:pt x="f8" y="f5"/>
                </a:lnTo>
                <a:close/>
                <a:moveTo>
                  <a:pt x="f23" y="f24"/>
                </a:moveTo>
                <a:cubicBezTo>
                  <a:pt x="f25" y="f26"/>
                  <a:pt x="f27" y="f28"/>
                  <a:pt x="f29" y="f30"/>
                </a:cubicBezTo>
                <a:lnTo>
                  <a:pt x="f31" y="f30"/>
                </a:lnTo>
                <a:lnTo>
                  <a:pt x="f31" y="f32"/>
                </a:lnTo>
                <a:cubicBezTo>
                  <a:pt x="f31" y="f32"/>
                  <a:pt x="f33" y="f34"/>
                  <a:pt x="f35" y="f36"/>
                </a:cubicBezTo>
                <a:cubicBezTo>
                  <a:pt x="f37" y="f38"/>
                  <a:pt x="f39" y="f40"/>
                  <a:pt x="f41" y="f42"/>
                </a:cubicBezTo>
                <a:lnTo>
                  <a:pt x="f41" y="f43"/>
                </a:lnTo>
                <a:lnTo>
                  <a:pt x="f44" y="f43"/>
                </a:lnTo>
                <a:cubicBezTo>
                  <a:pt x="f45" y="f46"/>
                  <a:pt x="f47" y="f48"/>
                  <a:pt x="f49" y="f30"/>
                </a:cubicBezTo>
                <a:lnTo>
                  <a:pt x="f50" y="f30"/>
                </a:lnTo>
                <a:cubicBezTo>
                  <a:pt x="f51" y="f52"/>
                  <a:pt x="f53" y="f54"/>
                  <a:pt x="f55" y="f24"/>
                </a:cubicBezTo>
                <a:lnTo>
                  <a:pt x="f23" y="f24"/>
                </a:lnTo>
                <a:close/>
                <a:moveTo>
                  <a:pt x="f56" y="f57"/>
                </a:moveTo>
                <a:cubicBezTo>
                  <a:pt x="f58" y="f59"/>
                  <a:pt x="f60" y="f61"/>
                  <a:pt x="f62" y="f63"/>
                </a:cubicBezTo>
                <a:lnTo>
                  <a:pt x="f64" y="f63"/>
                </a:lnTo>
                <a:cubicBezTo>
                  <a:pt x="f65" y="f66"/>
                  <a:pt x="f67" y="f68"/>
                  <a:pt x="f69" y="f57"/>
                </a:cubicBezTo>
                <a:lnTo>
                  <a:pt x="f56" y="f57"/>
                </a:lnTo>
                <a:close/>
                <a:moveTo>
                  <a:pt x="f70" y="f57"/>
                </a:moveTo>
                <a:lnTo>
                  <a:pt x="f71" y="f72"/>
                </a:lnTo>
                <a:lnTo>
                  <a:pt x="f73" y="f57"/>
                </a:lnTo>
                <a:lnTo>
                  <a:pt x="f70" y="f57"/>
                </a:lnTo>
                <a:close/>
                <a:moveTo>
                  <a:pt x="f74" y="f57"/>
                </a:moveTo>
                <a:cubicBezTo>
                  <a:pt x="f75" y="f76"/>
                  <a:pt x="f77" y="f78"/>
                  <a:pt x="f79" y="f63"/>
                </a:cubicBezTo>
                <a:lnTo>
                  <a:pt x="f80" y="f63"/>
                </a:lnTo>
                <a:cubicBezTo>
                  <a:pt x="f81" y="f82"/>
                  <a:pt x="f83" y="f84"/>
                  <a:pt x="f85" y="f57"/>
                </a:cubicBezTo>
                <a:lnTo>
                  <a:pt x="f74" y="f57"/>
                </a:lnTo>
                <a:close/>
                <a:moveTo>
                  <a:pt x="f86" y="f57"/>
                </a:moveTo>
                <a:cubicBezTo>
                  <a:pt x="f87" y="f88"/>
                  <a:pt x="f89" y="f90"/>
                  <a:pt x="f91" y="f92"/>
                </a:cubicBezTo>
                <a:lnTo>
                  <a:pt x="f93" y="f68"/>
                </a:lnTo>
                <a:cubicBezTo>
                  <a:pt x="f94" y="f95"/>
                  <a:pt x="f96" y="f97"/>
                  <a:pt x="f98" y="f63"/>
                </a:cubicBezTo>
                <a:lnTo>
                  <a:pt x="f99" y="f63"/>
                </a:lnTo>
                <a:cubicBezTo>
                  <a:pt x="f100" y="f101"/>
                  <a:pt x="f102" y="f103"/>
                  <a:pt x="f104" y="f105"/>
                </a:cubicBezTo>
                <a:cubicBezTo>
                  <a:pt x="f106" y="f107"/>
                  <a:pt x="f108" y="f109"/>
                  <a:pt x="f110" y="f111"/>
                </a:cubicBezTo>
                <a:lnTo>
                  <a:pt x="f112" y="f113"/>
                </a:lnTo>
                <a:lnTo>
                  <a:pt x="f114" y="f57"/>
                </a:lnTo>
                <a:lnTo>
                  <a:pt x="f86" y="f57"/>
                </a:lnTo>
                <a:close/>
                <a:moveTo>
                  <a:pt x="f115" y="f57"/>
                </a:moveTo>
                <a:lnTo>
                  <a:pt x="f116" y="f117"/>
                </a:lnTo>
                <a:lnTo>
                  <a:pt x="f116" y="f63"/>
                </a:lnTo>
                <a:lnTo>
                  <a:pt x="f118" y="f63"/>
                </a:lnTo>
                <a:cubicBezTo>
                  <a:pt x="f119" y="f120"/>
                  <a:pt x="f121" y="f122"/>
                  <a:pt x="f123" y="f124"/>
                </a:cubicBezTo>
                <a:cubicBezTo>
                  <a:pt x="f123" y="f125"/>
                  <a:pt x="f126" y="f127"/>
                  <a:pt x="f128" y="f57"/>
                </a:cubicBezTo>
                <a:lnTo>
                  <a:pt x="f115" y="f57"/>
                </a:lnTo>
                <a:close/>
                <a:moveTo>
                  <a:pt x="f129" y="f57"/>
                </a:moveTo>
                <a:lnTo>
                  <a:pt x="f130" y="f131"/>
                </a:lnTo>
                <a:lnTo>
                  <a:pt x="f132" y="f63"/>
                </a:lnTo>
                <a:lnTo>
                  <a:pt x="f133" y="f63"/>
                </a:lnTo>
                <a:cubicBezTo>
                  <a:pt x="f134" y="f135"/>
                  <a:pt x="f136" y="f137"/>
                  <a:pt x="f138" y="f139"/>
                </a:cubicBezTo>
                <a:cubicBezTo>
                  <a:pt x="f140" y="f141"/>
                  <a:pt x="f142" y="f143"/>
                  <a:pt x="f144" y="f145"/>
                </a:cubicBezTo>
                <a:lnTo>
                  <a:pt x="f146" y="f124"/>
                </a:lnTo>
                <a:lnTo>
                  <a:pt x="f147" y="f124"/>
                </a:lnTo>
                <a:cubicBezTo>
                  <a:pt x="f148" y="f124"/>
                  <a:pt x="f149" y="f150"/>
                  <a:pt x="f151" y="f124"/>
                </a:cubicBezTo>
                <a:cubicBezTo>
                  <a:pt x="f152" y="f124"/>
                  <a:pt x="f153" y="f154"/>
                  <a:pt x="f155" y="f57"/>
                </a:cubicBezTo>
                <a:lnTo>
                  <a:pt x="f129" y="f57"/>
                </a:lnTo>
                <a:close/>
                <a:moveTo>
                  <a:pt x="f156" y="f57"/>
                </a:moveTo>
                <a:lnTo>
                  <a:pt x="f157" y="f131"/>
                </a:lnTo>
                <a:cubicBezTo>
                  <a:pt x="f158" y="f159"/>
                  <a:pt x="f160" y="f161"/>
                  <a:pt x="f162" y="f63"/>
                </a:cubicBezTo>
                <a:lnTo>
                  <a:pt x="f163" y="f63"/>
                </a:lnTo>
                <a:lnTo>
                  <a:pt x="f164" y="f165"/>
                </a:lnTo>
                <a:lnTo>
                  <a:pt x="f164" y="f57"/>
                </a:lnTo>
                <a:lnTo>
                  <a:pt x="f166" y="f57"/>
                </a:lnTo>
                <a:lnTo>
                  <a:pt x="f167" y="f168"/>
                </a:lnTo>
                <a:lnTo>
                  <a:pt x="f169" y="f170"/>
                </a:lnTo>
                <a:cubicBezTo>
                  <a:pt x="f171" y="f172"/>
                  <a:pt x="f173" y="f174"/>
                  <a:pt x="f175" y="f57"/>
                </a:cubicBezTo>
                <a:lnTo>
                  <a:pt x="f176" y="f57"/>
                </a:lnTo>
                <a:cubicBezTo>
                  <a:pt x="f177" y="f178"/>
                  <a:pt x="f179" y="f124"/>
                  <a:pt x="f180" y="f181"/>
                </a:cubicBezTo>
                <a:cubicBezTo>
                  <a:pt x="f182" y="f183"/>
                  <a:pt x="f184" y="f185"/>
                  <a:pt x="f186" y="f187"/>
                </a:cubicBezTo>
                <a:cubicBezTo>
                  <a:pt x="f188" y="f189"/>
                  <a:pt x="f190" y="f191"/>
                  <a:pt x="f192" y="f193"/>
                </a:cubicBezTo>
                <a:cubicBezTo>
                  <a:pt x="f194" y="f195"/>
                  <a:pt x="f196" y="f197"/>
                  <a:pt x="f198" y="f199"/>
                </a:cubicBezTo>
                <a:lnTo>
                  <a:pt x="f198" y="f57"/>
                </a:lnTo>
                <a:lnTo>
                  <a:pt x="f156" y="f57"/>
                </a:lnTo>
                <a:close/>
                <a:moveTo>
                  <a:pt x="f200" y="f57"/>
                </a:moveTo>
                <a:cubicBezTo>
                  <a:pt x="f201" y="f202"/>
                  <a:pt x="f203" y="f204"/>
                  <a:pt x="f205" y="f63"/>
                </a:cubicBezTo>
                <a:lnTo>
                  <a:pt x="f206" y="f63"/>
                </a:lnTo>
                <a:cubicBezTo>
                  <a:pt x="f207" y="f208"/>
                  <a:pt x="f209" y="f210"/>
                  <a:pt x="f211" y="f111"/>
                </a:cubicBezTo>
                <a:cubicBezTo>
                  <a:pt x="f212" y="f213"/>
                  <a:pt x="f214" y="f215"/>
                  <a:pt x="f216" y="f63"/>
                </a:cubicBezTo>
                <a:lnTo>
                  <a:pt x="f217" y="f63"/>
                </a:lnTo>
                <a:cubicBezTo>
                  <a:pt x="f218" y="f219"/>
                  <a:pt x="f220" y="f221"/>
                  <a:pt x="f222" y="f57"/>
                </a:cubicBezTo>
                <a:lnTo>
                  <a:pt x="f223" y="f57"/>
                </a:lnTo>
                <a:cubicBezTo>
                  <a:pt x="f224" y="f225"/>
                  <a:pt x="f226" y="f227"/>
                  <a:pt x="f228" y="f193"/>
                </a:cubicBezTo>
                <a:lnTo>
                  <a:pt x="f229" y="f193"/>
                </a:lnTo>
                <a:cubicBezTo>
                  <a:pt x="f230" y="f231"/>
                  <a:pt x="f232" y="f233"/>
                  <a:pt x="f234" y="f145"/>
                </a:cubicBezTo>
                <a:cubicBezTo>
                  <a:pt x="f235" y="f236"/>
                  <a:pt x="f237" y="f238"/>
                  <a:pt x="f239" y="f57"/>
                </a:cubicBezTo>
                <a:lnTo>
                  <a:pt x="f200" y="f57"/>
                </a:lnTo>
                <a:close/>
                <a:moveTo>
                  <a:pt x="f240" y="f57"/>
                </a:moveTo>
                <a:lnTo>
                  <a:pt x="f241" y="f242"/>
                </a:lnTo>
                <a:lnTo>
                  <a:pt x="f243" y="f57"/>
                </a:lnTo>
                <a:lnTo>
                  <a:pt x="f240" y="f57"/>
                </a:lnTo>
                <a:close/>
                <a:moveTo>
                  <a:pt x="f244" y="f57"/>
                </a:moveTo>
                <a:lnTo>
                  <a:pt x="f245" y="f246"/>
                </a:lnTo>
                <a:lnTo>
                  <a:pt x="f247" y="f246"/>
                </a:lnTo>
                <a:lnTo>
                  <a:pt x="f248" y="f246"/>
                </a:lnTo>
                <a:cubicBezTo>
                  <a:pt x="f249" y="f250"/>
                  <a:pt x="f251" y="f252"/>
                  <a:pt x="f253" y="f254"/>
                </a:cubicBezTo>
                <a:cubicBezTo>
                  <a:pt x="f255" y="f256"/>
                  <a:pt x="f257" y="f258"/>
                  <a:pt x="f259" y="f63"/>
                </a:cubicBezTo>
                <a:lnTo>
                  <a:pt x="f260" y="f63"/>
                </a:lnTo>
                <a:cubicBezTo>
                  <a:pt x="f261" y="f262"/>
                  <a:pt x="f263" y="f264"/>
                  <a:pt x="f265" y="f168"/>
                </a:cubicBezTo>
                <a:cubicBezTo>
                  <a:pt x="f266" y="f267"/>
                  <a:pt x="f268" y="f269"/>
                  <a:pt x="f270" y="f271"/>
                </a:cubicBezTo>
                <a:lnTo>
                  <a:pt x="f272" y="f254"/>
                </a:lnTo>
                <a:lnTo>
                  <a:pt x="f273" y="f57"/>
                </a:lnTo>
                <a:lnTo>
                  <a:pt x="f244" y="f57"/>
                </a:lnTo>
                <a:close/>
                <a:moveTo>
                  <a:pt x="f274" y="f57"/>
                </a:moveTo>
                <a:cubicBezTo>
                  <a:pt x="f275" y="f117"/>
                  <a:pt x="f276" y="f277"/>
                  <a:pt x="f278" y="f63"/>
                </a:cubicBezTo>
                <a:lnTo>
                  <a:pt x="f279" y="f63"/>
                </a:lnTo>
                <a:cubicBezTo>
                  <a:pt x="f280" y="f281"/>
                  <a:pt x="f282" y="f283"/>
                  <a:pt x="f284" y="f57"/>
                </a:cubicBezTo>
                <a:lnTo>
                  <a:pt x="f274" y="f57"/>
                </a:lnTo>
                <a:close/>
                <a:moveTo>
                  <a:pt x="f285" y="f57"/>
                </a:moveTo>
                <a:cubicBezTo>
                  <a:pt x="f286" y="f287"/>
                  <a:pt x="f288" y="f281"/>
                  <a:pt x="f289" y="f63"/>
                </a:cubicBezTo>
                <a:lnTo>
                  <a:pt x="f290" y="f63"/>
                </a:lnTo>
                <a:cubicBezTo>
                  <a:pt x="f291" y="f292"/>
                  <a:pt x="f293" y="f294"/>
                  <a:pt x="f295" y="f57"/>
                </a:cubicBezTo>
                <a:lnTo>
                  <a:pt x="f285" y="f57"/>
                </a:lnTo>
                <a:close/>
                <a:moveTo>
                  <a:pt x="f296" y="f297"/>
                </a:moveTo>
                <a:cubicBezTo>
                  <a:pt x="f298" y="f299"/>
                  <a:pt x="f300" y="f301"/>
                  <a:pt x="f302" y="f303"/>
                </a:cubicBezTo>
                <a:lnTo>
                  <a:pt x="f304" y="f303"/>
                </a:lnTo>
                <a:cubicBezTo>
                  <a:pt x="f305" y="f306"/>
                  <a:pt x="f307" y="f308"/>
                  <a:pt x="f309" y="f297"/>
                </a:cubicBezTo>
                <a:lnTo>
                  <a:pt x="f296" y="f297"/>
                </a:lnTo>
                <a:close/>
                <a:moveTo>
                  <a:pt x="f310" y="f297"/>
                </a:moveTo>
                <a:cubicBezTo>
                  <a:pt x="f311" y="f312"/>
                  <a:pt x="f313" y="f314"/>
                  <a:pt x="f315" y="f303"/>
                </a:cubicBezTo>
                <a:lnTo>
                  <a:pt x="f316" y="f303"/>
                </a:lnTo>
                <a:cubicBezTo>
                  <a:pt x="f317" y="f318"/>
                  <a:pt x="f319" y="f320"/>
                  <a:pt x="f321" y="f297"/>
                </a:cubicBezTo>
                <a:lnTo>
                  <a:pt x="f310" y="f297"/>
                </a:lnTo>
                <a:close/>
                <a:moveTo>
                  <a:pt x="f322" y="f297"/>
                </a:moveTo>
                <a:cubicBezTo>
                  <a:pt x="f323" y="f324"/>
                  <a:pt x="f325" y="f326"/>
                  <a:pt x="f327" y="f328"/>
                </a:cubicBezTo>
                <a:cubicBezTo>
                  <a:pt x="f329" y="f330"/>
                  <a:pt x="f331" y="f332"/>
                  <a:pt x="f333" y="f303"/>
                </a:cubicBezTo>
                <a:lnTo>
                  <a:pt x="f334" y="f303"/>
                </a:lnTo>
                <a:cubicBezTo>
                  <a:pt x="f335" y="f336"/>
                  <a:pt x="f337" y="f338"/>
                  <a:pt x="f339" y="f340"/>
                </a:cubicBezTo>
                <a:cubicBezTo>
                  <a:pt x="f341" y="f342"/>
                  <a:pt x="f343" y="f344"/>
                  <a:pt x="f345" y="f328"/>
                </a:cubicBezTo>
                <a:cubicBezTo>
                  <a:pt x="f346" y="f347"/>
                  <a:pt x="f348" y="f349"/>
                  <a:pt x="f350" y="f349"/>
                </a:cubicBezTo>
                <a:lnTo>
                  <a:pt x="f351" y="f349"/>
                </a:lnTo>
                <a:lnTo>
                  <a:pt x="f352" y="f303"/>
                </a:lnTo>
                <a:lnTo>
                  <a:pt x="f353" y="f303"/>
                </a:lnTo>
                <a:lnTo>
                  <a:pt x="f354" y="f355"/>
                </a:lnTo>
                <a:lnTo>
                  <a:pt x="f356" y="f357"/>
                </a:lnTo>
                <a:cubicBezTo>
                  <a:pt x="f358" y="f359"/>
                  <a:pt x="f360" y="f361"/>
                  <a:pt x="f362" y="f363"/>
                </a:cubicBezTo>
                <a:lnTo>
                  <a:pt x="f364" y="f297"/>
                </a:lnTo>
                <a:lnTo>
                  <a:pt x="f322" y="f297"/>
                </a:lnTo>
                <a:close/>
                <a:moveTo>
                  <a:pt x="f116" y="f297"/>
                </a:moveTo>
                <a:lnTo>
                  <a:pt x="f116" y="f303"/>
                </a:lnTo>
                <a:lnTo>
                  <a:pt x="f365" y="f303"/>
                </a:lnTo>
                <a:lnTo>
                  <a:pt x="f365" y="f297"/>
                </a:lnTo>
                <a:lnTo>
                  <a:pt x="f116" y="f297"/>
                </a:lnTo>
                <a:close/>
                <a:moveTo>
                  <a:pt x="f366" y="f297"/>
                </a:moveTo>
                <a:cubicBezTo>
                  <a:pt x="f367" y="f368"/>
                  <a:pt x="f369" y="f370"/>
                  <a:pt x="f371" y="f372"/>
                </a:cubicBezTo>
                <a:cubicBezTo>
                  <a:pt x="f373" y="f374"/>
                  <a:pt x="f375" y="f376"/>
                  <a:pt x="f377" y="f378"/>
                </a:cubicBezTo>
                <a:cubicBezTo>
                  <a:pt x="f379" y="f380"/>
                  <a:pt x="f381" y="f328"/>
                  <a:pt x="f382" y="f328"/>
                </a:cubicBezTo>
                <a:cubicBezTo>
                  <a:pt x="f383" y="f328"/>
                  <a:pt x="f384" y="f385"/>
                  <a:pt x="f386" y="f357"/>
                </a:cubicBezTo>
                <a:cubicBezTo>
                  <a:pt x="f387" y="f388"/>
                  <a:pt x="f389" y="f390"/>
                  <a:pt x="f391" y="f392"/>
                </a:cubicBezTo>
                <a:cubicBezTo>
                  <a:pt x="f393" y="f394"/>
                  <a:pt x="f395" y="f396"/>
                  <a:pt x="f397" y="f396"/>
                </a:cubicBezTo>
                <a:cubicBezTo>
                  <a:pt x="f398" y="f396"/>
                  <a:pt x="f399" y="f400"/>
                  <a:pt x="f401" y="f402"/>
                </a:cubicBezTo>
                <a:cubicBezTo>
                  <a:pt x="f403" y="f404"/>
                  <a:pt x="f405" y="f406"/>
                  <a:pt x="f407" y="f408"/>
                </a:cubicBezTo>
                <a:cubicBezTo>
                  <a:pt x="f409" y="f408"/>
                  <a:pt x="f410" y="f326"/>
                  <a:pt x="f411" y="f412"/>
                </a:cubicBezTo>
                <a:cubicBezTo>
                  <a:pt x="f413" y="f414"/>
                  <a:pt x="f415" y="f416"/>
                  <a:pt x="f417" y="f297"/>
                </a:cubicBezTo>
                <a:lnTo>
                  <a:pt x="f366" y="f297"/>
                </a:lnTo>
                <a:close/>
                <a:moveTo>
                  <a:pt x="f418" y="f297"/>
                </a:moveTo>
                <a:cubicBezTo>
                  <a:pt x="f419" y="f420"/>
                  <a:pt x="f421" y="f422"/>
                  <a:pt x="f423" y="f303"/>
                </a:cubicBezTo>
                <a:lnTo>
                  <a:pt x="f424" y="f303"/>
                </a:lnTo>
                <a:lnTo>
                  <a:pt x="f425" y="f426"/>
                </a:lnTo>
                <a:lnTo>
                  <a:pt x="f427" y="f426"/>
                </a:lnTo>
                <a:lnTo>
                  <a:pt x="f428" y="f426"/>
                </a:lnTo>
                <a:cubicBezTo>
                  <a:pt x="f429" y="f426"/>
                  <a:pt x="f430" y="f431"/>
                  <a:pt x="f432" y="f433"/>
                </a:cubicBezTo>
                <a:cubicBezTo>
                  <a:pt x="f434" y="f435"/>
                  <a:pt x="f436" y="f437"/>
                  <a:pt x="f438" y="f439"/>
                </a:cubicBezTo>
                <a:lnTo>
                  <a:pt x="f440" y="f441"/>
                </a:lnTo>
                <a:lnTo>
                  <a:pt x="f440" y="f303"/>
                </a:lnTo>
                <a:lnTo>
                  <a:pt x="f442" y="f303"/>
                </a:lnTo>
                <a:cubicBezTo>
                  <a:pt x="f443" y="f444"/>
                  <a:pt x="f445" y="f446"/>
                  <a:pt x="f447" y="f396"/>
                </a:cubicBezTo>
                <a:cubicBezTo>
                  <a:pt x="f448" y="f449"/>
                  <a:pt x="f450" y="f451"/>
                  <a:pt x="f452" y="f363"/>
                </a:cubicBezTo>
                <a:cubicBezTo>
                  <a:pt x="f453" y="f454"/>
                  <a:pt x="f455" y="f456"/>
                  <a:pt x="f457" y="f297"/>
                </a:cubicBezTo>
                <a:lnTo>
                  <a:pt x="f458" y="f297"/>
                </a:lnTo>
                <a:cubicBezTo>
                  <a:pt x="f459" y="f460"/>
                  <a:pt x="f461" y="f462"/>
                  <a:pt x="f463" y="f378"/>
                </a:cubicBezTo>
                <a:cubicBezTo>
                  <a:pt x="f464" y="f465"/>
                  <a:pt x="f466" y="f467"/>
                  <a:pt x="f468" y="f297"/>
                </a:cubicBezTo>
                <a:lnTo>
                  <a:pt x="f469" y="f297"/>
                </a:lnTo>
                <a:cubicBezTo>
                  <a:pt x="f470" y="f471"/>
                  <a:pt x="f472" y="f473"/>
                  <a:pt x="f474" y="f475"/>
                </a:cubicBezTo>
                <a:cubicBezTo>
                  <a:pt x="f476" y="f477"/>
                  <a:pt x="f478" y="f479"/>
                  <a:pt x="f480" y="f481"/>
                </a:cubicBezTo>
                <a:cubicBezTo>
                  <a:pt x="f482" y="f483"/>
                  <a:pt x="f484" y="f485"/>
                  <a:pt x="f486" y="f487"/>
                </a:cubicBezTo>
                <a:cubicBezTo>
                  <a:pt x="f488" y="f489"/>
                  <a:pt x="f490" y="f491"/>
                  <a:pt x="f492" y="f297"/>
                </a:cubicBezTo>
                <a:lnTo>
                  <a:pt x="f418" y="f297"/>
                </a:lnTo>
                <a:close/>
                <a:moveTo>
                  <a:pt x="f493" y="f297"/>
                </a:moveTo>
                <a:cubicBezTo>
                  <a:pt x="f494" y="f495"/>
                  <a:pt x="f496" y="f497"/>
                  <a:pt x="f498" y="f303"/>
                </a:cubicBezTo>
                <a:lnTo>
                  <a:pt x="f499" y="f303"/>
                </a:lnTo>
                <a:cubicBezTo>
                  <a:pt x="f500" y="f501"/>
                  <a:pt x="f502" y="f503"/>
                  <a:pt x="f504" y="f297"/>
                </a:cubicBezTo>
                <a:lnTo>
                  <a:pt x="f493" y="f297"/>
                </a:lnTo>
                <a:close/>
                <a:moveTo>
                  <a:pt x="f505" y="f297"/>
                </a:moveTo>
                <a:cubicBezTo>
                  <a:pt x="f506" y="f507"/>
                  <a:pt x="f508" y="f509"/>
                  <a:pt x="f510" y="f303"/>
                </a:cubicBezTo>
                <a:lnTo>
                  <a:pt x="f511" y="f303"/>
                </a:lnTo>
                <a:cubicBezTo>
                  <a:pt x="f512" y="f513"/>
                  <a:pt x="f514" y="f515"/>
                  <a:pt x="f516" y="f297"/>
                </a:cubicBezTo>
                <a:lnTo>
                  <a:pt x="f505" y="f297"/>
                </a:lnTo>
                <a:close/>
                <a:moveTo>
                  <a:pt x="f517" y="f518"/>
                </a:moveTo>
                <a:cubicBezTo>
                  <a:pt x="f519" y="f520"/>
                  <a:pt x="f521" y="f522"/>
                  <a:pt x="f523" y="f303"/>
                </a:cubicBezTo>
                <a:lnTo>
                  <a:pt x="f524" y="f303"/>
                </a:lnTo>
                <a:cubicBezTo>
                  <a:pt x="f525" y="f526"/>
                  <a:pt x="f527" y="f528"/>
                  <a:pt x="f517" y="f518"/>
                </a:cubicBezTo>
                <a:close/>
                <a:moveTo>
                  <a:pt x="f529" y="f530"/>
                </a:moveTo>
                <a:cubicBezTo>
                  <a:pt x="f531" y="f532"/>
                  <a:pt x="f533" y="f534"/>
                  <a:pt x="f535" y="f303"/>
                </a:cubicBezTo>
                <a:lnTo>
                  <a:pt x="f536" y="f303"/>
                </a:lnTo>
                <a:cubicBezTo>
                  <a:pt x="f537" y="f538"/>
                  <a:pt x="f539" y="f540"/>
                  <a:pt x="f529" y="f530"/>
                </a:cubicBezTo>
                <a:close/>
                <a:moveTo>
                  <a:pt x="f541" y="f542"/>
                </a:moveTo>
                <a:cubicBezTo>
                  <a:pt x="f543" y="f544"/>
                  <a:pt x="f545" y="f546"/>
                  <a:pt x="f547" y="f303"/>
                </a:cubicBezTo>
                <a:lnTo>
                  <a:pt x="f548" y="f303"/>
                </a:lnTo>
                <a:cubicBezTo>
                  <a:pt x="f549" y="f550"/>
                  <a:pt x="f551" y="f552"/>
                  <a:pt x="f541" y="f542"/>
                </a:cubicBezTo>
                <a:close/>
                <a:moveTo>
                  <a:pt x="f553" y="f554"/>
                </a:moveTo>
                <a:cubicBezTo>
                  <a:pt x="f555" y="f556"/>
                  <a:pt x="f557" y="f558"/>
                  <a:pt x="f559" y="f560"/>
                </a:cubicBezTo>
                <a:lnTo>
                  <a:pt x="f561" y="f560"/>
                </a:lnTo>
                <a:cubicBezTo>
                  <a:pt x="f562" y="f563"/>
                  <a:pt x="f564" y="f565"/>
                  <a:pt x="f566" y="f567"/>
                </a:cubicBezTo>
                <a:lnTo>
                  <a:pt x="f568" y="f554"/>
                </a:lnTo>
                <a:lnTo>
                  <a:pt x="f553" y="f554"/>
                </a:lnTo>
                <a:close/>
                <a:moveTo>
                  <a:pt x="f569" y="f554"/>
                </a:moveTo>
                <a:cubicBezTo>
                  <a:pt x="f570" y="f571"/>
                  <a:pt x="f572" y="f573"/>
                  <a:pt x="f574" y="f575"/>
                </a:cubicBezTo>
                <a:cubicBezTo>
                  <a:pt x="f576" y="f577"/>
                  <a:pt x="f578" y="f579"/>
                  <a:pt x="f580" y="f581"/>
                </a:cubicBezTo>
                <a:lnTo>
                  <a:pt x="f582" y="f560"/>
                </a:lnTo>
                <a:lnTo>
                  <a:pt x="f583" y="f560"/>
                </a:lnTo>
                <a:cubicBezTo>
                  <a:pt x="f584" y="f585"/>
                  <a:pt x="f586" y="f587"/>
                  <a:pt x="f588" y="f589"/>
                </a:cubicBezTo>
                <a:cubicBezTo>
                  <a:pt x="f590" y="f591"/>
                  <a:pt x="f592" y="f593"/>
                  <a:pt x="f594" y="f554"/>
                </a:cubicBezTo>
                <a:lnTo>
                  <a:pt x="f595" y="f554"/>
                </a:lnTo>
                <a:cubicBezTo>
                  <a:pt x="f596" y="f597"/>
                  <a:pt x="f598" y="f599"/>
                  <a:pt x="f600" y="f601"/>
                </a:cubicBezTo>
                <a:cubicBezTo>
                  <a:pt x="f602" y="f603"/>
                  <a:pt x="f604" y="f605"/>
                  <a:pt x="f606" y="f554"/>
                </a:cubicBezTo>
                <a:lnTo>
                  <a:pt x="f569" y="f554"/>
                </a:lnTo>
                <a:close/>
                <a:moveTo>
                  <a:pt x="f607" y="f554"/>
                </a:moveTo>
                <a:lnTo>
                  <a:pt x="f607" y="f608"/>
                </a:lnTo>
                <a:lnTo>
                  <a:pt x="f609" y="f610"/>
                </a:lnTo>
                <a:cubicBezTo>
                  <a:pt x="f611" y="f612"/>
                  <a:pt x="f613" y="f614"/>
                  <a:pt x="f615" y="f616"/>
                </a:cubicBezTo>
                <a:cubicBezTo>
                  <a:pt x="f617" y="f618"/>
                  <a:pt x="f619" y="f620"/>
                  <a:pt x="f615" y="f560"/>
                </a:cubicBezTo>
                <a:lnTo>
                  <a:pt x="f621" y="f560"/>
                </a:lnTo>
                <a:cubicBezTo>
                  <a:pt x="f622" y="f623"/>
                  <a:pt x="f624" y="f625"/>
                  <a:pt x="f626" y="f627"/>
                </a:cubicBezTo>
                <a:cubicBezTo>
                  <a:pt x="f628" y="f629"/>
                  <a:pt x="f630" y="f631"/>
                  <a:pt x="f632" y="f554"/>
                </a:cubicBezTo>
                <a:lnTo>
                  <a:pt x="f607" y="f554"/>
                </a:lnTo>
                <a:close/>
                <a:moveTo>
                  <a:pt x="f116" y="f554"/>
                </a:moveTo>
                <a:lnTo>
                  <a:pt x="f116" y="f560"/>
                </a:lnTo>
                <a:lnTo>
                  <a:pt x="f365" y="f560"/>
                </a:lnTo>
                <a:lnTo>
                  <a:pt x="f365" y="f554"/>
                </a:lnTo>
                <a:lnTo>
                  <a:pt x="f116" y="f554"/>
                </a:lnTo>
                <a:close/>
                <a:moveTo>
                  <a:pt x="f633" y="f554"/>
                </a:moveTo>
                <a:cubicBezTo>
                  <a:pt x="f634" y="f635"/>
                  <a:pt x="f636" y="f637"/>
                  <a:pt x="f638" y="f639"/>
                </a:cubicBezTo>
                <a:cubicBezTo>
                  <a:pt x="f640" y="f641"/>
                  <a:pt x="f642" y="f643"/>
                  <a:pt x="f644" y="f645"/>
                </a:cubicBezTo>
                <a:cubicBezTo>
                  <a:pt x="f646" y="f647"/>
                  <a:pt x="f648" y="f649"/>
                  <a:pt x="f650" y="f560"/>
                </a:cubicBezTo>
                <a:lnTo>
                  <a:pt x="f651" y="f560"/>
                </a:lnTo>
                <a:cubicBezTo>
                  <a:pt x="f652" y="f653"/>
                  <a:pt x="f654" y="f655"/>
                  <a:pt x="f656" y="f657"/>
                </a:cubicBezTo>
                <a:cubicBezTo>
                  <a:pt x="f658" y="f659"/>
                  <a:pt x="f660" y="f661"/>
                  <a:pt x="f662" y="f663"/>
                </a:cubicBezTo>
                <a:cubicBezTo>
                  <a:pt x="f664" y="f665"/>
                  <a:pt x="f666" y="f667"/>
                  <a:pt x="f668" y="f669"/>
                </a:cubicBezTo>
                <a:cubicBezTo>
                  <a:pt x="f670" y="f669"/>
                  <a:pt x="f671" y="f672"/>
                  <a:pt x="f673" y="f669"/>
                </a:cubicBezTo>
                <a:lnTo>
                  <a:pt x="f674" y="f675"/>
                </a:lnTo>
                <a:lnTo>
                  <a:pt x="f676" y="f677"/>
                </a:lnTo>
                <a:cubicBezTo>
                  <a:pt x="f678" y="f677"/>
                  <a:pt x="f679" y="f680"/>
                  <a:pt x="f681" y="f682"/>
                </a:cubicBezTo>
                <a:cubicBezTo>
                  <a:pt x="f683" y="f684"/>
                  <a:pt x="f685" y="f686"/>
                  <a:pt x="f687" y="f554"/>
                </a:cubicBezTo>
                <a:lnTo>
                  <a:pt x="f633" y="f554"/>
                </a:lnTo>
                <a:close/>
                <a:moveTo>
                  <a:pt x="f688" y="f554"/>
                </a:moveTo>
                <a:cubicBezTo>
                  <a:pt x="f689" y="f690"/>
                  <a:pt x="f691" y="f692"/>
                  <a:pt x="f693" y="f669"/>
                </a:cubicBezTo>
                <a:cubicBezTo>
                  <a:pt x="f694" y="f695"/>
                  <a:pt x="f696" y="f697"/>
                  <a:pt x="f698" y="f699"/>
                </a:cubicBezTo>
                <a:lnTo>
                  <a:pt x="f700" y="f560"/>
                </a:lnTo>
                <a:lnTo>
                  <a:pt x="f701" y="f560"/>
                </a:lnTo>
                <a:cubicBezTo>
                  <a:pt x="f702" y="f703"/>
                  <a:pt x="f704" y="f705"/>
                  <a:pt x="f706" y="f707"/>
                </a:cubicBezTo>
                <a:lnTo>
                  <a:pt x="f708" y="f709"/>
                </a:lnTo>
                <a:cubicBezTo>
                  <a:pt x="f710" y="f711"/>
                  <a:pt x="f712" y="f713"/>
                  <a:pt x="f714" y="f715"/>
                </a:cubicBezTo>
                <a:cubicBezTo>
                  <a:pt x="f716" y="f717"/>
                  <a:pt x="f718" y="f719"/>
                  <a:pt x="f720" y="f721"/>
                </a:cubicBezTo>
                <a:lnTo>
                  <a:pt x="f722" y="f554"/>
                </a:lnTo>
                <a:lnTo>
                  <a:pt x="f723" y="f554"/>
                </a:lnTo>
                <a:cubicBezTo>
                  <a:pt x="f724" y="f725"/>
                  <a:pt x="f726" y="f727"/>
                  <a:pt x="f425" y="f728"/>
                </a:cubicBezTo>
                <a:cubicBezTo>
                  <a:pt x="f425" y="f729"/>
                  <a:pt x="f730" y="f571"/>
                  <a:pt x="f731" y="f554"/>
                </a:cubicBezTo>
                <a:lnTo>
                  <a:pt x="f688" y="f554"/>
                </a:lnTo>
                <a:close/>
                <a:moveTo>
                  <a:pt x="f732" y="f554"/>
                </a:moveTo>
                <a:cubicBezTo>
                  <a:pt x="f733" y="f734"/>
                  <a:pt x="f735" y="f736"/>
                  <a:pt x="f737" y="f738"/>
                </a:cubicBezTo>
                <a:lnTo>
                  <a:pt x="f737" y="f560"/>
                </a:lnTo>
                <a:lnTo>
                  <a:pt x="f739" y="f560"/>
                </a:lnTo>
                <a:cubicBezTo>
                  <a:pt x="f740" y="f741"/>
                  <a:pt x="f742" y="f743"/>
                  <a:pt x="f744" y="f554"/>
                </a:cubicBezTo>
                <a:lnTo>
                  <a:pt x="f732" y="f554"/>
                </a:lnTo>
                <a:close/>
                <a:moveTo>
                  <a:pt x="f745" y="f746"/>
                </a:moveTo>
                <a:cubicBezTo>
                  <a:pt x="f747" y="f748"/>
                  <a:pt x="f749" y="f750"/>
                  <a:pt x="f751" y="f752"/>
                </a:cubicBezTo>
                <a:lnTo>
                  <a:pt x="f753" y="f752"/>
                </a:lnTo>
                <a:cubicBezTo>
                  <a:pt x="f754" y="f755"/>
                  <a:pt x="f756" y="f757"/>
                  <a:pt x="f758" y="f746"/>
                </a:cubicBezTo>
                <a:lnTo>
                  <a:pt x="f745" y="f746"/>
                </a:lnTo>
                <a:close/>
                <a:moveTo>
                  <a:pt x="f759" y="f760"/>
                </a:moveTo>
                <a:cubicBezTo>
                  <a:pt x="f761" y="f762"/>
                  <a:pt x="f763" y="f764"/>
                  <a:pt x="f765" y="f766"/>
                </a:cubicBezTo>
                <a:lnTo>
                  <a:pt x="f767" y="f766"/>
                </a:lnTo>
                <a:cubicBezTo>
                  <a:pt x="f768" y="f769"/>
                  <a:pt x="f770" y="f771"/>
                  <a:pt x="f772" y="f760"/>
                </a:cubicBezTo>
                <a:lnTo>
                  <a:pt x="f759" y="f760"/>
                </a:lnTo>
                <a:close/>
                <a:moveTo>
                  <a:pt x="f773" y="f760"/>
                </a:moveTo>
                <a:cubicBezTo>
                  <a:pt x="f774" y="f775"/>
                  <a:pt x="f776" y="f777"/>
                  <a:pt x="f778" y="f779"/>
                </a:cubicBezTo>
                <a:lnTo>
                  <a:pt x="f780" y="f781"/>
                </a:lnTo>
                <a:cubicBezTo>
                  <a:pt x="f782" y="f783"/>
                  <a:pt x="f784" y="f785"/>
                  <a:pt x="f786" y="f766"/>
                </a:cubicBezTo>
                <a:lnTo>
                  <a:pt x="f787" y="f766"/>
                </a:lnTo>
                <a:cubicBezTo>
                  <a:pt x="f788" y="f789"/>
                  <a:pt x="f790" y="f791"/>
                  <a:pt x="f792" y="f760"/>
                </a:cubicBezTo>
                <a:lnTo>
                  <a:pt x="f773" y="f760"/>
                </a:lnTo>
                <a:close/>
                <a:moveTo>
                  <a:pt x="f793" y="f760"/>
                </a:moveTo>
                <a:cubicBezTo>
                  <a:pt x="f794" y="f795"/>
                  <a:pt x="f796" y="f797"/>
                  <a:pt x="f798" y="f799"/>
                </a:cubicBezTo>
                <a:cubicBezTo>
                  <a:pt x="f800" y="f801"/>
                  <a:pt x="f802" y="f803"/>
                  <a:pt x="f804" y="f766"/>
                </a:cubicBezTo>
                <a:lnTo>
                  <a:pt x="f805" y="f766"/>
                </a:lnTo>
                <a:cubicBezTo>
                  <a:pt x="f806" y="f807"/>
                  <a:pt x="f808" y="f809"/>
                  <a:pt x="f810" y="f811"/>
                </a:cubicBezTo>
                <a:cubicBezTo>
                  <a:pt x="f812" y="f813"/>
                  <a:pt x="f814" y="f815"/>
                  <a:pt x="f816" y="f760"/>
                </a:cubicBezTo>
                <a:lnTo>
                  <a:pt x="f793" y="f760"/>
                </a:lnTo>
                <a:close/>
                <a:moveTo>
                  <a:pt x="f817" y="f760"/>
                </a:moveTo>
                <a:lnTo>
                  <a:pt x="f818" y="f819"/>
                </a:lnTo>
                <a:lnTo>
                  <a:pt x="f820" y="f821"/>
                </a:lnTo>
                <a:lnTo>
                  <a:pt x="f822" y="f766"/>
                </a:lnTo>
                <a:lnTo>
                  <a:pt x="f823" y="f766"/>
                </a:lnTo>
                <a:cubicBezTo>
                  <a:pt x="f824" y="f825"/>
                  <a:pt x="f826" y="f827"/>
                  <a:pt x="f828" y="f829"/>
                </a:cubicBezTo>
                <a:cubicBezTo>
                  <a:pt x="f830" y="f831"/>
                  <a:pt x="f832" y="f833"/>
                  <a:pt x="f834" y="f760"/>
                </a:cubicBezTo>
                <a:lnTo>
                  <a:pt x="f817" y="f760"/>
                </a:lnTo>
                <a:close/>
                <a:moveTo>
                  <a:pt x="f835" y="f760"/>
                </a:moveTo>
                <a:lnTo>
                  <a:pt x="f835" y="f836"/>
                </a:lnTo>
                <a:cubicBezTo>
                  <a:pt x="f837" y="f838"/>
                  <a:pt x="f839" y="f840"/>
                  <a:pt x="f841" y="f766"/>
                </a:cubicBezTo>
                <a:lnTo>
                  <a:pt x="f842" y="f766"/>
                </a:lnTo>
                <a:cubicBezTo>
                  <a:pt x="f843" y="f844"/>
                  <a:pt x="f845" y="f846"/>
                  <a:pt x="f847" y="f848"/>
                </a:cubicBezTo>
                <a:cubicBezTo>
                  <a:pt x="f849" y="f848"/>
                  <a:pt x="f850" y="f851"/>
                  <a:pt x="f852" y="f760"/>
                </a:cubicBezTo>
                <a:lnTo>
                  <a:pt x="f835" y="f760"/>
                </a:lnTo>
                <a:close/>
                <a:moveTo>
                  <a:pt x="f853" y="f760"/>
                </a:moveTo>
                <a:cubicBezTo>
                  <a:pt x="f854" y="f762"/>
                  <a:pt x="f855" y="f856"/>
                  <a:pt x="f857" y="f766"/>
                </a:cubicBezTo>
                <a:lnTo>
                  <a:pt x="f858" y="f766"/>
                </a:lnTo>
                <a:cubicBezTo>
                  <a:pt x="f859" y="f860"/>
                  <a:pt x="f861" y="f862"/>
                  <a:pt x="f863" y="f760"/>
                </a:cubicBezTo>
                <a:lnTo>
                  <a:pt x="f853" y="f760"/>
                </a:lnTo>
                <a:close/>
                <a:moveTo>
                  <a:pt x="f864" y="f865"/>
                </a:moveTo>
                <a:cubicBezTo>
                  <a:pt x="f866" y="f867"/>
                  <a:pt x="f868" y="f869"/>
                  <a:pt x="f870" y="f871"/>
                </a:cubicBezTo>
                <a:lnTo>
                  <a:pt x="f872" y="f871"/>
                </a:lnTo>
                <a:cubicBezTo>
                  <a:pt x="f873" y="f874"/>
                  <a:pt x="f875" y="f876"/>
                  <a:pt x="f877" y="f865"/>
                </a:cubicBezTo>
                <a:lnTo>
                  <a:pt x="f864" y="f865"/>
                </a:lnTo>
                <a:close/>
                <a:moveTo>
                  <a:pt x="f878" y="f865"/>
                </a:moveTo>
                <a:cubicBezTo>
                  <a:pt x="f879" y="f880"/>
                  <a:pt x="f881" y="f882"/>
                  <a:pt x="f883" y="f884"/>
                </a:cubicBezTo>
                <a:cubicBezTo>
                  <a:pt x="f885" y="f884"/>
                  <a:pt x="f886" y="f887"/>
                  <a:pt x="f888" y="f889"/>
                </a:cubicBezTo>
                <a:lnTo>
                  <a:pt x="f890" y="f889"/>
                </a:lnTo>
                <a:lnTo>
                  <a:pt x="f891" y="f892"/>
                </a:lnTo>
                <a:cubicBezTo>
                  <a:pt x="f893" y="f894"/>
                  <a:pt x="f895" y="f896"/>
                  <a:pt x="f897" y="f871"/>
                </a:cubicBezTo>
                <a:lnTo>
                  <a:pt x="f898" y="f871"/>
                </a:lnTo>
                <a:cubicBezTo>
                  <a:pt x="f899" y="f900"/>
                  <a:pt x="f901" y="f902"/>
                  <a:pt x="f903" y="f904"/>
                </a:cubicBezTo>
                <a:lnTo>
                  <a:pt x="f905" y="f906"/>
                </a:lnTo>
                <a:cubicBezTo>
                  <a:pt x="f905" y="f906"/>
                  <a:pt x="f907" y="f908"/>
                  <a:pt x="f909" y="f908"/>
                </a:cubicBezTo>
                <a:cubicBezTo>
                  <a:pt x="f910" y="f911"/>
                  <a:pt x="f912" y="f913"/>
                  <a:pt x="f914" y="f871"/>
                </a:cubicBezTo>
                <a:lnTo>
                  <a:pt x="f915" y="f871"/>
                </a:lnTo>
                <a:cubicBezTo>
                  <a:pt x="f916" y="f917"/>
                  <a:pt x="f918" y="f919"/>
                  <a:pt x="f920" y="f908"/>
                </a:cubicBezTo>
                <a:cubicBezTo>
                  <a:pt x="f921" y="f922"/>
                  <a:pt x="f923" y="f924"/>
                  <a:pt x="f345" y="f865"/>
                </a:cubicBezTo>
                <a:lnTo>
                  <a:pt x="f878" y="f865"/>
                </a:lnTo>
                <a:close/>
                <a:moveTo>
                  <a:pt x="f925" y="f865"/>
                </a:moveTo>
                <a:cubicBezTo>
                  <a:pt x="f926" y="f927"/>
                  <a:pt x="f928" y="f929"/>
                  <a:pt x="f930" y="f931"/>
                </a:cubicBezTo>
                <a:cubicBezTo>
                  <a:pt x="f932" y="f933"/>
                  <a:pt x="f934" y="f935"/>
                  <a:pt x="f936" y="f871"/>
                </a:cubicBezTo>
                <a:lnTo>
                  <a:pt x="f937" y="f871"/>
                </a:lnTo>
                <a:cubicBezTo>
                  <a:pt x="f938" y="f939"/>
                  <a:pt x="f940" y="f941"/>
                  <a:pt x="f942" y="f865"/>
                </a:cubicBezTo>
                <a:lnTo>
                  <a:pt x="f925" y="f865"/>
                </a:lnTo>
                <a:close/>
                <a:moveTo>
                  <a:pt x="f943" y="f865"/>
                </a:moveTo>
                <a:cubicBezTo>
                  <a:pt x="f944" y="f945"/>
                  <a:pt x="f946" y="f947"/>
                  <a:pt x="f948" y="f947"/>
                </a:cubicBezTo>
                <a:lnTo>
                  <a:pt x="f949" y="f947"/>
                </a:lnTo>
                <a:cubicBezTo>
                  <a:pt x="f950" y="f951"/>
                  <a:pt x="f952" y="f953"/>
                  <a:pt x="f954" y="f865"/>
                </a:cubicBezTo>
                <a:lnTo>
                  <a:pt x="f943" y="f865"/>
                </a:lnTo>
                <a:close/>
                <a:moveTo>
                  <a:pt x="f955" y="f865"/>
                </a:moveTo>
                <a:cubicBezTo>
                  <a:pt x="f956" y="f957"/>
                  <a:pt x="f958" y="f959"/>
                  <a:pt x="f960" y="f871"/>
                </a:cubicBezTo>
                <a:lnTo>
                  <a:pt x="f961" y="f871"/>
                </a:lnTo>
                <a:lnTo>
                  <a:pt x="f962" y="f865"/>
                </a:lnTo>
                <a:lnTo>
                  <a:pt x="f955" y="f865"/>
                </a:lnTo>
                <a:close/>
                <a:moveTo>
                  <a:pt x="f963" y="f865"/>
                </a:moveTo>
                <a:cubicBezTo>
                  <a:pt x="f964" y="f965"/>
                  <a:pt x="f966" y="f967"/>
                  <a:pt x="f968" y="f871"/>
                </a:cubicBezTo>
                <a:lnTo>
                  <a:pt x="f969" y="f871"/>
                </a:lnTo>
                <a:cubicBezTo>
                  <a:pt x="f970" y="f971"/>
                  <a:pt x="f972" y="f973"/>
                  <a:pt x="f974" y="f865"/>
                </a:cubicBezTo>
                <a:lnTo>
                  <a:pt x="f963" y="f865"/>
                </a:lnTo>
                <a:close/>
                <a:moveTo>
                  <a:pt x="f975" y="f976"/>
                </a:moveTo>
                <a:cubicBezTo>
                  <a:pt x="f977" y="f978"/>
                  <a:pt x="f979" y="f980"/>
                  <a:pt x="f981" y="f982"/>
                </a:cubicBezTo>
                <a:lnTo>
                  <a:pt x="f983" y="f982"/>
                </a:lnTo>
                <a:cubicBezTo>
                  <a:pt x="f984" y="f985"/>
                  <a:pt x="f986" y="f987"/>
                  <a:pt x="f988" y="f976"/>
                </a:cubicBezTo>
                <a:lnTo>
                  <a:pt x="f975" y="f976"/>
                </a:lnTo>
                <a:close/>
                <a:moveTo>
                  <a:pt x="f989" y="f976"/>
                </a:moveTo>
                <a:cubicBezTo>
                  <a:pt x="f990" y="f991"/>
                  <a:pt x="f992" y="f993"/>
                  <a:pt x="f994" y="f995"/>
                </a:cubicBezTo>
                <a:lnTo>
                  <a:pt x="f996" y="f995"/>
                </a:lnTo>
                <a:cubicBezTo>
                  <a:pt x="f997" y="f998"/>
                  <a:pt x="f999" y="f1000"/>
                  <a:pt x="f1001" y="f1002"/>
                </a:cubicBezTo>
                <a:lnTo>
                  <a:pt x="f1003" y="f982"/>
                </a:lnTo>
                <a:lnTo>
                  <a:pt x="f1004" y="f982"/>
                </a:lnTo>
                <a:cubicBezTo>
                  <a:pt x="f1005" y="f1006"/>
                  <a:pt x="f1007" y="f1008"/>
                  <a:pt x="f1009" y="f1010"/>
                </a:cubicBezTo>
                <a:lnTo>
                  <a:pt x="f1011" y="f1012"/>
                </a:lnTo>
                <a:lnTo>
                  <a:pt x="f1013" y="f1012"/>
                </a:lnTo>
                <a:lnTo>
                  <a:pt x="f1014" y="f1015"/>
                </a:lnTo>
                <a:cubicBezTo>
                  <a:pt x="f1016" y="f1017"/>
                  <a:pt x="f1018" y="f1019"/>
                  <a:pt x="f1020" y="f1021"/>
                </a:cubicBezTo>
                <a:lnTo>
                  <a:pt x="f1022" y="f1021"/>
                </a:lnTo>
                <a:cubicBezTo>
                  <a:pt x="f1023" y="f1024"/>
                  <a:pt x="f1025" y="f1026"/>
                  <a:pt x="f1027" y="f982"/>
                </a:cubicBezTo>
                <a:lnTo>
                  <a:pt x="f1028" y="f982"/>
                </a:lnTo>
                <a:cubicBezTo>
                  <a:pt x="f1029" y="f1030"/>
                  <a:pt x="f1031" y="f1032"/>
                  <a:pt x="f1033" y="f976"/>
                </a:cubicBezTo>
                <a:lnTo>
                  <a:pt x="f989" y="f976"/>
                </a:lnTo>
                <a:close/>
                <a:moveTo>
                  <a:pt x="f1034" y="f976"/>
                </a:moveTo>
                <a:cubicBezTo>
                  <a:pt x="f1035" y="f1036"/>
                  <a:pt x="f1037" y="f1038"/>
                  <a:pt x="f1039" y="f1040"/>
                </a:cubicBezTo>
                <a:cubicBezTo>
                  <a:pt x="f1041" y="f1042"/>
                  <a:pt x="f1043" y="f1044"/>
                  <a:pt x="f1045" y="f982"/>
                </a:cubicBezTo>
                <a:lnTo>
                  <a:pt x="f1046" y="f982"/>
                </a:lnTo>
                <a:cubicBezTo>
                  <a:pt x="f1047" y="f1048"/>
                  <a:pt x="f1049" y="f1050"/>
                  <a:pt x="f1051" y="f1052"/>
                </a:cubicBezTo>
                <a:cubicBezTo>
                  <a:pt x="f1053" y="f1054"/>
                  <a:pt x="f1055" y="f1056"/>
                  <a:pt x="f1057" y="f1058"/>
                </a:cubicBezTo>
                <a:cubicBezTo>
                  <a:pt x="f1059" y="f1060"/>
                  <a:pt x="f1061" y="f1062"/>
                  <a:pt x="f1063" y="f976"/>
                </a:cubicBezTo>
                <a:lnTo>
                  <a:pt x="f1034" y="f976"/>
                </a:lnTo>
                <a:close/>
                <a:moveTo>
                  <a:pt x="f1064" y="f976"/>
                </a:moveTo>
                <a:cubicBezTo>
                  <a:pt x="f1065" y="f1066"/>
                  <a:pt x="f1067" y="f1068"/>
                  <a:pt x="f1069" y="f1070"/>
                </a:cubicBezTo>
                <a:cubicBezTo>
                  <a:pt x="f1071" y="f1072"/>
                  <a:pt x="f1073" y="f1074"/>
                  <a:pt x="f1075" y="f1076"/>
                </a:cubicBezTo>
                <a:cubicBezTo>
                  <a:pt x="f1077" y="f1078"/>
                  <a:pt x="f1079" y="f1080"/>
                  <a:pt x="f1081" y="f982"/>
                </a:cubicBezTo>
                <a:lnTo>
                  <a:pt x="f1082" y="f982"/>
                </a:lnTo>
                <a:cubicBezTo>
                  <a:pt x="f1083" y="f1084"/>
                  <a:pt x="f1085" y="f1086"/>
                  <a:pt x="f1087" y="f976"/>
                </a:cubicBezTo>
                <a:lnTo>
                  <a:pt x="f1064" y="f976"/>
                </a:lnTo>
                <a:close/>
                <a:moveTo>
                  <a:pt x="f1088" y="f976"/>
                </a:moveTo>
                <a:cubicBezTo>
                  <a:pt x="f1089" y="f1090"/>
                  <a:pt x="f1091" y="f1092"/>
                  <a:pt x="f1093" y="f982"/>
                </a:cubicBezTo>
                <a:lnTo>
                  <a:pt x="f1094" y="f982"/>
                </a:lnTo>
                <a:cubicBezTo>
                  <a:pt x="f1095" y="f1096"/>
                  <a:pt x="f1097" y="f1098"/>
                  <a:pt x="f1099" y="f1100"/>
                </a:cubicBezTo>
                <a:cubicBezTo>
                  <a:pt x="f1101" y="f1102"/>
                  <a:pt x="f1103" y="f1104"/>
                  <a:pt x="f1105" y="f1104"/>
                </a:cubicBezTo>
                <a:cubicBezTo>
                  <a:pt x="f1106" y="f1107"/>
                  <a:pt x="f1108" y="f1109"/>
                  <a:pt x="f1110" y="f976"/>
                </a:cubicBezTo>
                <a:lnTo>
                  <a:pt x="f1088" y="f976"/>
                </a:lnTo>
                <a:close/>
                <a:moveTo>
                  <a:pt x="f1111" y="f976"/>
                </a:moveTo>
                <a:cubicBezTo>
                  <a:pt x="f1112" y="f1113"/>
                  <a:pt x="f1114" y="f1115"/>
                  <a:pt x="f1116" y="f1117"/>
                </a:cubicBezTo>
                <a:cubicBezTo>
                  <a:pt x="f1118" y="f1119"/>
                  <a:pt x="f1116" y="f1120"/>
                  <a:pt x="f1116" y="f1121"/>
                </a:cubicBezTo>
                <a:cubicBezTo>
                  <a:pt x="f1122" y="f1123"/>
                  <a:pt x="f1124" y="f1125"/>
                  <a:pt x="f1126" y="f982"/>
                </a:cubicBezTo>
                <a:lnTo>
                  <a:pt x="f1127" y="f982"/>
                </a:lnTo>
                <a:cubicBezTo>
                  <a:pt x="f1128" y="f1129"/>
                  <a:pt x="f1130" y="f1131"/>
                  <a:pt x="f1132" y="f1133"/>
                </a:cubicBezTo>
                <a:lnTo>
                  <a:pt x="f1134" y="f1133"/>
                </a:lnTo>
                <a:cubicBezTo>
                  <a:pt x="f1135" y="f1136"/>
                  <a:pt x="f1137" y="f1138"/>
                  <a:pt x="f1139" y="f1138"/>
                </a:cubicBezTo>
                <a:lnTo>
                  <a:pt x="f1140" y="f1138"/>
                </a:lnTo>
                <a:cubicBezTo>
                  <a:pt x="f1140" y="f1138"/>
                  <a:pt x="f1141" y="f1142"/>
                  <a:pt x="f1143" y="f1015"/>
                </a:cubicBezTo>
                <a:cubicBezTo>
                  <a:pt x="f1144" y="f1145"/>
                  <a:pt x="f1146" y="f1147"/>
                  <a:pt x="f1148" y="f982"/>
                </a:cubicBezTo>
                <a:lnTo>
                  <a:pt x="f1149" y="f982"/>
                </a:lnTo>
                <a:cubicBezTo>
                  <a:pt x="f1150" y="f1151"/>
                  <a:pt x="f1152" y="f1153"/>
                  <a:pt x="f1154" y="f1155"/>
                </a:cubicBezTo>
                <a:lnTo>
                  <a:pt x="f1156" y="f1155"/>
                </a:lnTo>
                <a:lnTo>
                  <a:pt x="f1157" y="f1158"/>
                </a:lnTo>
                <a:cubicBezTo>
                  <a:pt x="f1159" y="f1160"/>
                  <a:pt x="f1161" y="f1162"/>
                  <a:pt x="f1163" y="f982"/>
                </a:cubicBezTo>
                <a:lnTo>
                  <a:pt x="f1164" y="f982"/>
                </a:lnTo>
                <a:cubicBezTo>
                  <a:pt x="f1165" y="f1010"/>
                  <a:pt x="f1166" y="f1167"/>
                  <a:pt x="f1168" y="f976"/>
                </a:cubicBezTo>
                <a:lnTo>
                  <a:pt x="f1111" y="f976"/>
                </a:lnTo>
                <a:close/>
                <a:moveTo>
                  <a:pt x="f1169" y="f976"/>
                </a:moveTo>
                <a:cubicBezTo>
                  <a:pt x="f1170" y="f1171"/>
                  <a:pt x="f1172" y="f1173"/>
                  <a:pt x="f1174" y="f982"/>
                </a:cubicBezTo>
                <a:lnTo>
                  <a:pt x="f1175" y="f982"/>
                </a:lnTo>
                <a:cubicBezTo>
                  <a:pt x="f1176" y="f1177"/>
                  <a:pt x="f1178" y="f1179"/>
                  <a:pt x="f1180" y="f976"/>
                </a:cubicBezTo>
                <a:lnTo>
                  <a:pt x="f1169" y="f976"/>
                </a:lnTo>
                <a:close/>
                <a:moveTo>
                  <a:pt x="f1181" y="f1182"/>
                </a:moveTo>
                <a:cubicBezTo>
                  <a:pt x="f1183" y="f1184"/>
                  <a:pt x="f1185" y="f1186"/>
                  <a:pt x="f1187" y="f1188"/>
                </a:cubicBezTo>
                <a:lnTo>
                  <a:pt x="f1189" y="f1188"/>
                </a:lnTo>
                <a:cubicBezTo>
                  <a:pt x="f1190" y="f1191"/>
                  <a:pt x="f1192" y="f1193"/>
                  <a:pt x="f1194" y="f1182"/>
                </a:cubicBezTo>
                <a:lnTo>
                  <a:pt x="f1181" y="f1182"/>
                </a:lnTo>
                <a:close/>
                <a:moveTo>
                  <a:pt x="f1195" y="f1182"/>
                </a:moveTo>
                <a:cubicBezTo>
                  <a:pt x="f1196" y="f1197"/>
                  <a:pt x="f1198" y="f1199"/>
                  <a:pt x="f1200" y="f1201"/>
                </a:cubicBezTo>
                <a:cubicBezTo>
                  <a:pt x="f1202" y="f1203"/>
                  <a:pt x="f1204" y="f1205"/>
                  <a:pt x="f1206" y="f1188"/>
                </a:cubicBezTo>
                <a:lnTo>
                  <a:pt x="f1207" y="f1188"/>
                </a:lnTo>
                <a:cubicBezTo>
                  <a:pt x="f1208" y="f1209"/>
                  <a:pt x="f1210" y="f1211"/>
                  <a:pt x="f1212" y="f1182"/>
                </a:cubicBezTo>
                <a:lnTo>
                  <a:pt x="f1195" y="f1182"/>
                </a:lnTo>
                <a:close/>
                <a:moveTo>
                  <a:pt x="f1213" y="f1182"/>
                </a:moveTo>
                <a:cubicBezTo>
                  <a:pt x="f1214" y="f1215"/>
                  <a:pt x="f1216" y="f1217"/>
                  <a:pt x="f1218" y="f1219"/>
                </a:cubicBezTo>
                <a:lnTo>
                  <a:pt x="f1220" y="f1221"/>
                </a:lnTo>
                <a:cubicBezTo>
                  <a:pt x="f1222" y="f1223"/>
                  <a:pt x="f1224" y="f1225"/>
                  <a:pt x="f1226" y="f1188"/>
                </a:cubicBezTo>
                <a:lnTo>
                  <a:pt x="f1227" y="f1188"/>
                </a:lnTo>
                <a:cubicBezTo>
                  <a:pt x="f1228" y="f1229"/>
                  <a:pt x="f1230" y="f1231"/>
                  <a:pt x="f1232" y="f1233"/>
                </a:cubicBezTo>
                <a:cubicBezTo>
                  <a:pt x="f1234" y="f1235"/>
                  <a:pt x="f1236" y="f1237"/>
                  <a:pt x="f1238" y="f1239"/>
                </a:cubicBezTo>
                <a:cubicBezTo>
                  <a:pt x="f1240" y="f1241"/>
                  <a:pt x="f1242" y="f1243"/>
                  <a:pt x="f1244" y="f1182"/>
                </a:cubicBezTo>
                <a:lnTo>
                  <a:pt x="f1245" y="f1182"/>
                </a:lnTo>
                <a:cubicBezTo>
                  <a:pt x="f1246" y="f1247"/>
                  <a:pt x="f1248" y="f1249"/>
                  <a:pt x="f1250" y="f1251"/>
                </a:cubicBezTo>
                <a:lnTo>
                  <a:pt x="f1252" y="f1251"/>
                </a:lnTo>
                <a:lnTo>
                  <a:pt x="f1253" y="f1254"/>
                </a:lnTo>
                <a:cubicBezTo>
                  <a:pt x="f1255" y="f1256"/>
                  <a:pt x="f1257" y="f1258"/>
                  <a:pt x="f1259" y="f1260"/>
                </a:cubicBezTo>
                <a:cubicBezTo>
                  <a:pt x="f1261" y="f1262"/>
                  <a:pt x="f1263" y="f1264"/>
                  <a:pt x="f1265" y="f1266"/>
                </a:cubicBezTo>
                <a:cubicBezTo>
                  <a:pt x="f1267" y="f1268"/>
                  <a:pt x="f1269" y="f1270"/>
                  <a:pt x="f1271" y="f1182"/>
                </a:cubicBezTo>
                <a:lnTo>
                  <a:pt x="f1213" y="f1182"/>
                </a:lnTo>
                <a:close/>
                <a:moveTo>
                  <a:pt x="f1272" y="f1182"/>
                </a:moveTo>
                <a:cubicBezTo>
                  <a:pt x="f1273" y="f1274"/>
                  <a:pt x="f1275" y="f1276"/>
                  <a:pt x="f1277" y="f1188"/>
                </a:cubicBezTo>
                <a:lnTo>
                  <a:pt x="f1278" y="f1188"/>
                </a:lnTo>
                <a:cubicBezTo>
                  <a:pt x="f1279" y="f1280"/>
                  <a:pt x="f1281" y="f1282"/>
                  <a:pt x="f1283" y="f1182"/>
                </a:cubicBezTo>
                <a:lnTo>
                  <a:pt x="f1272" y="f1182"/>
                </a:lnTo>
                <a:close/>
                <a:moveTo>
                  <a:pt x="f1284" y="f1182"/>
                </a:moveTo>
                <a:cubicBezTo>
                  <a:pt x="f1285" y="f1286"/>
                  <a:pt x="f1287" y="f1288"/>
                  <a:pt x="f1289" y="f1239"/>
                </a:cubicBezTo>
                <a:cubicBezTo>
                  <a:pt x="f1290" y="f1291"/>
                  <a:pt x="f1292" y="f1293"/>
                  <a:pt x="f1294" y="f1188"/>
                </a:cubicBezTo>
                <a:lnTo>
                  <a:pt x="f1295" y="f1188"/>
                </a:lnTo>
                <a:cubicBezTo>
                  <a:pt x="f1296" y="f1297"/>
                  <a:pt x="f1298" y="f1299"/>
                  <a:pt x="f1300" y="f1301"/>
                </a:cubicBezTo>
                <a:cubicBezTo>
                  <a:pt x="f1302" y="f1303"/>
                  <a:pt x="f1304" y="f1305"/>
                  <a:pt x="f1306" y="f1182"/>
                </a:cubicBezTo>
                <a:lnTo>
                  <a:pt x="f1284" y="f1182"/>
                </a:lnTo>
                <a:close/>
                <a:moveTo>
                  <a:pt x="f1307" y="f1182"/>
                </a:moveTo>
                <a:cubicBezTo>
                  <a:pt x="f1308" y="f1309"/>
                  <a:pt x="f1310" y="f1311"/>
                  <a:pt x="f835" y="f1312"/>
                </a:cubicBezTo>
                <a:lnTo>
                  <a:pt x="f835" y="f1188"/>
                </a:lnTo>
                <a:lnTo>
                  <a:pt x="f1313" y="f1188"/>
                </a:lnTo>
                <a:cubicBezTo>
                  <a:pt x="f1314" y="f1315"/>
                  <a:pt x="f1316" y="f1317"/>
                  <a:pt x="f1318" y="f1182"/>
                </a:cubicBezTo>
                <a:lnTo>
                  <a:pt x="f1319" y="f1182"/>
                </a:lnTo>
                <a:cubicBezTo>
                  <a:pt x="f1320" y="f1321"/>
                  <a:pt x="f1322" y="f1323"/>
                  <a:pt x="f1324" y="f1325"/>
                </a:cubicBezTo>
                <a:cubicBezTo>
                  <a:pt x="f1326" y="f1325"/>
                  <a:pt x="f1327" y="f1328"/>
                  <a:pt x="f1329" y="f1330"/>
                </a:cubicBezTo>
                <a:cubicBezTo>
                  <a:pt x="f1331" y="f1332"/>
                  <a:pt x="f1333" y="f1330"/>
                  <a:pt x="f1334" y="f1330"/>
                </a:cubicBezTo>
                <a:cubicBezTo>
                  <a:pt x="f1335" y="f1336"/>
                  <a:pt x="f1337" y="f1338"/>
                  <a:pt x="f1339" y="f1340"/>
                </a:cubicBezTo>
                <a:lnTo>
                  <a:pt x="f1341" y="f1342"/>
                </a:lnTo>
                <a:cubicBezTo>
                  <a:pt x="f1341" y="f1343"/>
                  <a:pt x="f1344" y="f1345"/>
                  <a:pt x="f1346" y="f1182"/>
                </a:cubicBezTo>
                <a:lnTo>
                  <a:pt x="f1307" y="f1182"/>
                </a:lnTo>
                <a:close/>
                <a:moveTo>
                  <a:pt x="f1347" y="f1182"/>
                </a:moveTo>
                <a:cubicBezTo>
                  <a:pt x="f1348" y="f1349"/>
                  <a:pt x="f1350" y="f1342"/>
                  <a:pt x="f1351" y="f1342"/>
                </a:cubicBezTo>
                <a:cubicBezTo>
                  <a:pt x="f1352" y="f1342"/>
                  <a:pt x="f1353" y="f1354"/>
                  <a:pt x="f1355" y="f1349"/>
                </a:cubicBezTo>
                <a:lnTo>
                  <a:pt x="f1356" y="f1182"/>
                </a:lnTo>
                <a:lnTo>
                  <a:pt x="f1347" y="f1182"/>
                </a:lnTo>
                <a:close/>
                <a:moveTo>
                  <a:pt x="f1357" y="f1182"/>
                </a:moveTo>
                <a:cubicBezTo>
                  <a:pt x="f1358" y="f1359"/>
                  <a:pt x="f1360" y="f1361"/>
                  <a:pt x="f1362" y="f1188"/>
                </a:cubicBezTo>
                <a:lnTo>
                  <a:pt x="f1363" y="f1188"/>
                </a:lnTo>
                <a:lnTo>
                  <a:pt x="f1364" y="f1330"/>
                </a:lnTo>
                <a:lnTo>
                  <a:pt x="f1365" y="f1366"/>
                </a:lnTo>
                <a:cubicBezTo>
                  <a:pt x="f1367" y="f1368"/>
                  <a:pt x="f1369" y="f1370"/>
                  <a:pt x="f1371" y="f1182"/>
                </a:cubicBezTo>
                <a:lnTo>
                  <a:pt x="f1357" y="f1182"/>
                </a:lnTo>
                <a:close/>
                <a:moveTo>
                  <a:pt x="f1372" y="f1182"/>
                </a:moveTo>
                <a:cubicBezTo>
                  <a:pt x="f1373" y="f1374"/>
                  <a:pt x="f1375" y="f1376"/>
                  <a:pt x="f1377" y="f1188"/>
                </a:cubicBezTo>
                <a:lnTo>
                  <a:pt x="f1378" y="f1188"/>
                </a:lnTo>
                <a:cubicBezTo>
                  <a:pt x="f1379" y="f1380"/>
                  <a:pt x="f1381" y="f1382"/>
                  <a:pt x="f1383" y="f1182"/>
                </a:cubicBezTo>
                <a:lnTo>
                  <a:pt x="f1372" y="f1182"/>
                </a:lnTo>
                <a:close/>
                <a:moveTo>
                  <a:pt x="f1384" y="f1182"/>
                </a:moveTo>
                <a:cubicBezTo>
                  <a:pt x="f1385" y="f1386"/>
                  <a:pt x="f1387" y="f1388"/>
                  <a:pt x="f1389" y="f1188"/>
                </a:cubicBezTo>
                <a:lnTo>
                  <a:pt x="f1390" y="f1188"/>
                </a:lnTo>
                <a:cubicBezTo>
                  <a:pt x="f1391" y="f1392"/>
                  <a:pt x="f1393" y="f1394"/>
                  <a:pt x="f1395" y="f1182"/>
                </a:cubicBezTo>
                <a:lnTo>
                  <a:pt x="f1384" y="f1182"/>
                </a:lnTo>
                <a:close/>
                <a:moveTo>
                  <a:pt x="f1396" y="f1397"/>
                </a:moveTo>
                <a:cubicBezTo>
                  <a:pt x="f1398" y="f1399"/>
                  <a:pt x="f1400" y="f1401"/>
                  <a:pt x="f1402" y="f1403"/>
                </a:cubicBezTo>
                <a:lnTo>
                  <a:pt x="f1404" y="f1403"/>
                </a:lnTo>
                <a:cubicBezTo>
                  <a:pt x="f1405" y="f1406"/>
                  <a:pt x="f1407" y="f1408"/>
                  <a:pt x="f1409" y="f1397"/>
                </a:cubicBezTo>
                <a:lnTo>
                  <a:pt x="f1396" y="f1397"/>
                </a:lnTo>
                <a:close/>
                <a:moveTo>
                  <a:pt x="f1410" y="f1397"/>
                </a:moveTo>
                <a:cubicBezTo>
                  <a:pt x="f1411" y="f1412"/>
                  <a:pt x="f1413" y="f1414"/>
                  <a:pt x="f1415" y="f1416"/>
                </a:cubicBezTo>
                <a:cubicBezTo>
                  <a:pt x="f1417" y="f1418"/>
                  <a:pt x="f1419" y="f1420"/>
                  <a:pt x="f1421" y="f1403"/>
                </a:cubicBezTo>
                <a:lnTo>
                  <a:pt x="f1422" y="f1403"/>
                </a:lnTo>
                <a:cubicBezTo>
                  <a:pt x="f1423" y="f1424"/>
                  <a:pt x="f1425" y="f1426"/>
                  <a:pt x="f1427" y="f1428"/>
                </a:cubicBezTo>
                <a:cubicBezTo>
                  <a:pt x="f1429" y="f1430"/>
                  <a:pt x="f1431" y="f1432"/>
                  <a:pt x="f1433" y="f1403"/>
                </a:cubicBezTo>
                <a:lnTo>
                  <a:pt x="f1434" y="f1403"/>
                </a:lnTo>
                <a:cubicBezTo>
                  <a:pt x="f1435" y="f1436"/>
                  <a:pt x="f1437" y="f1438"/>
                  <a:pt x="f1439" y="f1397"/>
                </a:cubicBezTo>
                <a:lnTo>
                  <a:pt x="f1410" y="f1397"/>
                </a:lnTo>
                <a:close/>
                <a:moveTo>
                  <a:pt x="f1440" y="f1397"/>
                </a:moveTo>
                <a:cubicBezTo>
                  <a:pt x="f1441" y="f1442"/>
                  <a:pt x="f1443" y="f1444"/>
                  <a:pt x="f1445" y="f1446"/>
                </a:cubicBezTo>
                <a:cubicBezTo>
                  <a:pt x="f1447" y="f1448"/>
                  <a:pt x="f1449" y="f1450"/>
                  <a:pt x="f1451" y="f1403"/>
                </a:cubicBezTo>
                <a:lnTo>
                  <a:pt x="f1452" y="f1403"/>
                </a:lnTo>
                <a:cubicBezTo>
                  <a:pt x="f1453" y="f1454"/>
                  <a:pt x="f1455" y="f1456"/>
                  <a:pt x="f1457" y="f1397"/>
                </a:cubicBezTo>
                <a:lnTo>
                  <a:pt x="f1440" y="f1397"/>
                </a:lnTo>
                <a:close/>
                <a:moveTo>
                  <a:pt x="f1458" y="f1397"/>
                </a:moveTo>
                <a:cubicBezTo>
                  <a:pt x="f1459" y="f1460"/>
                  <a:pt x="f1461" y="f1462"/>
                  <a:pt x="f1463" y="f1403"/>
                </a:cubicBezTo>
                <a:lnTo>
                  <a:pt x="f1464" y="f1403"/>
                </a:lnTo>
                <a:cubicBezTo>
                  <a:pt x="f1465" y="f1466"/>
                  <a:pt x="f1467" y="f1468"/>
                  <a:pt x="f1469" y="f1397"/>
                </a:cubicBezTo>
                <a:lnTo>
                  <a:pt x="f1458" y="f1397"/>
                </a:lnTo>
                <a:close/>
                <a:moveTo>
                  <a:pt x="f1470" y="f1397"/>
                </a:moveTo>
                <a:cubicBezTo>
                  <a:pt x="f1471" y="f1472"/>
                  <a:pt x="f1473" y="f1474"/>
                  <a:pt x="f1475" y="f1403"/>
                </a:cubicBezTo>
                <a:lnTo>
                  <a:pt x="f1476" y="f1403"/>
                </a:lnTo>
                <a:cubicBezTo>
                  <a:pt x="f1477" y="f1478"/>
                  <a:pt x="f1479" y="f1480"/>
                  <a:pt x="f1481" y="f1482"/>
                </a:cubicBezTo>
                <a:cubicBezTo>
                  <a:pt x="f1483" y="f1484"/>
                  <a:pt x="f1485" y="f1486"/>
                  <a:pt x="f1487" y="f1428"/>
                </a:cubicBezTo>
                <a:cubicBezTo>
                  <a:pt x="f1488" y="f1489"/>
                  <a:pt x="f1490" y="f1491"/>
                  <a:pt x="f1492" y="f1397"/>
                </a:cubicBezTo>
                <a:lnTo>
                  <a:pt x="f1470" y="f1397"/>
                </a:lnTo>
                <a:close/>
                <a:moveTo>
                  <a:pt x="f835" y="f1397"/>
                </a:moveTo>
                <a:lnTo>
                  <a:pt x="f835" y="f1428"/>
                </a:lnTo>
                <a:cubicBezTo>
                  <a:pt x="f1493" y="f1494"/>
                  <a:pt x="f1495" y="f1496"/>
                  <a:pt x="f1497" y="f1403"/>
                </a:cubicBezTo>
                <a:lnTo>
                  <a:pt x="f1498" y="f1403"/>
                </a:lnTo>
                <a:cubicBezTo>
                  <a:pt x="f1499" y="f1500"/>
                  <a:pt x="f1501" y="f1502"/>
                  <a:pt x="f1503" y="f1397"/>
                </a:cubicBezTo>
                <a:lnTo>
                  <a:pt x="f835" y="f1397"/>
                </a:lnTo>
                <a:close/>
                <a:moveTo>
                  <a:pt x="f1504" y="f1397"/>
                </a:moveTo>
                <a:cubicBezTo>
                  <a:pt x="f1505" y="f1506"/>
                  <a:pt x="f1507" y="f1508"/>
                  <a:pt x="f1509" y="f1403"/>
                </a:cubicBezTo>
                <a:lnTo>
                  <a:pt x="f1510" y="f1403"/>
                </a:lnTo>
                <a:cubicBezTo>
                  <a:pt x="f1511" y="f1512"/>
                  <a:pt x="f1513" y="f1514"/>
                  <a:pt x="f1515" y="f1516"/>
                </a:cubicBezTo>
                <a:lnTo>
                  <a:pt x="f1517" y="f1446"/>
                </a:lnTo>
                <a:lnTo>
                  <a:pt x="f1518" y="f1397"/>
                </a:lnTo>
                <a:lnTo>
                  <a:pt x="f1504" y="f1397"/>
                </a:lnTo>
                <a:close/>
                <a:moveTo>
                  <a:pt x="f1519" y="f1397"/>
                </a:moveTo>
                <a:cubicBezTo>
                  <a:pt x="f1520" y="f1521"/>
                  <a:pt x="f1522" y="f1523"/>
                  <a:pt x="f1524" y="f1403"/>
                </a:cubicBezTo>
                <a:lnTo>
                  <a:pt x="f1525" y="f1403"/>
                </a:lnTo>
                <a:cubicBezTo>
                  <a:pt x="f1526" y="f1527"/>
                  <a:pt x="f1528" y="f1529"/>
                  <a:pt x="f1530" y="f1397"/>
                </a:cubicBezTo>
                <a:lnTo>
                  <a:pt x="f1519" y="f1397"/>
                </a:lnTo>
                <a:close/>
                <a:moveTo>
                  <a:pt x="f1531" y="f1397"/>
                </a:moveTo>
                <a:cubicBezTo>
                  <a:pt x="f1532" y="f1533"/>
                  <a:pt x="f1534" y="f1474"/>
                  <a:pt x="f1535" y="f1403"/>
                </a:cubicBezTo>
                <a:lnTo>
                  <a:pt x="f1536" y="f1403"/>
                </a:lnTo>
                <a:cubicBezTo>
                  <a:pt x="f1537" y="f1538"/>
                  <a:pt x="f1539" y="f1540"/>
                  <a:pt x="f1541" y="f1397"/>
                </a:cubicBezTo>
                <a:lnTo>
                  <a:pt x="f1531" y="f1397"/>
                </a:lnTo>
                <a:close/>
                <a:moveTo>
                  <a:pt x="f1542" y="f1543"/>
                </a:moveTo>
                <a:cubicBezTo>
                  <a:pt x="f1544" y="f1545"/>
                  <a:pt x="f1546" y="f1547"/>
                  <a:pt x="f1548" y="f1549"/>
                </a:cubicBezTo>
                <a:cubicBezTo>
                  <a:pt x="f1550" y="f1551"/>
                  <a:pt x="f1552" y="f1553"/>
                  <a:pt x="f1554" y="f1555"/>
                </a:cubicBezTo>
                <a:lnTo>
                  <a:pt x="f1556" y="f1555"/>
                </a:lnTo>
                <a:cubicBezTo>
                  <a:pt x="f1557" y="f1558"/>
                  <a:pt x="f1559" y="f1560"/>
                  <a:pt x="f1561" y="f1560"/>
                </a:cubicBezTo>
                <a:lnTo>
                  <a:pt x="f1562" y="f1560"/>
                </a:lnTo>
                <a:cubicBezTo>
                  <a:pt x="f1563" y="f1564"/>
                  <a:pt x="f1565" y="f1566"/>
                  <a:pt x="f1567" y="f1543"/>
                </a:cubicBezTo>
                <a:lnTo>
                  <a:pt x="f1568" y="f1543"/>
                </a:lnTo>
                <a:cubicBezTo>
                  <a:pt x="f1569" y="f1570"/>
                  <a:pt x="f1571" y="f1572"/>
                  <a:pt x="f1573" y="f1574"/>
                </a:cubicBezTo>
                <a:lnTo>
                  <a:pt x="f1575" y="f1574"/>
                </a:lnTo>
                <a:lnTo>
                  <a:pt x="f1575" y="f1576"/>
                </a:lnTo>
                <a:cubicBezTo>
                  <a:pt x="f1577" y="f1578"/>
                  <a:pt x="f1579" y="f1580"/>
                  <a:pt x="f1581" y="f1543"/>
                </a:cubicBezTo>
                <a:lnTo>
                  <a:pt x="f1582" y="f1543"/>
                </a:lnTo>
                <a:cubicBezTo>
                  <a:pt x="f1583" y="f1584"/>
                  <a:pt x="f1585" y="f1586"/>
                  <a:pt x="f1587" y="f1588"/>
                </a:cubicBezTo>
                <a:lnTo>
                  <a:pt x="f1589" y="f1588"/>
                </a:lnTo>
                <a:cubicBezTo>
                  <a:pt x="f1590" y="f1591"/>
                  <a:pt x="f1592" y="f1593"/>
                  <a:pt x="f1594" y="f1595"/>
                </a:cubicBezTo>
                <a:lnTo>
                  <a:pt x="f1596" y="f1543"/>
                </a:lnTo>
                <a:lnTo>
                  <a:pt x="f1597" y="f1543"/>
                </a:lnTo>
                <a:cubicBezTo>
                  <a:pt x="f1598" y="f1599"/>
                  <a:pt x="f1600" y="f1601"/>
                  <a:pt x="f708" y="f1588"/>
                </a:cubicBezTo>
                <a:lnTo>
                  <a:pt x="f1602" y="f1588"/>
                </a:lnTo>
                <a:cubicBezTo>
                  <a:pt x="f1603" y="f1604"/>
                  <a:pt x="f1605" y="f1606"/>
                  <a:pt x="f1607" y="f1543"/>
                </a:cubicBezTo>
                <a:lnTo>
                  <a:pt x="f1608" y="f1543"/>
                </a:lnTo>
                <a:cubicBezTo>
                  <a:pt x="f1609" y="f1610"/>
                  <a:pt x="f1611" y="f1612"/>
                  <a:pt x="f1613" y="f1614"/>
                </a:cubicBezTo>
                <a:cubicBezTo>
                  <a:pt x="f1615" y="f1616"/>
                  <a:pt x="f1617" y="f1618"/>
                  <a:pt x="f1619" y="f1620"/>
                </a:cubicBezTo>
                <a:lnTo>
                  <a:pt x="f1621" y="f1620"/>
                </a:lnTo>
                <a:cubicBezTo>
                  <a:pt x="f1622" y="f1623"/>
                  <a:pt x="f1624" y="f1625"/>
                  <a:pt x="f1626" y="f1543"/>
                </a:cubicBezTo>
                <a:lnTo>
                  <a:pt x="f1627" y="f1543"/>
                </a:lnTo>
                <a:cubicBezTo>
                  <a:pt x="f1628" y="f1629"/>
                  <a:pt x="f1630" y="f1631"/>
                  <a:pt x="f1632" y="f1620"/>
                </a:cubicBezTo>
                <a:lnTo>
                  <a:pt x="f1633" y="f1620"/>
                </a:lnTo>
                <a:cubicBezTo>
                  <a:pt x="f1634" y="f1618"/>
                  <a:pt x="f1635" y="f1636"/>
                  <a:pt x="f1637" y="f1614"/>
                </a:cubicBezTo>
                <a:cubicBezTo>
                  <a:pt x="f1638" y="f1639"/>
                  <a:pt x="f1640" y="f1641"/>
                  <a:pt x="f1642" y="f1543"/>
                </a:cubicBezTo>
                <a:lnTo>
                  <a:pt x="f1643" y="f1543"/>
                </a:lnTo>
                <a:lnTo>
                  <a:pt x="f1643" y="f1644"/>
                </a:lnTo>
                <a:cubicBezTo>
                  <a:pt x="f1643" y="f1645"/>
                  <a:pt x="f1646" y="f1647"/>
                  <a:pt x="f1020" y="f1648"/>
                </a:cubicBezTo>
                <a:lnTo>
                  <a:pt x="f1649" y="f1648"/>
                </a:lnTo>
                <a:cubicBezTo>
                  <a:pt x="f1650" y="f1651"/>
                  <a:pt x="f1652" y="f1653"/>
                  <a:pt x="f1654" y="f1543"/>
                </a:cubicBezTo>
                <a:lnTo>
                  <a:pt x="f1655" y="f1543"/>
                </a:lnTo>
                <a:cubicBezTo>
                  <a:pt x="f1656" y="f1657"/>
                  <a:pt x="f1658" y="f1659"/>
                  <a:pt x="f1660" y="f1588"/>
                </a:cubicBezTo>
                <a:lnTo>
                  <a:pt x="f1661" y="f1588"/>
                </a:lnTo>
                <a:cubicBezTo>
                  <a:pt x="f1662" y="f1663"/>
                  <a:pt x="f1664" y="f1665"/>
                  <a:pt x="f1666" y="f1543"/>
                </a:cubicBezTo>
                <a:lnTo>
                  <a:pt x="f1542" y="f1543"/>
                </a:lnTo>
                <a:close/>
                <a:moveTo>
                  <a:pt x="f1667" y="f1668"/>
                </a:moveTo>
                <a:cubicBezTo>
                  <a:pt x="f1669" y="f1670"/>
                  <a:pt x="f1671" y="f1672"/>
                  <a:pt x="f1673" y="f1674"/>
                </a:cubicBezTo>
                <a:lnTo>
                  <a:pt x="f1675" y="f1674"/>
                </a:lnTo>
                <a:cubicBezTo>
                  <a:pt x="f1676" y="f1677"/>
                  <a:pt x="f1678" y="f1679"/>
                  <a:pt x="f1680" y="f1668"/>
                </a:cubicBezTo>
                <a:lnTo>
                  <a:pt x="f1667" y="f1668"/>
                </a:lnTo>
                <a:close/>
                <a:moveTo>
                  <a:pt x="f1681" y="f1682"/>
                </a:moveTo>
                <a:cubicBezTo>
                  <a:pt x="f1683" y="f1684"/>
                  <a:pt x="f1685" y="f1686"/>
                  <a:pt x="f1687" y="f1688"/>
                </a:cubicBezTo>
                <a:lnTo>
                  <a:pt x="f1689" y="f1688"/>
                </a:lnTo>
                <a:cubicBezTo>
                  <a:pt x="f1690" y="f1691"/>
                  <a:pt x="f1692" y="f1693"/>
                  <a:pt x="f1694" y="f1682"/>
                </a:cubicBezTo>
                <a:lnTo>
                  <a:pt x="f1681" y="f1682"/>
                </a:lnTo>
                <a:close/>
                <a:moveTo>
                  <a:pt x="f1695" y="f1682"/>
                </a:moveTo>
                <a:cubicBezTo>
                  <a:pt x="f1696" y="f1697"/>
                  <a:pt x="f1698" y="f1699"/>
                  <a:pt x="f1700" y="f1688"/>
                </a:cubicBezTo>
                <a:lnTo>
                  <a:pt x="f1701" y="f1688"/>
                </a:lnTo>
                <a:cubicBezTo>
                  <a:pt x="f1702" y="f1703"/>
                  <a:pt x="f1704" y="f1705"/>
                  <a:pt x="f1706" y="f1682"/>
                </a:cubicBezTo>
                <a:lnTo>
                  <a:pt x="f1695" y="f1682"/>
                </a:lnTo>
                <a:close/>
                <a:moveTo>
                  <a:pt x="f1707" y="f1682"/>
                </a:moveTo>
                <a:cubicBezTo>
                  <a:pt x="f1708" y="f1709"/>
                  <a:pt x="f1710" y="f1711"/>
                  <a:pt x="f1712" y="f1688"/>
                </a:cubicBezTo>
                <a:lnTo>
                  <a:pt x="f1713" y="f1688"/>
                </a:lnTo>
                <a:cubicBezTo>
                  <a:pt x="f1714" y="f1715"/>
                  <a:pt x="f1716" y="f1717"/>
                  <a:pt x="f1718" y="f1682"/>
                </a:cubicBezTo>
                <a:lnTo>
                  <a:pt x="f1707" y="f1682"/>
                </a:lnTo>
                <a:close/>
                <a:moveTo>
                  <a:pt x="f1719" y="f1682"/>
                </a:moveTo>
                <a:cubicBezTo>
                  <a:pt x="f1720" y="f1721"/>
                  <a:pt x="f1722" y="f1723"/>
                  <a:pt x="f1724" y="f1688"/>
                </a:cubicBezTo>
                <a:lnTo>
                  <a:pt x="f1725" y="f1688"/>
                </a:lnTo>
                <a:cubicBezTo>
                  <a:pt x="f1726" y="f1727"/>
                  <a:pt x="f1728" y="f1729"/>
                  <a:pt x="f1730" y="f1682"/>
                </a:cubicBezTo>
                <a:lnTo>
                  <a:pt x="f1719" y="f1682"/>
                </a:lnTo>
                <a:close/>
                <a:moveTo>
                  <a:pt x="f1731" y="f1682"/>
                </a:moveTo>
                <a:cubicBezTo>
                  <a:pt x="f1732" y="f1733"/>
                  <a:pt x="f1734" y="f1735"/>
                  <a:pt x="f1736" y="f1688"/>
                </a:cubicBezTo>
                <a:lnTo>
                  <a:pt x="f1737" y="f1688"/>
                </a:lnTo>
                <a:cubicBezTo>
                  <a:pt x="f1738" y="f1739"/>
                  <a:pt x="f1740" y="f1684"/>
                  <a:pt x="f1741" y="f1682"/>
                </a:cubicBezTo>
                <a:lnTo>
                  <a:pt x="f1731" y="f1682"/>
                </a:lnTo>
                <a:close/>
                <a:moveTo>
                  <a:pt x="f1742" y="f1682"/>
                </a:moveTo>
                <a:cubicBezTo>
                  <a:pt x="f1743" y="f1744"/>
                  <a:pt x="f1745" y="f1746"/>
                  <a:pt x="f1747" y="f1688"/>
                </a:cubicBezTo>
                <a:lnTo>
                  <a:pt x="f1748" y="f1688"/>
                </a:lnTo>
                <a:cubicBezTo>
                  <a:pt x="f1749" y="f1750"/>
                  <a:pt x="f1751" y="f1752"/>
                  <a:pt x="f1753" y="f1682"/>
                </a:cubicBezTo>
                <a:lnTo>
                  <a:pt x="f1742" y="f1682"/>
                </a:lnTo>
                <a:close/>
                <a:moveTo>
                  <a:pt x="f1754" y="f1682"/>
                </a:moveTo>
                <a:cubicBezTo>
                  <a:pt x="f1755" y="f1705"/>
                  <a:pt x="f1756" y="f1746"/>
                  <a:pt x="f1757" y="f1688"/>
                </a:cubicBezTo>
                <a:lnTo>
                  <a:pt x="f1758" y="f1688"/>
                </a:lnTo>
                <a:cubicBezTo>
                  <a:pt x="f1759" y="f1760"/>
                  <a:pt x="f1761" y="f1762"/>
                  <a:pt x="f1763" y="f1682"/>
                </a:cubicBezTo>
                <a:lnTo>
                  <a:pt x="f1754" y="f1682"/>
                </a:lnTo>
                <a:close/>
                <a:moveTo>
                  <a:pt x="f1764" y="f1765"/>
                </a:moveTo>
                <a:cubicBezTo>
                  <a:pt x="f1766" y="f1767"/>
                  <a:pt x="f1768" y="f1769"/>
                  <a:pt x="f1770" y="f1771"/>
                </a:cubicBezTo>
                <a:lnTo>
                  <a:pt x="f1772" y="f1771"/>
                </a:lnTo>
                <a:cubicBezTo>
                  <a:pt x="f1773" y="f1774"/>
                  <a:pt x="f1775" y="f1776"/>
                  <a:pt x="f1777" y="f1765"/>
                </a:cubicBezTo>
                <a:lnTo>
                  <a:pt x="f1764" y="f1765"/>
                </a:lnTo>
                <a:close/>
                <a:moveTo>
                  <a:pt x="f1778" y="f1765"/>
                </a:moveTo>
                <a:cubicBezTo>
                  <a:pt x="f1779" y="f1780"/>
                  <a:pt x="f1781" y="f1782"/>
                  <a:pt x="f1783" y="f1771"/>
                </a:cubicBezTo>
                <a:lnTo>
                  <a:pt x="f1784" y="f1771"/>
                </a:lnTo>
                <a:cubicBezTo>
                  <a:pt x="f1785" y="f1786"/>
                  <a:pt x="f1787" y="f1788"/>
                  <a:pt x="f1789" y="f1765"/>
                </a:cubicBezTo>
                <a:lnTo>
                  <a:pt x="f1778" y="f1765"/>
                </a:lnTo>
                <a:close/>
                <a:moveTo>
                  <a:pt x="f1790" y="f1765"/>
                </a:moveTo>
                <a:cubicBezTo>
                  <a:pt x="f1791" y="f1792"/>
                  <a:pt x="f1793" y="f1794"/>
                  <a:pt x="f1795" y="f1771"/>
                </a:cubicBezTo>
                <a:lnTo>
                  <a:pt x="f1796" y="f1771"/>
                </a:lnTo>
                <a:cubicBezTo>
                  <a:pt x="f1797" y="f1798"/>
                  <a:pt x="f1799" y="f1800"/>
                  <a:pt x="f1801" y="f1802"/>
                </a:cubicBezTo>
                <a:lnTo>
                  <a:pt x="f1803" y="f1804"/>
                </a:lnTo>
                <a:cubicBezTo>
                  <a:pt x="f1805" y="f1806"/>
                  <a:pt x="f1807" y="f1808"/>
                  <a:pt x="f1809" y="f1765"/>
                </a:cubicBezTo>
                <a:lnTo>
                  <a:pt x="f1790" y="f1765"/>
                </a:lnTo>
                <a:close/>
                <a:moveTo>
                  <a:pt x="f1810" y="f1765"/>
                </a:moveTo>
                <a:cubicBezTo>
                  <a:pt x="f1811" y="f1812"/>
                  <a:pt x="f1813" y="f1814"/>
                  <a:pt x="f1815" y="f1816"/>
                </a:cubicBezTo>
                <a:cubicBezTo>
                  <a:pt x="f1817" y="f1818"/>
                  <a:pt x="f1819" y="f1820"/>
                  <a:pt x="f1821" y="f1822"/>
                </a:cubicBezTo>
                <a:cubicBezTo>
                  <a:pt x="f1823" y="f1824"/>
                  <a:pt x="f1825" y="f1826"/>
                  <a:pt x="f1827" y="f1828"/>
                </a:cubicBezTo>
                <a:cubicBezTo>
                  <a:pt x="f1829" y="f1828"/>
                  <a:pt x="f1830" y="f1831"/>
                  <a:pt x="f1832" y="f1833"/>
                </a:cubicBezTo>
                <a:cubicBezTo>
                  <a:pt x="f1834" y="f1835"/>
                  <a:pt x="f1836" y="f1837"/>
                  <a:pt x="f1838" y="f1839"/>
                </a:cubicBezTo>
                <a:cubicBezTo>
                  <a:pt x="f1840" y="f1841"/>
                  <a:pt x="f1842" y="f1843"/>
                  <a:pt x="f1455" y="f1765"/>
                </a:cubicBezTo>
                <a:lnTo>
                  <a:pt x="f1810" y="f1765"/>
                </a:lnTo>
                <a:close/>
                <a:moveTo>
                  <a:pt x="f1844" y="f1765"/>
                </a:moveTo>
                <a:cubicBezTo>
                  <a:pt x="f1845" y="f1846"/>
                  <a:pt x="f1847" y="f1848"/>
                  <a:pt x="f1849" y="f1771"/>
                </a:cubicBezTo>
                <a:lnTo>
                  <a:pt x="f1850" y="f1771"/>
                </a:lnTo>
                <a:cubicBezTo>
                  <a:pt x="f1851" y="f1852"/>
                  <a:pt x="f1853" y="f1854"/>
                  <a:pt x="f1855" y="f1765"/>
                </a:cubicBezTo>
                <a:lnTo>
                  <a:pt x="f1844" y="f1765"/>
                </a:lnTo>
                <a:close/>
                <a:moveTo>
                  <a:pt x="f1856" y="f1765"/>
                </a:moveTo>
                <a:cubicBezTo>
                  <a:pt x="f1857" y="f1858"/>
                  <a:pt x="f1859" y="f1860"/>
                  <a:pt x="f1861" y="f1862"/>
                </a:cubicBezTo>
                <a:cubicBezTo>
                  <a:pt x="f1863" y="f1864"/>
                  <a:pt x="f1865" y="f1866"/>
                  <a:pt x="f1867" y="f1771"/>
                </a:cubicBezTo>
                <a:lnTo>
                  <a:pt x="f1868" y="f1771"/>
                </a:lnTo>
                <a:cubicBezTo>
                  <a:pt x="f1869" y="f1870"/>
                  <a:pt x="f1871" y="f1872"/>
                  <a:pt x="f1873" y="f1874"/>
                </a:cubicBezTo>
                <a:cubicBezTo>
                  <a:pt x="f1875" y="f1876"/>
                  <a:pt x="f1877" y="f1878"/>
                  <a:pt x="f1879" y="f1880"/>
                </a:cubicBezTo>
                <a:cubicBezTo>
                  <a:pt x="f1881" y="f1882"/>
                  <a:pt x="f1883" y="f1884"/>
                  <a:pt x="f1885" y="f1771"/>
                </a:cubicBezTo>
                <a:lnTo>
                  <a:pt x="f1886" y="f1771"/>
                </a:lnTo>
                <a:cubicBezTo>
                  <a:pt x="f1887" y="f1888"/>
                  <a:pt x="f1889" y="f1890"/>
                  <a:pt x="f1891" y="f1765"/>
                </a:cubicBezTo>
                <a:lnTo>
                  <a:pt x="f1856" y="f1765"/>
                </a:lnTo>
                <a:close/>
                <a:moveTo>
                  <a:pt x="f1892" y="f1765"/>
                </a:moveTo>
                <a:cubicBezTo>
                  <a:pt x="f1893" y="f1894"/>
                  <a:pt x="f1895" y="f1774"/>
                  <a:pt x="f1896" y="f1771"/>
                </a:cubicBezTo>
                <a:lnTo>
                  <a:pt x="f1897" y="f1771"/>
                </a:lnTo>
                <a:cubicBezTo>
                  <a:pt x="f1898" y="f1899"/>
                  <a:pt x="f1900" y="f1901"/>
                  <a:pt x="f1902" y="f1765"/>
                </a:cubicBezTo>
                <a:lnTo>
                  <a:pt x="f1892" y="f1765"/>
                </a:lnTo>
                <a:close/>
                <a:moveTo>
                  <a:pt x="f1903" y="f1765"/>
                </a:moveTo>
                <a:cubicBezTo>
                  <a:pt x="f1904" y="f1905"/>
                  <a:pt x="f1906" y="f1899"/>
                  <a:pt x="f1907" y="f1771"/>
                </a:cubicBezTo>
                <a:lnTo>
                  <a:pt x="f1908" y="f1771"/>
                </a:lnTo>
                <a:cubicBezTo>
                  <a:pt x="f1909" y="f1910"/>
                  <a:pt x="f1911" y="f1912"/>
                  <a:pt x="f1913" y="f1765"/>
                </a:cubicBezTo>
                <a:lnTo>
                  <a:pt x="f1903" y="f1765"/>
                </a:lnTo>
                <a:close/>
                <a:moveTo>
                  <a:pt x="f1914" y="f1915"/>
                </a:moveTo>
                <a:cubicBezTo>
                  <a:pt x="f1916" y="f1917"/>
                  <a:pt x="f1918" y="f1919"/>
                  <a:pt x="f1920" y="f1921"/>
                </a:cubicBezTo>
                <a:lnTo>
                  <a:pt x="f1922" y="f1921"/>
                </a:lnTo>
                <a:cubicBezTo>
                  <a:pt x="f1923" y="f1924"/>
                  <a:pt x="f1925" y="f1926"/>
                  <a:pt x="f1927" y="f1915"/>
                </a:cubicBezTo>
                <a:lnTo>
                  <a:pt x="f1914" y="f1915"/>
                </a:lnTo>
                <a:close/>
                <a:moveTo>
                  <a:pt x="f1928" y="f1915"/>
                </a:moveTo>
                <a:cubicBezTo>
                  <a:pt x="f1929" y="f1930"/>
                  <a:pt x="f1931" y="f1932"/>
                  <a:pt x="f1933" y="f1921"/>
                </a:cubicBezTo>
                <a:lnTo>
                  <a:pt x="f1934" y="f1921"/>
                </a:lnTo>
                <a:cubicBezTo>
                  <a:pt x="f1935" y="f1932"/>
                  <a:pt x="f1936" y="f1937"/>
                  <a:pt x="f1938" y="f1915"/>
                </a:cubicBezTo>
                <a:lnTo>
                  <a:pt x="f1928" y="f1915"/>
                </a:lnTo>
                <a:close/>
                <a:moveTo>
                  <a:pt x="f1939" y="f1915"/>
                </a:moveTo>
                <a:cubicBezTo>
                  <a:pt x="f1940" y="f1941"/>
                  <a:pt x="f1942" y="f1943"/>
                  <a:pt x="f1944" y="f1921"/>
                </a:cubicBezTo>
                <a:lnTo>
                  <a:pt x="f1945" y="f1921"/>
                </a:lnTo>
                <a:cubicBezTo>
                  <a:pt x="f1946" y="f1947"/>
                  <a:pt x="f1948" y="f1949"/>
                  <a:pt x="f1950" y="f1915"/>
                </a:cubicBezTo>
                <a:lnTo>
                  <a:pt x="f1939" y="f1915"/>
                </a:lnTo>
                <a:close/>
                <a:moveTo>
                  <a:pt x="f1951" y="f1915"/>
                </a:moveTo>
                <a:cubicBezTo>
                  <a:pt x="f1952" y="f1930"/>
                  <a:pt x="f1953" y="f1954"/>
                  <a:pt x="f1955" y="f1921"/>
                </a:cubicBezTo>
                <a:lnTo>
                  <a:pt x="f1956" y="f1921"/>
                </a:lnTo>
                <a:cubicBezTo>
                  <a:pt x="f1957" y="f1958"/>
                  <a:pt x="f1959" y="f1960"/>
                  <a:pt x="f1961" y="f1962"/>
                </a:cubicBezTo>
                <a:cubicBezTo>
                  <a:pt x="f1963" y="f1960"/>
                  <a:pt x="f1964" y="f1958"/>
                  <a:pt x="f1965" y="f1921"/>
                </a:cubicBezTo>
                <a:lnTo>
                  <a:pt x="f1966" y="f1921"/>
                </a:lnTo>
                <a:cubicBezTo>
                  <a:pt x="f1967" y="f1968"/>
                  <a:pt x="f1969" y="f1970"/>
                  <a:pt x="f1971" y="f1972"/>
                </a:cubicBezTo>
                <a:lnTo>
                  <a:pt x="f1973" y="f1915"/>
                </a:lnTo>
                <a:lnTo>
                  <a:pt x="f1951" y="f1915"/>
                </a:lnTo>
                <a:close/>
                <a:moveTo>
                  <a:pt x="f1974" y="f1915"/>
                </a:moveTo>
                <a:cubicBezTo>
                  <a:pt x="f1975" y="f1976"/>
                  <a:pt x="f1977" y="f1978"/>
                  <a:pt x="f1979" y="f1921"/>
                </a:cubicBezTo>
                <a:lnTo>
                  <a:pt x="f1980" y="f1921"/>
                </a:lnTo>
                <a:cubicBezTo>
                  <a:pt x="f1981" y="f1982"/>
                  <a:pt x="f1983" y="f1984"/>
                  <a:pt x="f1985" y="f1915"/>
                </a:cubicBezTo>
                <a:lnTo>
                  <a:pt x="f1974" y="f1915"/>
                </a:lnTo>
                <a:close/>
                <a:moveTo>
                  <a:pt x="f1986" y="f1915"/>
                </a:moveTo>
                <a:cubicBezTo>
                  <a:pt x="f1987" y="f1988"/>
                  <a:pt x="f1989" y="f1990"/>
                  <a:pt x="f1991" y="f1992"/>
                </a:cubicBezTo>
                <a:cubicBezTo>
                  <a:pt x="f1993" y="f1994"/>
                  <a:pt x="f1995" y="f1996"/>
                  <a:pt x="f1997" y="f1921"/>
                </a:cubicBezTo>
                <a:lnTo>
                  <a:pt x="f1998" y="f1921"/>
                </a:lnTo>
                <a:cubicBezTo>
                  <a:pt x="f1999" y="f2000"/>
                  <a:pt x="f2001" y="f2002"/>
                  <a:pt x="f2003" y="f2004"/>
                </a:cubicBezTo>
                <a:cubicBezTo>
                  <a:pt x="f2005" y="f2006"/>
                  <a:pt x="f2007" y="f2008"/>
                  <a:pt x="f2009" y="f1915"/>
                </a:cubicBezTo>
                <a:lnTo>
                  <a:pt x="f1986" y="f1915"/>
                </a:lnTo>
                <a:close/>
                <a:moveTo>
                  <a:pt x="f2010" y="f1915"/>
                </a:moveTo>
                <a:cubicBezTo>
                  <a:pt x="f2011" y="f2012"/>
                  <a:pt x="f2013" y="f2014"/>
                  <a:pt x="f2015" y="f2016"/>
                </a:cubicBezTo>
                <a:cubicBezTo>
                  <a:pt x="f2017" y="f2018"/>
                  <a:pt x="f2019" y="f2020"/>
                  <a:pt x="f2021" y="f2022"/>
                </a:cubicBezTo>
                <a:cubicBezTo>
                  <a:pt x="f2023" y="f2024"/>
                  <a:pt x="f2025" y="f2026"/>
                  <a:pt x="f2027" y="f1921"/>
                </a:cubicBezTo>
                <a:lnTo>
                  <a:pt x="f2028" y="f1921"/>
                </a:lnTo>
                <a:cubicBezTo>
                  <a:pt x="f2029" y="f2030"/>
                  <a:pt x="f2031" y="f2032"/>
                  <a:pt x="f2033" y="f2032"/>
                </a:cubicBezTo>
                <a:cubicBezTo>
                  <a:pt x="f2034" y="f2035"/>
                  <a:pt x="f2036" y="f2037"/>
                  <a:pt x="f2038" y="f2039"/>
                </a:cubicBezTo>
                <a:cubicBezTo>
                  <a:pt x="f2040" y="f2041"/>
                  <a:pt x="f2042" y="f2043"/>
                  <a:pt x="f2044" y="f2004"/>
                </a:cubicBezTo>
                <a:cubicBezTo>
                  <a:pt x="f2045" y="f2046"/>
                  <a:pt x="f2047" y="f2048"/>
                  <a:pt x="f2049" y="f1972"/>
                </a:cubicBezTo>
                <a:cubicBezTo>
                  <a:pt x="f2050" y="f2051"/>
                  <a:pt x="f2052" y="f2053"/>
                  <a:pt x="f2054" y="f1921"/>
                </a:cubicBezTo>
                <a:lnTo>
                  <a:pt x="f2055" y="f1921"/>
                </a:lnTo>
                <a:cubicBezTo>
                  <a:pt x="f2056" y="f2057"/>
                  <a:pt x="f2058" y="f2059"/>
                  <a:pt x="f2060" y="f1992"/>
                </a:cubicBezTo>
                <a:cubicBezTo>
                  <a:pt x="f2061" y="f2062"/>
                  <a:pt x="f2063" y="f2064"/>
                  <a:pt x="f2065" y="f1915"/>
                </a:cubicBezTo>
                <a:lnTo>
                  <a:pt x="f2010" y="f1915"/>
                </a:lnTo>
                <a:close/>
                <a:moveTo>
                  <a:pt x="f2066" y="f1915"/>
                </a:moveTo>
                <a:cubicBezTo>
                  <a:pt x="f2067" y="f2068"/>
                  <a:pt x="f2069" y="f2070"/>
                  <a:pt x="f2071" y="f1992"/>
                </a:cubicBezTo>
                <a:cubicBezTo>
                  <a:pt x="f2072" y="f2073"/>
                  <a:pt x="f2074" y="f2075"/>
                  <a:pt x="f2076" y="f1921"/>
                </a:cubicBezTo>
                <a:lnTo>
                  <a:pt x="f2077" y="f1921"/>
                </a:lnTo>
                <a:cubicBezTo>
                  <a:pt x="f2078" y="f2079"/>
                  <a:pt x="f2080" y="f2081"/>
                  <a:pt x="f2082" y="f1915"/>
                </a:cubicBezTo>
                <a:lnTo>
                  <a:pt x="f2066" y="f1915"/>
                </a:lnTo>
                <a:close/>
                <a:moveTo>
                  <a:pt x="f2083" y="f1915"/>
                </a:moveTo>
                <a:cubicBezTo>
                  <a:pt x="f2084" y="f1937"/>
                  <a:pt x="f2085" y="f2086"/>
                  <a:pt x="f2087" y="f1921"/>
                </a:cubicBezTo>
                <a:lnTo>
                  <a:pt x="f2088" y="f1921"/>
                </a:lnTo>
                <a:cubicBezTo>
                  <a:pt x="f2089" y="f2090"/>
                  <a:pt x="f2091" y="f1930"/>
                  <a:pt x="f2092" y="f1915"/>
                </a:cubicBezTo>
                <a:lnTo>
                  <a:pt x="f2083" y="f1915"/>
                </a:lnTo>
                <a:close/>
                <a:moveTo>
                  <a:pt x="f2093" y="f1915"/>
                </a:moveTo>
                <a:cubicBezTo>
                  <a:pt x="f2094" y="f2095"/>
                  <a:pt x="f2096" y="f2079"/>
                  <a:pt x="f2097" y="f1921"/>
                </a:cubicBezTo>
                <a:lnTo>
                  <a:pt x="f2098" y="f1921"/>
                </a:lnTo>
                <a:cubicBezTo>
                  <a:pt x="f2099" y="f2100"/>
                  <a:pt x="f2101" y="f2102"/>
                  <a:pt x="f2103" y="f1915"/>
                </a:cubicBezTo>
                <a:lnTo>
                  <a:pt x="f2093" y="f1915"/>
                </a:lnTo>
                <a:close/>
                <a:moveTo>
                  <a:pt x="f2104" y="f2105"/>
                </a:moveTo>
                <a:cubicBezTo>
                  <a:pt x="f2106" y="f2107"/>
                  <a:pt x="f2108" y="f2109"/>
                  <a:pt x="f2110" y="f2111"/>
                </a:cubicBezTo>
                <a:lnTo>
                  <a:pt x="f2112" y="f2111"/>
                </a:lnTo>
                <a:cubicBezTo>
                  <a:pt x="f2113" y="f2114"/>
                  <a:pt x="f2115" y="f2116"/>
                  <a:pt x="f2117" y="f2105"/>
                </a:cubicBezTo>
                <a:lnTo>
                  <a:pt x="f2104" y="f2105"/>
                </a:lnTo>
                <a:close/>
                <a:moveTo>
                  <a:pt x="f2118" y="f2105"/>
                </a:moveTo>
                <a:cubicBezTo>
                  <a:pt x="f2119" y="f2120"/>
                  <a:pt x="f2121" y="f2122"/>
                  <a:pt x="f2123" y="f2111"/>
                </a:cubicBezTo>
                <a:lnTo>
                  <a:pt x="f2124" y="f2111"/>
                </a:lnTo>
                <a:cubicBezTo>
                  <a:pt x="f2125" y="f2126"/>
                  <a:pt x="f2127" y="f2128"/>
                  <a:pt x="f2129" y="f2105"/>
                </a:cubicBezTo>
                <a:lnTo>
                  <a:pt x="f2118" y="f2105"/>
                </a:lnTo>
                <a:close/>
                <a:moveTo>
                  <a:pt x="f2130" y="f2105"/>
                </a:moveTo>
                <a:cubicBezTo>
                  <a:pt x="f2131" y="f2132"/>
                  <a:pt x="f2133" y="f2134"/>
                  <a:pt x="f2135" y="f2111"/>
                </a:cubicBezTo>
                <a:lnTo>
                  <a:pt x="f2136" y="f2111"/>
                </a:lnTo>
                <a:cubicBezTo>
                  <a:pt x="f2137" y="f2138"/>
                  <a:pt x="f2139" y="f2140"/>
                  <a:pt x="f2141" y="f2105"/>
                </a:cubicBezTo>
                <a:lnTo>
                  <a:pt x="f2130" y="f2105"/>
                </a:lnTo>
                <a:close/>
                <a:moveTo>
                  <a:pt x="f1945" y="f2105"/>
                </a:moveTo>
                <a:cubicBezTo>
                  <a:pt x="f2142" y="f2143"/>
                  <a:pt x="f2144" y="f2145"/>
                  <a:pt x="f2146" y="f2111"/>
                </a:cubicBezTo>
                <a:lnTo>
                  <a:pt x="f2147" y="f2111"/>
                </a:lnTo>
                <a:cubicBezTo>
                  <a:pt x="f2148" y="f2149"/>
                  <a:pt x="f2150" y="f2151"/>
                  <a:pt x="f2152" y="f2153"/>
                </a:cubicBezTo>
                <a:cubicBezTo>
                  <a:pt x="f2154" y="f2155"/>
                  <a:pt x="f2156" y="f2157"/>
                  <a:pt x="f2158" y="f2105"/>
                </a:cubicBezTo>
                <a:lnTo>
                  <a:pt x="f1945" y="f2105"/>
                </a:lnTo>
                <a:close/>
                <a:moveTo>
                  <a:pt x="f2159" y="f2105"/>
                </a:moveTo>
                <a:cubicBezTo>
                  <a:pt x="f2160" y="f2161"/>
                  <a:pt x="f2162" y="f2163"/>
                  <a:pt x="f2164" y="f2111"/>
                </a:cubicBezTo>
                <a:lnTo>
                  <a:pt x="f2165" y="f2111"/>
                </a:lnTo>
                <a:cubicBezTo>
                  <a:pt x="f2166" y="f2167"/>
                  <a:pt x="f2168" y="f2161"/>
                  <a:pt x="f2169" y="f2105"/>
                </a:cubicBezTo>
                <a:lnTo>
                  <a:pt x="f2159" y="f2105"/>
                </a:lnTo>
                <a:close/>
                <a:moveTo>
                  <a:pt x="f2170" y="f2105"/>
                </a:moveTo>
                <a:cubicBezTo>
                  <a:pt x="f2171" y="f2172"/>
                  <a:pt x="f2173" y="f2174"/>
                  <a:pt x="f2175" y="f2111"/>
                </a:cubicBezTo>
                <a:lnTo>
                  <a:pt x="f2176" y="f2111"/>
                </a:lnTo>
                <a:cubicBezTo>
                  <a:pt x="f2177" y="f2178"/>
                  <a:pt x="f2179" y="f2180"/>
                  <a:pt x="f116" y="f2181"/>
                </a:cubicBezTo>
                <a:lnTo>
                  <a:pt x="f116" y="f2111"/>
                </a:lnTo>
                <a:lnTo>
                  <a:pt x="f2182" y="f2111"/>
                </a:lnTo>
                <a:cubicBezTo>
                  <a:pt x="f2183" y="f2184"/>
                  <a:pt x="f2185" y="f2186"/>
                  <a:pt x="f2185" y="f2187"/>
                </a:cubicBezTo>
                <a:cubicBezTo>
                  <a:pt x="f2188" y="f2187"/>
                  <a:pt x="f2189" y="f2190"/>
                  <a:pt x="f2191" y="f2192"/>
                </a:cubicBezTo>
                <a:cubicBezTo>
                  <a:pt x="f2193" y="f2194"/>
                  <a:pt x="f2195" y="f2196"/>
                  <a:pt x="f2197" y="f2105"/>
                </a:cubicBezTo>
                <a:lnTo>
                  <a:pt x="f2170" y="f2105"/>
                </a:lnTo>
                <a:close/>
                <a:moveTo>
                  <a:pt x="f2198" y="f2105"/>
                </a:moveTo>
                <a:cubicBezTo>
                  <a:pt x="f2199" y="f2200"/>
                  <a:pt x="f2201" y="f2202"/>
                  <a:pt x="f2203" y="f2111"/>
                </a:cubicBezTo>
                <a:lnTo>
                  <a:pt x="f2204" y="f2111"/>
                </a:lnTo>
                <a:cubicBezTo>
                  <a:pt x="f2205" y="f2206"/>
                  <a:pt x="f2207" y="f2208"/>
                  <a:pt x="f2209" y="f2210"/>
                </a:cubicBezTo>
                <a:cubicBezTo>
                  <a:pt x="f2211" y="f2212"/>
                  <a:pt x="f2213" y="f2214"/>
                  <a:pt x="f2215" y="f2111"/>
                </a:cubicBezTo>
                <a:lnTo>
                  <a:pt x="f2216" y="f2111"/>
                </a:lnTo>
                <a:cubicBezTo>
                  <a:pt x="f2217" y="f2218"/>
                  <a:pt x="f2219" y="f2220"/>
                  <a:pt x="f2221" y="f2105"/>
                </a:cubicBezTo>
                <a:lnTo>
                  <a:pt x="f2198" y="f2105"/>
                </a:lnTo>
                <a:close/>
                <a:moveTo>
                  <a:pt x="f2222" y="f2105"/>
                </a:moveTo>
                <a:cubicBezTo>
                  <a:pt x="f2223" y="f2224"/>
                  <a:pt x="f2225" y="f2226"/>
                  <a:pt x="f2227" y="f2111"/>
                </a:cubicBezTo>
                <a:lnTo>
                  <a:pt x="f2228" y="f2111"/>
                </a:lnTo>
                <a:cubicBezTo>
                  <a:pt x="f2229" y="f2230"/>
                  <a:pt x="f2231" y="f2224"/>
                  <a:pt x="f2232" y="f2105"/>
                </a:cubicBezTo>
                <a:lnTo>
                  <a:pt x="f2222" y="f2105"/>
                </a:lnTo>
                <a:close/>
                <a:moveTo>
                  <a:pt x="f2233" y="f2105"/>
                </a:moveTo>
                <a:cubicBezTo>
                  <a:pt x="f2234" y="f2235"/>
                  <a:pt x="f2236" y="f2114"/>
                  <a:pt x="f2237" y="f2111"/>
                </a:cubicBezTo>
                <a:lnTo>
                  <a:pt x="f2238" y="f2111"/>
                </a:lnTo>
                <a:cubicBezTo>
                  <a:pt x="f2239" y="f2134"/>
                  <a:pt x="f2240" y="f2241"/>
                  <a:pt x="f2242" y="f2105"/>
                </a:cubicBezTo>
                <a:lnTo>
                  <a:pt x="f2233" y="f2105"/>
                </a:lnTo>
                <a:close/>
                <a:moveTo>
                  <a:pt x="f2243" y="f2244"/>
                </a:moveTo>
                <a:cubicBezTo>
                  <a:pt x="f2245" y="f2246"/>
                  <a:pt x="f2247" y="f2248"/>
                  <a:pt x="f2249" y="f2250"/>
                </a:cubicBezTo>
                <a:lnTo>
                  <a:pt x="f2251" y="f2250"/>
                </a:lnTo>
                <a:cubicBezTo>
                  <a:pt x="f2252" y="f2253"/>
                  <a:pt x="f2254" y="f2255"/>
                  <a:pt x="f2256" y="f2244"/>
                </a:cubicBezTo>
                <a:lnTo>
                  <a:pt x="f2243" y="f2244"/>
                </a:lnTo>
                <a:close/>
                <a:moveTo>
                  <a:pt x="f2257" y="f2244"/>
                </a:moveTo>
                <a:cubicBezTo>
                  <a:pt x="f2258" y="f2259"/>
                  <a:pt x="f2260" y="f2261"/>
                  <a:pt x="f2262" y="f2250"/>
                </a:cubicBezTo>
                <a:lnTo>
                  <a:pt x="f2263" y="f2250"/>
                </a:lnTo>
                <a:cubicBezTo>
                  <a:pt x="f2264" y="f2265"/>
                  <a:pt x="f2266" y="f2259"/>
                  <a:pt x="f2267" y="f2244"/>
                </a:cubicBezTo>
                <a:lnTo>
                  <a:pt x="f2257" y="f2244"/>
                </a:lnTo>
                <a:close/>
                <a:moveTo>
                  <a:pt x="f2268" y="f2244"/>
                </a:moveTo>
                <a:cubicBezTo>
                  <a:pt x="f2269" y="f2270"/>
                  <a:pt x="f2271" y="f2272"/>
                  <a:pt x="f2273" y="f2250"/>
                </a:cubicBezTo>
                <a:lnTo>
                  <a:pt x="f2274" y="f2250"/>
                </a:lnTo>
                <a:cubicBezTo>
                  <a:pt x="f2275" y="f2248"/>
                  <a:pt x="f2276" y="f2277"/>
                  <a:pt x="f2278" y="f2244"/>
                </a:cubicBezTo>
                <a:lnTo>
                  <a:pt x="f2268" y="f2244"/>
                </a:lnTo>
                <a:close/>
                <a:moveTo>
                  <a:pt x="f2279" y="f2244"/>
                </a:moveTo>
                <a:cubicBezTo>
                  <a:pt x="f2280" y="f2281"/>
                  <a:pt x="f2282" y="f2283"/>
                  <a:pt x="f2284" y="f2250"/>
                </a:cubicBezTo>
                <a:lnTo>
                  <a:pt x="f2285" y="f2250"/>
                </a:lnTo>
                <a:cubicBezTo>
                  <a:pt x="f2286" y="f2287"/>
                  <a:pt x="f2288" y="f2289"/>
                  <a:pt x="f2290" y="f2248"/>
                </a:cubicBezTo>
                <a:cubicBezTo>
                  <a:pt x="f2291" y="f2292"/>
                  <a:pt x="f2293" y="f2294"/>
                  <a:pt x="f2295" y="f2296"/>
                </a:cubicBezTo>
                <a:cubicBezTo>
                  <a:pt x="f2297" y="f2298"/>
                  <a:pt x="f2299" y="f2300"/>
                  <a:pt x="f2301" y="f2244"/>
                </a:cubicBezTo>
                <a:lnTo>
                  <a:pt x="f2279" y="f2244"/>
                </a:lnTo>
                <a:close/>
                <a:moveTo>
                  <a:pt x="f2302" y="f2244"/>
                </a:moveTo>
                <a:cubicBezTo>
                  <a:pt x="f2303" y="f2304"/>
                  <a:pt x="f2305" y="f2306"/>
                  <a:pt x="f2307" y="f2250"/>
                </a:cubicBezTo>
                <a:lnTo>
                  <a:pt x="f2308" y="f2250"/>
                </a:lnTo>
                <a:cubicBezTo>
                  <a:pt x="f2309" y="f2310"/>
                  <a:pt x="f2311" y="f2259"/>
                  <a:pt x="f2312" y="f2244"/>
                </a:cubicBezTo>
                <a:lnTo>
                  <a:pt x="f2302" y="f2244"/>
                </a:lnTo>
                <a:close/>
                <a:moveTo>
                  <a:pt x="f2313" y="f2244"/>
                </a:moveTo>
                <a:cubicBezTo>
                  <a:pt x="f2314" y="f2315"/>
                  <a:pt x="f2316" y="f2317"/>
                  <a:pt x="f2318" y="f2319"/>
                </a:cubicBezTo>
                <a:cubicBezTo>
                  <a:pt x="f2320" y="f2321"/>
                  <a:pt x="f2322" y="f2323"/>
                  <a:pt x="f2324" y="f2250"/>
                </a:cubicBezTo>
                <a:lnTo>
                  <a:pt x="f2325" y="f2250"/>
                </a:lnTo>
                <a:lnTo>
                  <a:pt x="f2326" y="f2327"/>
                </a:lnTo>
                <a:cubicBezTo>
                  <a:pt x="f2328" y="f2329"/>
                  <a:pt x="f2330" y="f2331"/>
                  <a:pt x="f2332" y="f2333"/>
                </a:cubicBezTo>
                <a:cubicBezTo>
                  <a:pt x="f2334" y="f2335"/>
                  <a:pt x="f2336" y="f2337"/>
                  <a:pt x="f2338" y="f2244"/>
                </a:cubicBezTo>
                <a:lnTo>
                  <a:pt x="f2313" y="f2244"/>
                </a:lnTo>
                <a:close/>
                <a:moveTo>
                  <a:pt x="f116" y="f2244"/>
                </a:moveTo>
                <a:lnTo>
                  <a:pt x="f116" y="f2250"/>
                </a:lnTo>
                <a:lnTo>
                  <a:pt x="f2339" y="f2250"/>
                </a:lnTo>
                <a:cubicBezTo>
                  <a:pt x="f2340" y="f2341"/>
                  <a:pt x="f2342" y="f2343"/>
                  <a:pt x="f2344" y="f2244"/>
                </a:cubicBezTo>
                <a:lnTo>
                  <a:pt x="f116" y="f2244"/>
                </a:lnTo>
                <a:close/>
                <a:moveTo>
                  <a:pt x="f2345" y="f2244"/>
                </a:moveTo>
                <a:cubicBezTo>
                  <a:pt x="f2346" y="f2347"/>
                  <a:pt x="f2348" y="f2349"/>
                  <a:pt x="f2350" y="f2333"/>
                </a:cubicBezTo>
                <a:lnTo>
                  <a:pt x="f2351" y="f2333"/>
                </a:lnTo>
                <a:cubicBezTo>
                  <a:pt x="f2352" y="f2353"/>
                  <a:pt x="f2354" y="f2355"/>
                  <a:pt x="f2356" y="f2357"/>
                </a:cubicBezTo>
                <a:lnTo>
                  <a:pt x="f2358" y="f2357"/>
                </a:lnTo>
                <a:lnTo>
                  <a:pt x="f2359" y="f2357"/>
                </a:lnTo>
                <a:cubicBezTo>
                  <a:pt x="f2360" y="f2361"/>
                  <a:pt x="f2362" y="f2363"/>
                  <a:pt x="f397" y="f2364"/>
                </a:cubicBezTo>
                <a:cubicBezTo>
                  <a:pt x="f2365" y="f2366"/>
                  <a:pt x="f2367" y="f2368"/>
                  <a:pt x="f2369" y="f2250"/>
                </a:cubicBezTo>
                <a:lnTo>
                  <a:pt x="f2370" y="f2250"/>
                </a:lnTo>
                <a:cubicBezTo>
                  <a:pt x="f2371" y="f2372"/>
                  <a:pt x="f2373" y="f2374"/>
                  <a:pt x="f2375" y="f2327"/>
                </a:cubicBezTo>
                <a:lnTo>
                  <a:pt x="f2376" y="f2327"/>
                </a:lnTo>
                <a:cubicBezTo>
                  <a:pt x="f2376" y="f2327"/>
                  <a:pt x="f2377" y="f2366"/>
                  <a:pt x="f2378" y="f2327"/>
                </a:cubicBezTo>
                <a:cubicBezTo>
                  <a:pt x="f2379" y="f2380"/>
                  <a:pt x="f2381" y="f2382"/>
                  <a:pt x="f2383" y="f2250"/>
                </a:cubicBezTo>
                <a:lnTo>
                  <a:pt x="f2384" y="f2250"/>
                </a:lnTo>
                <a:cubicBezTo>
                  <a:pt x="f2385" y="f2386"/>
                  <a:pt x="f2387" y="f2388"/>
                  <a:pt x="f2389" y="f2390"/>
                </a:cubicBezTo>
                <a:cubicBezTo>
                  <a:pt x="f2391" y="f2392"/>
                  <a:pt x="f2393" y="f2394"/>
                  <a:pt x="f2395" y="f2244"/>
                </a:cubicBezTo>
                <a:lnTo>
                  <a:pt x="f2345" y="f2244"/>
                </a:lnTo>
                <a:close/>
                <a:moveTo>
                  <a:pt x="f2396" y="f2244"/>
                </a:moveTo>
                <a:cubicBezTo>
                  <a:pt x="f2397" y="f2398"/>
                  <a:pt x="f2399" y="f2400"/>
                  <a:pt x="f2401" y="f2296"/>
                </a:cubicBezTo>
                <a:cubicBezTo>
                  <a:pt x="f2402" y="f2403"/>
                  <a:pt x="f2404" y="f2405"/>
                  <a:pt x="f2406" y="f2250"/>
                </a:cubicBezTo>
                <a:lnTo>
                  <a:pt x="f2407" y="f2250"/>
                </a:lnTo>
                <a:cubicBezTo>
                  <a:pt x="f2408" y="f2409"/>
                  <a:pt x="f2410" y="f2411"/>
                  <a:pt x="f2412" y="f2244"/>
                </a:cubicBezTo>
                <a:lnTo>
                  <a:pt x="f2396" y="f2244"/>
                </a:lnTo>
                <a:close/>
                <a:moveTo>
                  <a:pt x="f2413" y="f2244"/>
                </a:moveTo>
                <a:cubicBezTo>
                  <a:pt x="f2414" y="f2415"/>
                  <a:pt x="f2416" y="f2272"/>
                  <a:pt x="f2417" y="f2250"/>
                </a:cubicBezTo>
                <a:lnTo>
                  <a:pt x="f2418" y="f2250"/>
                </a:lnTo>
                <a:cubicBezTo>
                  <a:pt x="f2419" y="f2272"/>
                  <a:pt x="f2420" y="f2421"/>
                  <a:pt x="f2422" y="f2244"/>
                </a:cubicBezTo>
                <a:lnTo>
                  <a:pt x="f2413" y="f2244"/>
                </a:lnTo>
                <a:close/>
                <a:moveTo>
                  <a:pt x="f2423" y="f2244"/>
                </a:moveTo>
                <a:cubicBezTo>
                  <a:pt x="f2424" y="f2425"/>
                  <a:pt x="f2426" y="f2261"/>
                  <a:pt x="f2427" y="f2250"/>
                </a:cubicBezTo>
                <a:lnTo>
                  <a:pt x="f2428" y="f2250"/>
                </a:lnTo>
                <a:cubicBezTo>
                  <a:pt x="f2429" y="f2430"/>
                  <a:pt x="f2431" y="f2425"/>
                  <a:pt x="f2432" y="f2244"/>
                </a:cubicBezTo>
                <a:lnTo>
                  <a:pt x="f2423" y="f2244"/>
                </a:lnTo>
                <a:close/>
                <a:moveTo>
                  <a:pt x="f2433" y="f2244"/>
                </a:moveTo>
                <a:cubicBezTo>
                  <a:pt x="f2434" y="f2255"/>
                  <a:pt x="f2435" y="f2253"/>
                  <a:pt x="f2436" y="f2250"/>
                </a:cubicBezTo>
                <a:lnTo>
                  <a:pt x="f2437" y="f2250"/>
                </a:lnTo>
                <a:cubicBezTo>
                  <a:pt x="f2438" y="f2439"/>
                  <a:pt x="f2440" y="f2441"/>
                  <a:pt x="f2442" y="f2244"/>
                </a:cubicBezTo>
                <a:lnTo>
                  <a:pt x="f2433" y="f2244"/>
                </a:lnTo>
                <a:close/>
                <a:moveTo>
                  <a:pt x="f2443" y="f2444"/>
                </a:moveTo>
                <a:cubicBezTo>
                  <a:pt x="f2445" y="f2446"/>
                  <a:pt x="f2447" y="f2448"/>
                  <a:pt x="f2449" y="f2450"/>
                </a:cubicBezTo>
                <a:lnTo>
                  <a:pt x="f2451" y="f2450"/>
                </a:lnTo>
                <a:cubicBezTo>
                  <a:pt x="f2452" y="f2453"/>
                  <a:pt x="f2454" y="f2455"/>
                  <a:pt x="f2456" y="f2444"/>
                </a:cubicBezTo>
                <a:lnTo>
                  <a:pt x="f2443" y="f2444"/>
                </a:lnTo>
                <a:close/>
                <a:moveTo>
                  <a:pt x="f2457" y="f2444"/>
                </a:moveTo>
                <a:cubicBezTo>
                  <a:pt x="f2458" y="f2459"/>
                  <a:pt x="f2460" y="f2461"/>
                  <a:pt x="f2462" y="f2450"/>
                </a:cubicBezTo>
                <a:lnTo>
                  <a:pt x="f2463" y="f2450"/>
                </a:lnTo>
                <a:cubicBezTo>
                  <a:pt x="f2464" y="f2448"/>
                  <a:pt x="f2465" y="f2466"/>
                  <a:pt x="f2467" y="f2444"/>
                </a:cubicBezTo>
                <a:lnTo>
                  <a:pt x="f2457" y="f2444"/>
                </a:lnTo>
                <a:close/>
                <a:moveTo>
                  <a:pt x="f2468" y="f2444"/>
                </a:moveTo>
                <a:cubicBezTo>
                  <a:pt x="f2469" y="f2459"/>
                  <a:pt x="f2470" y="f2461"/>
                  <a:pt x="f2471" y="f2450"/>
                </a:cubicBezTo>
                <a:lnTo>
                  <a:pt x="f2472" y="f2450"/>
                </a:lnTo>
                <a:cubicBezTo>
                  <a:pt x="f2473" y="f2474"/>
                  <a:pt x="f2475" y="f2476"/>
                  <a:pt x="f2477" y="f2444"/>
                </a:cubicBezTo>
                <a:lnTo>
                  <a:pt x="f2468" y="f2444"/>
                </a:lnTo>
                <a:close/>
                <a:moveTo>
                  <a:pt x="f2478" y="f2444"/>
                </a:moveTo>
                <a:cubicBezTo>
                  <a:pt x="f2479" y="f2480"/>
                  <a:pt x="f2481" y="f2482"/>
                  <a:pt x="f2483" y="f2484"/>
                </a:cubicBezTo>
                <a:cubicBezTo>
                  <a:pt x="f2483" y="f2485"/>
                  <a:pt x="f2486" y="f2487"/>
                  <a:pt x="f2488" y="f2450"/>
                </a:cubicBezTo>
                <a:lnTo>
                  <a:pt x="f2489" y="f2450"/>
                </a:lnTo>
                <a:cubicBezTo>
                  <a:pt x="f2490" y="f2491"/>
                  <a:pt x="f2492" y="f2493"/>
                  <a:pt x="f2494" y="f2495"/>
                </a:cubicBezTo>
                <a:cubicBezTo>
                  <a:pt x="f2496" y="f2497"/>
                  <a:pt x="f2498" y="f2499"/>
                  <a:pt x="f2500" y="f2501"/>
                </a:cubicBezTo>
                <a:cubicBezTo>
                  <a:pt x="f2502" y="f2503"/>
                  <a:pt x="f2504" y="f2505"/>
                  <a:pt x="f2506" y="f2444"/>
                </a:cubicBezTo>
                <a:lnTo>
                  <a:pt x="f2478" y="f2444"/>
                </a:lnTo>
                <a:close/>
                <a:moveTo>
                  <a:pt x="f2507" y="f2444"/>
                </a:moveTo>
                <a:cubicBezTo>
                  <a:pt x="f2508" y="f2509"/>
                  <a:pt x="f2510" y="f2511"/>
                  <a:pt x="f2512" y="f2450"/>
                </a:cubicBezTo>
                <a:lnTo>
                  <a:pt x="f2513" y="f2450"/>
                </a:lnTo>
                <a:cubicBezTo>
                  <a:pt x="f2514" y="f2515"/>
                  <a:pt x="f2516" y="f2517"/>
                  <a:pt x="f2518" y="f2444"/>
                </a:cubicBezTo>
                <a:lnTo>
                  <a:pt x="f2507" y="f2444"/>
                </a:lnTo>
                <a:close/>
                <a:moveTo>
                  <a:pt x="f2519" y="f2444"/>
                </a:moveTo>
                <a:cubicBezTo>
                  <a:pt x="f2520" y="f2521"/>
                  <a:pt x="f2522" y="f2523"/>
                  <a:pt x="f2524" y="f2501"/>
                </a:cubicBezTo>
                <a:cubicBezTo>
                  <a:pt x="f2525" y="f2526"/>
                  <a:pt x="f2527" y="f2528"/>
                  <a:pt x="f2529" y="f2450"/>
                </a:cubicBezTo>
                <a:lnTo>
                  <a:pt x="f2530" y="f2450"/>
                </a:lnTo>
                <a:cubicBezTo>
                  <a:pt x="f2531" y="f2532"/>
                  <a:pt x="f2533" y="f2534"/>
                  <a:pt x="f2535" y="f2536"/>
                </a:cubicBezTo>
                <a:cubicBezTo>
                  <a:pt x="f2537" y="f2538"/>
                  <a:pt x="f2539" y="f2540"/>
                  <a:pt x="f2541" y="f2444"/>
                </a:cubicBezTo>
                <a:lnTo>
                  <a:pt x="f116" y="f2444"/>
                </a:lnTo>
                <a:lnTo>
                  <a:pt x="f116" y="f2542"/>
                </a:lnTo>
                <a:cubicBezTo>
                  <a:pt x="f2543" y="f2544"/>
                  <a:pt x="f2545" y="f2546"/>
                  <a:pt x="f2547" y="f2548"/>
                </a:cubicBezTo>
                <a:cubicBezTo>
                  <a:pt x="f2549" y="f2546"/>
                  <a:pt x="f2550" y="f2551"/>
                  <a:pt x="f2552" y="f2553"/>
                </a:cubicBezTo>
                <a:lnTo>
                  <a:pt x="f2554" y="f2555"/>
                </a:lnTo>
                <a:cubicBezTo>
                  <a:pt x="f2554" y="f2555"/>
                  <a:pt x="f2556" y="f2557"/>
                  <a:pt x="f2556" y="f2558"/>
                </a:cubicBezTo>
                <a:lnTo>
                  <a:pt x="f2556" y="f2444"/>
                </a:lnTo>
                <a:lnTo>
                  <a:pt x="f2519" y="f2444"/>
                </a:lnTo>
                <a:close/>
                <a:moveTo>
                  <a:pt x="f2559" y="f2444"/>
                </a:moveTo>
                <a:cubicBezTo>
                  <a:pt x="f2560" y="f2561"/>
                  <a:pt x="f2562" y="f2563"/>
                  <a:pt x="f2564" y="f2450"/>
                </a:cubicBezTo>
                <a:lnTo>
                  <a:pt x="f2055" y="f2450"/>
                </a:lnTo>
                <a:cubicBezTo>
                  <a:pt x="f2565" y="f2566"/>
                  <a:pt x="f2567" y="f2568"/>
                  <a:pt x="f2569" y="f2444"/>
                </a:cubicBezTo>
                <a:lnTo>
                  <a:pt x="f2570" y="f2444"/>
                </a:lnTo>
                <a:cubicBezTo>
                  <a:pt x="f2571" y="f2572"/>
                  <a:pt x="f2573" y="f2574"/>
                  <a:pt x="f2575" y="f2576"/>
                </a:cubicBezTo>
                <a:cubicBezTo>
                  <a:pt x="f2577" y="f2578"/>
                  <a:pt x="f2579" y="f2580"/>
                  <a:pt x="f2581" y="f2582"/>
                </a:cubicBezTo>
                <a:cubicBezTo>
                  <a:pt x="f2583" y="f2584"/>
                  <a:pt x="f2585" y="f2586"/>
                  <a:pt x="f2587" y="f2444"/>
                </a:cubicBezTo>
                <a:lnTo>
                  <a:pt x="f2559" y="f2444"/>
                </a:lnTo>
                <a:close/>
                <a:moveTo>
                  <a:pt x="f2588" y="f2444"/>
                </a:moveTo>
                <a:lnTo>
                  <a:pt x="f2588" y="f2501"/>
                </a:lnTo>
                <a:cubicBezTo>
                  <a:pt x="f2589" y="f2590"/>
                  <a:pt x="f2591" y="f2592"/>
                  <a:pt x="f2593" y="f2450"/>
                </a:cubicBezTo>
                <a:lnTo>
                  <a:pt x="f2594" y="f2450"/>
                </a:lnTo>
                <a:cubicBezTo>
                  <a:pt x="f2595" y="f2596"/>
                  <a:pt x="f2597" y="f2598"/>
                  <a:pt x="f2599" y="f2444"/>
                </a:cubicBezTo>
                <a:lnTo>
                  <a:pt x="f2588" y="f2444"/>
                </a:lnTo>
                <a:close/>
                <a:moveTo>
                  <a:pt x="f2600" y="f2444"/>
                </a:moveTo>
                <a:cubicBezTo>
                  <a:pt x="f2601" y="f2602"/>
                  <a:pt x="f2603" y="f2604"/>
                  <a:pt x="f2605" y="f2450"/>
                </a:cubicBezTo>
                <a:lnTo>
                  <a:pt x="f2606" y="f2450"/>
                </a:lnTo>
                <a:cubicBezTo>
                  <a:pt x="f2607" y="f2608"/>
                  <a:pt x="f2609" y="f2610"/>
                  <a:pt x="f2611" y="f2444"/>
                </a:cubicBezTo>
                <a:lnTo>
                  <a:pt x="f2600" y="f2444"/>
                </a:lnTo>
                <a:close/>
                <a:moveTo>
                  <a:pt x="f2612" y="f2444"/>
                </a:moveTo>
                <a:cubicBezTo>
                  <a:pt x="f2613" y="f2614"/>
                  <a:pt x="f2615" y="f2616"/>
                  <a:pt x="f2617" y="f2450"/>
                </a:cubicBezTo>
                <a:lnTo>
                  <a:pt x="f2618" y="f2450"/>
                </a:lnTo>
                <a:cubicBezTo>
                  <a:pt x="f2619" y="f2620"/>
                  <a:pt x="f2621" y="f2614"/>
                  <a:pt x="f2622" y="f2444"/>
                </a:cubicBezTo>
                <a:lnTo>
                  <a:pt x="f2612" y="f2444"/>
                </a:lnTo>
                <a:close/>
                <a:moveTo>
                  <a:pt x="f2623" y="f2444"/>
                </a:moveTo>
                <a:cubicBezTo>
                  <a:pt x="f2624" y="f2625"/>
                  <a:pt x="f2626" y="f2627"/>
                  <a:pt x="f2628" y="f2450"/>
                </a:cubicBezTo>
                <a:lnTo>
                  <a:pt x="f2629" y="f2450"/>
                </a:lnTo>
                <a:cubicBezTo>
                  <a:pt x="f2630" y="f2631"/>
                  <a:pt x="f2632" y="f2633"/>
                  <a:pt x="f2634" y="f2444"/>
                </a:cubicBezTo>
                <a:lnTo>
                  <a:pt x="f2623" y="f2444"/>
                </a:lnTo>
                <a:close/>
                <a:moveTo>
                  <a:pt x="f2635" y="f2636"/>
                </a:moveTo>
                <a:cubicBezTo>
                  <a:pt x="f2637" y="f2638"/>
                  <a:pt x="f2639" y="f2640"/>
                  <a:pt x="f2641" y="f2642"/>
                </a:cubicBezTo>
                <a:lnTo>
                  <a:pt x="f2643" y="f2642"/>
                </a:lnTo>
                <a:cubicBezTo>
                  <a:pt x="f2644" y="f2645"/>
                  <a:pt x="f2646" y="f2647"/>
                  <a:pt x="f2648" y="f2636"/>
                </a:cubicBezTo>
                <a:lnTo>
                  <a:pt x="f2635" y="f2636"/>
                </a:lnTo>
                <a:close/>
                <a:moveTo>
                  <a:pt x="f2649" y="f2636"/>
                </a:moveTo>
                <a:cubicBezTo>
                  <a:pt x="f2650" y="f2651"/>
                  <a:pt x="f2652" y="f2653"/>
                  <a:pt x="f2654" y="f2642"/>
                </a:cubicBezTo>
                <a:lnTo>
                  <a:pt x="f2655" y="f2642"/>
                </a:lnTo>
                <a:cubicBezTo>
                  <a:pt x="f2656" y="f2657"/>
                  <a:pt x="f979" y="f2658"/>
                  <a:pt x="f2659" y="f2636"/>
                </a:cubicBezTo>
                <a:lnTo>
                  <a:pt x="f2649" y="f2636"/>
                </a:lnTo>
                <a:close/>
                <a:moveTo>
                  <a:pt x="f2660" y="f2636"/>
                </a:moveTo>
                <a:cubicBezTo>
                  <a:pt x="f2661" y="f2662"/>
                  <a:pt x="f2663" y="f2657"/>
                  <a:pt x="f2664" y="f2642"/>
                </a:cubicBezTo>
                <a:lnTo>
                  <a:pt x="f2665" y="f2642"/>
                </a:lnTo>
                <a:cubicBezTo>
                  <a:pt x="f2666" y="f2667"/>
                  <a:pt x="f2668" y="f2669"/>
                  <a:pt x="f2670" y="f2636"/>
                </a:cubicBezTo>
                <a:lnTo>
                  <a:pt x="f2660" y="f2636"/>
                </a:lnTo>
                <a:close/>
                <a:moveTo>
                  <a:pt x="f2671" y="f2636"/>
                </a:moveTo>
                <a:cubicBezTo>
                  <a:pt x="f2672" y="f2673"/>
                  <a:pt x="f2674" y="f2675"/>
                  <a:pt x="f2671" y="f2642"/>
                </a:cubicBezTo>
                <a:lnTo>
                  <a:pt x="f2676" y="f2642"/>
                </a:lnTo>
                <a:cubicBezTo>
                  <a:pt x="f2677" y="f2678"/>
                  <a:pt x="f2679" y="f2680"/>
                  <a:pt x="f2681" y="f2682"/>
                </a:cubicBezTo>
                <a:cubicBezTo>
                  <a:pt x="f2683" y="f2684"/>
                  <a:pt x="f2685" y="f2686"/>
                  <a:pt x="f2687" y="f2636"/>
                </a:cubicBezTo>
                <a:lnTo>
                  <a:pt x="f2671" y="f2636"/>
                </a:lnTo>
                <a:close/>
                <a:moveTo>
                  <a:pt x="f2688" y="f2636"/>
                </a:moveTo>
                <a:cubicBezTo>
                  <a:pt x="f2689" y="f2690"/>
                  <a:pt x="f2691" y="f2692"/>
                  <a:pt x="f2693" y="f2642"/>
                </a:cubicBezTo>
                <a:lnTo>
                  <a:pt x="f2694" y="f2642"/>
                </a:lnTo>
                <a:cubicBezTo>
                  <a:pt x="f2695" y="f2696"/>
                  <a:pt x="f2697" y="f2698"/>
                  <a:pt x="f2699" y="f2636"/>
                </a:cubicBezTo>
                <a:lnTo>
                  <a:pt x="f2688" y="f2636"/>
                </a:lnTo>
                <a:close/>
                <a:moveTo>
                  <a:pt x="f2700" y="f2636"/>
                </a:moveTo>
                <a:cubicBezTo>
                  <a:pt x="f2701" y="f2702"/>
                  <a:pt x="f2703" y="f2704"/>
                  <a:pt x="f2705" y="f2706"/>
                </a:cubicBezTo>
                <a:cubicBezTo>
                  <a:pt x="f2707" y="f2708"/>
                  <a:pt x="f2709" y="f2710"/>
                  <a:pt x="f2711" y="f2712"/>
                </a:cubicBezTo>
                <a:cubicBezTo>
                  <a:pt x="f2713" y="f2714"/>
                  <a:pt x="f2715" y="f2712"/>
                  <a:pt x="f2716" y="f2712"/>
                </a:cubicBezTo>
                <a:cubicBezTo>
                  <a:pt x="f2717" y="f2712"/>
                  <a:pt x="f2718" y="f2719"/>
                  <a:pt x="f2720" y="f2712"/>
                </a:cubicBezTo>
                <a:cubicBezTo>
                  <a:pt x="f2721" y="f2722"/>
                  <a:pt x="f2723" y="f2724"/>
                  <a:pt x="f2725" y="f2642"/>
                </a:cubicBezTo>
                <a:lnTo>
                  <a:pt x="f2726" y="f2642"/>
                </a:lnTo>
                <a:cubicBezTo>
                  <a:pt x="f2727" y="f2728"/>
                  <a:pt x="f2729" y="f2730"/>
                  <a:pt x="f2731" y="f2732"/>
                </a:cubicBezTo>
                <a:cubicBezTo>
                  <a:pt x="f2733" y="f2734"/>
                  <a:pt x="f2731" y="f2735"/>
                  <a:pt x="f2731" y="f2736"/>
                </a:cubicBezTo>
                <a:cubicBezTo>
                  <a:pt x="f2737" y="f2738"/>
                  <a:pt x="f2739" y="f2740"/>
                  <a:pt x="f2741" y="f2732"/>
                </a:cubicBezTo>
                <a:cubicBezTo>
                  <a:pt x="f2742" y="f2743"/>
                  <a:pt x="f2744" y="f2745"/>
                  <a:pt x="f2746" y="f2745"/>
                </a:cubicBezTo>
                <a:cubicBezTo>
                  <a:pt x="f2747" y="f2748"/>
                  <a:pt x="f2749" y="f2750"/>
                  <a:pt x="f2751" y="f2752"/>
                </a:cubicBezTo>
                <a:lnTo>
                  <a:pt x="f2753" y="f2642"/>
                </a:lnTo>
                <a:lnTo>
                  <a:pt x="f2754" y="f2642"/>
                </a:lnTo>
                <a:lnTo>
                  <a:pt x="f2755" y="f2756"/>
                </a:lnTo>
                <a:cubicBezTo>
                  <a:pt x="f2757" y="f2758"/>
                  <a:pt x="f2759" y="f2760"/>
                  <a:pt x="f2761" y="f2636"/>
                </a:cubicBezTo>
                <a:lnTo>
                  <a:pt x="f2700" y="f2636"/>
                </a:lnTo>
                <a:close/>
                <a:moveTo>
                  <a:pt x="f2762" y="f2636"/>
                </a:moveTo>
                <a:cubicBezTo>
                  <a:pt x="f2763" y="f2764"/>
                  <a:pt x="f2765" y="f2766"/>
                  <a:pt x="f2767" y="f2768"/>
                </a:cubicBezTo>
                <a:cubicBezTo>
                  <a:pt x="f2769" y="f2770"/>
                  <a:pt x="f2771" y="f2772"/>
                  <a:pt x="f2767" y="f2642"/>
                </a:cubicBezTo>
                <a:lnTo>
                  <a:pt x="f2773" y="f2642"/>
                </a:lnTo>
                <a:cubicBezTo>
                  <a:pt x="f2774" y="f2775"/>
                  <a:pt x="f2776" y="f2777"/>
                  <a:pt x="f2778" y="f2779"/>
                </a:cubicBezTo>
                <a:cubicBezTo>
                  <a:pt x="f2780" y="f2781"/>
                  <a:pt x="f2782" y="f2783"/>
                  <a:pt x="f2784" y="f2642"/>
                </a:cubicBezTo>
                <a:lnTo>
                  <a:pt x="f2785" y="f2642"/>
                </a:lnTo>
                <a:lnTo>
                  <a:pt x="f2786" y="f2787"/>
                </a:lnTo>
                <a:cubicBezTo>
                  <a:pt x="f2788" y="f2789"/>
                  <a:pt x="f2790" y="f2791"/>
                  <a:pt x="f2792" y="f2793"/>
                </a:cubicBezTo>
                <a:cubicBezTo>
                  <a:pt x="f2794" y="f2795"/>
                  <a:pt x="f2796" y="f2797"/>
                  <a:pt x="f2798" y="f2799"/>
                </a:cubicBezTo>
                <a:lnTo>
                  <a:pt x="f2800" y="f2636"/>
                </a:lnTo>
                <a:lnTo>
                  <a:pt x="f2762" y="f2636"/>
                </a:lnTo>
                <a:close/>
                <a:moveTo>
                  <a:pt x="f2801" y="f2636"/>
                </a:moveTo>
                <a:cubicBezTo>
                  <a:pt x="f2802" y="f2803"/>
                  <a:pt x="f2804" y="f2805"/>
                  <a:pt x="f2806" y="f2807"/>
                </a:cubicBezTo>
                <a:cubicBezTo>
                  <a:pt x="f2808" y="f2809"/>
                  <a:pt x="f2810" y="f2811"/>
                  <a:pt x="f2812" y="f2642"/>
                </a:cubicBezTo>
                <a:lnTo>
                  <a:pt x="f2813" y="f2642"/>
                </a:lnTo>
                <a:cubicBezTo>
                  <a:pt x="f2814" y="f2815"/>
                  <a:pt x="f2816" y="f2817"/>
                  <a:pt x="f2818" y="f2636"/>
                </a:cubicBezTo>
                <a:lnTo>
                  <a:pt x="f2819" y="f2636"/>
                </a:lnTo>
                <a:cubicBezTo>
                  <a:pt x="f2820" y="f2821"/>
                  <a:pt x="f2822" y="f2823"/>
                  <a:pt x="f2824" y="f2825"/>
                </a:cubicBezTo>
                <a:cubicBezTo>
                  <a:pt x="f2826" y="f2827"/>
                  <a:pt x="f2828" y="f2829"/>
                  <a:pt x="f2830" y="f2831"/>
                </a:cubicBezTo>
                <a:cubicBezTo>
                  <a:pt x="f2832" y="f2833"/>
                  <a:pt x="f2834" y="f2835"/>
                  <a:pt x="f2836" y="f2636"/>
                </a:cubicBezTo>
                <a:lnTo>
                  <a:pt x="f2801" y="f2636"/>
                </a:lnTo>
                <a:close/>
                <a:moveTo>
                  <a:pt x="f2837" y="f2636"/>
                </a:moveTo>
                <a:cubicBezTo>
                  <a:pt x="f2838" y="f2839"/>
                  <a:pt x="f2840" y="f2841"/>
                  <a:pt x="f2842" y="f2642"/>
                </a:cubicBezTo>
                <a:lnTo>
                  <a:pt x="f2843" y="f2642"/>
                </a:lnTo>
                <a:cubicBezTo>
                  <a:pt x="f2844" y="f2845"/>
                  <a:pt x="f2846" y="f2847"/>
                  <a:pt x="f2848" y="f2636"/>
                </a:cubicBezTo>
                <a:lnTo>
                  <a:pt x="f2837" y="f2636"/>
                </a:lnTo>
                <a:close/>
                <a:moveTo>
                  <a:pt x="f2849" y="f2636"/>
                </a:moveTo>
                <a:cubicBezTo>
                  <a:pt x="f2850" y="f2651"/>
                  <a:pt x="f2851" y="f2852"/>
                  <a:pt x="f2853" y="f2642"/>
                </a:cubicBezTo>
                <a:lnTo>
                  <a:pt x="f2854" y="f2642"/>
                </a:lnTo>
                <a:cubicBezTo>
                  <a:pt x="f2855" y="f2852"/>
                  <a:pt x="f2856" y="f2662"/>
                  <a:pt x="f2857" y="f2636"/>
                </a:cubicBezTo>
                <a:lnTo>
                  <a:pt x="f2849" y="f2636"/>
                </a:lnTo>
                <a:close/>
                <a:moveTo>
                  <a:pt x="f2858" y="f2636"/>
                </a:moveTo>
                <a:cubicBezTo>
                  <a:pt x="f2859" y="f2860"/>
                  <a:pt x="f2861" y="f2862"/>
                  <a:pt x="f2863" y="f2642"/>
                </a:cubicBezTo>
                <a:lnTo>
                  <a:pt x="f2864" y="f2642"/>
                </a:lnTo>
                <a:cubicBezTo>
                  <a:pt x="f2865" y="f2866"/>
                  <a:pt x="f2867" y="f2868"/>
                  <a:pt x="f2869" y="f2636"/>
                </a:cubicBezTo>
                <a:lnTo>
                  <a:pt x="f2858" y="f2636"/>
                </a:lnTo>
                <a:close/>
                <a:moveTo>
                  <a:pt x="f2870" y="f2871"/>
                </a:moveTo>
                <a:cubicBezTo>
                  <a:pt x="f2872" y="f2873"/>
                  <a:pt x="f2874" y="f2875"/>
                  <a:pt x="f2876" y="f2877"/>
                </a:cubicBezTo>
                <a:lnTo>
                  <a:pt x="f2878" y="f2877"/>
                </a:lnTo>
                <a:cubicBezTo>
                  <a:pt x="f2879" y="f2880"/>
                  <a:pt x="f2881" y="f2882"/>
                  <a:pt x="f2883" y="f2871"/>
                </a:cubicBezTo>
                <a:lnTo>
                  <a:pt x="f2870" y="f2871"/>
                </a:lnTo>
                <a:close/>
                <a:moveTo>
                  <a:pt x="f2884" y="f2871"/>
                </a:moveTo>
                <a:cubicBezTo>
                  <a:pt x="f2885" y="f2886"/>
                  <a:pt x="f2887" y="f2888"/>
                  <a:pt x="f2889" y="f2877"/>
                </a:cubicBezTo>
                <a:lnTo>
                  <a:pt x="f2890" y="f2877"/>
                </a:lnTo>
                <a:cubicBezTo>
                  <a:pt x="f2891" y="f2888"/>
                  <a:pt x="f2892" y="f2886"/>
                  <a:pt x="f2893" y="f2871"/>
                </a:cubicBezTo>
                <a:lnTo>
                  <a:pt x="f2884" y="f2871"/>
                </a:lnTo>
                <a:close/>
                <a:moveTo>
                  <a:pt x="f2894" y="f2871"/>
                </a:moveTo>
                <a:cubicBezTo>
                  <a:pt x="f2895" y="f2896"/>
                  <a:pt x="f2897" y="f2898"/>
                  <a:pt x="f2899" y="f2877"/>
                </a:cubicBezTo>
                <a:lnTo>
                  <a:pt x="f2900" y="f2877"/>
                </a:lnTo>
                <a:cubicBezTo>
                  <a:pt x="f2901" y="f2902"/>
                  <a:pt x="f2903" y="f2904"/>
                  <a:pt x="f2905" y="f2871"/>
                </a:cubicBezTo>
                <a:lnTo>
                  <a:pt x="f2894" y="f2871"/>
                </a:lnTo>
                <a:close/>
                <a:moveTo>
                  <a:pt x="f2906" y="f2871"/>
                </a:moveTo>
                <a:cubicBezTo>
                  <a:pt x="f2907" y="f2908"/>
                  <a:pt x="f2909" y="f2910"/>
                  <a:pt x="f2911" y="f2912"/>
                </a:cubicBezTo>
                <a:cubicBezTo>
                  <a:pt x="f2913" y="f2914"/>
                  <a:pt x="f2915" y="f2916"/>
                  <a:pt x="f2917" y="f2877"/>
                </a:cubicBezTo>
                <a:lnTo>
                  <a:pt x="f2918" y="f2877"/>
                </a:lnTo>
                <a:cubicBezTo>
                  <a:pt x="f2919" y="f2920"/>
                  <a:pt x="f2921" y="f2922"/>
                  <a:pt x="f2923" y="f2924"/>
                </a:cubicBezTo>
                <a:cubicBezTo>
                  <a:pt x="f2925" y="f2926"/>
                  <a:pt x="f2927" y="f2928"/>
                  <a:pt x="f2929" y="f2871"/>
                </a:cubicBezTo>
                <a:lnTo>
                  <a:pt x="f2906" y="f2871"/>
                </a:lnTo>
                <a:close/>
                <a:moveTo>
                  <a:pt x="f2930" y="f2871"/>
                </a:moveTo>
                <a:cubicBezTo>
                  <a:pt x="f2931" y="f2932"/>
                  <a:pt x="f2933" y="f2934"/>
                  <a:pt x="f2935" y="f2877"/>
                </a:cubicBezTo>
                <a:lnTo>
                  <a:pt x="f2936" y="f2877"/>
                </a:lnTo>
                <a:cubicBezTo>
                  <a:pt x="f2937" y="f2938"/>
                  <a:pt x="f2939" y="f2940"/>
                  <a:pt x="f2941" y="f2871"/>
                </a:cubicBezTo>
                <a:lnTo>
                  <a:pt x="f2930" y="f2871"/>
                </a:lnTo>
                <a:close/>
                <a:moveTo>
                  <a:pt x="f2942" y="f2871"/>
                </a:moveTo>
                <a:cubicBezTo>
                  <a:pt x="f2943" y="f2944"/>
                  <a:pt x="f2945" y="f2946"/>
                  <a:pt x="f1613" y="f2877"/>
                </a:cubicBezTo>
                <a:lnTo>
                  <a:pt x="f2947" y="f2877"/>
                </a:lnTo>
                <a:cubicBezTo>
                  <a:pt x="f2948" y="f2949"/>
                  <a:pt x="f2950" y="f2951"/>
                  <a:pt x="f1341" y="f2912"/>
                </a:cubicBezTo>
                <a:cubicBezTo>
                  <a:pt x="f2952" y="f2953"/>
                  <a:pt x="f2954" y="f2955"/>
                  <a:pt x="f2956" y="f2957"/>
                </a:cubicBezTo>
                <a:lnTo>
                  <a:pt x="f2958" y="f2959"/>
                </a:lnTo>
                <a:cubicBezTo>
                  <a:pt x="f2359" y="f2960"/>
                  <a:pt x="f2961" y="f2962"/>
                  <a:pt x="f2963" y="f2964"/>
                </a:cubicBezTo>
                <a:cubicBezTo>
                  <a:pt x="f2965" y="f2966"/>
                  <a:pt x="f2967" y="f2968"/>
                  <a:pt x="f2965" y="f2871"/>
                </a:cubicBezTo>
                <a:lnTo>
                  <a:pt x="f2942" y="f2871"/>
                </a:lnTo>
                <a:close/>
                <a:moveTo>
                  <a:pt x="f2969" y="f2871"/>
                </a:moveTo>
                <a:lnTo>
                  <a:pt x="f1329" y="f2970"/>
                </a:lnTo>
                <a:lnTo>
                  <a:pt x="f2971" y="f2871"/>
                </a:lnTo>
                <a:lnTo>
                  <a:pt x="f2969" y="f2871"/>
                </a:lnTo>
                <a:close/>
                <a:moveTo>
                  <a:pt x="f2972" y="f2871"/>
                </a:moveTo>
                <a:cubicBezTo>
                  <a:pt x="f2973" y="f2974"/>
                  <a:pt x="f2975" y="f2976"/>
                  <a:pt x="f2977" y="f2978"/>
                </a:cubicBezTo>
                <a:cubicBezTo>
                  <a:pt x="f2979" y="f2980"/>
                  <a:pt x="f2981" y="f2982"/>
                  <a:pt x="f2983" y="f2984"/>
                </a:cubicBezTo>
                <a:cubicBezTo>
                  <a:pt x="f2985" y="f2986"/>
                  <a:pt x="f2987" y="f2988"/>
                  <a:pt x="f2989" y="f2871"/>
                </a:cubicBezTo>
                <a:lnTo>
                  <a:pt x="f2972" y="f2871"/>
                </a:lnTo>
                <a:close/>
                <a:moveTo>
                  <a:pt x="f2990" y="f2871"/>
                </a:moveTo>
                <a:cubicBezTo>
                  <a:pt x="f2991" y="f2992"/>
                  <a:pt x="f2993" y="f2994"/>
                  <a:pt x="f2995" y="f2996"/>
                </a:cubicBezTo>
                <a:cubicBezTo>
                  <a:pt x="f2997" y="f2998"/>
                  <a:pt x="f2999" y="f3000"/>
                  <a:pt x="f2044" y="f3001"/>
                </a:cubicBezTo>
                <a:cubicBezTo>
                  <a:pt x="f3002" y="f3003"/>
                  <a:pt x="f3004" y="f3005"/>
                  <a:pt x="f3006" y="f3007"/>
                </a:cubicBezTo>
                <a:cubicBezTo>
                  <a:pt x="f3006" y="f3005"/>
                  <a:pt x="f3008" y="f3003"/>
                  <a:pt x="f3009" y="f3001"/>
                </a:cubicBezTo>
                <a:cubicBezTo>
                  <a:pt x="f3010" y="f3011"/>
                  <a:pt x="f3012" y="f3013"/>
                  <a:pt x="f3014" y="f2877"/>
                </a:cubicBezTo>
                <a:lnTo>
                  <a:pt x="f3015" y="f2877"/>
                </a:lnTo>
                <a:cubicBezTo>
                  <a:pt x="f3016" y="f3017"/>
                  <a:pt x="f3018" y="f3019"/>
                  <a:pt x="f3020" y="f2871"/>
                </a:cubicBezTo>
                <a:lnTo>
                  <a:pt x="f2990" y="f2871"/>
                </a:lnTo>
                <a:close/>
                <a:moveTo>
                  <a:pt x="f3021" y="f2871"/>
                </a:moveTo>
                <a:cubicBezTo>
                  <a:pt x="f3022" y="f3023"/>
                  <a:pt x="f3024" y="f3025"/>
                  <a:pt x="f3026" y="f2877"/>
                </a:cubicBezTo>
                <a:lnTo>
                  <a:pt x="f3027" y="f2877"/>
                </a:lnTo>
                <a:cubicBezTo>
                  <a:pt x="f3028" y="f3011"/>
                  <a:pt x="f3029" y="f3030"/>
                  <a:pt x="f3031" y="f3007"/>
                </a:cubicBezTo>
                <a:lnTo>
                  <a:pt x="f3031" y="f3032"/>
                </a:lnTo>
                <a:cubicBezTo>
                  <a:pt x="f3033" y="f3034"/>
                  <a:pt x="f3035" y="f3036"/>
                  <a:pt x="f3037" y="f2877"/>
                </a:cubicBezTo>
                <a:lnTo>
                  <a:pt x="f3038" y="f2877"/>
                </a:lnTo>
                <a:lnTo>
                  <a:pt x="f3039" y="f2912"/>
                </a:lnTo>
                <a:lnTo>
                  <a:pt x="f3040" y="f2877"/>
                </a:lnTo>
                <a:lnTo>
                  <a:pt x="f3041" y="f2877"/>
                </a:lnTo>
                <a:cubicBezTo>
                  <a:pt x="f3042" y="f3043"/>
                  <a:pt x="f3044" y="f3045"/>
                  <a:pt x="f3046" y="f2912"/>
                </a:cubicBezTo>
                <a:cubicBezTo>
                  <a:pt x="f3047" y="f3048"/>
                  <a:pt x="f3049" y="f3050"/>
                  <a:pt x="f3051" y="f2871"/>
                </a:cubicBezTo>
                <a:lnTo>
                  <a:pt x="f3021" y="f2871"/>
                </a:lnTo>
                <a:close/>
                <a:moveTo>
                  <a:pt x="f3052" y="f2871"/>
                </a:moveTo>
                <a:cubicBezTo>
                  <a:pt x="f3053" y="f3054"/>
                  <a:pt x="f3055" y="f3056"/>
                  <a:pt x="f3057" y="f2877"/>
                </a:cubicBezTo>
                <a:lnTo>
                  <a:pt x="f3058" y="f2877"/>
                </a:lnTo>
                <a:cubicBezTo>
                  <a:pt x="f3059" y="f3060"/>
                  <a:pt x="f3061" y="f3062"/>
                  <a:pt x="f3063" y="f2871"/>
                </a:cubicBezTo>
                <a:lnTo>
                  <a:pt x="f3052" y="f2871"/>
                </a:lnTo>
                <a:close/>
                <a:moveTo>
                  <a:pt x="f3064" y="f2871"/>
                </a:moveTo>
                <a:cubicBezTo>
                  <a:pt x="f3065" y="f3066"/>
                  <a:pt x="f3067" y="f3068"/>
                  <a:pt x="f3069" y="f2877"/>
                </a:cubicBezTo>
                <a:lnTo>
                  <a:pt x="f3070" y="f2877"/>
                </a:lnTo>
                <a:cubicBezTo>
                  <a:pt x="f3071" y="f3068"/>
                  <a:pt x="f3072" y="f3073"/>
                  <a:pt x="f3074" y="f2871"/>
                </a:cubicBezTo>
                <a:lnTo>
                  <a:pt x="f3064" y="f2871"/>
                </a:lnTo>
                <a:close/>
                <a:moveTo>
                  <a:pt x="f3075" y="f2871"/>
                </a:moveTo>
                <a:cubicBezTo>
                  <a:pt x="f3076" y="f2882"/>
                  <a:pt x="f3077" y="f2880"/>
                  <a:pt x="f3078" y="f2877"/>
                </a:cubicBezTo>
                <a:lnTo>
                  <a:pt x="f3079" y="f2877"/>
                </a:lnTo>
                <a:cubicBezTo>
                  <a:pt x="f3080" y="f2880"/>
                  <a:pt x="f3081" y="f3082"/>
                  <a:pt x="f3083" y="f2871"/>
                </a:cubicBezTo>
                <a:lnTo>
                  <a:pt x="f3075" y="f2871"/>
                </a:lnTo>
                <a:close/>
                <a:moveTo>
                  <a:pt x="f3084" y="f3085"/>
                </a:moveTo>
                <a:cubicBezTo>
                  <a:pt x="f3086" y="f3087"/>
                  <a:pt x="f3088" y="f3054"/>
                  <a:pt x="f3089" y="f3090"/>
                </a:cubicBezTo>
                <a:cubicBezTo>
                  <a:pt x="f3091" y="f3092"/>
                  <a:pt x="f3093" y="f3094"/>
                  <a:pt x="f3095" y="f2877"/>
                </a:cubicBezTo>
                <a:lnTo>
                  <a:pt x="f3096" y="f2877"/>
                </a:lnTo>
                <a:cubicBezTo>
                  <a:pt x="f3097" y="f3098"/>
                  <a:pt x="f3099" y="f3100"/>
                  <a:pt x="f3101" y="f3102"/>
                </a:cubicBezTo>
                <a:cubicBezTo>
                  <a:pt x="f3103" y="f3104"/>
                  <a:pt x="f3105" y="f3106"/>
                  <a:pt x="f3084" y="f3085"/>
                </a:cubicBezTo>
                <a:close/>
                <a:moveTo>
                  <a:pt x="f3107" y="f3108"/>
                </a:moveTo>
                <a:cubicBezTo>
                  <a:pt x="f3109" y="f3110"/>
                  <a:pt x="f3111" y="f3112"/>
                  <a:pt x="f3113" y="f3114"/>
                </a:cubicBezTo>
                <a:lnTo>
                  <a:pt x="f3115" y="f3114"/>
                </a:lnTo>
                <a:cubicBezTo>
                  <a:pt x="f3116" y="f3117"/>
                  <a:pt x="f3118" y="f3119"/>
                  <a:pt x="f3120" y="f3108"/>
                </a:cubicBezTo>
                <a:lnTo>
                  <a:pt x="f3107" y="f3108"/>
                </a:lnTo>
                <a:close/>
                <a:moveTo>
                  <a:pt x="f3121" y="f3108"/>
                </a:moveTo>
                <a:cubicBezTo>
                  <a:pt x="f3122" y="f3123"/>
                  <a:pt x="f3124" y="f3125"/>
                  <a:pt x="f3126" y="f3114"/>
                </a:cubicBezTo>
                <a:lnTo>
                  <a:pt x="f3127" y="f3114"/>
                </a:lnTo>
                <a:cubicBezTo>
                  <a:pt x="f3128" y="f3129"/>
                  <a:pt x="f3130" y="f3131"/>
                  <a:pt x="f3132" y="f3108"/>
                </a:cubicBezTo>
                <a:lnTo>
                  <a:pt x="f3121" y="f3108"/>
                </a:lnTo>
                <a:close/>
                <a:moveTo>
                  <a:pt x="f3133" y="f3108"/>
                </a:moveTo>
                <a:cubicBezTo>
                  <a:pt x="f3134" y="f3135"/>
                  <a:pt x="f3136" y="f3137"/>
                  <a:pt x="f3138" y="f3114"/>
                </a:cubicBezTo>
                <a:lnTo>
                  <a:pt x="f3139" y="f3114"/>
                </a:lnTo>
                <a:cubicBezTo>
                  <a:pt x="f3140" y="f3141"/>
                  <a:pt x="f3142" y="f3143"/>
                  <a:pt x="f3144" y="f3108"/>
                </a:cubicBezTo>
                <a:lnTo>
                  <a:pt x="f3133" y="f3108"/>
                </a:lnTo>
                <a:close/>
                <a:moveTo>
                  <a:pt x="f3145" y="f3108"/>
                </a:moveTo>
                <a:cubicBezTo>
                  <a:pt x="f3146" y="f3147"/>
                  <a:pt x="f3148" y="f3149"/>
                  <a:pt x="f3150" y="f3151"/>
                </a:cubicBezTo>
                <a:cubicBezTo>
                  <a:pt x="f3152" y="f3153"/>
                  <a:pt x="f3154" y="f3155"/>
                  <a:pt x="f3150" y="f3114"/>
                </a:cubicBezTo>
                <a:lnTo>
                  <a:pt x="f3156" y="f3114"/>
                </a:lnTo>
                <a:cubicBezTo>
                  <a:pt x="f3157" y="f3158"/>
                  <a:pt x="f3159" y="f3160"/>
                  <a:pt x="f3161" y="f3108"/>
                </a:cubicBezTo>
                <a:lnTo>
                  <a:pt x="f3145" y="f3108"/>
                </a:lnTo>
                <a:close/>
                <a:moveTo>
                  <a:pt x="f3162" y="f3108"/>
                </a:moveTo>
                <a:cubicBezTo>
                  <a:pt x="f3163" y="f3164"/>
                  <a:pt x="f3165" y="f3166"/>
                  <a:pt x="f3167" y="f3114"/>
                </a:cubicBezTo>
                <a:lnTo>
                  <a:pt x="f3168" y="f3114"/>
                </a:lnTo>
                <a:cubicBezTo>
                  <a:pt x="f3169" y="f3170"/>
                  <a:pt x="f3171" y="f3172"/>
                  <a:pt x="f3173" y="f3108"/>
                </a:cubicBezTo>
                <a:lnTo>
                  <a:pt x="f3162" y="f3108"/>
                </a:lnTo>
                <a:close/>
                <a:moveTo>
                  <a:pt x="f3174" y="f3108"/>
                </a:moveTo>
                <a:cubicBezTo>
                  <a:pt x="f3175" y="f3176"/>
                  <a:pt x="f3177" y="f3178"/>
                  <a:pt x="f3179" y="f3114"/>
                </a:cubicBezTo>
                <a:lnTo>
                  <a:pt x="f3180" y="f3114"/>
                </a:lnTo>
                <a:cubicBezTo>
                  <a:pt x="f3181" y="f3182"/>
                  <a:pt x="f3183" y="f3184"/>
                  <a:pt x="f3185" y="f3186"/>
                </a:cubicBezTo>
                <a:cubicBezTo>
                  <a:pt x="f3187" y="f3188"/>
                  <a:pt x="f3189" y="f3190"/>
                  <a:pt x="f3191" y="f3108"/>
                </a:cubicBezTo>
                <a:lnTo>
                  <a:pt x="f3192" y="f3108"/>
                </a:lnTo>
                <a:cubicBezTo>
                  <a:pt x="f3193" y="f3194"/>
                  <a:pt x="f3195" y="f3196"/>
                  <a:pt x="f3197" y="f3198"/>
                </a:cubicBezTo>
                <a:cubicBezTo>
                  <a:pt x="f3199" y="f3198"/>
                  <a:pt x="f3200" y="f3201"/>
                  <a:pt x="f3202" y="f3203"/>
                </a:cubicBezTo>
                <a:cubicBezTo>
                  <a:pt x="f3204" y="f3205"/>
                  <a:pt x="f3206" y="f3207"/>
                  <a:pt x="f3208" y="f3108"/>
                </a:cubicBezTo>
                <a:lnTo>
                  <a:pt x="f3209" y="f3108"/>
                </a:lnTo>
                <a:lnTo>
                  <a:pt x="f3210" y="f3211"/>
                </a:lnTo>
                <a:cubicBezTo>
                  <a:pt x="f3212" y="f3213"/>
                  <a:pt x="f3214" y="f3215"/>
                  <a:pt x="f3216" y="f3211"/>
                </a:cubicBezTo>
                <a:cubicBezTo>
                  <a:pt x="f3217" y="f3218"/>
                  <a:pt x="f3219" y="f3220"/>
                  <a:pt x="f3221" y="f3108"/>
                </a:cubicBezTo>
                <a:lnTo>
                  <a:pt x="f3222" y="f3108"/>
                </a:lnTo>
                <a:cubicBezTo>
                  <a:pt x="f3223" y="f3224"/>
                  <a:pt x="f3225" y="f3226"/>
                  <a:pt x="f3227" y="f3228"/>
                </a:cubicBezTo>
                <a:cubicBezTo>
                  <a:pt x="f3229" y="f3230"/>
                  <a:pt x="f3231" y="f3232"/>
                  <a:pt x="f3233" y="f3234"/>
                </a:cubicBezTo>
                <a:cubicBezTo>
                  <a:pt x="f3235" y="f3236"/>
                  <a:pt x="f3237" y="f3238"/>
                  <a:pt x="f3239" y="f3108"/>
                </a:cubicBezTo>
                <a:lnTo>
                  <a:pt x="f3174" y="f3108"/>
                </a:lnTo>
                <a:close/>
                <a:moveTo>
                  <a:pt x="f3240" y="f3108"/>
                </a:moveTo>
                <a:cubicBezTo>
                  <a:pt x="f3241" y="f3242"/>
                  <a:pt x="f3243" y="f3244"/>
                  <a:pt x="f3245" y="f3246"/>
                </a:cubicBezTo>
                <a:cubicBezTo>
                  <a:pt x="f3247" y="f3248"/>
                  <a:pt x="f3249" y="f3250"/>
                  <a:pt x="f3251" y="f3252"/>
                </a:cubicBezTo>
                <a:cubicBezTo>
                  <a:pt x="f3253" y="f3254"/>
                  <a:pt x="f3255" y="f3256"/>
                  <a:pt x="f3257" y="f3114"/>
                </a:cubicBezTo>
                <a:lnTo>
                  <a:pt x="f3258" y="f3114"/>
                </a:lnTo>
                <a:cubicBezTo>
                  <a:pt x="f3259" y="f3260"/>
                  <a:pt x="f3261" y="f3262"/>
                  <a:pt x="f3263" y="f3264"/>
                </a:cubicBezTo>
                <a:lnTo>
                  <a:pt x="f3265" y="f3266"/>
                </a:lnTo>
                <a:cubicBezTo>
                  <a:pt x="f3267" y="f3268"/>
                  <a:pt x="f3269" y="f3264"/>
                  <a:pt x="f3270" y="f3264"/>
                </a:cubicBezTo>
                <a:cubicBezTo>
                  <a:pt x="f3271" y="f3264"/>
                  <a:pt x="f3272" y="f3273"/>
                  <a:pt x="f3274" y="f3108"/>
                </a:cubicBezTo>
                <a:lnTo>
                  <a:pt x="f3240" y="f3108"/>
                </a:lnTo>
                <a:close/>
                <a:moveTo>
                  <a:pt x="f3275" y="f3108"/>
                </a:moveTo>
                <a:cubicBezTo>
                  <a:pt x="f3276" y="f3277"/>
                  <a:pt x="f3278" y="f3279"/>
                  <a:pt x="f3280" y="f3114"/>
                </a:cubicBezTo>
                <a:lnTo>
                  <a:pt x="f3281" y="f3114"/>
                </a:lnTo>
                <a:cubicBezTo>
                  <a:pt x="f3282" y="f3283"/>
                  <a:pt x="f3284" y="f3285"/>
                  <a:pt x="f3286" y="f3108"/>
                </a:cubicBezTo>
                <a:lnTo>
                  <a:pt x="f3275" y="f3108"/>
                </a:lnTo>
                <a:close/>
                <a:moveTo>
                  <a:pt x="f3287" y="f3108"/>
                </a:moveTo>
                <a:cubicBezTo>
                  <a:pt x="f3288" y="f3135"/>
                  <a:pt x="f3289" y="f3290"/>
                  <a:pt x="f3291" y="f3114"/>
                </a:cubicBezTo>
                <a:lnTo>
                  <a:pt x="f3292" y="f3114"/>
                </a:lnTo>
                <a:cubicBezTo>
                  <a:pt x="f3293" y="f3294"/>
                  <a:pt x="f3295" y="f3172"/>
                  <a:pt x="f3296" y="f3108"/>
                </a:cubicBezTo>
                <a:lnTo>
                  <a:pt x="f3287" y="f3108"/>
                </a:lnTo>
                <a:close/>
                <a:moveTo>
                  <a:pt x="f3297" y="f3108"/>
                </a:moveTo>
                <a:cubicBezTo>
                  <a:pt x="f3298" y="f3299"/>
                  <a:pt x="f3300" y="f3301"/>
                  <a:pt x="f3302" y="f3114"/>
                </a:cubicBezTo>
                <a:lnTo>
                  <a:pt x="f3303" y="f3114"/>
                </a:lnTo>
                <a:cubicBezTo>
                  <a:pt x="f3304" y="f3290"/>
                  <a:pt x="f3305" y="f3306"/>
                  <a:pt x="f3307" y="f3108"/>
                </a:cubicBezTo>
                <a:lnTo>
                  <a:pt x="f3297" y="f3108"/>
                </a:lnTo>
                <a:close/>
                <a:moveTo>
                  <a:pt x="f3308" y="f3309"/>
                </a:moveTo>
                <a:cubicBezTo>
                  <a:pt x="f3310" y="f3311"/>
                  <a:pt x="f3312" y="f3313"/>
                  <a:pt x="f3314" y="f3315"/>
                </a:cubicBezTo>
                <a:lnTo>
                  <a:pt x="f3316" y="f3315"/>
                </a:lnTo>
                <a:cubicBezTo>
                  <a:pt x="f3317" y="f3318"/>
                  <a:pt x="f3319" y="f3311"/>
                  <a:pt x="f3320" y="f3309"/>
                </a:cubicBezTo>
                <a:lnTo>
                  <a:pt x="f3308" y="f3309"/>
                </a:lnTo>
                <a:close/>
                <a:moveTo>
                  <a:pt x="f3321" y="f3309"/>
                </a:moveTo>
                <a:cubicBezTo>
                  <a:pt x="f3322" y="f3323"/>
                  <a:pt x="f3324" y="f3325"/>
                  <a:pt x="f3326" y="f3315"/>
                </a:cubicBezTo>
                <a:lnTo>
                  <a:pt x="f3327" y="f3315"/>
                </a:lnTo>
                <a:cubicBezTo>
                  <a:pt x="f3328" y="f3329"/>
                  <a:pt x="f3330" y="f3331"/>
                  <a:pt x="f3332" y="f3309"/>
                </a:cubicBezTo>
                <a:lnTo>
                  <a:pt x="f3321" y="f3309"/>
                </a:lnTo>
                <a:close/>
                <a:moveTo>
                  <a:pt x="f3333" y="f3309"/>
                </a:moveTo>
                <a:cubicBezTo>
                  <a:pt x="f3334" y="f3323"/>
                  <a:pt x="f3335" y="f3336"/>
                  <a:pt x="f3337" y="f3315"/>
                </a:cubicBezTo>
                <a:lnTo>
                  <a:pt x="f3338" y="f3315"/>
                </a:lnTo>
                <a:cubicBezTo>
                  <a:pt x="f3339" y="f3340"/>
                  <a:pt x="f3341" y="f3342"/>
                  <a:pt x="f3343" y="f3309"/>
                </a:cubicBezTo>
                <a:lnTo>
                  <a:pt x="f3333" y="f3309"/>
                </a:lnTo>
                <a:close/>
                <a:moveTo>
                  <a:pt x="f3150" y="f3309"/>
                </a:moveTo>
                <a:lnTo>
                  <a:pt x="f3150" y="f3344"/>
                </a:lnTo>
                <a:cubicBezTo>
                  <a:pt x="f3150" y="f3345"/>
                  <a:pt x="f3346" y="f3347"/>
                  <a:pt x="f3348" y="f3349"/>
                </a:cubicBezTo>
                <a:cubicBezTo>
                  <a:pt x="f3350" y="f3351"/>
                  <a:pt x="f3352" y="f3353"/>
                  <a:pt x="f3354" y="f3315"/>
                </a:cubicBezTo>
                <a:lnTo>
                  <a:pt x="f3355" y="f3315"/>
                </a:lnTo>
                <a:cubicBezTo>
                  <a:pt x="f3356" y="f3357"/>
                  <a:pt x="f3358" y="f3359"/>
                  <a:pt x="f3360" y="f3349"/>
                </a:cubicBezTo>
                <a:cubicBezTo>
                  <a:pt x="f3361" y="f3362"/>
                  <a:pt x="f3363" y="f3364"/>
                  <a:pt x="f3365" y="f3309"/>
                </a:cubicBezTo>
                <a:lnTo>
                  <a:pt x="f3150" y="f3309"/>
                </a:lnTo>
                <a:close/>
                <a:moveTo>
                  <a:pt x="f3366" y="f3309"/>
                </a:moveTo>
                <a:cubicBezTo>
                  <a:pt x="f3367" y="f3368"/>
                  <a:pt x="f3369" y="f3370"/>
                  <a:pt x="f3371" y="f3315"/>
                </a:cubicBezTo>
                <a:lnTo>
                  <a:pt x="f3372" y="f3315"/>
                </a:lnTo>
                <a:cubicBezTo>
                  <a:pt x="f3373" y="f3336"/>
                  <a:pt x="f3374" y="f3375"/>
                  <a:pt x="f3376" y="f3309"/>
                </a:cubicBezTo>
                <a:lnTo>
                  <a:pt x="f3366" y="f3309"/>
                </a:lnTo>
                <a:close/>
                <a:moveTo>
                  <a:pt x="f3377" y="f3309"/>
                </a:moveTo>
                <a:cubicBezTo>
                  <a:pt x="f3378" y="f3379"/>
                  <a:pt x="f3380" y="f3381"/>
                  <a:pt x="f3382" y="f3383"/>
                </a:cubicBezTo>
                <a:cubicBezTo>
                  <a:pt x="f3384" y="f3385"/>
                  <a:pt x="f3386" y="f3387"/>
                  <a:pt x="f3388" y="f3389"/>
                </a:cubicBezTo>
                <a:lnTo>
                  <a:pt x="f3390" y="f3391"/>
                </a:lnTo>
                <a:cubicBezTo>
                  <a:pt x="f3392" y="f3393"/>
                  <a:pt x="f3394" y="f3395"/>
                  <a:pt x="f3396" y="f3315"/>
                </a:cubicBezTo>
                <a:lnTo>
                  <a:pt x="f3397" y="f3315"/>
                </a:lnTo>
                <a:lnTo>
                  <a:pt x="f1503" y="f3309"/>
                </a:lnTo>
                <a:lnTo>
                  <a:pt x="f3377" y="f3309"/>
                </a:lnTo>
                <a:close/>
                <a:moveTo>
                  <a:pt x="f3398" y="f3309"/>
                </a:moveTo>
                <a:cubicBezTo>
                  <a:pt x="f3399" y="f3400"/>
                  <a:pt x="f3401" y="f3402"/>
                  <a:pt x="f3403" y="f3404"/>
                </a:cubicBezTo>
                <a:cubicBezTo>
                  <a:pt x="f3405" y="f3406"/>
                  <a:pt x="f3407" y="f3408"/>
                  <a:pt x="f3409" y="f3408"/>
                </a:cubicBezTo>
                <a:cubicBezTo>
                  <a:pt x="f3410" y="f3408"/>
                  <a:pt x="f3411" y="f3406"/>
                  <a:pt x="f3412" y="f3404"/>
                </a:cubicBezTo>
                <a:cubicBezTo>
                  <a:pt x="f3413" y="f3414"/>
                  <a:pt x="f3415" y="f3416"/>
                  <a:pt x="f3417" y="f3309"/>
                </a:cubicBezTo>
                <a:lnTo>
                  <a:pt x="f3398" y="f3309"/>
                </a:lnTo>
                <a:close/>
                <a:moveTo>
                  <a:pt x="f3418" y="f3309"/>
                </a:moveTo>
                <a:cubicBezTo>
                  <a:pt x="f3419" y="f3420"/>
                  <a:pt x="f3421" y="f3422"/>
                  <a:pt x="f3423" y="f3315"/>
                </a:cubicBezTo>
                <a:lnTo>
                  <a:pt x="f3424" y="f3315"/>
                </a:lnTo>
                <a:cubicBezTo>
                  <a:pt x="f3425" y="f3336"/>
                  <a:pt x="f3426" y="f3427"/>
                  <a:pt x="f3428" y="f3309"/>
                </a:cubicBezTo>
                <a:lnTo>
                  <a:pt x="f3418" y="f3309"/>
                </a:lnTo>
                <a:close/>
                <a:moveTo>
                  <a:pt x="f3429" y="f3309"/>
                </a:moveTo>
                <a:cubicBezTo>
                  <a:pt x="f3430" y="f3431"/>
                  <a:pt x="f3432" y="f3313"/>
                  <a:pt x="f3433" y="f3315"/>
                </a:cubicBezTo>
                <a:lnTo>
                  <a:pt x="f3434" y="f3315"/>
                </a:lnTo>
                <a:cubicBezTo>
                  <a:pt x="f3435" y="f3436"/>
                  <a:pt x="f3437" y="f3438"/>
                  <a:pt x="f3439" y="f3309"/>
                </a:cubicBezTo>
                <a:lnTo>
                  <a:pt x="f3429" y="f3309"/>
                </a:lnTo>
                <a:close/>
                <a:moveTo>
                  <a:pt x="f3440" y="f3309"/>
                </a:moveTo>
                <a:cubicBezTo>
                  <a:pt x="f3441" y="f3323"/>
                  <a:pt x="f3442" y="f3329"/>
                  <a:pt x="f3443" y="f3315"/>
                </a:cubicBezTo>
                <a:lnTo>
                  <a:pt x="f3444" y="f3315"/>
                </a:lnTo>
                <a:cubicBezTo>
                  <a:pt x="f3445" y="f3446"/>
                  <a:pt x="f3447" y="f3448"/>
                  <a:pt x="f3449" y="f3309"/>
                </a:cubicBezTo>
                <a:lnTo>
                  <a:pt x="f3440" y="f3309"/>
                </a:lnTo>
                <a:close/>
                <a:moveTo>
                  <a:pt x="f3450" y="f3451"/>
                </a:moveTo>
                <a:cubicBezTo>
                  <a:pt x="f3452" y="f3453"/>
                  <a:pt x="f3454" y="f3455"/>
                  <a:pt x="f3456" y="f3457"/>
                </a:cubicBezTo>
                <a:lnTo>
                  <a:pt x="f3458" y="f3457"/>
                </a:lnTo>
                <a:cubicBezTo>
                  <a:pt x="f3459" y="f3460"/>
                  <a:pt x="f3461" y="f3462"/>
                  <a:pt x="f3463" y="f3451"/>
                </a:cubicBezTo>
                <a:lnTo>
                  <a:pt x="f3464" y="f3451"/>
                </a:lnTo>
                <a:cubicBezTo>
                  <a:pt x="f3465" y="f3466"/>
                  <a:pt x="f3467" y="f3468"/>
                  <a:pt x="f3469" y="f3470"/>
                </a:cubicBezTo>
                <a:lnTo>
                  <a:pt x="f3471" y="f3470"/>
                </a:lnTo>
                <a:cubicBezTo>
                  <a:pt x="f3472" y="f3473"/>
                  <a:pt x="f3474" y="f3475"/>
                  <a:pt x="f3476" y="f3451"/>
                </a:cubicBezTo>
                <a:lnTo>
                  <a:pt x="f3477" y="f3451"/>
                </a:lnTo>
                <a:cubicBezTo>
                  <a:pt x="f3478" y="f3479"/>
                  <a:pt x="f3480" y="f3481"/>
                  <a:pt x="f3482" y="f3483"/>
                </a:cubicBezTo>
                <a:lnTo>
                  <a:pt x="f3484" y="f3483"/>
                </a:lnTo>
                <a:cubicBezTo>
                  <a:pt x="f3485" y="f3481"/>
                  <a:pt x="f3486" y="f3487"/>
                  <a:pt x="f3488" y="f3451"/>
                </a:cubicBezTo>
                <a:lnTo>
                  <a:pt x="f3489" y="f3451"/>
                </a:lnTo>
                <a:cubicBezTo>
                  <a:pt x="f3490" y="f3491"/>
                  <a:pt x="f3492" y="f3493"/>
                  <a:pt x="f3494" y="f3495"/>
                </a:cubicBezTo>
                <a:lnTo>
                  <a:pt x="f3496" y="f3495"/>
                </a:lnTo>
                <a:lnTo>
                  <a:pt x="f3497" y="f3483"/>
                </a:lnTo>
                <a:cubicBezTo>
                  <a:pt x="f3497" y="f3498"/>
                  <a:pt x="f3499" y="f3500"/>
                  <a:pt x="f1356" y="f3451"/>
                </a:cubicBezTo>
                <a:lnTo>
                  <a:pt x="f3501" y="f3451"/>
                </a:lnTo>
                <a:cubicBezTo>
                  <a:pt x="f3502" y="f3503"/>
                  <a:pt x="f3504" y="f3505"/>
                  <a:pt x="f3506" y="f3507"/>
                </a:cubicBezTo>
                <a:lnTo>
                  <a:pt x="f3508" y="f3507"/>
                </a:lnTo>
                <a:lnTo>
                  <a:pt x="f3508" y="f3509"/>
                </a:lnTo>
                <a:lnTo>
                  <a:pt x="f3510" y="f3511"/>
                </a:lnTo>
                <a:lnTo>
                  <a:pt x="f3512" y="f3513"/>
                </a:lnTo>
                <a:lnTo>
                  <a:pt x="f3514" y="f3513"/>
                </a:lnTo>
                <a:cubicBezTo>
                  <a:pt x="f3515" y="f3516"/>
                  <a:pt x="f3517" y="f3518"/>
                  <a:pt x="f3519" y="f3451"/>
                </a:cubicBezTo>
                <a:lnTo>
                  <a:pt x="f3520" y="f3451"/>
                </a:lnTo>
                <a:cubicBezTo>
                  <a:pt x="f3521" y="f3522"/>
                  <a:pt x="f3523" y="f3524"/>
                  <a:pt x="f3525" y="f3526"/>
                </a:cubicBezTo>
                <a:lnTo>
                  <a:pt x="f3527" y="f3526"/>
                </a:lnTo>
                <a:cubicBezTo>
                  <a:pt x="f3528" y="f3529"/>
                  <a:pt x="f3530" y="f3531"/>
                  <a:pt x="f3532" y="f3470"/>
                </a:cubicBezTo>
                <a:cubicBezTo>
                  <a:pt x="f3533" y="f3470"/>
                  <a:pt x="f3534" y="f3535"/>
                  <a:pt x="f3536" y="f3526"/>
                </a:cubicBezTo>
                <a:lnTo>
                  <a:pt x="f3537" y="f3526"/>
                </a:lnTo>
                <a:cubicBezTo>
                  <a:pt x="f3537" y="f3538"/>
                  <a:pt x="f3539" y="f3540"/>
                  <a:pt x="f3541" y="f3451"/>
                </a:cubicBezTo>
                <a:lnTo>
                  <a:pt x="f3542" y="f3451"/>
                </a:lnTo>
                <a:cubicBezTo>
                  <a:pt x="f3543" y="f3544"/>
                  <a:pt x="f3545" y="f3546"/>
                  <a:pt x="f3547" y="f3511"/>
                </a:cubicBezTo>
                <a:cubicBezTo>
                  <a:pt x="f3548" y="f3549"/>
                  <a:pt x="f3550" y="f3511"/>
                  <a:pt x="f3551" y="f3511"/>
                </a:cubicBezTo>
                <a:cubicBezTo>
                  <a:pt x="f3551" y="f3552"/>
                  <a:pt x="f3553" y="f3554"/>
                  <a:pt x="f3555" y="f3556"/>
                </a:cubicBezTo>
                <a:lnTo>
                  <a:pt x="f3555" y="f3483"/>
                </a:lnTo>
                <a:lnTo>
                  <a:pt x="f3557" y="f3483"/>
                </a:lnTo>
                <a:cubicBezTo>
                  <a:pt x="f3558" y="f3559"/>
                  <a:pt x="f3560" y="f3561"/>
                  <a:pt x="f3562" y="f3451"/>
                </a:cubicBezTo>
                <a:lnTo>
                  <a:pt x="f3563" y="f3451"/>
                </a:lnTo>
                <a:cubicBezTo>
                  <a:pt x="f3564" y="f3565"/>
                  <a:pt x="f3566" y="f3567"/>
                  <a:pt x="f3568" y="f3556"/>
                </a:cubicBezTo>
                <a:lnTo>
                  <a:pt x="f3569" y="f3556"/>
                </a:lnTo>
                <a:cubicBezTo>
                  <a:pt x="f3570" y="f3571"/>
                  <a:pt x="f3572" y="f3573"/>
                  <a:pt x="f3574" y="f3451"/>
                </a:cubicBezTo>
                <a:lnTo>
                  <a:pt x="f3575" y="f3451"/>
                </a:lnTo>
                <a:cubicBezTo>
                  <a:pt x="f3576" y="f3577"/>
                  <a:pt x="f3578" y="f3579"/>
                  <a:pt x="f3580" y="f3526"/>
                </a:cubicBezTo>
                <a:lnTo>
                  <a:pt x="f3581" y="f3526"/>
                </a:lnTo>
                <a:cubicBezTo>
                  <a:pt x="f3582" y="f3583"/>
                  <a:pt x="f3584" y="f3540"/>
                  <a:pt x="f3585" y="f3451"/>
                </a:cubicBezTo>
                <a:lnTo>
                  <a:pt x="f3586" y="f3451"/>
                </a:lnTo>
                <a:cubicBezTo>
                  <a:pt x="f3587" y="f3588"/>
                  <a:pt x="f3589" y="f3590"/>
                  <a:pt x="f3591" y="f3511"/>
                </a:cubicBezTo>
                <a:lnTo>
                  <a:pt x="f3592" y="f3511"/>
                </a:lnTo>
                <a:cubicBezTo>
                  <a:pt x="f3593" y="f3594"/>
                  <a:pt x="f3595" y="f3596"/>
                  <a:pt x="f3597" y="f3451"/>
                </a:cubicBezTo>
                <a:lnTo>
                  <a:pt x="f3450" y="f3451"/>
                </a:lnTo>
                <a:close/>
                <a:moveTo>
                  <a:pt x="f3598" y="f3599"/>
                </a:moveTo>
                <a:cubicBezTo>
                  <a:pt x="f3600" y="f3599"/>
                  <a:pt x="f3601" y="f3602"/>
                  <a:pt x="f3603" y="f3495"/>
                </a:cubicBezTo>
                <a:lnTo>
                  <a:pt x="f3604" y="f3495"/>
                </a:lnTo>
                <a:cubicBezTo>
                  <a:pt x="f3605" y="f3602"/>
                  <a:pt x="f3606" y="f3599"/>
                  <a:pt x="f3598" y="f3599"/>
                </a:cubicBezTo>
                <a:close/>
                <a:moveTo>
                  <a:pt x="f3607" y="f3608"/>
                </a:moveTo>
                <a:cubicBezTo>
                  <a:pt x="f3609" y="f3610"/>
                  <a:pt x="f3611" y="f3612"/>
                  <a:pt x="f3613" y="f3614"/>
                </a:cubicBezTo>
                <a:lnTo>
                  <a:pt x="f3615" y="f3614"/>
                </a:lnTo>
                <a:cubicBezTo>
                  <a:pt x="f3616" y="f3617"/>
                  <a:pt x="f3618" y="f3619"/>
                  <a:pt x="f3620" y="f3621"/>
                </a:cubicBezTo>
                <a:lnTo>
                  <a:pt x="f3622" y="f3621"/>
                </a:lnTo>
                <a:cubicBezTo>
                  <a:pt x="f3623" y="f3624"/>
                  <a:pt x="f3625" y="f3626"/>
                  <a:pt x="f3627" y="f3614"/>
                </a:cubicBezTo>
                <a:lnTo>
                  <a:pt x="f3628" y="f3614"/>
                </a:lnTo>
                <a:cubicBezTo>
                  <a:pt x="f3629" y="f3617"/>
                  <a:pt x="f3630" y="f3619"/>
                  <a:pt x="f3631" y="f3621"/>
                </a:cubicBezTo>
                <a:lnTo>
                  <a:pt x="f3632" y="f3621"/>
                </a:lnTo>
                <a:cubicBezTo>
                  <a:pt x="f3633" y="f3624"/>
                  <a:pt x="f3634" y="f3617"/>
                  <a:pt x="f3635" y="f3614"/>
                </a:cubicBezTo>
                <a:lnTo>
                  <a:pt x="f3636" y="f3614"/>
                </a:lnTo>
                <a:cubicBezTo>
                  <a:pt x="f3637" y="f3638"/>
                  <a:pt x="f3639" y="f3640"/>
                  <a:pt x="f1660" y="f3641"/>
                </a:cubicBezTo>
                <a:lnTo>
                  <a:pt x="f3642" y="f3641"/>
                </a:lnTo>
                <a:lnTo>
                  <a:pt x="f3642" y="f3643"/>
                </a:lnTo>
                <a:cubicBezTo>
                  <a:pt x="f3644" y="f3645"/>
                  <a:pt x="f3646" y="f3647"/>
                  <a:pt x="f3648" y="f3614"/>
                </a:cubicBezTo>
                <a:lnTo>
                  <a:pt x="f3649" y="f3614"/>
                </a:lnTo>
                <a:cubicBezTo>
                  <a:pt x="f3650" y="f3651"/>
                  <a:pt x="f3652" y="f3653"/>
                  <a:pt x="f3654" y="f3641"/>
                </a:cubicBezTo>
                <a:lnTo>
                  <a:pt x="f3655" y="f3641"/>
                </a:lnTo>
                <a:cubicBezTo>
                  <a:pt x="f3656" y="f3657"/>
                  <a:pt x="f3658" y="f3659"/>
                  <a:pt x="f3660" y="f3614"/>
                </a:cubicBezTo>
                <a:lnTo>
                  <a:pt x="f3661" y="f3614"/>
                </a:lnTo>
                <a:cubicBezTo>
                  <a:pt x="f3662" y="f3663"/>
                  <a:pt x="f3664" y="f3665"/>
                  <a:pt x="f3666" y="f3621"/>
                </a:cubicBezTo>
                <a:lnTo>
                  <a:pt x="f3667" y="f3621"/>
                </a:lnTo>
                <a:cubicBezTo>
                  <a:pt x="f3668" y="f3669"/>
                  <a:pt x="f3670" y="f3671"/>
                  <a:pt x="f3672" y="f3614"/>
                </a:cubicBezTo>
                <a:lnTo>
                  <a:pt x="f3673" y="f3614"/>
                </a:lnTo>
                <a:cubicBezTo>
                  <a:pt x="f3674" y="f3675"/>
                  <a:pt x="f3676" y="f3677"/>
                  <a:pt x="f3678" y="f3679"/>
                </a:cubicBezTo>
                <a:lnTo>
                  <a:pt x="f3680" y="f3679"/>
                </a:lnTo>
                <a:lnTo>
                  <a:pt x="f3681" y="f3643"/>
                </a:lnTo>
                <a:cubicBezTo>
                  <a:pt x="f3682" y="f3683"/>
                  <a:pt x="f3684" y="f3685"/>
                  <a:pt x="f3686" y="f3614"/>
                </a:cubicBezTo>
                <a:lnTo>
                  <a:pt x="f3687" y="f3614"/>
                </a:lnTo>
                <a:cubicBezTo>
                  <a:pt x="f3688" y="f3689"/>
                  <a:pt x="f3690" y="f3691"/>
                  <a:pt x="f3692" y="f3693"/>
                </a:cubicBezTo>
                <a:cubicBezTo>
                  <a:pt x="f3692" y="f3693"/>
                  <a:pt x="f3694" y="f3695"/>
                  <a:pt x="f3696" y="f3697"/>
                </a:cubicBezTo>
                <a:lnTo>
                  <a:pt x="f3698" y="f3697"/>
                </a:lnTo>
                <a:cubicBezTo>
                  <a:pt x="f3699" y="f3700"/>
                  <a:pt x="f3701" y="f3702"/>
                  <a:pt x="f3703" y="f3614"/>
                </a:cubicBezTo>
                <a:lnTo>
                  <a:pt x="f753" y="f3614"/>
                </a:lnTo>
                <a:cubicBezTo>
                  <a:pt x="f3704" y="f3705"/>
                  <a:pt x="f3706" y="f3707"/>
                  <a:pt x="f3708" y="f3709"/>
                </a:cubicBezTo>
                <a:lnTo>
                  <a:pt x="f3710" y="f3709"/>
                </a:lnTo>
                <a:cubicBezTo>
                  <a:pt x="f3711" y="f3712"/>
                  <a:pt x="f3713" y="f3714"/>
                  <a:pt x="f3715" y="f3614"/>
                </a:cubicBezTo>
                <a:lnTo>
                  <a:pt x="f3716" y="f3614"/>
                </a:lnTo>
                <a:cubicBezTo>
                  <a:pt x="f3717" y="f3718"/>
                  <a:pt x="f3719" y="f3707"/>
                  <a:pt x="f3720" y="f3709"/>
                </a:cubicBezTo>
                <a:lnTo>
                  <a:pt x="f3721" y="f3709"/>
                </a:lnTo>
                <a:cubicBezTo>
                  <a:pt x="f3722" y="f3723"/>
                  <a:pt x="f3724" y="f3705"/>
                  <a:pt x="f3725" y="f3614"/>
                </a:cubicBezTo>
                <a:lnTo>
                  <a:pt x="f3726" y="f3614"/>
                </a:lnTo>
                <a:cubicBezTo>
                  <a:pt x="f3727" y="f3728"/>
                  <a:pt x="f3729" y="f3730"/>
                  <a:pt x="f3731" y="f3608"/>
                </a:cubicBezTo>
                <a:lnTo>
                  <a:pt x="f3607" y="f3608"/>
                </a:lnTo>
                <a:close/>
                <a:moveTo>
                  <a:pt x="f3732" y="f3733"/>
                </a:moveTo>
                <a:cubicBezTo>
                  <a:pt x="f3734" y="f3735"/>
                  <a:pt x="f3736" y="f3737"/>
                  <a:pt x="f3738" y="f3739"/>
                </a:cubicBezTo>
                <a:lnTo>
                  <a:pt x="f3740" y="f3739"/>
                </a:lnTo>
                <a:cubicBezTo>
                  <a:pt x="f3741" y="f3742"/>
                  <a:pt x="f3743" y="f3744"/>
                  <a:pt x="f3745" y="f3733"/>
                </a:cubicBezTo>
                <a:lnTo>
                  <a:pt x="f3732" y="f3733"/>
                </a:lnTo>
                <a:close/>
                <a:moveTo>
                  <a:pt x="f3746" y="f3733"/>
                </a:moveTo>
                <a:cubicBezTo>
                  <a:pt x="f3747" y="f3744"/>
                  <a:pt x="f3748" y="f3749"/>
                  <a:pt x="f3750" y="f3739"/>
                </a:cubicBezTo>
                <a:lnTo>
                  <a:pt x="f3751" y="f3739"/>
                </a:lnTo>
                <a:cubicBezTo>
                  <a:pt x="f3752" y="f3753"/>
                  <a:pt x="f3754" y="f3755"/>
                  <a:pt x="f3756" y="f3733"/>
                </a:cubicBezTo>
                <a:lnTo>
                  <a:pt x="f3746" y="f3733"/>
                </a:lnTo>
                <a:close/>
                <a:moveTo>
                  <a:pt x="f3757" y="f3733"/>
                </a:moveTo>
                <a:cubicBezTo>
                  <a:pt x="f3758" y="f3759"/>
                  <a:pt x="f3760" y="f3761"/>
                  <a:pt x="f3762" y="f3739"/>
                </a:cubicBezTo>
                <a:lnTo>
                  <a:pt x="f3763" y="f3739"/>
                </a:lnTo>
                <a:cubicBezTo>
                  <a:pt x="f3764" y="f3765"/>
                  <a:pt x="f3766" y="f3767"/>
                  <a:pt x="f3768" y="f3733"/>
                </a:cubicBezTo>
                <a:lnTo>
                  <a:pt x="f3757" y="f3733"/>
                </a:lnTo>
                <a:close/>
                <a:moveTo>
                  <a:pt x="f3769" y="f3733"/>
                </a:moveTo>
                <a:cubicBezTo>
                  <a:pt x="f3770" y="f3771"/>
                  <a:pt x="f3772" y="f3773"/>
                  <a:pt x="f3774" y="f3739"/>
                </a:cubicBezTo>
                <a:lnTo>
                  <a:pt x="f3775" y="f3739"/>
                </a:lnTo>
                <a:cubicBezTo>
                  <a:pt x="f3776" y="f3777"/>
                  <a:pt x="f3778" y="f3779"/>
                  <a:pt x="f3780" y="f3781"/>
                </a:cubicBezTo>
                <a:cubicBezTo>
                  <a:pt x="f3782" y="f3783"/>
                  <a:pt x="f3784" y="f3785"/>
                  <a:pt x="f3786" y="f3733"/>
                </a:cubicBezTo>
                <a:lnTo>
                  <a:pt x="f3769" y="f3733"/>
                </a:lnTo>
                <a:close/>
                <a:moveTo>
                  <a:pt x="f3787" y="f3733"/>
                </a:moveTo>
                <a:cubicBezTo>
                  <a:pt x="f3788" y="f3789"/>
                  <a:pt x="f3790" y="f3791"/>
                  <a:pt x="f3792" y="f3793"/>
                </a:cubicBezTo>
                <a:lnTo>
                  <a:pt x="f3794" y="f3795"/>
                </a:lnTo>
                <a:cubicBezTo>
                  <a:pt x="f3796" y="f3797"/>
                  <a:pt x="f3798" y="f3799"/>
                  <a:pt x="f3800" y="f3739"/>
                </a:cubicBezTo>
                <a:lnTo>
                  <a:pt x="f3801" y="f3739"/>
                </a:lnTo>
                <a:cubicBezTo>
                  <a:pt x="f3802" y="f3803"/>
                  <a:pt x="f3804" y="f3805"/>
                  <a:pt x="f3806" y="f3807"/>
                </a:cubicBezTo>
                <a:lnTo>
                  <a:pt x="f3808" y="f3739"/>
                </a:lnTo>
                <a:lnTo>
                  <a:pt x="f3809" y="f3739"/>
                </a:lnTo>
                <a:lnTo>
                  <a:pt x="f3810" y="f3811"/>
                </a:lnTo>
                <a:cubicBezTo>
                  <a:pt x="f3812" y="f3813"/>
                  <a:pt x="f3814" y="f3815"/>
                  <a:pt x="f3816" y="f3733"/>
                </a:cubicBezTo>
                <a:lnTo>
                  <a:pt x="f3787" y="f3733"/>
                </a:lnTo>
                <a:close/>
                <a:moveTo>
                  <a:pt x="f3817" y="f3733"/>
                </a:moveTo>
                <a:cubicBezTo>
                  <a:pt x="f3818" y="f3819"/>
                  <a:pt x="f3820" y="f3821"/>
                  <a:pt x="f3822" y="f3739"/>
                </a:cubicBezTo>
                <a:lnTo>
                  <a:pt x="f3823" y="f3739"/>
                </a:lnTo>
                <a:cubicBezTo>
                  <a:pt x="f3824" y="f3825"/>
                  <a:pt x="f3826" y="f3827"/>
                  <a:pt x="f2930" y="f3733"/>
                </a:cubicBezTo>
                <a:lnTo>
                  <a:pt x="f3817" y="f3733"/>
                </a:lnTo>
                <a:close/>
                <a:moveTo>
                  <a:pt x="f3828" y="f3733"/>
                </a:moveTo>
                <a:cubicBezTo>
                  <a:pt x="f3829" y="f3830"/>
                  <a:pt x="f3831" y="f3832"/>
                  <a:pt x="f3828" y="f3833"/>
                </a:cubicBezTo>
                <a:cubicBezTo>
                  <a:pt x="f3834" y="f3835"/>
                  <a:pt x="f3836" y="f3837"/>
                  <a:pt x="f3838" y="f3839"/>
                </a:cubicBezTo>
                <a:cubicBezTo>
                  <a:pt x="f3840" y="f3841"/>
                  <a:pt x="f3842" y="f3843"/>
                  <a:pt x="f3844" y="f3739"/>
                </a:cubicBezTo>
                <a:lnTo>
                  <a:pt x="f3845" y="f3739"/>
                </a:lnTo>
                <a:cubicBezTo>
                  <a:pt x="f3846" y="f3847"/>
                  <a:pt x="f3848" y="f3849"/>
                  <a:pt x="f3850" y="f3851"/>
                </a:cubicBezTo>
                <a:cubicBezTo>
                  <a:pt x="f3852" y="f3851"/>
                  <a:pt x="f3853" y="f3854"/>
                  <a:pt x="f3855" y="f3781"/>
                </a:cubicBezTo>
                <a:cubicBezTo>
                  <a:pt x="f3856" y="f3857"/>
                  <a:pt x="f3858" y="f3859"/>
                  <a:pt x="f3860" y="f3739"/>
                </a:cubicBezTo>
                <a:lnTo>
                  <a:pt x="f3861" y="f3739"/>
                </a:lnTo>
                <a:cubicBezTo>
                  <a:pt x="f3862" y="f3863"/>
                  <a:pt x="f3864" y="f3865"/>
                  <a:pt x="f3866" y="f3867"/>
                </a:cubicBezTo>
                <a:lnTo>
                  <a:pt x="f3868" y="f3869"/>
                </a:lnTo>
                <a:cubicBezTo>
                  <a:pt x="f3870" y="f3871"/>
                  <a:pt x="f3872" y="f3873"/>
                  <a:pt x="f3874" y="f3733"/>
                </a:cubicBezTo>
                <a:lnTo>
                  <a:pt x="f3828" y="f3733"/>
                </a:lnTo>
                <a:close/>
                <a:moveTo>
                  <a:pt x="f3875" y="f3733"/>
                </a:moveTo>
                <a:cubicBezTo>
                  <a:pt x="f3876" y="f3877"/>
                  <a:pt x="f3878" y="f3879"/>
                  <a:pt x="f3880" y="f3739"/>
                </a:cubicBezTo>
                <a:lnTo>
                  <a:pt x="f3881" y="f3739"/>
                </a:lnTo>
                <a:cubicBezTo>
                  <a:pt x="f3882" y="f3883"/>
                  <a:pt x="f3884" y="f3877"/>
                  <a:pt x="f3885" y="f3733"/>
                </a:cubicBezTo>
                <a:lnTo>
                  <a:pt x="f3875" y="f3733"/>
                </a:lnTo>
                <a:close/>
                <a:moveTo>
                  <a:pt x="f3886" y="f3733"/>
                </a:moveTo>
                <a:cubicBezTo>
                  <a:pt x="f3887" y="f3877"/>
                  <a:pt x="f3888" y="f3879"/>
                  <a:pt x="f3889" y="f3739"/>
                </a:cubicBezTo>
                <a:lnTo>
                  <a:pt x="f3890" y="f3739"/>
                </a:lnTo>
                <a:cubicBezTo>
                  <a:pt x="f3891" y="f3892"/>
                  <a:pt x="f3893" y="f3877"/>
                  <a:pt x="f3894" y="f3733"/>
                </a:cubicBezTo>
                <a:lnTo>
                  <a:pt x="f3886" y="f3733"/>
                </a:lnTo>
                <a:close/>
                <a:moveTo>
                  <a:pt x="f3895" y="f3733"/>
                </a:moveTo>
                <a:cubicBezTo>
                  <a:pt x="f3896" y="f3877"/>
                  <a:pt x="f3897" y="f3892"/>
                  <a:pt x="f3898" y="f3739"/>
                </a:cubicBezTo>
                <a:lnTo>
                  <a:pt x="f3899" y="f3739"/>
                </a:lnTo>
                <a:cubicBezTo>
                  <a:pt x="f3900" y="f3901"/>
                  <a:pt x="f3902" y="f3903"/>
                  <a:pt x="f3904" y="f3733"/>
                </a:cubicBezTo>
                <a:lnTo>
                  <a:pt x="f3895" y="f3733"/>
                </a:lnTo>
                <a:close/>
                <a:moveTo>
                  <a:pt x="f3905" y="f3906"/>
                </a:moveTo>
                <a:cubicBezTo>
                  <a:pt x="f3907" y="f3908"/>
                  <a:pt x="f3909" y="f3910"/>
                  <a:pt x="f3911" y="f3912"/>
                </a:cubicBezTo>
                <a:lnTo>
                  <a:pt x="f3913" y="f3912"/>
                </a:lnTo>
                <a:cubicBezTo>
                  <a:pt x="f3914" y="f3915"/>
                  <a:pt x="f3916" y="f3917"/>
                  <a:pt x="f3918" y="f3906"/>
                </a:cubicBezTo>
                <a:lnTo>
                  <a:pt x="f3905" y="f3906"/>
                </a:lnTo>
                <a:close/>
                <a:moveTo>
                  <a:pt x="f3919" y="f3906"/>
                </a:moveTo>
                <a:cubicBezTo>
                  <a:pt x="f3920" y="f3921"/>
                  <a:pt x="f3922" y="f3923"/>
                  <a:pt x="f3924" y="f3912"/>
                </a:cubicBezTo>
                <a:lnTo>
                  <a:pt x="f3925" y="f3912"/>
                </a:lnTo>
                <a:cubicBezTo>
                  <a:pt x="f3926" y="f3927"/>
                  <a:pt x="f3928" y="f3929"/>
                  <a:pt x="f3930" y="f3906"/>
                </a:cubicBezTo>
                <a:lnTo>
                  <a:pt x="f3919" y="f3906"/>
                </a:lnTo>
                <a:close/>
                <a:moveTo>
                  <a:pt x="f3931" y="f3906"/>
                </a:moveTo>
                <a:cubicBezTo>
                  <a:pt x="f3932" y="f3933"/>
                  <a:pt x="f3934" y="f3935"/>
                  <a:pt x="f3936" y="f3937"/>
                </a:cubicBezTo>
                <a:cubicBezTo>
                  <a:pt x="f3938" y="f3939"/>
                  <a:pt x="f3940" y="f3941"/>
                  <a:pt x="f3942" y="f3912"/>
                </a:cubicBezTo>
                <a:lnTo>
                  <a:pt x="f3943" y="f3912"/>
                </a:lnTo>
                <a:cubicBezTo>
                  <a:pt x="f3944" y="f3945"/>
                  <a:pt x="f3946" y="f3947"/>
                  <a:pt x="f3948" y="f3949"/>
                </a:cubicBezTo>
                <a:lnTo>
                  <a:pt x="f3948" y="f3950"/>
                </a:lnTo>
                <a:lnTo>
                  <a:pt x="f3951" y="f3952"/>
                </a:lnTo>
                <a:cubicBezTo>
                  <a:pt x="f3953" y="f3954"/>
                  <a:pt x="f3955" y="f3956"/>
                  <a:pt x="f3957" y="f3906"/>
                </a:cubicBezTo>
                <a:lnTo>
                  <a:pt x="f3931" y="f3906"/>
                </a:lnTo>
                <a:close/>
                <a:moveTo>
                  <a:pt x="f3958" y="f3906"/>
                </a:moveTo>
                <a:cubicBezTo>
                  <a:pt x="f3959" y="f3929"/>
                  <a:pt x="f3960" y="f3927"/>
                  <a:pt x="f3961" y="f3912"/>
                </a:cubicBezTo>
                <a:lnTo>
                  <a:pt x="f3962" y="f3912"/>
                </a:lnTo>
                <a:cubicBezTo>
                  <a:pt x="f3963" y="f3915"/>
                  <a:pt x="f3964" y="f3965"/>
                  <a:pt x="f3966" y="f3906"/>
                </a:cubicBezTo>
                <a:lnTo>
                  <a:pt x="f3958" y="f3906"/>
                </a:lnTo>
                <a:close/>
                <a:moveTo>
                  <a:pt x="f3967" y="f3906"/>
                </a:moveTo>
                <a:cubicBezTo>
                  <a:pt x="f3968" y="f3969"/>
                  <a:pt x="f3970" y="f3971"/>
                  <a:pt x="f3972" y="f3973"/>
                </a:cubicBezTo>
                <a:cubicBezTo>
                  <a:pt x="f3974" y="f3975"/>
                  <a:pt x="f3976" y="f3977"/>
                  <a:pt x="f3978" y="f3912"/>
                </a:cubicBezTo>
                <a:lnTo>
                  <a:pt x="f3979" y="f3912"/>
                </a:lnTo>
                <a:cubicBezTo>
                  <a:pt x="f3980" y="f3981"/>
                  <a:pt x="f3982" y="f3983"/>
                  <a:pt x="f3984" y="f3985"/>
                </a:cubicBezTo>
                <a:cubicBezTo>
                  <a:pt x="f3986" y="f3987"/>
                  <a:pt x="f3988" y="f3989"/>
                  <a:pt x="f3990" y="f3912"/>
                </a:cubicBezTo>
                <a:lnTo>
                  <a:pt x="f3991" y="f3912"/>
                </a:lnTo>
                <a:cubicBezTo>
                  <a:pt x="f3992" y="f3993"/>
                  <a:pt x="f3994" y="f3995"/>
                  <a:pt x="f3996" y="f3997"/>
                </a:cubicBezTo>
                <a:cubicBezTo>
                  <a:pt x="f3998" y="f3999"/>
                  <a:pt x="f4000" y="f4001"/>
                  <a:pt x="f4002" y="f3906"/>
                </a:cubicBezTo>
                <a:lnTo>
                  <a:pt x="f3967" y="f3906"/>
                </a:lnTo>
                <a:close/>
                <a:moveTo>
                  <a:pt x="f4003" y="f3906"/>
                </a:moveTo>
                <a:cubicBezTo>
                  <a:pt x="f4004" y="f4005"/>
                  <a:pt x="f4006" y="f4007"/>
                  <a:pt x="f4008" y="f4009"/>
                </a:cubicBezTo>
                <a:cubicBezTo>
                  <a:pt x="f4010" y="f4011"/>
                  <a:pt x="f4012" y="f4013"/>
                  <a:pt x="f4014" y="f4013"/>
                </a:cubicBezTo>
                <a:cubicBezTo>
                  <a:pt x="f4015" y="f4013"/>
                  <a:pt x="f4016" y="f4017"/>
                  <a:pt x="f4018" y="f4019"/>
                </a:cubicBezTo>
                <a:lnTo>
                  <a:pt x="f4020" y="f3997"/>
                </a:lnTo>
                <a:cubicBezTo>
                  <a:pt x="f4021" y="f4022"/>
                  <a:pt x="f4023" y="f4024"/>
                  <a:pt x="f4025" y="f3912"/>
                </a:cubicBezTo>
                <a:lnTo>
                  <a:pt x="f4026" y="f3912"/>
                </a:lnTo>
                <a:lnTo>
                  <a:pt x="f3527" y="f4027"/>
                </a:lnTo>
                <a:cubicBezTo>
                  <a:pt x="f3527" y="f4027"/>
                  <a:pt x="f4028" y="f4029"/>
                  <a:pt x="f4030" y="f4031"/>
                </a:cubicBezTo>
                <a:lnTo>
                  <a:pt x="f4032" y="f4033"/>
                </a:lnTo>
                <a:cubicBezTo>
                  <a:pt x="f4034" y="f4035"/>
                  <a:pt x="f4036" y="f4037"/>
                  <a:pt x="f4038" y="f4039"/>
                </a:cubicBezTo>
                <a:cubicBezTo>
                  <a:pt x="f4040" y="f4041"/>
                  <a:pt x="f4042" y="f4043"/>
                  <a:pt x="f4044" y="f3906"/>
                </a:cubicBezTo>
                <a:lnTo>
                  <a:pt x="f4003" y="f3906"/>
                </a:lnTo>
                <a:close/>
                <a:moveTo>
                  <a:pt x="f4045" y="f3906"/>
                </a:moveTo>
                <a:cubicBezTo>
                  <a:pt x="f4046" y="f4047"/>
                  <a:pt x="f4048" y="f4049"/>
                  <a:pt x="f4050" y="f3912"/>
                </a:cubicBezTo>
                <a:lnTo>
                  <a:pt x="f4051" y="f3912"/>
                </a:lnTo>
                <a:cubicBezTo>
                  <a:pt x="f4052" y="f4053"/>
                  <a:pt x="f4054" y="f4047"/>
                  <a:pt x="f4055" y="f3906"/>
                </a:cubicBezTo>
                <a:lnTo>
                  <a:pt x="f4045" y="f3906"/>
                </a:lnTo>
                <a:close/>
                <a:moveTo>
                  <a:pt x="f4056" y="f3906"/>
                </a:moveTo>
                <a:cubicBezTo>
                  <a:pt x="f4057" y="f4058"/>
                  <a:pt x="f4059" y="f4060"/>
                  <a:pt x="f4061" y="f3912"/>
                </a:cubicBezTo>
                <a:lnTo>
                  <a:pt x="f4062" y="f3912"/>
                </a:lnTo>
                <a:cubicBezTo>
                  <a:pt x="f4063" y="f4064"/>
                  <a:pt x="f4065" y="f4066"/>
                  <a:pt x="f4067" y="f3906"/>
                </a:cubicBezTo>
                <a:lnTo>
                  <a:pt x="f4056" y="f3906"/>
                </a:lnTo>
                <a:close/>
                <a:moveTo>
                  <a:pt x="f4068" y="f3906"/>
                </a:moveTo>
                <a:cubicBezTo>
                  <a:pt x="f4069" y="f4070"/>
                  <a:pt x="f4071" y="f4072"/>
                  <a:pt x="f4073" y="f4074"/>
                </a:cubicBezTo>
                <a:cubicBezTo>
                  <a:pt x="f4075" y="f4076"/>
                  <a:pt x="f4077" y="f4078"/>
                  <a:pt x="f4079" y="f3912"/>
                </a:cubicBezTo>
                <a:lnTo>
                  <a:pt x="f4080" y="f3912"/>
                </a:lnTo>
                <a:cubicBezTo>
                  <a:pt x="f4081" y="f4082"/>
                  <a:pt x="f4083" y="f4084"/>
                  <a:pt x="f4085" y="f4086"/>
                </a:cubicBezTo>
                <a:cubicBezTo>
                  <a:pt x="f4087" y="f4088"/>
                  <a:pt x="f4089" y="f4090"/>
                  <a:pt x="f4091" y="f4092"/>
                </a:cubicBezTo>
                <a:cubicBezTo>
                  <a:pt x="f4093" y="f4094"/>
                  <a:pt x="f4095" y="f4096"/>
                  <a:pt x="f4097" y="f3912"/>
                </a:cubicBezTo>
                <a:lnTo>
                  <a:pt x="f4098" y="f3912"/>
                </a:lnTo>
                <a:cubicBezTo>
                  <a:pt x="f4099" y="f4100"/>
                  <a:pt x="f4101" y="f4102"/>
                  <a:pt x="f4103" y="f3906"/>
                </a:cubicBezTo>
                <a:lnTo>
                  <a:pt x="f4068" y="f3906"/>
                </a:lnTo>
                <a:close/>
                <a:moveTo>
                  <a:pt x="f4104" y="f3906"/>
                </a:moveTo>
                <a:cubicBezTo>
                  <a:pt x="f4105" y="f4106"/>
                  <a:pt x="f4107" y="f3927"/>
                  <a:pt x="f4108" y="f3912"/>
                </a:cubicBezTo>
                <a:lnTo>
                  <a:pt x="f4109" y="f3912"/>
                </a:lnTo>
                <a:cubicBezTo>
                  <a:pt x="f4110" y="f4111"/>
                  <a:pt x="f4112" y="f3929"/>
                  <a:pt x="f4113" y="f3906"/>
                </a:cubicBezTo>
                <a:lnTo>
                  <a:pt x="f4104" y="f3906"/>
                </a:lnTo>
                <a:close/>
                <a:moveTo>
                  <a:pt x="f4114" y="f3906"/>
                </a:moveTo>
                <a:cubicBezTo>
                  <a:pt x="f4115" y="f3929"/>
                  <a:pt x="f4116" y="f4117"/>
                  <a:pt x="f4118" y="f3912"/>
                </a:cubicBezTo>
                <a:lnTo>
                  <a:pt x="f4119" y="f3912"/>
                </a:lnTo>
                <a:cubicBezTo>
                  <a:pt x="f4120" y="f4117"/>
                  <a:pt x="f4121" y="f4102"/>
                  <a:pt x="f4122" y="f3906"/>
                </a:cubicBezTo>
                <a:lnTo>
                  <a:pt x="f4114" y="f3906"/>
                </a:lnTo>
                <a:close/>
                <a:moveTo>
                  <a:pt x="f4123" y="f3906"/>
                </a:moveTo>
                <a:cubicBezTo>
                  <a:pt x="f4124" y="f4125"/>
                  <a:pt x="f4126" y="f3923"/>
                  <a:pt x="f4127" y="f3912"/>
                </a:cubicBezTo>
                <a:lnTo>
                  <a:pt x="f4128" y="f3912"/>
                </a:lnTo>
                <a:cubicBezTo>
                  <a:pt x="f4129" y="f4100"/>
                  <a:pt x="f4130" y="f4131"/>
                  <a:pt x="f4132" y="f3906"/>
                </a:cubicBezTo>
                <a:lnTo>
                  <a:pt x="f4123" y="f3906"/>
                </a:lnTo>
                <a:close/>
                <a:moveTo>
                  <a:pt x="f4133" y="f4134"/>
                </a:moveTo>
                <a:cubicBezTo>
                  <a:pt x="f4135" y="f4136"/>
                  <a:pt x="f4137" y="f4138"/>
                  <a:pt x="f4139" y="f4140"/>
                </a:cubicBezTo>
                <a:lnTo>
                  <a:pt x="f4141" y="f4140"/>
                </a:lnTo>
                <a:cubicBezTo>
                  <a:pt x="f4142" y="f4143"/>
                  <a:pt x="f4144" y="f4145"/>
                  <a:pt x="f4146" y="f4134"/>
                </a:cubicBezTo>
                <a:lnTo>
                  <a:pt x="f4133" y="f4134"/>
                </a:lnTo>
                <a:close/>
                <a:moveTo>
                  <a:pt x="f4147" y="f4134"/>
                </a:moveTo>
                <a:cubicBezTo>
                  <a:pt x="f4148" y="f4149"/>
                  <a:pt x="f4150" y="f4151"/>
                  <a:pt x="f4152" y="f4140"/>
                </a:cubicBezTo>
                <a:lnTo>
                  <a:pt x="f4153" y="f4140"/>
                </a:lnTo>
                <a:cubicBezTo>
                  <a:pt x="f4154" y="f4143"/>
                  <a:pt x="f4155" y="f4156"/>
                  <a:pt x="f4157" y="f4134"/>
                </a:cubicBezTo>
                <a:lnTo>
                  <a:pt x="f4147" y="f4134"/>
                </a:lnTo>
                <a:close/>
                <a:moveTo>
                  <a:pt x="f4158" y="f4134"/>
                </a:moveTo>
                <a:cubicBezTo>
                  <a:pt x="f4159" y="f4160"/>
                  <a:pt x="f4161" y="f4162"/>
                  <a:pt x="f4163" y="f4164"/>
                </a:cubicBezTo>
                <a:cubicBezTo>
                  <a:pt x="f4165" y="f4166"/>
                  <a:pt x="f4167" y="f4168"/>
                  <a:pt x="f4169" y="f4140"/>
                </a:cubicBezTo>
                <a:lnTo>
                  <a:pt x="f4170" y="f4140"/>
                </a:lnTo>
                <a:cubicBezTo>
                  <a:pt x="f4171" y="f4172"/>
                  <a:pt x="f4173" y="f4174"/>
                  <a:pt x="f4175" y="f4134"/>
                </a:cubicBezTo>
                <a:lnTo>
                  <a:pt x="f4158" y="f4134"/>
                </a:lnTo>
                <a:close/>
                <a:moveTo>
                  <a:pt x="f4176" y="f4134"/>
                </a:moveTo>
                <a:cubicBezTo>
                  <a:pt x="f4177" y="f4156"/>
                  <a:pt x="f4178" y="f4143"/>
                  <a:pt x="f4179" y="f4140"/>
                </a:cubicBezTo>
                <a:lnTo>
                  <a:pt x="f4180" y="f4140"/>
                </a:lnTo>
                <a:cubicBezTo>
                  <a:pt x="f4181" y="f4143"/>
                  <a:pt x="f4182" y="f4145"/>
                  <a:pt x="f4183" y="f4134"/>
                </a:cubicBezTo>
                <a:lnTo>
                  <a:pt x="f4176" y="f4134"/>
                </a:lnTo>
                <a:close/>
                <a:moveTo>
                  <a:pt x="f4184" y="f4134"/>
                </a:moveTo>
                <a:cubicBezTo>
                  <a:pt x="f4185" y="f4186"/>
                  <a:pt x="f4187" y="f4188"/>
                  <a:pt x="f3984" y="f4189"/>
                </a:cubicBezTo>
                <a:cubicBezTo>
                  <a:pt x="f4190" y="f4191"/>
                  <a:pt x="f4192" y="f4193"/>
                  <a:pt x="f4194" y="f4140"/>
                </a:cubicBezTo>
                <a:lnTo>
                  <a:pt x="f4195" y="f4140"/>
                </a:lnTo>
                <a:cubicBezTo>
                  <a:pt x="f4196" y="f4197"/>
                  <a:pt x="f4198" y="f4199"/>
                  <a:pt x="f4200" y="f4134"/>
                </a:cubicBezTo>
                <a:lnTo>
                  <a:pt x="f4184" y="f4134"/>
                </a:lnTo>
                <a:close/>
                <a:moveTo>
                  <a:pt x="f4201" y="f4134"/>
                </a:moveTo>
                <a:cubicBezTo>
                  <a:pt x="f4202" y="f4203"/>
                  <a:pt x="f4204" y="f4205"/>
                  <a:pt x="f4206" y="f4140"/>
                </a:cubicBezTo>
                <a:lnTo>
                  <a:pt x="f4207" y="f4140"/>
                </a:lnTo>
                <a:cubicBezTo>
                  <a:pt x="f4208" y="f4209"/>
                  <a:pt x="f4210" y="f4211"/>
                  <a:pt x="f4212" y="f4213"/>
                </a:cubicBezTo>
                <a:cubicBezTo>
                  <a:pt x="f4214" y="f4215"/>
                  <a:pt x="f4216" y="f4217"/>
                  <a:pt x="f4218" y="f4219"/>
                </a:cubicBezTo>
                <a:cubicBezTo>
                  <a:pt x="f4220" y="f4221"/>
                  <a:pt x="f4222" y="f4223"/>
                  <a:pt x="f4224" y="f4225"/>
                </a:cubicBezTo>
                <a:cubicBezTo>
                  <a:pt x="f4226" y="f4227"/>
                  <a:pt x="f4228" y="f4229"/>
                  <a:pt x="f4230" y="f4231"/>
                </a:cubicBezTo>
                <a:cubicBezTo>
                  <a:pt x="f4232" y="f4233"/>
                  <a:pt x="f4234" y="f4235"/>
                  <a:pt x="f4236" y="f4140"/>
                </a:cubicBezTo>
                <a:lnTo>
                  <a:pt x="f4237" y="f4140"/>
                </a:lnTo>
                <a:cubicBezTo>
                  <a:pt x="f4238" y="f4239"/>
                  <a:pt x="f4240" y="f4241"/>
                  <a:pt x="f4242" y="f4243"/>
                </a:cubicBezTo>
                <a:cubicBezTo>
                  <a:pt x="f4244" y="f4245"/>
                  <a:pt x="f4246" y="f4247"/>
                  <a:pt x="f4248" y="f4249"/>
                </a:cubicBezTo>
                <a:cubicBezTo>
                  <a:pt x="f4250" y="f4251"/>
                  <a:pt x="f4252" y="f4253"/>
                  <a:pt x="f4254" y="f4134"/>
                </a:cubicBezTo>
                <a:lnTo>
                  <a:pt x="f4201" y="f4134"/>
                </a:lnTo>
                <a:close/>
                <a:moveTo>
                  <a:pt x="f4255" y="f4134"/>
                </a:moveTo>
                <a:cubicBezTo>
                  <a:pt x="f4256" y="f4257"/>
                  <a:pt x="f4258" y="f4259"/>
                  <a:pt x="f4260" y="f4140"/>
                </a:cubicBezTo>
                <a:lnTo>
                  <a:pt x="f4261" y="f4140"/>
                </a:lnTo>
                <a:cubicBezTo>
                  <a:pt x="f4262" y="f4263"/>
                  <a:pt x="f4264" y="f4265"/>
                  <a:pt x="f4266" y="f4134"/>
                </a:cubicBezTo>
                <a:lnTo>
                  <a:pt x="f4255" y="f4134"/>
                </a:lnTo>
                <a:close/>
                <a:moveTo>
                  <a:pt x="f4267" y="f4134"/>
                </a:moveTo>
                <a:cubicBezTo>
                  <a:pt x="f4268" y="f4257"/>
                  <a:pt x="f4269" y="f4270"/>
                  <a:pt x="f4271" y="f4140"/>
                </a:cubicBezTo>
                <a:lnTo>
                  <a:pt x="f4272" y="f4140"/>
                </a:lnTo>
                <a:cubicBezTo>
                  <a:pt x="f4273" y="f4274"/>
                  <a:pt x="f4275" y="f4276"/>
                  <a:pt x="f4277" y="f4134"/>
                </a:cubicBezTo>
                <a:lnTo>
                  <a:pt x="f4267" y="f4134"/>
                </a:lnTo>
                <a:close/>
                <a:moveTo>
                  <a:pt x="f4278" y="f4134"/>
                </a:moveTo>
                <a:cubicBezTo>
                  <a:pt x="f4279" y="f4280"/>
                  <a:pt x="f4281" y="f4282"/>
                  <a:pt x="f4283" y="f4284"/>
                </a:cubicBezTo>
                <a:lnTo>
                  <a:pt x="f4285" y="f4286"/>
                </a:lnTo>
                <a:cubicBezTo>
                  <a:pt x="f4287" y="f4288"/>
                  <a:pt x="f4289" y="f4290"/>
                  <a:pt x="f4291" y="f4140"/>
                </a:cubicBezTo>
                <a:lnTo>
                  <a:pt x="f4292" y="f4140"/>
                </a:lnTo>
                <a:cubicBezTo>
                  <a:pt x="f4293" y="f4294"/>
                  <a:pt x="f4295" y="f4296"/>
                  <a:pt x="f4297" y="f4298"/>
                </a:cubicBezTo>
                <a:cubicBezTo>
                  <a:pt x="f4299" y="f4298"/>
                  <a:pt x="f4300" y="f4301"/>
                  <a:pt x="f4302" y="f4303"/>
                </a:cubicBezTo>
                <a:lnTo>
                  <a:pt x="f4304" y="f4140"/>
                </a:lnTo>
                <a:lnTo>
                  <a:pt x="f4305" y="f4140"/>
                </a:lnTo>
                <a:lnTo>
                  <a:pt x="f4306" y="f4307"/>
                </a:lnTo>
                <a:cubicBezTo>
                  <a:pt x="f4308" y="f4309"/>
                  <a:pt x="f4310" y="f4311"/>
                  <a:pt x="f4312" y="f4140"/>
                </a:cubicBezTo>
                <a:lnTo>
                  <a:pt x="f4313" y="f4140"/>
                </a:lnTo>
                <a:cubicBezTo>
                  <a:pt x="f4314" y="f4315"/>
                  <a:pt x="f4316" y="f4317"/>
                  <a:pt x="f4318" y="f4319"/>
                </a:cubicBezTo>
                <a:cubicBezTo>
                  <a:pt x="f4320" y="f4321"/>
                  <a:pt x="f4322" y="f4323"/>
                  <a:pt x="f4324" y="f4325"/>
                </a:cubicBezTo>
                <a:cubicBezTo>
                  <a:pt x="f4326" y="f4327"/>
                  <a:pt x="f4328" y="f4329"/>
                  <a:pt x="f4330" y="f4331"/>
                </a:cubicBezTo>
                <a:cubicBezTo>
                  <a:pt x="f4332" y="f4333"/>
                  <a:pt x="f4334" y="f4335"/>
                  <a:pt x="f4336" y="f4140"/>
                </a:cubicBezTo>
                <a:lnTo>
                  <a:pt x="f4337" y="f4140"/>
                </a:lnTo>
                <a:cubicBezTo>
                  <a:pt x="f4338" y="f4339"/>
                  <a:pt x="f4340" y="f4341"/>
                  <a:pt x="f4342" y="f4134"/>
                </a:cubicBezTo>
                <a:lnTo>
                  <a:pt x="f4278" y="f4134"/>
                </a:lnTo>
                <a:close/>
                <a:moveTo>
                  <a:pt x="f4343" y="f4134"/>
                </a:moveTo>
                <a:cubicBezTo>
                  <a:pt x="f4344" y="f4276"/>
                  <a:pt x="f4345" y="f4346"/>
                  <a:pt x="f4347" y="f4140"/>
                </a:cubicBezTo>
                <a:lnTo>
                  <a:pt x="f4348" y="f4140"/>
                </a:lnTo>
                <a:lnTo>
                  <a:pt x="f4349" y="f4350"/>
                </a:lnTo>
                <a:cubicBezTo>
                  <a:pt x="f4351" y="f4352"/>
                  <a:pt x="f4353" y="f4354"/>
                  <a:pt x="f4355" y="f4134"/>
                </a:cubicBezTo>
                <a:lnTo>
                  <a:pt x="f4343" y="f4134"/>
                </a:lnTo>
                <a:close/>
                <a:moveTo>
                  <a:pt x="f4356" y="f4134"/>
                </a:moveTo>
                <a:cubicBezTo>
                  <a:pt x="f4357" y="f4276"/>
                  <a:pt x="f4358" y="f4359"/>
                  <a:pt x="f4360" y="f4140"/>
                </a:cubicBezTo>
                <a:lnTo>
                  <a:pt x="f4361" y="f4140"/>
                </a:lnTo>
                <a:cubicBezTo>
                  <a:pt x="f4362" y="f4363"/>
                  <a:pt x="f4364" y="f4365"/>
                  <a:pt x="f4366" y="f4134"/>
                </a:cubicBezTo>
                <a:lnTo>
                  <a:pt x="f4356" y="f4134"/>
                </a:lnTo>
                <a:close/>
                <a:moveTo>
                  <a:pt x="f4367" y="f4134"/>
                </a:moveTo>
                <a:cubicBezTo>
                  <a:pt x="f4368" y="f4365"/>
                  <a:pt x="f4369" y="f4363"/>
                  <a:pt x="f4370" y="f4140"/>
                </a:cubicBezTo>
                <a:lnTo>
                  <a:pt x="f4371" y="f4140"/>
                </a:lnTo>
                <a:cubicBezTo>
                  <a:pt x="f4372" y="f4373"/>
                  <a:pt x="f4374" y="f4375"/>
                  <a:pt x="f4376" y="f4134"/>
                </a:cubicBezTo>
                <a:lnTo>
                  <a:pt x="f4367" y="f4134"/>
                </a:lnTo>
                <a:close/>
                <a:moveTo>
                  <a:pt x="f4377" y="f4134"/>
                </a:moveTo>
                <a:cubicBezTo>
                  <a:pt x="f4378" y="f4365"/>
                  <a:pt x="f4379" y="f4363"/>
                  <a:pt x="f4380" y="f4140"/>
                </a:cubicBezTo>
                <a:lnTo>
                  <a:pt x="f4381" y="f4140"/>
                </a:lnTo>
                <a:cubicBezTo>
                  <a:pt x="f4382" y="f4383"/>
                  <a:pt x="f4384" y="f4385"/>
                  <a:pt x="f4386" y="f4134"/>
                </a:cubicBezTo>
                <a:lnTo>
                  <a:pt x="f4377" y="f4134"/>
                </a:lnTo>
                <a:close/>
                <a:moveTo>
                  <a:pt x="f4387" y="f4388"/>
                </a:moveTo>
                <a:cubicBezTo>
                  <a:pt x="f4389" y="f4390"/>
                  <a:pt x="f4391" y="f4392"/>
                  <a:pt x="f4393" y="f4394"/>
                </a:cubicBezTo>
                <a:lnTo>
                  <a:pt x="f4395" y="f4394"/>
                </a:lnTo>
                <a:cubicBezTo>
                  <a:pt x="f4396" y="f4397"/>
                  <a:pt x="f4398" y="f4399"/>
                  <a:pt x="f4400" y="f4388"/>
                </a:cubicBezTo>
                <a:lnTo>
                  <a:pt x="f4387" y="f4388"/>
                </a:lnTo>
                <a:close/>
                <a:moveTo>
                  <a:pt x="f4401" y="f4388"/>
                </a:moveTo>
                <a:cubicBezTo>
                  <a:pt x="f4402" y="f4403"/>
                  <a:pt x="f4404" y="f4405"/>
                  <a:pt x="f4406" y="f4394"/>
                </a:cubicBezTo>
                <a:lnTo>
                  <a:pt x="f3919" y="f4394"/>
                </a:lnTo>
                <a:cubicBezTo>
                  <a:pt x="f4407" y="f4408"/>
                  <a:pt x="f4409" y="f4399"/>
                  <a:pt x="f4410" y="f4388"/>
                </a:cubicBezTo>
                <a:lnTo>
                  <a:pt x="f4401" y="f4388"/>
                </a:lnTo>
                <a:close/>
                <a:moveTo>
                  <a:pt x="f4411" y="f4388"/>
                </a:moveTo>
                <a:lnTo>
                  <a:pt x="f4412" y="f4413"/>
                </a:lnTo>
                <a:cubicBezTo>
                  <a:pt x="f4414" y="f4415"/>
                  <a:pt x="f4416" y="f4417"/>
                  <a:pt x="f4418" y="f4394"/>
                </a:cubicBezTo>
                <a:lnTo>
                  <a:pt x="f4419" y="f4394"/>
                </a:lnTo>
                <a:cubicBezTo>
                  <a:pt x="f4420" y="f4421"/>
                  <a:pt x="f4422" y="f4423"/>
                  <a:pt x="f4424" y="f4425"/>
                </a:cubicBezTo>
                <a:cubicBezTo>
                  <a:pt x="f4426" y="f4427"/>
                  <a:pt x="f4428" y="f4429"/>
                  <a:pt x="f4430" y="f4388"/>
                </a:cubicBezTo>
                <a:lnTo>
                  <a:pt x="f4411" y="f4388"/>
                </a:lnTo>
                <a:close/>
                <a:moveTo>
                  <a:pt x="f4431" y="f4388"/>
                </a:moveTo>
                <a:cubicBezTo>
                  <a:pt x="f4432" y="f4433"/>
                  <a:pt x="f4434" y="f4435"/>
                  <a:pt x="f4436" y="f4394"/>
                </a:cubicBezTo>
                <a:lnTo>
                  <a:pt x="f4437" y="f4394"/>
                </a:lnTo>
                <a:cubicBezTo>
                  <a:pt x="f4438" y="f4397"/>
                  <a:pt x="f4439" y="f4440"/>
                  <a:pt x="f4441" y="f4388"/>
                </a:cubicBezTo>
                <a:lnTo>
                  <a:pt x="f4431" y="f4388"/>
                </a:lnTo>
                <a:close/>
                <a:moveTo>
                  <a:pt x="f4442" y="f4388"/>
                </a:moveTo>
                <a:cubicBezTo>
                  <a:pt x="f4443" y="f4444"/>
                  <a:pt x="f4445" y="f4446"/>
                  <a:pt x="f4445" y="f4447"/>
                </a:cubicBezTo>
                <a:cubicBezTo>
                  <a:pt x="f4448" y="f4449"/>
                  <a:pt x="f4450" y="f4451"/>
                  <a:pt x="f4452" y="f4394"/>
                </a:cubicBezTo>
                <a:lnTo>
                  <a:pt x="f4453" y="f4394"/>
                </a:lnTo>
                <a:cubicBezTo>
                  <a:pt x="f4454" y="f4455"/>
                  <a:pt x="f4456" y="f4457"/>
                  <a:pt x="f4458" y="f4388"/>
                </a:cubicBezTo>
                <a:lnTo>
                  <a:pt x="f4459" y="f4388"/>
                </a:lnTo>
                <a:cubicBezTo>
                  <a:pt x="f4460" y="f4461"/>
                  <a:pt x="f4462" y="f4463"/>
                  <a:pt x="f4464" y="f4465"/>
                </a:cubicBezTo>
                <a:cubicBezTo>
                  <a:pt x="f4466" y="f4467"/>
                  <a:pt x="f4468" y="f4469"/>
                  <a:pt x="f4470" y="f4471"/>
                </a:cubicBezTo>
                <a:lnTo>
                  <a:pt x="f4472" y="f4447"/>
                </a:lnTo>
                <a:cubicBezTo>
                  <a:pt x="f4473" y="f4474"/>
                  <a:pt x="f4475" y="f4476"/>
                  <a:pt x="f4477" y="f4388"/>
                </a:cubicBezTo>
                <a:lnTo>
                  <a:pt x="f4442" y="f4388"/>
                </a:lnTo>
                <a:close/>
                <a:moveTo>
                  <a:pt x="f4478" y="f4388"/>
                </a:moveTo>
                <a:cubicBezTo>
                  <a:pt x="f4479" y="f4480"/>
                  <a:pt x="f4481" y="f4482"/>
                  <a:pt x="f4483" y="f4447"/>
                </a:cubicBezTo>
                <a:lnTo>
                  <a:pt x="f4484" y="f4394"/>
                </a:lnTo>
                <a:lnTo>
                  <a:pt x="f4485" y="f4394"/>
                </a:lnTo>
                <a:cubicBezTo>
                  <a:pt x="f4486" y="f4487"/>
                  <a:pt x="f4488" y="f4489"/>
                  <a:pt x="f909" y="f4490"/>
                </a:cubicBezTo>
                <a:cubicBezTo>
                  <a:pt x="f905" y="f4491"/>
                  <a:pt x="f4492" y="f4493"/>
                  <a:pt x="f4494" y="f4495"/>
                </a:cubicBezTo>
                <a:cubicBezTo>
                  <a:pt x="f4496" y="f4495"/>
                  <a:pt x="f4497" y="f4498"/>
                  <a:pt x="f4499" y="f4498"/>
                </a:cubicBezTo>
                <a:lnTo>
                  <a:pt x="f4500" y="f4388"/>
                </a:lnTo>
                <a:lnTo>
                  <a:pt x="f4501" y="f4388"/>
                </a:lnTo>
                <a:lnTo>
                  <a:pt x="f4502" y="f4498"/>
                </a:lnTo>
                <a:cubicBezTo>
                  <a:pt x="f4503" y="f4498"/>
                  <a:pt x="f4504" y="f4505"/>
                  <a:pt x="f4506" y="f4507"/>
                </a:cubicBezTo>
                <a:cubicBezTo>
                  <a:pt x="f4508" y="f4509"/>
                  <a:pt x="f4510" y="f4511"/>
                  <a:pt x="f4512" y="f4388"/>
                </a:cubicBezTo>
                <a:lnTo>
                  <a:pt x="f4478" y="f4388"/>
                </a:lnTo>
                <a:close/>
                <a:moveTo>
                  <a:pt x="f4513" y="f4388"/>
                </a:moveTo>
                <a:cubicBezTo>
                  <a:pt x="f4514" y="f4515"/>
                  <a:pt x="f4516" y="f4517"/>
                  <a:pt x="f4518" y="f4394"/>
                </a:cubicBezTo>
                <a:lnTo>
                  <a:pt x="f4519" y="f4394"/>
                </a:lnTo>
                <a:cubicBezTo>
                  <a:pt x="f4520" y="f4521"/>
                  <a:pt x="f4522" y="f4523"/>
                  <a:pt x="f4524" y="f4388"/>
                </a:cubicBezTo>
                <a:lnTo>
                  <a:pt x="f4513" y="f4388"/>
                </a:lnTo>
                <a:close/>
                <a:moveTo>
                  <a:pt x="f943" y="f4388"/>
                </a:moveTo>
                <a:cubicBezTo>
                  <a:pt x="f4525" y="f4526"/>
                  <a:pt x="f4527" y="f4528"/>
                  <a:pt x="f4529" y="f4394"/>
                </a:cubicBezTo>
                <a:lnTo>
                  <a:pt x="f4530" y="f4394"/>
                </a:lnTo>
                <a:cubicBezTo>
                  <a:pt x="f4531" y="f4532"/>
                  <a:pt x="f4533" y="f4534"/>
                  <a:pt x="f4535" y="f4536"/>
                </a:cubicBezTo>
                <a:cubicBezTo>
                  <a:pt x="f4537" y="f4538"/>
                  <a:pt x="f4539" y="f4540"/>
                  <a:pt x="f4541" y="f4542"/>
                </a:cubicBezTo>
                <a:cubicBezTo>
                  <a:pt x="f4543" y="f4544"/>
                  <a:pt x="f4545" y="f4546"/>
                  <a:pt x="f4535" y="f4547"/>
                </a:cubicBezTo>
                <a:cubicBezTo>
                  <a:pt x="f4548" y="f4549"/>
                  <a:pt x="f4550" y="f4551"/>
                  <a:pt x="f4552" y="f4394"/>
                </a:cubicBezTo>
                <a:lnTo>
                  <a:pt x="f4553" y="f4394"/>
                </a:lnTo>
                <a:lnTo>
                  <a:pt x="f4554" y="f4555"/>
                </a:lnTo>
                <a:lnTo>
                  <a:pt x="f4556" y="f4465"/>
                </a:lnTo>
                <a:cubicBezTo>
                  <a:pt x="f4557" y="f4558"/>
                  <a:pt x="f4559" y="f4560"/>
                  <a:pt x="f4561" y="f4388"/>
                </a:cubicBezTo>
                <a:lnTo>
                  <a:pt x="f943" y="f4388"/>
                </a:lnTo>
                <a:close/>
                <a:moveTo>
                  <a:pt x="f4562" y="f4388"/>
                </a:moveTo>
                <a:cubicBezTo>
                  <a:pt x="f4563" y="f4564"/>
                  <a:pt x="f4565" y="f4566"/>
                  <a:pt x="f4567" y="f4394"/>
                </a:cubicBezTo>
                <a:lnTo>
                  <a:pt x="f4568" y="f4394"/>
                </a:lnTo>
                <a:cubicBezTo>
                  <a:pt x="f4569" y="f4570"/>
                  <a:pt x="f4571" y="f4572"/>
                  <a:pt x="f4573" y="f4388"/>
                </a:cubicBezTo>
                <a:lnTo>
                  <a:pt x="f4562" y="f4388"/>
                </a:lnTo>
                <a:close/>
                <a:moveTo>
                  <a:pt x="f4574" y="f4388"/>
                </a:moveTo>
                <a:cubicBezTo>
                  <a:pt x="f4575" y="f4576"/>
                  <a:pt x="f4577" y="f4578"/>
                  <a:pt x="f4579" y="f4447"/>
                </a:cubicBezTo>
                <a:cubicBezTo>
                  <a:pt x="f4580" y="f4581"/>
                  <a:pt x="f4582" y="f4583"/>
                  <a:pt x="f4584" y="f4394"/>
                </a:cubicBezTo>
                <a:lnTo>
                  <a:pt x="f4585" y="f4394"/>
                </a:lnTo>
                <a:cubicBezTo>
                  <a:pt x="f4586" y="f4587"/>
                  <a:pt x="f4588" y="f4589"/>
                  <a:pt x="f4590" y="f4591"/>
                </a:cubicBezTo>
                <a:cubicBezTo>
                  <a:pt x="f4592" y="f4593"/>
                  <a:pt x="f4594" y="f4595"/>
                  <a:pt x="f4596" y="f4388"/>
                </a:cubicBezTo>
                <a:lnTo>
                  <a:pt x="f4574" y="f4388"/>
                </a:lnTo>
                <a:close/>
                <a:moveTo>
                  <a:pt x="f4597" y="f4388"/>
                </a:moveTo>
                <a:cubicBezTo>
                  <a:pt x="f4598" y="f4599"/>
                  <a:pt x="f4600" y="f4601"/>
                  <a:pt x="f4602" y="f4603"/>
                </a:cubicBezTo>
                <a:cubicBezTo>
                  <a:pt x="f4604" y="f4605"/>
                  <a:pt x="f4606" y="f4607"/>
                  <a:pt x="f4608" y="f4394"/>
                </a:cubicBezTo>
                <a:lnTo>
                  <a:pt x="f4609" y="f4394"/>
                </a:lnTo>
                <a:cubicBezTo>
                  <a:pt x="f4610" y="f4611"/>
                  <a:pt x="f4612" y="f4613"/>
                  <a:pt x="f4614" y="f4388"/>
                </a:cubicBezTo>
                <a:lnTo>
                  <a:pt x="f4597" y="f4388"/>
                </a:lnTo>
                <a:close/>
                <a:moveTo>
                  <a:pt x="f4615" y="f4388"/>
                </a:moveTo>
                <a:cubicBezTo>
                  <a:pt x="f4616" y="f4617"/>
                  <a:pt x="f4618" y="f4619"/>
                  <a:pt x="f4620" y="f4394"/>
                </a:cubicBezTo>
                <a:lnTo>
                  <a:pt x="f4621" y="f4394"/>
                </a:lnTo>
                <a:cubicBezTo>
                  <a:pt x="f4622" y="f4623"/>
                  <a:pt x="f4624" y="f4625"/>
                  <a:pt x="f4626" y="f4388"/>
                </a:cubicBezTo>
                <a:lnTo>
                  <a:pt x="f4615" y="f4388"/>
                </a:lnTo>
                <a:close/>
                <a:moveTo>
                  <a:pt x="f4627" y="f4388"/>
                </a:moveTo>
                <a:lnTo>
                  <a:pt x="f4628" y="f4425"/>
                </a:lnTo>
                <a:cubicBezTo>
                  <a:pt x="f4629" y="f4425"/>
                  <a:pt x="f4630" y="f4631"/>
                  <a:pt x="f2191" y="f4632"/>
                </a:cubicBezTo>
                <a:lnTo>
                  <a:pt x="f4633" y="f4634"/>
                </a:lnTo>
                <a:cubicBezTo>
                  <a:pt x="f4635" y="f4636"/>
                  <a:pt x="f4637" y="f4638"/>
                  <a:pt x="f4639" y="f4394"/>
                </a:cubicBezTo>
                <a:lnTo>
                  <a:pt x="f4640" y="f4394"/>
                </a:lnTo>
                <a:cubicBezTo>
                  <a:pt x="f4641" y="f4642"/>
                  <a:pt x="f4643" y="f4644"/>
                  <a:pt x="f4645" y="f4646"/>
                </a:cubicBezTo>
                <a:lnTo>
                  <a:pt x="f4647" y="f4388"/>
                </a:lnTo>
                <a:lnTo>
                  <a:pt x="f4648" y="f4388"/>
                </a:lnTo>
                <a:lnTo>
                  <a:pt x="f4649" y="f4471"/>
                </a:lnTo>
                <a:cubicBezTo>
                  <a:pt x="f4650" y="f4651"/>
                  <a:pt x="f4652" y="f4542"/>
                  <a:pt x="f4628" y="f4542"/>
                </a:cubicBezTo>
                <a:lnTo>
                  <a:pt x="f4653" y="f4388"/>
                </a:lnTo>
                <a:lnTo>
                  <a:pt x="f4627" y="f4388"/>
                </a:lnTo>
                <a:close/>
                <a:moveTo>
                  <a:pt x="f4654" y="f4388"/>
                </a:moveTo>
                <a:cubicBezTo>
                  <a:pt x="f4655" y="f4656"/>
                  <a:pt x="f4657" y="f4658"/>
                  <a:pt x="f4659" y="f4394"/>
                </a:cubicBezTo>
                <a:lnTo>
                  <a:pt x="f4660" y="f4394"/>
                </a:lnTo>
                <a:cubicBezTo>
                  <a:pt x="f4661" y="f4662"/>
                  <a:pt x="f4663" y="f4664"/>
                  <a:pt x="f4665" y="f4388"/>
                </a:cubicBezTo>
                <a:lnTo>
                  <a:pt x="f4654" y="f4388"/>
                </a:lnTo>
                <a:close/>
                <a:moveTo>
                  <a:pt x="f4666" y="f4388"/>
                </a:moveTo>
                <a:cubicBezTo>
                  <a:pt x="f4667" y="f4656"/>
                  <a:pt x="f4668" y="f4669"/>
                  <a:pt x="f4670" y="f4394"/>
                </a:cubicBezTo>
                <a:lnTo>
                  <a:pt x="f4671" y="f4394"/>
                </a:lnTo>
                <a:cubicBezTo>
                  <a:pt x="f4672" y="f4662"/>
                  <a:pt x="f4673" y="f4674"/>
                  <a:pt x="f4675" y="f4388"/>
                </a:cubicBezTo>
                <a:lnTo>
                  <a:pt x="f4666" y="f4388"/>
                </a:lnTo>
                <a:close/>
                <a:moveTo>
                  <a:pt x="f4676" y="f4388"/>
                </a:moveTo>
                <a:cubicBezTo>
                  <a:pt x="f4677" y="f4664"/>
                  <a:pt x="f4678" y="f4679"/>
                  <a:pt x="f4680" y="f4394"/>
                </a:cubicBezTo>
                <a:lnTo>
                  <a:pt x="f4681" y="f4394"/>
                </a:lnTo>
                <a:cubicBezTo>
                  <a:pt x="f4682" y="f4619"/>
                  <a:pt x="f4683" y="f4684"/>
                  <a:pt x="f4685" y="f4388"/>
                </a:cubicBezTo>
                <a:lnTo>
                  <a:pt x="f4676" y="f4388"/>
                </a:lnTo>
                <a:close/>
                <a:moveTo>
                  <a:pt x="f4686" y="f4687"/>
                </a:moveTo>
                <a:cubicBezTo>
                  <a:pt x="f4688" y="f4689"/>
                  <a:pt x="f4690" y="f4691"/>
                  <a:pt x="f4692" y="f4693"/>
                </a:cubicBezTo>
                <a:lnTo>
                  <a:pt x="f4694" y="f4693"/>
                </a:lnTo>
                <a:cubicBezTo>
                  <a:pt x="f4695" y="f4691"/>
                  <a:pt x="f4696" y="f4689"/>
                  <a:pt x="f4697" y="f4687"/>
                </a:cubicBezTo>
                <a:lnTo>
                  <a:pt x="f4686" y="f4687"/>
                </a:lnTo>
                <a:close/>
                <a:moveTo>
                  <a:pt x="f4698" y="f4687"/>
                </a:moveTo>
                <a:cubicBezTo>
                  <a:pt x="f4699" y="f4700"/>
                  <a:pt x="f4701" y="f4702"/>
                  <a:pt x="f4703" y="f4693"/>
                </a:cubicBezTo>
                <a:lnTo>
                  <a:pt x="f4704" y="f4693"/>
                </a:lnTo>
                <a:cubicBezTo>
                  <a:pt x="f4705" y="f4706"/>
                  <a:pt x="f4707" y="f4708"/>
                  <a:pt x="f4709" y="f4687"/>
                </a:cubicBezTo>
                <a:lnTo>
                  <a:pt x="f4698" y="f4687"/>
                </a:lnTo>
                <a:close/>
                <a:moveTo>
                  <a:pt x="f4710" y="f4687"/>
                </a:moveTo>
                <a:cubicBezTo>
                  <a:pt x="f4711" y="f4712"/>
                  <a:pt x="f4713" y="f4714"/>
                  <a:pt x="f4715" y="f4716"/>
                </a:cubicBezTo>
                <a:lnTo>
                  <a:pt x="f4717" y="f4718"/>
                </a:lnTo>
                <a:lnTo>
                  <a:pt x="f4719" y="f4720"/>
                </a:lnTo>
                <a:cubicBezTo>
                  <a:pt x="f4719" y="f4720"/>
                  <a:pt x="f4721" y="f4722"/>
                  <a:pt x="f4723" y="f4687"/>
                </a:cubicBezTo>
                <a:lnTo>
                  <a:pt x="f4710" y="f4687"/>
                </a:lnTo>
                <a:close/>
                <a:moveTo>
                  <a:pt x="f4724" y="f4687"/>
                </a:moveTo>
                <a:cubicBezTo>
                  <a:pt x="f4725" y="f4726"/>
                  <a:pt x="f4727" y="f4728"/>
                  <a:pt x="f4729" y="f4693"/>
                </a:cubicBezTo>
                <a:lnTo>
                  <a:pt x="f4730" y="f4693"/>
                </a:lnTo>
                <a:cubicBezTo>
                  <a:pt x="f4731" y="f4732"/>
                  <a:pt x="f4733" y="f4734"/>
                  <a:pt x="f4735" y="f4687"/>
                </a:cubicBezTo>
                <a:lnTo>
                  <a:pt x="f4724" y="f4687"/>
                </a:lnTo>
                <a:close/>
                <a:moveTo>
                  <a:pt x="f4736" y="f4687"/>
                </a:moveTo>
                <a:cubicBezTo>
                  <a:pt x="f4737" y="f4738"/>
                  <a:pt x="f4739" y="f4740"/>
                  <a:pt x="f4741" y="f4693"/>
                </a:cubicBezTo>
                <a:lnTo>
                  <a:pt x="f4742" y="f4693"/>
                </a:lnTo>
                <a:cubicBezTo>
                  <a:pt x="f4743" y="f4744"/>
                  <a:pt x="f4745" y="f4746"/>
                  <a:pt x="f4747" y="f4748"/>
                </a:cubicBezTo>
                <a:lnTo>
                  <a:pt x="f4749" y="f4750"/>
                </a:lnTo>
                <a:cubicBezTo>
                  <a:pt x="f4751" y="f4752"/>
                  <a:pt x="f4753" y="f4754"/>
                  <a:pt x="f4755" y="f4756"/>
                </a:cubicBezTo>
                <a:cubicBezTo>
                  <a:pt x="f4757" y="f4758"/>
                  <a:pt x="f4759" y="f4760"/>
                  <a:pt x="f4761" y="f4693"/>
                </a:cubicBezTo>
                <a:lnTo>
                  <a:pt x="f4762" y="f4693"/>
                </a:lnTo>
                <a:cubicBezTo>
                  <a:pt x="f4763" y="f4764"/>
                  <a:pt x="f4765" y="f4738"/>
                  <a:pt x="f4766" y="f4687"/>
                </a:cubicBezTo>
                <a:lnTo>
                  <a:pt x="f4736" y="f4687"/>
                </a:lnTo>
                <a:close/>
                <a:moveTo>
                  <a:pt x="f4767" y="f4687"/>
                </a:moveTo>
                <a:cubicBezTo>
                  <a:pt x="f4768" y="f4769"/>
                  <a:pt x="f4770" y="f4771"/>
                  <a:pt x="f4772" y="f4773"/>
                </a:cubicBezTo>
                <a:cubicBezTo>
                  <a:pt x="f4774" y="f4775"/>
                  <a:pt x="f4776" y="f4777"/>
                  <a:pt x="f4778" y="f4693"/>
                </a:cubicBezTo>
                <a:lnTo>
                  <a:pt x="f4779" y="f4693"/>
                </a:lnTo>
                <a:cubicBezTo>
                  <a:pt x="f4780" y="f4781"/>
                  <a:pt x="f4782" y="f4783"/>
                  <a:pt x="f4784" y="f4785"/>
                </a:cubicBezTo>
                <a:cubicBezTo>
                  <a:pt x="f4786" y="f4787"/>
                  <a:pt x="f4788" y="f4789"/>
                  <a:pt x="f4790" y="f4693"/>
                </a:cubicBezTo>
                <a:lnTo>
                  <a:pt x="f4791" y="f4693"/>
                </a:lnTo>
                <a:cubicBezTo>
                  <a:pt x="f4488" y="f4792"/>
                  <a:pt x="f4793" y="f4794"/>
                  <a:pt x="f4795" y="f4687"/>
                </a:cubicBezTo>
                <a:lnTo>
                  <a:pt x="f4767" y="f4687"/>
                </a:lnTo>
                <a:close/>
                <a:moveTo>
                  <a:pt x="f4796" y="f4687"/>
                </a:moveTo>
                <a:cubicBezTo>
                  <a:pt x="f4797" y="f4798"/>
                  <a:pt x="f4799" y="f4800"/>
                  <a:pt x="f4801" y="f4693"/>
                </a:cubicBezTo>
                <a:lnTo>
                  <a:pt x="f4802" y="f4693"/>
                </a:lnTo>
                <a:cubicBezTo>
                  <a:pt x="f4803" y="f4804"/>
                  <a:pt x="f4805" y="f4806"/>
                  <a:pt x="f4807" y="f4687"/>
                </a:cubicBezTo>
                <a:lnTo>
                  <a:pt x="f4796" y="f4687"/>
                </a:lnTo>
                <a:close/>
                <a:moveTo>
                  <a:pt x="f4808" y="f4687"/>
                </a:moveTo>
                <a:cubicBezTo>
                  <a:pt x="f4809" y="f4810"/>
                  <a:pt x="f4811" y="f4812"/>
                  <a:pt x="f4813" y="f4693"/>
                </a:cubicBezTo>
                <a:lnTo>
                  <a:pt x="f4814" y="f4693"/>
                </a:lnTo>
                <a:cubicBezTo>
                  <a:pt x="f4815" y="f4816"/>
                  <a:pt x="f4817" y="f4818"/>
                  <a:pt x="f4819" y="f4820"/>
                </a:cubicBezTo>
                <a:lnTo>
                  <a:pt x="f4819" y="f4756"/>
                </a:lnTo>
                <a:cubicBezTo>
                  <a:pt x="f4821" y="f4822"/>
                  <a:pt x="f4823" y="f4824"/>
                  <a:pt x="f4825" y="f4693"/>
                </a:cubicBezTo>
                <a:lnTo>
                  <a:pt x="f4826" y="f4693"/>
                </a:lnTo>
                <a:cubicBezTo>
                  <a:pt x="f4827" y="f4828"/>
                  <a:pt x="f4829" y="f4830"/>
                  <a:pt x="f4831" y="f4832"/>
                </a:cubicBezTo>
                <a:cubicBezTo>
                  <a:pt x="f4833" y="f4834"/>
                  <a:pt x="f4835" y="f4836"/>
                  <a:pt x="f4837" y="f4687"/>
                </a:cubicBezTo>
                <a:lnTo>
                  <a:pt x="f4808" y="f4687"/>
                </a:lnTo>
                <a:close/>
                <a:moveTo>
                  <a:pt x="f4838" y="f4687"/>
                </a:moveTo>
                <a:cubicBezTo>
                  <a:pt x="f4839" y="f4840"/>
                  <a:pt x="f4841" y="f4842"/>
                  <a:pt x="f4843" y="f4693"/>
                </a:cubicBezTo>
                <a:lnTo>
                  <a:pt x="f4844" y="f4693"/>
                </a:lnTo>
                <a:cubicBezTo>
                  <a:pt x="f4845" y="f4846"/>
                  <a:pt x="f4847" y="f4848"/>
                  <a:pt x="f4849" y="f4687"/>
                </a:cubicBezTo>
                <a:lnTo>
                  <a:pt x="f4838" y="f4687"/>
                </a:lnTo>
                <a:close/>
                <a:moveTo>
                  <a:pt x="f4850" y="f4687"/>
                </a:moveTo>
                <a:cubicBezTo>
                  <a:pt x="f4851" y="f4852"/>
                  <a:pt x="f4853" y="f4854"/>
                  <a:pt x="f4855" y="f4820"/>
                </a:cubicBezTo>
                <a:cubicBezTo>
                  <a:pt x="f4856" y="f4857"/>
                  <a:pt x="f4858" y="f4816"/>
                  <a:pt x="f4859" y="f4693"/>
                </a:cubicBezTo>
                <a:lnTo>
                  <a:pt x="f4860" y="f4693"/>
                </a:lnTo>
                <a:cubicBezTo>
                  <a:pt x="f4861" y="f4862"/>
                  <a:pt x="f4863" y="f4864"/>
                  <a:pt x="f4865" y="f4687"/>
                </a:cubicBezTo>
                <a:lnTo>
                  <a:pt x="f4850" y="f4687"/>
                </a:lnTo>
                <a:close/>
                <a:moveTo>
                  <a:pt x="f4866" y="f4687"/>
                </a:moveTo>
                <a:cubicBezTo>
                  <a:pt x="f4867" y="f4868"/>
                  <a:pt x="f4869" y="f4870"/>
                  <a:pt x="f4871" y="f4693"/>
                </a:cubicBezTo>
                <a:lnTo>
                  <a:pt x="f4872" y="f4693"/>
                </a:lnTo>
                <a:cubicBezTo>
                  <a:pt x="f4873" y="f4874"/>
                  <a:pt x="f4875" y="f4787"/>
                  <a:pt x="f4876" y="f4877"/>
                </a:cubicBezTo>
                <a:cubicBezTo>
                  <a:pt x="f4878" y="f4879"/>
                  <a:pt x="f4880" y="f4881"/>
                  <a:pt x="f4882" y="f4883"/>
                </a:cubicBezTo>
                <a:cubicBezTo>
                  <a:pt x="f4884" y="f4885"/>
                  <a:pt x="f4886" y="f4887"/>
                  <a:pt x="f41" y="f4687"/>
                </a:cubicBezTo>
                <a:lnTo>
                  <a:pt x="f4866" y="f4687"/>
                </a:lnTo>
                <a:close/>
                <a:moveTo>
                  <a:pt x="f4888" y="f4687"/>
                </a:moveTo>
                <a:cubicBezTo>
                  <a:pt x="f4889" y="f4890"/>
                  <a:pt x="f4891" y="f4892"/>
                  <a:pt x="f4893" y="f4693"/>
                </a:cubicBezTo>
                <a:lnTo>
                  <a:pt x="f4894" y="f4693"/>
                </a:lnTo>
                <a:cubicBezTo>
                  <a:pt x="f4895" y="f4896"/>
                  <a:pt x="f4897" y="f4898"/>
                  <a:pt x="f4899" y="f4687"/>
                </a:cubicBezTo>
                <a:lnTo>
                  <a:pt x="f4888" y="f4687"/>
                </a:lnTo>
                <a:close/>
                <a:moveTo>
                  <a:pt x="f4900" y="f4687"/>
                </a:moveTo>
                <a:lnTo>
                  <a:pt x="f4901" y="f4693"/>
                </a:lnTo>
                <a:lnTo>
                  <a:pt x="f4902" y="f4693"/>
                </a:lnTo>
                <a:cubicBezTo>
                  <a:pt x="f4903" y="f4904"/>
                  <a:pt x="f4905" y="f4906"/>
                  <a:pt x="f4907" y="f4908"/>
                </a:cubicBezTo>
                <a:cubicBezTo>
                  <a:pt x="f4909" y="f4910"/>
                  <a:pt x="f4911" y="f4912"/>
                  <a:pt x="f4913" y="f4687"/>
                </a:cubicBezTo>
                <a:lnTo>
                  <a:pt x="f4900" y="f4687"/>
                </a:lnTo>
                <a:close/>
                <a:moveTo>
                  <a:pt x="f4914" y="f4687"/>
                </a:moveTo>
                <a:cubicBezTo>
                  <a:pt x="f4915" y="f4916"/>
                  <a:pt x="f4917" y="f4918"/>
                  <a:pt x="f4919" y="f4693"/>
                </a:cubicBezTo>
                <a:lnTo>
                  <a:pt x="f4920" y="f4693"/>
                </a:lnTo>
                <a:cubicBezTo>
                  <a:pt x="f4921" y="f4922"/>
                  <a:pt x="f4923" y="f4689"/>
                  <a:pt x="f4924" y="f4687"/>
                </a:cubicBezTo>
                <a:lnTo>
                  <a:pt x="f4914" y="f4687"/>
                </a:lnTo>
                <a:close/>
                <a:moveTo>
                  <a:pt x="f4925" y="f4687"/>
                </a:moveTo>
                <a:cubicBezTo>
                  <a:pt x="f4926" y="f4848"/>
                  <a:pt x="f4927" y="f4922"/>
                  <a:pt x="f4928" y="f4693"/>
                </a:cubicBezTo>
                <a:lnTo>
                  <a:pt x="f4929" y="f4693"/>
                </a:lnTo>
                <a:cubicBezTo>
                  <a:pt x="f4930" y="f4922"/>
                  <a:pt x="f4931" y="f4689"/>
                  <a:pt x="f4932" y="f4687"/>
                </a:cubicBezTo>
                <a:lnTo>
                  <a:pt x="f4925" y="f4687"/>
                </a:lnTo>
                <a:close/>
                <a:moveTo>
                  <a:pt x="f4933" y="f4687"/>
                </a:moveTo>
                <a:cubicBezTo>
                  <a:pt x="f4934" y="f4689"/>
                  <a:pt x="f4935" y="f4691"/>
                  <a:pt x="f4936" y="f4693"/>
                </a:cubicBezTo>
                <a:lnTo>
                  <a:pt x="f4937" y="f4693"/>
                </a:lnTo>
                <a:cubicBezTo>
                  <a:pt x="f4938" y="f4939"/>
                  <a:pt x="f4940" y="f4941"/>
                  <a:pt x="f4942" y="f4687"/>
                </a:cubicBezTo>
                <a:lnTo>
                  <a:pt x="f4933" y="f4687"/>
                </a:lnTo>
                <a:close/>
                <a:moveTo>
                  <a:pt x="f4943" y="f4944"/>
                </a:moveTo>
                <a:cubicBezTo>
                  <a:pt x="f4945" y="f4946"/>
                  <a:pt x="f4947" y="f4948"/>
                  <a:pt x="f4949" y="f4950"/>
                </a:cubicBezTo>
                <a:lnTo>
                  <a:pt x="f4951" y="f4950"/>
                </a:lnTo>
                <a:cubicBezTo>
                  <a:pt x="f4952" y="f4953"/>
                  <a:pt x="f4954" y="f4955"/>
                  <a:pt x="f4956" y="f4944"/>
                </a:cubicBezTo>
                <a:lnTo>
                  <a:pt x="f4943" y="f4944"/>
                </a:lnTo>
                <a:close/>
                <a:moveTo>
                  <a:pt x="f4957" y="f4944"/>
                </a:moveTo>
                <a:cubicBezTo>
                  <a:pt x="f4958" y="f4959"/>
                  <a:pt x="f4960" y="f4961"/>
                  <a:pt x="f4962" y="f4950"/>
                </a:cubicBezTo>
                <a:lnTo>
                  <a:pt x="f4963" y="f4950"/>
                </a:lnTo>
                <a:cubicBezTo>
                  <a:pt x="f4964" y="f4965"/>
                  <a:pt x="f4966" y="f4967"/>
                  <a:pt x="f4968" y="f4944"/>
                </a:cubicBezTo>
                <a:lnTo>
                  <a:pt x="f4957" y="f4944"/>
                </a:lnTo>
                <a:close/>
                <a:moveTo>
                  <a:pt x="f4969" y="f4944"/>
                </a:moveTo>
                <a:cubicBezTo>
                  <a:pt x="f4970" y="f4971"/>
                  <a:pt x="f4972" y="f4973"/>
                  <a:pt x="f4974" y="f4950"/>
                </a:cubicBezTo>
                <a:lnTo>
                  <a:pt x="f4975" y="f4950"/>
                </a:lnTo>
                <a:cubicBezTo>
                  <a:pt x="f4976" y="f4953"/>
                  <a:pt x="f4977" y="f4978"/>
                  <a:pt x="f4979" y="f4944"/>
                </a:cubicBezTo>
                <a:lnTo>
                  <a:pt x="f4969" y="f4944"/>
                </a:lnTo>
                <a:close/>
                <a:moveTo>
                  <a:pt x="f4980" y="f4944"/>
                </a:moveTo>
                <a:cubicBezTo>
                  <a:pt x="f4981" y="f4982"/>
                  <a:pt x="f4983" y="f4961"/>
                  <a:pt x="f4984" y="f4950"/>
                </a:cubicBezTo>
                <a:lnTo>
                  <a:pt x="f4985" y="f4950"/>
                </a:lnTo>
                <a:cubicBezTo>
                  <a:pt x="f4986" y="f4987"/>
                  <a:pt x="f4988" y="f4989"/>
                  <a:pt x="f4990" y="f4944"/>
                </a:cubicBezTo>
                <a:lnTo>
                  <a:pt x="f4980" y="f4944"/>
                </a:lnTo>
                <a:close/>
                <a:moveTo>
                  <a:pt x="f4991" y="f4944"/>
                </a:moveTo>
                <a:cubicBezTo>
                  <a:pt x="f4992" y="f4993"/>
                  <a:pt x="f4994" y="f4995"/>
                  <a:pt x="f4996" y="f4950"/>
                </a:cubicBezTo>
                <a:lnTo>
                  <a:pt x="f4997" y="f4950"/>
                </a:lnTo>
                <a:cubicBezTo>
                  <a:pt x="f4998" y="f4999"/>
                  <a:pt x="f5000" y="f5001"/>
                  <a:pt x="f5002" y="f5003"/>
                </a:cubicBezTo>
                <a:cubicBezTo>
                  <a:pt x="f5004" y="f5005"/>
                  <a:pt x="f5006" y="f5007"/>
                  <a:pt x="f5008" y="f4944"/>
                </a:cubicBezTo>
                <a:lnTo>
                  <a:pt x="f4991" y="f4944"/>
                </a:lnTo>
                <a:close/>
                <a:moveTo>
                  <a:pt x="f5009" y="f4944"/>
                </a:moveTo>
                <a:cubicBezTo>
                  <a:pt x="f5010" y="f5011"/>
                  <a:pt x="f5012" y="f5013"/>
                  <a:pt x="f5014" y="f4950"/>
                </a:cubicBezTo>
                <a:lnTo>
                  <a:pt x="f5015" y="f4950"/>
                </a:lnTo>
                <a:cubicBezTo>
                  <a:pt x="f5016" y="f5017"/>
                  <a:pt x="f5018" y="f5019"/>
                  <a:pt x="f5020" y="f4944"/>
                </a:cubicBezTo>
                <a:lnTo>
                  <a:pt x="f5009" y="f4944"/>
                </a:lnTo>
                <a:close/>
                <a:moveTo>
                  <a:pt x="f5021" y="f4944"/>
                </a:moveTo>
                <a:cubicBezTo>
                  <a:pt x="f5022" y="f5023"/>
                  <a:pt x="f5024" y="f5025"/>
                  <a:pt x="f5026" y="f5027"/>
                </a:cubicBezTo>
                <a:cubicBezTo>
                  <a:pt x="f5028" y="f5029"/>
                  <a:pt x="f5030" y="f5031"/>
                  <a:pt x="f5032" y="f4950"/>
                </a:cubicBezTo>
                <a:lnTo>
                  <a:pt x="f5033" y="f4950"/>
                </a:lnTo>
                <a:lnTo>
                  <a:pt x="f5034" y="f5035"/>
                </a:lnTo>
                <a:lnTo>
                  <a:pt x="f5036" y="f5035"/>
                </a:lnTo>
                <a:cubicBezTo>
                  <a:pt x="f5036" y="f5035"/>
                  <a:pt x="f5037" y="f5038"/>
                  <a:pt x="f5039" y="f5040"/>
                </a:cubicBezTo>
                <a:cubicBezTo>
                  <a:pt x="f5041" y="f5042"/>
                  <a:pt x="f5043" y="f5044"/>
                  <a:pt x="f5045" y="f5046"/>
                </a:cubicBezTo>
                <a:cubicBezTo>
                  <a:pt x="f5047" y="f5048"/>
                  <a:pt x="f5049" y="f5050"/>
                  <a:pt x="f5051" y="f4944"/>
                </a:cubicBezTo>
                <a:lnTo>
                  <a:pt x="f5052" y="f4944"/>
                </a:lnTo>
                <a:cubicBezTo>
                  <a:pt x="f5053" y="f5054"/>
                  <a:pt x="f5055" y="f5056"/>
                  <a:pt x="f5057" y="f5058"/>
                </a:cubicBezTo>
                <a:cubicBezTo>
                  <a:pt x="f5059" y="f5060"/>
                  <a:pt x="f5061" y="f5062"/>
                  <a:pt x="f5063" y="f5064"/>
                </a:cubicBezTo>
                <a:cubicBezTo>
                  <a:pt x="f5065" y="f5066"/>
                  <a:pt x="f5067" y="f5068"/>
                  <a:pt x="f5069" y="f4944"/>
                </a:cubicBezTo>
                <a:lnTo>
                  <a:pt x="f5021" y="f4944"/>
                </a:lnTo>
                <a:close/>
                <a:moveTo>
                  <a:pt x="f5070" y="f4944"/>
                </a:moveTo>
                <a:cubicBezTo>
                  <a:pt x="f5071" y="f5072"/>
                  <a:pt x="f5073" y="f5074"/>
                  <a:pt x="f5075" y="f4950"/>
                </a:cubicBezTo>
                <a:lnTo>
                  <a:pt x="f5076" y="f4950"/>
                </a:lnTo>
                <a:cubicBezTo>
                  <a:pt x="f5077" y="f4948"/>
                  <a:pt x="f5078" y="f5079"/>
                  <a:pt x="f5080" y="f4944"/>
                </a:cubicBezTo>
                <a:lnTo>
                  <a:pt x="f5070" y="f4944"/>
                </a:lnTo>
                <a:close/>
                <a:moveTo>
                  <a:pt x="f5081" y="f4944"/>
                </a:moveTo>
                <a:cubicBezTo>
                  <a:pt x="f5082" y="f5068"/>
                  <a:pt x="f5083" y="f5084"/>
                  <a:pt x="f5085" y="f5064"/>
                </a:cubicBezTo>
                <a:cubicBezTo>
                  <a:pt x="f5086" y="f5087"/>
                  <a:pt x="f5088" y="f5089"/>
                  <a:pt x="f5090" y="f4950"/>
                </a:cubicBezTo>
                <a:lnTo>
                  <a:pt x="f5091" y="f4950"/>
                </a:lnTo>
                <a:cubicBezTo>
                  <a:pt x="f5092" y="f5093"/>
                  <a:pt x="f5094" y="f5095"/>
                  <a:pt x="f5096" y="f5097"/>
                </a:cubicBezTo>
                <a:cubicBezTo>
                  <a:pt x="f5098" y="f5099"/>
                  <a:pt x="f5100" y="f5101"/>
                  <a:pt x="f5102" y="f5103"/>
                </a:cubicBezTo>
                <a:cubicBezTo>
                  <a:pt x="f5104" y="f5105"/>
                  <a:pt x="f5106" y="f5107"/>
                  <a:pt x="f5108" y="f4944"/>
                </a:cubicBezTo>
                <a:lnTo>
                  <a:pt x="f5081" y="f4944"/>
                </a:lnTo>
                <a:close/>
                <a:moveTo>
                  <a:pt x="f5109" y="f4944"/>
                </a:moveTo>
                <a:cubicBezTo>
                  <a:pt x="f5110" y="f5111"/>
                  <a:pt x="f5112" y="f5113"/>
                  <a:pt x="f5114" y="f4950"/>
                </a:cubicBezTo>
                <a:lnTo>
                  <a:pt x="f5115" y="f4950"/>
                </a:lnTo>
                <a:cubicBezTo>
                  <a:pt x="f5116" y="f5117"/>
                  <a:pt x="f5118" y="f5119"/>
                  <a:pt x="f5120" y="f4944"/>
                </a:cubicBezTo>
                <a:lnTo>
                  <a:pt x="f5109" y="f4944"/>
                </a:lnTo>
                <a:close/>
                <a:moveTo>
                  <a:pt x="f5121" y="f4944"/>
                </a:moveTo>
                <a:cubicBezTo>
                  <a:pt x="f5122" y="f5123"/>
                  <a:pt x="f5124" y="f4973"/>
                  <a:pt x="f5125" y="f4950"/>
                </a:cubicBezTo>
                <a:lnTo>
                  <a:pt x="f5126" y="f4950"/>
                </a:lnTo>
                <a:cubicBezTo>
                  <a:pt x="f5127" y="f5128"/>
                  <a:pt x="f5129" y="f5130"/>
                  <a:pt x="f5131" y="f4944"/>
                </a:cubicBezTo>
                <a:lnTo>
                  <a:pt x="f5121" y="f4944"/>
                </a:lnTo>
                <a:close/>
                <a:moveTo>
                  <a:pt x="f5132" y="f4944"/>
                </a:moveTo>
                <a:cubicBezTo>
                  <a:pt x="f5133" y="f5134"/>
                  <a:pt x="f5135" y="f5136"/>
                  <a:pt x="f5137" y="f5138"/>
                </a:cubicBezTo>
                <a:cubicBezTo>
                  <a:pt x="f5137" y="f5139"/>
                  <a:pt x="f5140" y="f5141"/>
                  <a:pt x="f5142" y="f4950"/>
                </a:cubicBezTo>
                <a:lnTo>
                  <a:pt x="f5143" y="f4950"/>
                </a:lnTo>
                <a:cubicBezTo>
                  <a:pt x="f5144" y="f5145"/>
                  <a:pt x="f5146" y="f5147"/>
                  <a:pt x="f5148" y="f5149"/>
                </a:cubicBezTo>
                <a:cubicBezTo>
                  <a:pt x="f5150" y="f5151"/>
                  <a:pt x="f5152" y="f5153"/>
                  <a:pt x="f5154" y="f4944"/>
                </a:cubicBezTo>
                <a:lnTo>
                  <a:pt x="f5132" y="f4944"/>
                </a:lnTo>
                <a:close/>
                <a:moveTo>
                  <a:pt x="f5155" y="f4944"/>
                </a:moveTo>
                <a:cubicBezTo>
                  <a:pt x="f5156" y="f5079"/>
                  <a:pt x="f5157" y="f4948"/>
                  <a:pt x="f5158" y="f4950"/>
                </a:cubicBezTo>
                <a:lnTo>
                  <a:pt x="f5159" y="f4950"/>
                </a:lnTo>
                <a:cubicBezTo>
                  <a:pt x="f5160" y="f5161"/>
                  <a:pt x="f5162" y="f4946"/>
                  <a:pt x="f5163" y="f4944"/>
                </a:cubicBezTo>
                <a:lnTo>
                  <a:pt x="f5155" y="f4944"/>
                </a:lnTo>
                <a:close/>
                <a:moveTo>
                  <a:pt x="f5164" y="f4944"/>
                </a:moveTo>
                <a:cubicBezTo>
                  <a:pt x="f5165" y="f5079"/>
                  <a:pt x="f5166" y="f5161"/>
                  <a:pt x="f5167" y="f4950"/>
                </a:cubicBezTo>
                <a:lnTo>
                  <a:pt x="f5168" y="f4950"/>
                </a:lnTo>
                <a:cubicBezTo>
                  <a:pt x="f5169" y="f4948"/>
                  <a:pt x="f5170" y="f4946"/>
                  <a:pt x="f5171" y="f4944"/>
                </a:cubicBezTo>
                <a:lnTo>
                  <a:pt x="f5164" y="f4944"/>
                </a:lnTo>
                <a:close/>
                <a:moveTo>
                  <a:pt x="f5172" y="f4944"/>
                </a:moveTo>
                <a:cubicBezTo>
                  <a:pt x="f5173" y="f5174"/>
                  <a:pt x="f5175" y="f5176"/>
                  <a:pt x="f5177" y="f4950"/>
                </a:cubicBezTo>
                <a:lnTo>
                  <a:pt x="f5178" y="f4950"/>
                </a:lnTo>
                <a:cubicBezTo>
                  <a:pt x="f5179" y="f5180"/>
                  <a:pt x="f5181" y="f4971"/>
                  <a:pt x="f5182" y="f4944"/>
                </a:cubicBezTo>
                <a:lnTo>
                  <a:pt x="f5172" y="f4944"/>
                </a:lnTo>
                <a:close/>
                <a:moveTo>
                  <a:pt x="f5183" y="f5184"/>
                </a:moveTo>
                <a:cubicBezTo>
                  <a:pt x="f5185" y="f5186"/>
                  <a:pt x="f5187" y="f5188"/>
                  <a:pt x="f5189" y="f5190"/>
                </a:cubicBezTo>
                <a:lnTo>
                  <a:pt x="f5191" y="f5190"/>
                </a:lnTo>
                <a:cubicBezTo>
                  <a:pt x="f5192" y="f5193"/>
                  <a:pt x="f5194" y="f5195"/>
                  <a:pt x="f5196" y="f5184"/>
                </a:cubicBezTo>
                <a:lnTo>
                  <a:pt x="f5183" y="f5184"/>
                </a:lnTo>
                <a:close/>
                <a:moveTo>
                  <a:pt x="f5197" y="f5184"/>
                </a:moveTo>
                <a:cubicBezTo>
                  <a:pt x="f5198" y="f5199"/>
                  <a:pt x="f5200" y="f5201"/>
                  <a:pt x="f5202" y="f5190"/>
                </a:cubicBezTo>
                <a:lnTo>
                  <a:pt x="f5203" y="f5190"/>
                </a:lnTo>
                <a:cubicBezTo>
                  <a:pt x="f5204" y="f5193"/>
                  <a:pt x="f5205" y="f5206"/>
                  <a:pt x="f5207" y="f5184"/>
                </a:cubicBezTo>
                <a:lnTo>
                  <a:pt x="f5197" y="f5184"/>
                </a:lnTo>
                <a:close/>
                <a:moveTo>
                  <a:pt x="f5208" y="f5184"/>
                </a:moveTo>
                <a:cubicBezTo>
                  <a:pt x="f5209" y="f5210"/>
                  <a:pt x="f5211" y="f5212"/>
                  <a:pt x="f5213" y="f5190"/>
                </a:cubicBezTo>
                <a:lnTo>
                  <a:pt x="f5214" y="f5190"/>
                </a:lnTo>
                <a:cubicBezTo>
                  <a:pt x="f5215" y="f5216"/>
                  <a:pt x="f5217" y="f5199"/>
                  <a:pt x="f4431" y="f5184"/>
                </a:cubicBezTo>
                <a:lnTo>
                  <a:pt x="f5208" y="f5184"/>
                </a:lnTo>
                <a:close/>
                <a:moveTo>
                  <a:pt x="f5218" y="f5184"/>
                </a:moveTo>
                <a:cubicBezTo>
                  <a:pt x="f5219" y="f5220"/>
                  <a:pt x="f5221" y="f5222"/>
                  <a:pt x="f5223" y="f5190"/>
                </a:cubicBezTo>
                <a:lnTo>
                  <a:pt x="f5224" y="f5190"/>
                </a:lnTo>
                <a:cubicBezTo>
                  <a:pt x="f5225" y="f5226"/>
                  <a:pt x="f5227" y="f5228"/>
                  <a:pt x="f5229" y="f5184"/>
                </a:cubicBezTo>
                <a:lnTo>
                  <a:pt x="f5218" y="f5184"/>
                </a:lnTo>
                <a:close/>
                <a:moveTo>
                  <a:pt x="f5230" y="f5184"/>
                </a:moveTo>
                <a:cubicBezTo>
                  <a:pt x="f5231" y="f5232"/>
                  <a:pt x="f5233" y="f5234"/>
                  <a:pt x="f5235" y="f5190"/>
                </a:cubicBezTo>
                <a:lnTo>
                  <a:pt x="f5236" y="f5190"/>
                </a:lnTo>
                <a:cubicBezTo>
                  <a:pt x="f5237" y="f5238"/>
                  <a:pt x="f5239" y="f5240"/>
                  <a:pt x="f5241" y="f5242"/>
                </a:cubicBezTo>
                <a:cubicBezTo>
                  <a:pt x="f5243" y="f5244"/>
                  <a:pt x="f5245" y="f5246"/>
                  <a:pt x="f5247" y="f5184"/>
                </a:cubicBezTo>
                <a:lnTo>
                  <a:pt x="f5230" y="f5184"/>
                </a:lnTo>
                <a:close/>
                <a:moveTo>
                  <a:pt x="f5248" y="f5184"/>
                </a:moveTo>
                <a:lnTo>
                  <a:pt x="f5249" y="f5190"/>
                </a:lnTo>
                <a:lnTo>
                  <a:pt x="f5250" y="f5190"/>
                </a:lnTo>
                <a:lnTo>
                  <a:pt x="f5250" y="f5184"/>
                </a:lnTo>
                <a:lnTo>
                  <a:pt x="f5248" y="f5184"/>
                </a:lnTo>
                <a:close/>
                <a:moveTo>
                  <a:pt x="f5251" y="f5184"/>
                </a:moveTo>
                <a:cubicBezTo>
                  <a:pt x="f5252" y="f5253"/>
                  <a:pt x="f5254" y="f5255"/>
                  <a:pt x="f5256" y="f5190"/>
                </a:cubicBezTo>
                <a:lnTo>
                  <a:pt x="f5257" y="f5190"/>
                </a:lnTo>
                <a:cubicBezTo>
                  <a:pt x="f5258" y="f5259"/>
                  <a:pt x="f5260" y="f5261"/>
                  <a:pt x="f5262" y="f5184"/>
                </a:cubicBezTo>
                <a:lnTo>
                  <a:pt x="f5251" y="f5184"/>
                </a:lnTo>
                <a:close/>
                <a:moveTo>
                  <a:pt x="f5263" y="f5184"/>
                </a:moveTo>
                <a:cubicBezTo>
                  <a:pt x="f5264" y="f5265"/>
                  <a:pt x="f5266" y="f5267"/>
                  <a:pt x="f5268" y="f5269"/>
                </a:cubicBezTo>
                <a:cubicBezTo>
                  <a:pt x="f5270" y="f5271"/>
                  <a:pt x="f5272" y="f5273"/>
                  <a:pt x="f5274" y="f5190"/>
                </a:cubicBezTo>
                <a:lnTo>
                  <a:pt x="f5275" y="f5190"/>
                </a:lnTo>
                <a:cubicBezTo>
                  <a:pt x="f5276" y="f5277"/>
                  <a:pt x="f5278" y="f5279"/>
                  <a:pt x="f5280" y="f5281"/>
                </a:cubicBezTo>
                <a:lnTo>
                  <a:pt x="f5282" y="f5283"/>
                </a:lnTo>
                <a:cubicBezTo>
                  <a:pt x="f5284" y="f5283"/>
                  <a:pt x="f5285" y="f5286"/>
                  <a:pt x="f5287" y="f5184"/>
                </a:cubicBezTo>
                <a:lnTo>
                  <a:pt x="f5263" y="f5184"/>
                </a:lnTo>
                <a:close/>
                <a:moveTo>
                  <a:pt x="f5288" y="f5184"/>
                </a:moveTo>
                <a:cubicBezTo>
                  <a:pt x="f5289" y="f5290"/>
                  <a:pt x="f5291" y="f5292"/>
                  <a:pt x="f5293" y="f5190"/>
                </a:cubicBezTo>
                <a:lnTo>
                  <a:pt x="f5294" y="f5190"/>
                </a:lnTo>
                <a:cubicBezTo>
                  <a:pt x="f5295" y="f5296"/>
                  <a:pt x="f5297" y="f5298"/>
                  <a:pt x="f5299" y="f5184"/>
                </a:cubicBezTo>
                <a:lnTo>
                  <a:pt x="f5288" y="f5184"/>
                </a:lnTo>
                <a:close/>
                <a:moveTo>
                  <a:pt x="f5300" y="f5184"/>
                </a:moveTo>
                <a:cubicBezTo>
                  <a:pt x="f5301" y="f5302"/>
                  <a:pt x="f5303" y="f5304"/>
                  <a:pt x="f5305" y="f5306"/>
                </a:cubicBezTo>
                <a:lnTo>
                  <a:pt x="f5307" y="f5190"/>
                </a:lnTo>
                <a:lnTo>
                  <a:pt x="f5308" y="f5190"/>
                </a:lnTo>
                <a:cubicBezTo>
                  <a:pt x="f5309" y="f5310"/>
                  <a:pt x="f5311" y="f5312"/>
                  <a:pt x="f5313" y="f5314"/>
                </a:cubicBezTo>
                <a:lnTo>
                  <a:pt x="f5315" y="f5184"/>
                </a:lnTo>
                <a:lnTo>
                  <a:pt x="f5300" y="f5184"/>
                </a:lnTo>
                <a:close/>
                <a:moveTo>
                  <a:pt x="f5316" y="f5184"/>
                </a:moveTo>
                <a:cubicBezTo>
                  <a:pt x="f5317" y="f5318"/>
                  <a:pt x="f5319" y="f5320"/>
                  <a:pt x="f5321" y="f5190"/>
                </a:cubicBezTo>
                <a:lnTo>
                  <a:pt x="f5322" y="f5190"/>
                </a:lnTo>
                <a:cubicBezTo>
                  <a:pt x="f5323" y="f5324"/>
                  <a:pt x="f5325" y="f5298"/>
                  <a:pt x="f5326" y="f5184"/>
                </a:cubicBezTo>
                <a:lnTo>
                  <a:pt x="f5316" y="f5184"/>
                </a:lnTo>
                <a:close/>
                <a:moveTo>
                  <a:pt x="f5327" y="f5184"/>
                </a:moveTo>
                <a:cubicBezTo>
                  <a:pt x="f5328" y="f5329"/>
                  <a:pt x="f2812" y="f5330"/>
                  <a:pt x="f5331" y="f5190"/>
                </a:cubicBezTo>
                <a:lnTo>
                  <a:pt x="f5142" y="f5190"/>
                </a:lnTo>
                <a:cubicBezTo>
                  <a:pt x="f5332" y="f5333"/>
                  <a:pt x="f5334" y="f5199"/>
                  <a:pt x="f5335" y="f5184"/>
                </a:cubicBezTo>
                <a:lnTo>
                  <a:pt x="f5327" y="f5184"/>
                </a:lnTo>
                <a:close/>
                <a:moveTo>
                  <a:pt x="f5336" y="f5184"/>
                </a:moveTo>
                <a:cubicBezTo>
                  <a:pt x="f5337" y="f5338"/>
                  <a:pt x="f5339" y="f5340"/>
                  <a:pt x="f5341" y="f5342"/>
                </a:cubicBezTo>
                <a:cubicBezTo>
                  <a:pt x="f5343" y="f5344"/>
                  <a:pt x="f5345" y="f5346"/>
                  <a:pt x="f5347" y="f5190"/>
                </a:cubicBezTo>
                <a:lnTo>
                  <a:pt x="f5348" y="f5190"/>
                </a:lnTo>
                <a:cubicBezTo>
                  <a:pt x="f5349" y="f5350"/>
                  <a:pt x="f5351" y="f5352"/>
                  <a:pt x="f714" y="f5353"/>
                </a:cubicBezTo>
                <a:cubicBezTo>
                  <a:pt x="f5354" y="f5355"/>
                  <a:pt x="f5356" y="f5357"/>
                  <a:pt x="f5358" y="f5184"/>
                </a:cubicBezTo>
                <a:lnTo>
                  <a:pt x="f5336" y="f5184"/>
                </a:lnTo>
                <a:close/>
                <a:moveTo>
                  <a:pt x="f5359" y="f5184"/>
                </a:moveTo>
                <a:cubicBezTo>
                  <a:pt x="f5360" y="f5206"/>
                  <a:pt x="f5361" y="f5222"/>
                  <a:pt x="f5362" y="f5190"/>
                </a:cubicBezTo>
                <a:lnTo>
                  <a:pt x="f5363" y="f5190"/>
                </a:lnTo>
                <a:cubicBezTo>
                  <a:pt x="f5364" y="f5222"/>
                  <a:pt x="f5365" y="f5220"/>
                  <a:pt x="f5366" y="f5184"/>
                </a:cubicBezTo>
                <a:lnTo>
                  <a:pt x="f5359" y="f5184"/>
                </a:lnTo>
                <a:close/>
                <a:moveTo>
                  <a:pt x="f5367" y="f5184"/>
                </a:moveTo>
                <a:cubicBezTo>
                  <a:pt x="f5368" y="f5369"/>
                  <a:pt x="f5370" y="f5371"/>
                  <a:pt x="f5372" y="f5190"/>
                </a:cubicBezTo>
                <a:lnTo>
                  <a:pt x="f5373" y="f5190"/>
                </a:lnTo>
                <a:cubicBezTo>
                  <a:pt x="f5374" y="f5222"/>
                  <a:pt x="f5375" y="f5220"/>
                  <a:pt x="f5376" y="f5184"/>
                </a:cubicBezTo>
                <a:lnTo>
                  <a:pt x="f5367" y="f5184"/>
                </a:lnTo>
                <a:close/>
                <a:moveTo>
                  <a:pt x="f5377" y="f5184"/>
                </a:moveTo>
                <a:cubicBezTo>
                  <a:pt x="f5378" y="f5220"/>
                  <a:pt x="f5379" y="f5380"/>
                  <a:pt x="f5381" y="f5190"/>
                </a:cubicBezTo>
                <a:lnTo>
                  <a:pt x="f5382" y="f5190"/>
                </a:lnTo>
                <a:cubicBezTo>
                  <a:pt x="f5383" y="f5384"/>
                  <a:pt x="f5385" y="f5386"/>
                  <a:pt x="f5387" y="f5184"/>
                </a:cubicBezTo>
                <a:lnTo>
                  <a:pt x="f5377" y="f5184"/>
                </a:lnTo>
                <a:close/>
                <a:moveTo>
                  <a:pt x="f5388" y="f5314"/>
                </a:moveTo>
                <a:cubicBezTo>
                  <a:pt x="f5388" y="f5314"/>
                  <a:pt x="f5389" y="f5390"/>
                  <a:pt x="f5391" y="f5392"/>
                </a:cubicBezTo>
                <a:cubicBezTo>
                  <a:pt x="f5389" y="f5392"/>
                  <a:pt x="f5393" y="f5394"/>
                  <a:pt x="f5388" y="f5394"/>
                </a:cubicBezTo>
                <a:lnTo>
                  <a:pt x="f5388" y="f5314"/>
                </a:lnTo>
                <a:close/>
                <a:moveTo>
                  <a:pt x="f5395" y="f5396"/>
                </a:moveTo>
                <a:cubicBezTo>
                  <a:pt x="f5397" y="f5398"/>
                  <a:pt x="f5399" y="f5400"/>
                  <a:pt x="f5401" y="f5402"/>
                </a:cubicBezTo>
                <a:lnTo>
                  <a:pt x="f5403" y="f5402"/>
                </a:lnTo>
                <a:cubicBezTo>
                  <a:pt x="f5404" y="f5405"/>
                  <a:pt x="f5406" y="f5407"/>
                  <a:pt x="f5408" y="f5396"/>
                </a:cubicBezTo>
                <a:lnTo>
                  <a:pt x="f5395" y="f5396"/>
                </a:lnTo>
                <a:close/>
                <a:moveTo>
                  <a:pt x="f5409" y="f5396"/>
                </a:moveTo>
                <a:cubicBezTo>
                  <a:pt x="f5410" y="f5411"/>
                  <a:pt x="f5412" y="f5413"/>
                  <a:pt x="f5414" y="f5402"/>
                </a:cubicBezTo>
                <a:lnTo>
                  <a:pt x="f5415" y="f5402"/>
                </a:lnTo>
                <a:cubicBezTo>
                  <a:pt x="f5416" y="f5417"/>
                  <a:pt x="f5418" y="f5398"/>
                  <a:pt x="f5419" y="f5396"/>
                </a:cubicBezTo>
                <a:lnTo>
                  <a:pt x="f5409" y="f5396"/>
                </a:lnTo>
                <a:close/>
                <a:moveTo>
                  <a:pt x="f5420" y="f5396"/>
                </a:moveTo>
                <a:cubicBezTo>
                  <a:pt x="f5421" y="f5407"/>
                  <a:pt x="f5422" y="f5423"/>
                  <a:pt x="f5424" y="f5402"/>
                </a:cubicBezTo>
                <a:lnTo>
                  <a:pt x="f5425" y="f5402"/>
                </a:lnTo>
                <a:cubicBezTo>
                  <a:pt x="f5426" y="f5427"/>
                  <a:pt x="f5428" y="f5429"/>
                  <a:pt x="f5430" y="f5396"/>
                </a:cubicBezTo>
                <a:lnTo>
                  <a:pt x="f5420" y="f5396"/>
                </a:lnTo>
                <a:close/>
                <a:moveTo>
                  <a:pt x="f5431" y="f5396"/>
                </a:moveTo>
                <a:cubicBezTo>
                  <a:pt x="f5432" y="f5433"/>
                  <a:pt x="f5434" y="f5435"/>
                  <a:pt x="f5436" y="f5402"/>
                </a:cubicBezTo>
                <a:lnTo>
                  <a:pt x="f5437" y="f5402"/>
                </a:lnTo>
                <a:cubicBezTo>
                  <a:pt x="f5438" y="f5439"/>
                  <a:pt x="f5440" y="f5441"/>
                  <a:pt x="f5442" y="f5396"/>
                </a:cubicBezTo>
                <a:lnTo>
                  <a:pt x="f5431" y="f5396"/>
                </a:lnTo>
                <a:close/>
                <a:moveTo>
                  <a:pt x="f5443" y="f5396"/>
                </a:moveTo>
                <a:cubicBezTo>
                  <a:pt x="f5444" y="f5445"/>
                  <a:pt x="f5446" y="f5447"/>
                  <a:pt x="f5448" y="f5447"/>
                </a:cubicBezTo>
                <a:cubicBezTo>
                  <a:pt x="f5449" y="f5447"/>
                  <a:pt x="f5450" y="f5451"/>
                  <a:pt x="f5452" y="f5396"/>
                </a:cubicBezTo>
                <a:lnTo>
                  <a:pt x="f5443" y="f5396"/>
                </a:lnTo>
                <a:close/>
                <a:moveTo>
                  <a:pt x="f5453" y="f5396"/>
                </a:moveTo>
                <a:cubicBezTo>
                  <a:pt x="f5454" y="f5455"/>
                  <a:pt x="f5456" y="f5457"/>
                  <a:pt x="f5458" y="f5459"/>
                </a:cubicBezTo>
                <a:cubicBezTo>
                  <a:pt x="f5460" y="f5461"/>
                  <a:pt x="f5462" y="f5463"/>
                  <a:pt x="f5464" y="f5402"/>
                </a:cubicBezTo>
                <a:lnTo>
                  <a:pt x="f5465" y="f5402"/>
                </a:lnTo>
                <a:cubicBezTo>
                  <a:pt x="f5466" y="f5467"/>
                  <a:pt x="f5468" y="f5469"/>
                  <a:pt x="f5002" y="f5470"/>
                </a:cubicBezTo>
                <a:cubicBezTo>
                  <a:pt x="f5471" y="f5472"/>
                  <a:pt x="f5473" y="f5474"/>
                  <a:pt x="f5475" y="f5396"/>
                </a:cubicBezTo>
                <a:lnTo>
                  <a:pt x="f5453" y="f5396"/>
                </a:lnTo>
                <a:close/>
                <a:moveTo>
                  <a:pt x="f5476" y="f5396"/>
                </a:moveTo>
                <a:cubicBezTo>
                  <a:pt x="f5477" y="f5478"/>
                  <a:pt x="f5479" y="f5480"/>
                  <a:pt x="f5481" y="f5482"/>
                </a:cubicBezTo>
                <a:lnTo>
                  <a:pt x="f5483" y="f5482"/>
                </a:lnTo>
                <a:lnTo>
                  <a:pt x="f5483" y="f5484"/>
                </a:lnTo>
                <a:lnTo>
                  <a:pt x="f5485" y="f5486"/>
                </a:lnTo>
                <a:cubicBezTo>
                  <a:pt x="f5487" y="f5488"/>
                  <a:pt x="f5489" y="f5490"/>
                  <a:pt x="f5491" y="f5402"/>
                </a:cubicBezTo>
                <a:lnTo>
                  <a:pt x="f5492" y="f5402"/>
                </a:lnTo>
                <a:cubicBezTo>
                  <a:pt x="f5493" y="f5494"/>
                  <a:pt x="f5495" y="f5496"/>
                  <a:pt x="f5497" y="f5498"/>
                </a:cubicBezTo>
                <a:cubicBezTo>
                  <a:pt x="f5499" y="f5500"/>
                  <a:pt x="f5501" y="f5502"/>
                  <a:pt x="f5503" y="f5396"/>
                </a:cubicBezTo>
                <a:lnTo>
                  <a:pt x="f5476" y="f5396"/>
                </a:lnTo>
                <a:close/>
                <a:moveTo>
                  <a:pt x="f5504" y="f5396"/>
                </a:moveTo>
                <a:cubicBezTo>
                  <a:pt x="f5505" y="f5506"/>
                  <a:pt x="f5507" y="f5508"/>
                  <a:pt x="f5509" y="f5402"/>
                </a:cubicBezTo>
                <a:lnTo>
                  <a:pt x="f5510" y="f5402"/>
                </a:lnTo>
                <a:cubicBezTo>
                  <a:pt x="f5511" y="f5512"/>
                  <a:pt x="f5513" y="f5514"/>
                  <a:pt x="f5515" y="f5396"/>
                </a:cubicBezTo>
                <a:lnTo>
                  <a:pt x="f5504" y="f5396"/>
                </a:lnTo>
                <a:close/>
                <a:moveTo>
                  <a:pt x="f5516" y="f5396"/>
                </a:moveTo>
                <a:cubicBezTo>
                  <a:pt x="f5517" y="f5518"/>
                  <a:pt x="f5519" y="f5520"/>
                  <a:pt x="f5521" y="f5402"/>
                </a:cubicBezTo>
                <a:lnTo>
                  <a:pt x="f5522" y="f5402"/>
                </a:lnTo>
                <a:cubicBezTo>
                  <a:pt x="f5523" y="f5524"/>
                  <a:pt x="f5525" y="f5526"/>
                  <a:pt x="f5527" y="f5396"/>
                </a:cubicBezTo>
                <a:lnTo>
                  <a:pt x="f5516" y="f5396"/>
                </a:lnTo>
                <a:close/>
                <a:moveTo>
                  <a:pt x="f5528" y="f5396"/>
                </a:moveTo>
                <a:cubicBezTo>
                  <a:pt x="f5529" y="f5530"/>
                  <a:pt x="f5531" y="f5532"/>
                  <a:pt x="f5533" y="f5534"/>
                </a:cubicBezTo>
                <a:cubicBezTo>
                  <a:pt x="f5535" y="f5536"/>
                  <a:pt x="f5537" y="f5538"/>
                  <a:pt x="f5539" y="f5402"/>
                </a:cubicBezTo>
                <a:lnTo>
                  <a:pt x="f5540" y="f5402"/>
                </a:lnTo>
                <a:cubicBezTo>
                  <a:pt x="f5541" y="f5542"/>
                  <a:pt x="f5543" y="f5544"/>
                  <a:pt x="f5545" y="f5396"/>
                </a:cubicBezTo>
                <a:lnTo>
                  <a:pt x="f5528" y="f5396"/>
                </a:lnTo>
                <a:close/>
                <a:moveTo>
                  <a:pt x="f5546" y="f5396"/>
                </a:moveTo>
                <a:cubicBezTo>
                  <a:pt x="f5547" y="f5548"/>
                  <a:pt x="f5549" y="f5550"/>
                  <a:pt x="f5551" y="f5402"/>
                </a:cubicBezTo>
                <a:lnTo>
                  <a:pt x="f5552" y="f5402"/>
                </a:lnTo>
                <a:cubicBezTo>
                  <a:pt x="f5553" y="f5554"/>
                  <a:pt x="f5555" y="f5556"/>
                  <a:pt x="f5557" y="f5396"/>
                </a:cubicBezTo>
                <a:lnTo>
                  <a:pt x="f5546" y="f5396"/>
                </a:lnTo>
                <a:close/>
                <a:moveTo>
                  <a:pt x="f5558" y="f5396"/>
                </a:moveTo>
                <a:cubicBezTo>
                  <a:pt x="f5559" y="f5560"/>
                  <a:pt x="f5561" y="f5562"/>
                  <a:pt x="f5563" y="f5402"/>
                </a:cubicBezTo>
                <a:lnTo>
                  <a:pt x="f5564" y="f5402"/>
                </a:lnTo>
                <a:cubicBezTo>
                  <a:pt x="f5565" y="f5566"/>
                  <a:pt x="f5567" y="f5568"/>
                  <a:pt x="f5569" y="f5470"/>
                </a:cubicBezTo>
                <a:cubicBezTo>
                  <a:pt x="f5570" y="f5571"/>
                  <a:pt x="f5572" y="f5573"/>
                  <a:pt x="f5574" y="f5396"/>
                </a:cubicBezTo>
                <a:lnTo>
                  <a:pt x="f5558" y="f5396"/>
                </a:lnTo>
                <a:close/>
                <a:moveTo>
                  <a:pt x="f5575" y="f5396"/>
                </a:moveTo>
                <a:cubicBezTo>
                  <a:pt x="f5576" y="f5577"/>
                  <a:pt x="f5578" y="f5579"/>
                  <a:pt x="f5580" y="f5402"/>
                </a:cubicBezTo>
                <a:lnTo>
                  <a:pt x="f5581" y="f5402"/>
                </a:lnTo>
                <a:cubicBezTo>
                  <a:pt x="f5582" y="f5583"/>
                  <a:pt x="f5584" y="f5585"/>
                  <a:pt x="f5586" y="f5587"/>
                </a:cubicBezTo>
                <a:cubicBezTo>
                  <a:pt x="f5588" y="f5589"/>
                  <a:pt x="f5590" y="f5591"/>
                  <a:pt x="f5592" y="f5396"/>
                </a:cubicBezTo>
                <a:lnTo>
                  <a:pt x="f5575" y="f5396"/>
                </a:lnTo>
                <a:close/>
                <a:moveTo>
                  <a:pt x="f5593" y="f5396"/>
                </a:moveTo>
                <a:cubicBezTo>
                  <a:pt x="f5594" y="f5595"/>
                  <a:pt x="f5596" y="f5427"/>
                  <a:pt x="f5597" y="f5402"/>
                </a:cubicBezTo>
                <a:lnTo>
                  <a:pt x="f5598" y="f5402"/>
                </a:lnTo>
                <a:cubicBezTo>
                  <a:pt x="f5599" y="f5423"/>
                  <a:pt x="f5600" y="f5595"/>
                  <a:pt x="f5601" y="f5396"/>
                </a:cubicBezTo>
                <a:lnTo>
                  <a:pt x="f5593" y="f5396"/>
                </a:lnTo>
                <a:close/>
                <a:moveTo>
                  <a:pt x="f5602" y="f5396"/>
                </a:moveTo>
                <a:cubicBezTo>
                  <a:pt x="f5603" y="f5604"/>
                  <a:pt x="f5605" y="f5606"/>
                  <a:pt x="f5607" y="f5402"/>
                </a:cubicBezTo>
                <a:lnTo>
                  <a:pt x="f5608" y="f5402"/>
                </a:lnTo>
                <a:cubicBezTo>
                  <a:pt x="f5609" y="f5610"/>
                  <a:pt x="f5611" y="f5612"/>
                  <a:pt x="f3270" y="f5396"/>
                </a:cubicBezTo>
                <a:lnTo>
                  <a:pt x="f5602" y="f5396"/>
                </a:lnTo>
                <a:close/>
                <a:moveTo>
                  <a:pt x="f5613" y="f5396"/>
                </a:moveTo>
                <a:cubicBezTo>
                  <a:pt x="f5614" y="f5615"/>
                  <a:pt x="f5616" y="f5617"/>
                  <a:pt x="f5618" y="f5402"/>
                </a:cubicBezTo>
                <a:lnTo>
                  <a:pt x="f5619" y="f5402"/>
                </a:lnTo>
                <a:cubicBezTo>
                  <a:pt x="f5620" y="f5621"/>
                  <a:pt x="f5622" y="f5623"/>
                  <a:pt x="f5624" y="f5396"/>
                </a:cubicBezTo>
                <a:lnTo>
                  <a:pt x="f5613" y="f5396"/>
                </a:lnTo>
                <a:close/>
                <a:moveTo>
                  <a:pt x="f5625" y="f5396"/>
                </a:moveTo>
                <a:cubicBezTo>
                  <a:pt x="f5626" y="f5627"/>
                  <a:pt x="f5628" y="f5629"/>
                  <a:pt x="f5630" y="f5402"/>
                </a:cubicBezTo>
                <a:lnTo>
                  <a:pt x="f5631" y="f5402"/>
                </a:lnTo>
                <a:cubicBezTo>
                  <a:pt x="f5632" y="f5629"/>
                  <a:pt x="f5633" y="f5623"/>
                  <a:pt x="f5634" y="f5396"/>
                </a:cubicBezTo>
                <a:lnTo>
                  <a:pt x="f5625" y="f5396"/>
                </a:lnTo>
                <a:close/>
                <a:moveTo>
                  <a:pt x="f5635" y="f5396"/>
                </a:moveTo>
                <a:cubicBezTo>
                  <a:pt x="f5636" y="f5637"/>
                  <a:pt x="f5638" y="f5639"/>
                  <a:pt x="f5640" y="f5402"/>
                </a:cubicBezTo>
                <a:lnTo>
                  <a:pt x="f5641" y="f5402"/>
                </a:lnTo>
                <a:cubicBezTo>
                  <a:pt x="f5642" y="f5423"/>
                  <a:pt x="f5643" y="f5429"/>
                  <a:pt x="f5644" y="f5396"/>
                </a:cubicBezTo>
                <a:lnTo>
                  <a:pt x="f5635" y="f5396"/>
                </a:lnTo>
                <a:close/>
                <a:moveTo>
                  <a:pt x="f5645" y="f5646"/>
                </a:moveTo>
                <a:cubicBezTo>
                  <a:pt x="f5647" y="f5648"/>
                  <a:pt x="f5649" y="f5650"/>
                  <a:pt x="f5651" y="f5402"/>
                </a:cubicBezTo>
                <a:lnTo>
                  <a:pt x="f5652" y="f5402"/>
                </a:lnTo>
                <a:cubicBezTo>
                  <a:pt x="f5653" y="f5654"/>
                  <a:pt x="f5655" y="f5656"/>
                  <a:pt x="f5645" y="f5646"/>
                </a:cubicBezTo>
                <a:close/>
                <a:moveTo>
                  <a:pt x="f5657" y="f5658"/>
                </a:moveTo>
                <a:cubicBezTo>
                  <a:pt x="f5659" y="f5660"/>
                  <a:pt x="f5661" y="f5662"/>
                  <a:pt x="f5663" y="f5664"/>
                </a:cubicBezTo>
                <a:lnTo>
                  <a:pt x="f5665" y="f5664"/>
                </a:lnTo>
                <a:cubicBezTo>
                  <a:pt x="f5666" y="f5667"/>
                  <a:pt x="f5668" y="f5669"/>
                  <a:pt x="f5670" y="f5658"/>
                </a:cubicBezTo>
                <a:lnTo>
                  <a:pt x="f5657" y="f5658"/>
                </a:lnTo>
                <a:close/>
                <a:moveTo>
                  <a:pt x="f5671" y="f5658"/>
                </a:moveTo>
                <a:cubicBezTo>
                  <a:pt x="f5672" y="f5673"/>
                  <a:pt x="f5674" y="f5675"/>
                  <a:pt x="f5676" y="f5664"/>
                </a:cubicBezTo>
                <a:lnTo>
                  <a:pt x="f5677" y="f5664"/>
                </a:lnTo>
                <a:cubicBezTo>
                  <a:pt x="f5678" y="f5667"/>
                  <a:pt x="f5679" y="f5680"/>
                  <a:pt x="f5681" y="f5658"/>
                </a:cubicBezTo>
                <a:lnTo>
                  <a:pt x="f5671" y="f5658"/>
                </a:lnTo>
                <a:close/>
                <a:moveTo>
                  <a:pt x="f5682" y="f5658"/>
                </a:moveTo>
                <a:cubicBezTo>
                  <a:pt x="f5683" y="f5673"/>
                  <a:pt x="f5684" y="f5675"/>
                  <a:pt x="f5685" y="f5664"/>
                </a:cubicBezTo>
                <a:lnTo>
                  <a:pt x="f5686" y="f5664"/>
                </a:lnTo>
                <a:cubicBezTo>
                  <a:pt x="f5687" y="f5675"/>
                  <a:pt x="f5688" y="f5689"/>
                  <a:pt x="f5690" y="f5658"/>
                </a:cubicBezTo>
                <a:lnTo>
                  <a:pt x="f5682" y="f5658"/>
                </a:lnTo>
                <a:close/>
                <a:moveTo>
                  <a:pt x="f5691" y="f5658"/>
                </a:moveTo>
                <a:cubicBezTo>
                  <a:pt x="f5692" y="f5693"/>
                  <a:pt x="f5694" y="f5662"/>
                  <a:pt x="f5695" y="f5664"/>
                </a:cubicBezTo>
                <a:lnTo>
                  <a:pt x="f5696" y="f5664"/>
                </a:lnTo>
                <a:cubicBezTo>
                  <a:pt x="f5697" y="f5698"/>
                  <a:pt x="f5699" y="f5700"/>
                  <a:pt x="f5701" y="f5658"/>
                </a:cubicBezTo>
                <a:lnTo>
                  <a:pt x="f5691" y="f5658"/>
                </a:lnTo>
                <a:close/>
                <a:moveTo>
                  <a:pt x="f5702" y="f5658"/>
                </a:moveTo>
                <a:cubicBezTo>
                  <a:pt x="f5703" y="f5704"/>
                  <a:pt x="f5705" y="f5706"/>
                  <a:pt x="f5707" y="f5708"/>
                </a:cubicBezTo>
                <a:cubicBezTo>
                  <a:pt x="f5709" y="f5710"/>
                  <a:pt x="f5711" y="f5712"/>
                  <a:pt x="f5713" y="f5664"/>
                </a:cubicBezTo>
                <a:lnTo>
                  <a:pt x="f5714" y="f5664"/>
                </a:lnTo>
                <a:cubicBezTo>
                  <a:pt x="f5715" y="f5716"/>
                  <a:pt x="f5717" y="f5718"/>
                  <a:pt x="f5719" y="f5658"/>
                </a:cubicBezTo>
                <a:lnTo>
                  <a:pt x="f5702" y="f5658"/>
                </a:lnTo>
                <a:close/>
                <a:moveTo>
                  <a:pt x="f5720" y="f5658"/>
                </a:moveTo>
                <a:cubicBezTo>
                  <a:pt x="f5721" y="f5722"/>
                  <a:pt x="f5723" y="f5724"/>
                  <a:pt x="f5725" y="f5726"/>
                </a:cubicBezTo>
                <a:cubicBezTo>
                  <a:pt x="f5725" y="f5727"/>
                  <a:pt x="f5728" y="f5729"/>
                  <a:pt x="f5730" y="f5664"/>
                </a:cubicBezTo>
                <a:lnTo>
                  <a:pt x="f5731" y="f5664"/>
                </a:lnTo>
                <a:cubicBezTo>
                  <a:pt x="f5732" y="f5733"/>
                  <a:pt x="f5734" y="f5735"/>
                  <a:pt x="f5736" y="f5658"/>
                </a:cubicBezTo>
                <a:lnTo>
                  <a:pt x="f5720" y="f5658"/>
                </a:lnTo>
                <a:close/>
                <a:moveTo>
                  <a:pt x="f5737" y="f5658"/>
                </a:moveTo>
                <a:cubicBezTo>
                  <a:pt x="f5738" y="f5739"/>
                  <a:pt x="f5740" y="f5741"/>
                  <a:pt x="f5742" y="f5664"/>
                </a:cubicBezTo>
                <a:lnTo>
                  <a:pt x="f5743" y="f5664"/>
                </a:lnTo>
                <a:cubicBezTo>
                  <a:pt x="f5744" y="f5745"/>
                  <a:pt x="f5746" y="f5747"/>
                  <a:pt x="f5748" y="f5658"/>
                </a:cubicBezTo>
                <a:lnTo>
                  <a:pt x="f5737" y="f5658"/>
                </a:lnTo>
                <a:close/>
                <a:moveTo>
                  <a:pt x="f5749" y="f5658"/>
                </a:moveTo>
                <a:cubicBezTo>
                  <a:pt x="f5750" y="f5751"/>
                  <a:pt x="f5752" y="f5753"/>
                  <a:pt x="f5754" y="f5664"/>
                </a:cubicBezTo>
                <a:lnTo>
                  <a:pt x="f5755" y="f5664"/>
                </a:lnTo>
                <a:cubicBezTo>
                  <a:pt x="f5756" y="f5757"/>
                  <a:pt x="f5758" y="f5759"/>
                  <a:pt x="f5760" y="f5658"/>
                </a:cubicBezTo>
                <a:lnTo>
                  <a:pt x="f5749" y="f5658"/>
                </a:lnTo>
                <a:close/>
                <a:moveTo>
                  <a:pt x="f5761" y="f5658"/>
                </a:moveTo>
                <a:cubicBezTo>
                  <a:pt x="f5762" y="f5763"/>
                  <a:pt x="f5764" y="f5765"/>
                  <a:pt x="f5766" y="f5664"/>
                </a:cubicBezTo>
                <a:lnTo>
                  <a:pt x="f5767" y="f5664"/>
                </a:lnTo>
                <a:cubicBezTo>
                  <a:pt x="f5768" y="f5769"/>
                  <a:pt x="f5770" y="f5771"/>
                  <a:pt x="f5772" y="f5658"/>
                </a:cubicBezTo>
                <a:lnTo>
                  <a:pt x="f5761" y="f5658"/>
                </a:lnTo>
                <a:close/>
                <a:moveTo>
                  <a:pt x="f5773" y="f5658"/>
                </a:moveTo>
                <a:cubicBezTo>
                  <a:pt x="f5774" y="f5775"/>
                  <a:pt x="f5776" y="f5777"/>
                  <a:pt x="f5778" y="f5664"/>
                </a:cubicBezTo>
                <a:lnTo>
                  <a:pt x="f5779" y="f5664"/>
                </a:lnTo>
                <a:cubicBezTo>
                  <a:pt x="f5780" y="f5781"/>
                  <a:pt x="f5782" y="f5783"/>
                  <a:pt x="f220" y="f5658"/>
                </a:cubicBezTo>
                <a:lnTo>
                  <a:pt x="f5773" y="f5658"/>
                </a:lnTo>
                <a:close/>
                <a:moveTo>
                  <a:pt x="f5784" y="f5658"/>
                </a:moveTo>
                <a:cubicBezTo>
                  <a:pt x="f5785" y="f5786"/>
                  <a:pt x="f5787" y="f5788"/>
                  <a:pt x="f5789" y="f5664"/>
                </a:cubicBezTo>
                <a:lnTo>
                  <a:pt x="f5790" y="f5664"/>
                </a:lnTo>
                <a:lnTo>
                  <a:pt x="f5790" y="f5791"/>
                </a:lnTo>
                <a:lnTo>
                  <a:pt x="f5790" y="f5792"/>
                </a:lnTo>
                <a:cubicBezTo>
                  <a:pt x="f5793" y="f5794"/>
                  <a:pt x="f5795" y="f5796"/>
                  <a:pt x="f5797" y="f5658"/>
                </a:cubicBezTo>
                <a:lnTo>
                  <a:pt x="f5784" y="f5658"/>
                </a:lnTo>
                <a:close/>
                <a:moveTo>
                  <a:pt x="f5798" y="f5658"/>
                </a:moveTo>
                <a:cubicBezTo>
                  <a:pt x="f5799" y="f5800"/>
                  <a:pt x="f5801" y="f5802"/>
                  <a:pt x="f5803" y="f5804"/>
                </a:cubicBezTo>
                <a:cubicBezTo>
                  <a:pt x="f5805" y="f5806"/>
                  <a:pt x="f5807" y="f5808"/>
                  <a:pt x="f5809" y="f5664"/>
                </a:cubicBezTo>
                <a:lnTo>
                  <a:pt x="f5810" y="f5664"/>
                </a:lnTo>
                <a:cubicBezTo>
                  <a:pt x="f5811" y="f5812"/>
                  <a:pt x="f5813" y="f5814"/>
                  <a:pt x="f4609" y="f5815"/>
                </a:cubicBezTo>
                <a:cubicBezTo>
                  <a:pt x="f5816" y="f5817"/>
                  <a:pt x="f5818" y="f5819"/>
                  <a:pt x="f5820" y="f5658"/>
                </a:cubicBezTo>
                <a:lnTo>
                  <a:pt x="f5798" y="f5658"/>
                </a:lnTo>
                <a:close/>
                <a:moveTo>
                  <a:pt x="f5821" y="f5658"/>
                </a:moveTo>
                <a:cubicBezTo>
                  <a:pt x="f5822" y="f5823"/>
                  <a:pt x="f5824" y="f5825"/>
                  <a:pt x="f5826" y="f5664"/>
                </a:cubicBezTo>
                <a:lnTo>
                  <a:pt x="f5827" y="f5664"/>
                </a:lnTo>
                <a:cubicBezTo>
                  <a:pt x="f5828" y="f5829"/>
                  <a:pt x="f5830" y="f5831"/>
                  <a:pt x="f5832" y="f5833"/>
                </a:cubicBezTo>
                <a:cubicBezTo>
                  <a:pt x="f5834" y="f5835"/>
                  <a:pt x="f5836" y="f5837"/>
                  <a:pt x="f5838" y="f5658"/>
                </a:cubicBezTo>
                <a:lnTo>
                  <a:pt x="f5821" y="f5658"/>
                </a:lnTo>
                <a:close/>
                <a:moveTo>
                  <a:pt x="f5839" y="f5658"/>
                </a:moveTo>
                <a:cubicBezTo>
                  <a:pt x="f5840" y="f5673"/>
                  <a:pt x="f5841" y="f5842"/>
                  <a:pt x="f5843" y="f5664"/>
                </a:cubicBezTo>
                <a:lnTo>
                  <a:pt x="f5844" y="f5664"/>
                </a:lnTo>
                <a:cubicBezTo>
                  <a:pt x="f5845" y="f5846"/>
                  <a:pt x="f5847" y="f5848"/>
                  <a:pt x="f5849" y="f5658"/>
                </a:cubicBezTo>
                <a:lnTo>
                  <a:pt x="f5839" y="f5658"/>
                </a:lnTo>
                <a:close/>
                <a:moveTo>
                  <a:pt x="f5850" y="f5658"/>
                </a:moveTo>
                <a:cubicBezTo>
                  <a:pt x="f5851" y="f5852"/>
                  <a:pt x="f5853" y="f5854"/>
                  <a:pt x="f5855" y="f5664"/>
                </a:cubicBezTo>
                <a:lnTo>
                  <a:pt x="f5856" y="f5664"/>
                </a:lnTo>
                <a:cubicBezTo>
                  <a:pt x="f5857" y="f5846"/>
                  <a:pt x="f5858" y="f5848"/>
                  <a:pt x="f5859" y="f5658"/>
                </a:cubicBezTo>
                <a:lnTo>
                  <a:pt x="f5850" y="f5658"/>
                </a:lnTo>
                <a:close/>
                <a:moveTo>
                  <a:pt x="f5860" y="f5658"/>
                </a:moveTo>
                <a:cubicBezTo>
                  <a:pt x="f5861" y="f5852"/>
                  <a:pt x="f5862" y="f5854"/>
                  <a:pt x="f5863" y="f5664"/>
                </a:cubicBezTo>
                <a:lnTo>
                  <a:pt x="f5864" y="f5664"/>
                </a:lnTo>
                <a:cubicBezTo>
                  <a:pt x="f5865" y="f5825"/>
                  <a:pt x="f5866" y="f5823"/>
                  <a:pt x="f5867" y="f5658"/>
                </a:cubicBezTo>
                <a:lnTo>
                  <a:pt x="f5860" y="f5658"/>
                </a:lnTo>
                <a:close/>
                <a:moveTo>
                  <a:pt x="f5868" y="f5869"/>
                </a:moveTo>
                <a:cubicBezTo>
                  <a:pt x="f5870" y="f5871"/>
                  <a:pt x="f5872" y="f5873"/>
                  <a:pt x="f5874" y="f5664"/>
                </a:cubicBezTo>
                <a:lnTo>
                  <a:pt x="f5875" y="f5664"/>
                </a:lnTo>
                <a:cubicBezTo>
                  <a:pt x="f5876" y="f5877"/>
                  <a:pt x="f5878" y="f5879"/>
                  <a:pt x="f5880" y="f5833"/>
                </a:cubicBezTo>
                <a:cubicBezTo>
                  <a:pt x="f5881" y="f5882"/>
                  <a:pt x="f5883" y="f5884"/>
                  <a:pt x="f5868" y="f5869"/>
                </a:cubicBezTo>
                <a:close/>
                <a:moveTo>
                  <a:pt x="f5885" y="f5886"/>
                </a:moveTo>
                <a:cubicBezTo>
                  <a:pt x="f5887" y="f5888"/>
                  <a:pt x="f5889" y="f5890"/>
                  <a:pt x="f5891" y="f5892"/>
                </a:cubicBezTo>
                <a:lnTo>
                  <a:pt x="f5893" y="f5892"/>
                </a:lnTo>
                <a:cubicBezTo>
                  <a:pt x="f5894" y="f5895"/>
                  <a:pt x="f5896" y="f5897"/>
                  <a:pt x="f5898" y="f5886"/>
                </a:cubicBezTo>
                <a:lnTo>
                  <a:pt x="f5885" y="f5886"/>
                </a:lnTo>
                <a:close/>
                <a:moveTo>
                  <a:pt x="f5899" y="f5886"/>
                </a:moveTo>
                <a:cubicBezTo>
                  <a:pt x="f5900" y="f5901"/>
                  <a:pt x="f5902" y="f5903"/>
                  <a:pt x="f5904" y="f5892"/>
                </a:cubicBezTo>
                <a:lnTo>
                  <a:pt x="f5905" y="f5892"/>
                </a:lnTo>
                <a:cubicBezTo>
                  <a:pt x="f5906" y="f5903"/>
                  <a:pt x="f5907" y="f5908"/>
                  <a:pt x="f5909" y="f5886"/>
                </a:cubicBezTo>
                <a:lnTo>
                  <a:pt x="f5899" y="f5886"/>
                </a:lnTo>
                <a:close/>
                <a:moveTo>
                  <a:pt x="f5910" y="f5886"/>
                </a:moveTo>
                <a:cubicBezTo>
                  <a:pt x="f5911" y="f5901"/>
                  <a:pt x="f5912" y="f5903"/>
                  <a:pt x="f5913" y="f5892"/>
                </a:cubicBezTo>
                <a:lnTo>
                  <a:pt x="f5914" y="f5892"/>
                </a:lnTo>
                <a:cubicBezTo>
                  <a:pt x="f5915" y="f5895"/>
                  <a:pt x="f5916" y="f5917"/>
                  <a:pt x="f5918" y="f5886"/>
                </a:cubicBezTo>
                <a:lnTo>
                  <a:pt x="f5910" y="f5886"/>
                </a:lnTo>
                <a:close/>
                <a:moveTo>
                  <a:pt x="f5919" y="f5886"/>
                </a:moveTo>
                <a:cubicBezTo>
                  <a:pt x="f5920" y="f5921"/>
                  <a:pt x="f5922" y="f5923"/>
                  <a:pt x="f5924" y="f5892"/>
                </a:cubicBezTo>
                <a:lnTo>
                  <a:pt x="f5925" y="f5892"/>
                </a:lnTo>
                <a:cubicBezTo>
                  <a:pt x="f5926" y="f5903"/>
                  <a:pt x="f5927" y="f5917"/>
                  <a:pt x="f5928" y="f5886"/>
                </a:cubicBezTo>
                <a:lnTo>
                  <a:pt x="f5919" y="f5886"/>
                </a:lnTo>
                <a:close/>
                <a:moveTo>
                  <a:pt x="f5929" y="f5886"/>
                </a:moveTo>
                <a:cubicBezTo>
                  <a:pt x="f5930" y="f5931"/>
                  <a:pt x="f5932" y="f5933"/>
                  <a:pt x="f80" y="f5934"/>
                </a:cubicBezTo>
                <a:cubicBezTo>
                  <a:pt x="f5935" y="f5936"/>
                  <a:pt x="f5937" y="f5938"/>
                  <a:pt x="f5939" y="f5892"/>
                </a:cubicBezTo>
                <a:lnTo>
                  <a:pt x="f5940" y="f5892"/>
                </a:lnTo>
                <a:cubicBezTo>
                  <a:pt x="f5941" y="f5942"/>
                  <a:pt x="f5943" y="f5944"/>
                  <a:pt x="f5945" y="f5946"/>
                </a:cubicBezTo>
                <a:cubicBezTo>
                  <a:pt x="f5947" y="f5948"/>
                  <a:pt x="f5949" y="f5950"/>
                  <a:pt x="f5951" y="f5886"/>
                </a:cubicBezTo>
                <a:lnTo>
                  <a:pt x="f5929" y="f5886"/>
                </a:lnTo>
                <a:close/>
                <a:moveTo>
                  <a:pt x="f5952" y="f5886"/>
                </a:moveTo>
                <a:cubicBezTo>
                  <a:pt x="f5953" y="f5954"/>
                  <a:pt x="f5955" y="f5956"/>
                  <a:pt x="f5957" y="f5892"/>
                </a:cubicBezTo>
                <a:lnTo>
                  <a:pt x="f5958" y="f5892"/>
                </a:lnTo>
                <a:cubicBezTo>
                  <a:pt x="f5959" y="f5960"/>
                  <a:pt x="f5961" y="f5962"/>
                  <a:pt x="f5963" y="f5886"/>
                </a:cubicBezTo>
                <a:lnTo>
                  <a:pt x="f5952" y="f5886"/>
                </a:lnTo>
                <a:close/>
                <a:moveTo>
                  <a:pt x="f5964" y="f5886"/>
                </a:moveTo>
                <a:cubicBezTo>
                  <a:pt x="f5965" y="f5966"/>
                  <a:pt x="f5967" y="f5968"/>
                  <a:pt x="f5969" y="f5970"/>
                </a:cubicBezTo>
                <a:cubicBezTo>
                  <a:pt x="f5971" y="f5972"/>
                  <a:pt x="f5973" y="f5974"/>
                  <a:pt x="f5975" y="f5892"/>
                </a:cubicBezTo>
                <a:lnTo>
                  <a:pt x="f5976" y="f5892"/>
                </a:lnTo>
                <a:cubicBezTo>
                  <a:pt x="f5977" y="f5978"/>
                  <a:pt x="f5979" y="f5980"/>
                  <a:pt x="f5981" y="f5886"/>
                </a:cubicBezTo>
                <a:lnTo>
                  <a:pt x="f5964" y="f5886"/>
                </a:lnTo>
                <a:close/>
                <a:moveTo>
                  <a:pt x="f5982" y="f5886"/>
                </a:moveTo>
                <a:cubicBezTo>
                  <a:pt x="f5983" y="f5984"/>
                  <a:pt x="f5985" y="f5986"/>
                  <a:pt x="f5987" y="f5892"/>
                </a:cubicBezTo>
                <a:lnTo>
                  <a:pt x="f5988" y="f5892"/>
                </a:lnTo>
                <a:cubicBezTo>
                  <a:pt x="f5989" y="f5990"/>
                  <a:pt x="f5991" y="f5992"/>
                  <a:pt x="f5993" y="f5886"/>
                </a:cubicBezTo>
                <a:lnTo>
                  <a:pt x="f5982" y="f5886"/>
                </a:lnTo>
                <a:close/>
                <a:moveTo>
                  <a:pt x="f5994" y="f5886"/>
                </a:moveTo>
                <a:cubicBezTo>
                  <a:pt x="f5995" y="f5996"/>
                  <a:pt x="f5997" y="f5998"/>
                  <a:pt x="f5999" y="f5892"/>
                </a:cubicBezTo>
                <a:lnTo>
                  <a:pt x="f6000" y="f5892"/>
                </a:lnTo>
                <a:cubicBezTo>
                  <a:pt x="f6001" y="f6002"/>
                  <a:pt x="f6003" y="f6004"/>
                  <a:pt x="f6005" y="f5886"/>
                </a:cubicBezTo>
                <a:lnTo>
                  <a:pt x="f5994" y="f5886"/>
                </a:lnTo>
                <a:close/>
                <a:moveTo>
                  <a:pt x="f6006" y="f5886"/>
                </a:moveTo>
                <a:cubicBezTo>
                  <a:pt x="f6007" y="f6008"/>
                  <a:pt x="f6009" y="f6010"/>
                  <a:pt x="f6011" y="f6012"/>
                </a:cubicBezTo>
                <a:cubicBezTo>
                  <a:pt x="f6013" y="f6014"/>
                  <a:pt x="f6015" y="f6016"/>
                  <a:pt x="f6017" y="f5892"/>
                </a:cubicBezTo>
                <a:lnTo>
                  <a:pt x="f6018" y="f5892"/>
                </a:lnTo>
                <a:cubicBezTo>
                  <a:pt x="f6019" y="f6020"/>
                  <a:pt x="f6021" y="f6022"/>
                  <a:pt x="f6023" y="f5886"/>
                </a:cubicBezTo>
                <a:lnTo>
                  <a:pt x="f6006" y="f5886"/>
                </a:lnTo>
                <a:close/>
                <a:moveTo>
                  <a:pt x="f6024" y="f5886"/>
                </a:moveTo>
                <a:cubicBezTo>
                  <a:pt x="f6025" y="f6026"/>
                  <a:pt x="f6027" y="f6028"/>
                  <a:pt x="f6029" y="f5892"/>
                </a:cubicBezTo>
                <a:lnTo>
                  <a:pt x="f6030" y="f5892"/>
                </a:lnTo>
                <a:cubicBezTo>
                  <a:pt x="f6031" y="f6032"/>
                  <a:pt x="f6033" y="f6034"/>
                  <a:pt x="f6035" y="f6036"/>
                </a:cubicBezTo>
                <a:cubicBezTo>
                  <a:pt x="f6037" y="f6038"/>
                  <a:pt x="f6039" y="f6040"/>
                  <a:pt x="f6041" y="f5886"/>
                </a:cubicBezTo>
                <a:lnTo>
                  <a:pt x="f6024" y="f5886"/>
                </a:lnTo>
                <a:close/>
                <a:moveTo>
                  <a:pt x="f6042" y="f5886"/>
                </a:moveTo>
                <a:cubicBezTo>
                  <a:pt x="f6043" y="f6044"/>
                  <a:pt x="f6045" y="f6046"/>
                  <a:pt x="f6047" y="f5892"/>
                </a:cubicBezTo>
                <a:lnTo>
                  <a:pt x="f6048" y="f5892"/>
                </a:lnTo>
                <a:cubicBezTo>
                  <a:pt x="f6049" y="f6050"/>
                  <a:pt x="f6051" y="f6052"/>
                  <a:pt x="f6053" y="f5886"/>
                </a:cubicBezTo>
                <a:lnTo>
                  <a:pt x="f6042" y="f5886"/>
                </a:lnTo>
                <a:close/>
                <a:moveTo>
                  <a:pt x="f6054" y="f5886"/>
                </a:moveTo>
                <a:cubicBezTo>
                  <a:pt x="f6055" y="f6056"/>
                  <a:pt x="f6057" y="f6058"/>
                  <a:pt x="f6059" y="f6060"/>
                </a:cubicBezTo>
                <a:cubicBezTo>
                  <a:pt x="f6061" y="f6062"/>
                  <a:pt x="f6063" y="f6064"/>
                  <a:pt x="f6065" y="f5892"/>
                </a:cubicBezTo>
                <a:lnTo>
                  <a:pt x="f6066" y="f5892"/>
                </a:lnTo>
                <a:cubicBezTo>
                  <a:pt x="f6067" y="f6068"/>
                  <a:pt x="f6069" y="f6070"/>
                  <a:pt x="f6071" y="f5886"/>
                </a:cubicBezTo>
                <a:lnTo>
                  <a:pt x="f6054" y="f5886"/>
                </a:lnTo>
                <a:close/>
                <a:moveTo>
                  <a:pt x="f6072" y="f5886"/>
                </a:moveTo>
                <a:cubicBezTo>
                  <a:pt x="f6073" y="f6074"/>
                  <a:pt x="f6075" y="f6076"/>
                  <a:pt x="f6077" y="f5892"/>
                </a:cubicBezTo>
                <a:lnTo>
                  <a:pt x="f6078" y="f5892"/>
                </a:lnTo>
                <a:cubicBezTo>
                  <a:pt x="f6079" y="f6080"/>
                  <a:pt x="f6081" y="f6082"/>
                  <a:pt x="f6083" y="f5886"/>
                </a:cubicBezTo>
                <a:lnTo>
                  <a:pt x="f6072" y="f5886"/>
                </a:lnTo>
                <a:close/>
                <a:moveTo>
                  <a:pt x="f6084" y="f5886"/>
                </a:moveTo>
                <a:cubicBezTo>
                  <a:pt x="f6085" y="f6082"/>
                  <a:pt x="f6086" y="f6080"/>
                  <a:pt x="f6087" y="f5892"/>
                </a:cubicBezTo>
                <a:lnTo>
                  <a:pt x="f6088" y="f5892"/>
                </a:lnTo>
                <a:cubicBezTo>
                  <a:pt x="f6089" y="f6090"/>
                  <a:pt x="f6091" y="f6092"/>
                  <a:pt x="f6093" y="f5886"/>
                </a:cubicBezTo>
                <a:lnTo>
                  <a:pt x="f6084" y="f5886"/>
                </a:lnTo>
                <a:close/>
                <a:moveTo>
                  <a:pt x="f6094" y="f5886"/>
                </a:moveTo>
                <a:cubicBezTo>
                  <a:pt x="f6095" y="f6096"/>
                  <a:pt x="f6097" y="f6098"/>
                  <a:pt x="f6099" y="f5892"/>
                </a:cubicBezTo>
                <a:lnTo>
                  <a:pt x="f6100" y="f5892"/>
                </a:lnTo>
                <a:cubicBezTo>
                  <a:pt x="f6101" y="f6102"/>
                  <a:pt x="f6103" y="f6104"/>
                  <a:pt x="f6105" y="f5886"/>
                </a:cubicBezTo>
                <a:lnTo>
                  <a:pt x="f6094" y="f5886"/>
                </a:lnTo>
                <a:close/>
                <a:moveTo>
                  <a:pt x="f6106" y="f6107"/>
                </a:moveTo>
                <a:cubicBezTo>
                  <a:pt x="f6108" y="f6109"/>
                  <a:pt x="f6110" y="f6111"/>
                  <a:pt x="f6112" y="f6113"/>
                </a:cubicBezTo>
                <a:lnTo>
                  <a:pt x="f6114" y="f6113"/>
                </a:lnTo>
                <a:cubicBezTo>
                  <a:pt x="f6115" y="f6116"/>
                  <a:pt x="f6117" y="f6118"/>
                  <a:pt x="f6119" y="f6107"/>
                </a:cubicBezTo>
                <a:lnTo>
                  <a:pt x="f6106" y="f6107"/>
                </a:lnTo>
                <a:close/>
                <a:moveTo>
                  <a:pt x="f6120" y="f6107"/>
                </a:moveTo>
                <a:cubicBezTo>
                  <a:pt x="f6121" y="f6118"/>
                  <a:pt x="f6122" y="f6123"/>
                  <a:pt x="f6124" y="f6113"/>
                </a:cubicBezTo>
                <a:lnTo>
                  <a:pt x="f1644" y="f6113"/>
                </a:lnTo>
                <a:cubicBezTo>
                  <a:pt x="f6125" y="f6126"/>
                  <a:pt x="f6127" y="f6118"/>
                  <a:pt x="f6128" y="f6107"/>
                </a:cubicBezTo>
                <a:lnTo>
                  <a:pt x="f6120" y="f6107"/>
                </a:lnTo>
                <a:close/>
                <a:moveTo>
                  <a:pt x="f6129" y="f6107"/>
                </a:moveTo>
                <a:cubicBezTo>
                  <a:pt x="f6130" y="f6118"/>
                  <a:pt x="f6131" y="f6126"/>
                  <a:pt x="f6132" y="f6113"/>
                </a:cubicBezTo>
                <a:lnTo>
                  <a:pt x="f6133" y="f6113"/>
                </a:lnTo>
                <a:cubicBezTo>
                  <a:pt x="f6134" y="f6135"/>
                  <a:pt x="f6136" y="f6118"/>
                  <a:pt x="f6137" y="f6107"/>
                </a:cubicBezTo>
                <a:lnTo>
                  <a:pt x="f6129" y="f6107"/>
                </a:lnTo>
                <a:close/>
                <a:moveTo>
                  <a:pt x="f6138" y="f6107"/>
                </a:moveTo>
                <a:cubicBezTo>
                  <a:pt x="f6139" y="f6140"/>
                  <a:pt x="f6141" y="f6142"/>
                  <a:pt x="f6143" y="f6113"/>
                </a:cubicBezTo>
                <a:lnTo>
                  <a:pt x="f6144" y="f6113"/>
                </a:lnTo>
                <a:cubicBezTo>
                  <a:pt x="f6145" y="f6146"/>
                  <a:pt x="f6147" y="f6148"/>
                  <a:pt x="f6149" y="f6107"/>
                </a:cubicBezTo>
                <a:lnTo>
                  <a:pt x="f6138" y="f6107"/>
                </a:lnTo>
                <a:close/>
                <a:moveTo>
                  <a:pt x="f6150" y="f6107"/>
                </a:moveTo>
                <a:cubicBezTo>
                  <a:pt x="f6151" y="f6152"/>
                  <a:pt x="f6153" y="f6154"/>
                  <a:pt x="f6155" y="f6156"/>
                </a:cubicBezTo>
                <a:cubicBezTo>
                  <a:pt x="f6157" y="f6158"/>
                  <a:pt x="f6159" y="f6160"/>
                  <a:pt x="f6161" y="f6113"/>
                </a:cubicBezTo>
                <a:lnTo>
                  <a:pt x="f6162" y="f6113"/>
                </a:lnTo>
                <a:cubicBezTo>
                  <a:pt x="f6163" y="f6164"/>
                  <a:pt x="f6165" y="f6166"/>
                  <a:pt x="f6167" y="f6168"/>
                </a:cubicBezTo>
                <a:cubicBezTo>
                  <a:pt x="f6169" y="f6170"/>
                  <a:pt x="f6171" y="f6172"/>
                  <a:pt x="f6173" y="f6174"/>
                </a:cubicBezTo>
                <a:cubicBezTo>
                  <a:pt x="f6175" y="f6176"/>
                  <a:pt x="f6177" y="f6178"/>
                  <a:pt x="f6179" y="f6107"/>
                </a:cubicBezTo>
                <a:lnTo>
                  <a:pt x="f6150" y="f6107"/>
                </a:lnTo>
                <a:close/>
                <a:moveTo>
                  <a:pt x="f6180" y="f6107"/>
                </a:moveTo>
                <a:cubicBezTo>
                  <a:pt x="f6181" y="f6182"/>
                  <a:pt x="f6183" y="f6184"/>
                  <a:pt x="f6185" y="f6113"/>
                </a:cubicBezTo>
                <a:lnTo>
                  <a:pt x="f4045" y="f6113"/>
                </a:lnTo>
                <a:cubicBezTo>
                  <a:pt x="f6186" y="f6116"/>
                  <a:pt x="f6187" y="f6188"/>
                  <a:pt x="f6189" y="f6107"/>
                </a:cubicBezTo>
                <a:lnTo>
                  <a:pt x="f6180" y="f6107"/>
                </a:lnTo>
                <a:close/>
                <a:moveTo>
                  <a:pt x="f6190" y="f6107"/>
                </a:moveTo>
                <a:cubicBezTo>
                  <a:pt x="f6191" y="f6192"/>
                  <a:pt x="f6193" y="f6194"/>
                  <a:pt x="f6195" y="f6113"/>
                </a:cubicBezTo>
                <a:lnTo>
                  <a:pt x="f6196" y="f6113"/>
                </a:lnTo>
                <a:cubicBezTo>
                  <a:pt x="f6197" y="f6198"/>
                  <a:pt x="f6199" y="f6200"/>
                  <a:pt x="f5280" y="f6107"/>
                </a:cubicBezTo>
                <a:lnTo>
                  <a:pt x="f6190" y="f6107"/>
                </a:lnTo>
                <a:close/>
                <a:moveTo>
                  <a:pt x="f6201" y="f6107"/>
                </a:moveTo>
                <a:cubicBezTo>
                  <a:pt x="f6202" y="f6203"/>
                  <a:pt x="f6204" y="f6205"/>
                  <a:pt x="f6206" y="f6113"/>
                </a:cubicBezTo>
                <a:lnTo>
                  <a:pt x="f6207" y="f6113"/>
                </a:lnTo>
                <a:cubicBezTo>
                  <a:pt x="f6208" y="f6209"/>
                  <a:pt x="f6210" y="f6211"/>
                  <a:pt x="f6212" y="f6107"/>
                </a:cubicBezTo>
                <a:lnTo>
                  <a:pt x="f6201" y="f6107"/>
                </a:lnTo>
                <a:close/>
                <a:moveTo>
                  <a:pt x="f6213" y="f6107"/>
                </a:moveTo>
                <a:cubicBezTo>
                  <a:pt x="f6214" y="f6215"/>
                  <a:pt x="f6216" y="f6217"/>
                  <a:pt x="f6218" y="f6219"/>
                </a:cubicBezTo>
                <a:cubicBezTo>
                  <a:pt x="f6220" y="f6221"/>
                  <a:pt x="f6222" y="f6223"/>
                  <a:pt x="f6224" y="f6225"/>
                </a:cubicBezTo>
                <a:cubicBezTo>
                  <a:pt x="f6226" y="f6227"/>
                  <a:pt x="f6228" y="f6229"/>
                  <a:pt x="f6230" y="f6113"/>
                </a:cubicBezTo>
                <a:lnTo>
                  <a:pt x="f6231" y="f6113"/>
                </a:lnTo>
                <a:cubicBezTo>
                  <a:pt x="f6232" y="f6233"/>
                  <a:pt x="f6234" y="f6235"/>
                  <a:pt x="f6236" y="f6237"/>
                </a:cubicBezTo>
                <a:cubicBezTo>
                  <a:pt x="f6238" y="f6239"/>
                  <a:pt x="f6240" y="f6241"/>
                  <a:pt x="f6242" y="f6107"/>
                </a:cubicBezTo>
                <a:lnTo>
                  <a:pt x="f6213" y="f6107"/>
                </a:lnTo>
                <a:close/>
                <a:moveTo>
                  <a:pt x="f6243" y="f6107"/>
                </a:moveTo>
                <a:cubicBezTo>
                  <a:pt x="f6244" y="f6245"/>
                  <a:pt x="f6246" y="f6247"/>
                  <a:pt x="f6248" y="f6249"/>
                </a:cubicBezTo>
                <a:cubicBezTo>
                  <a:pt x="f6250" y="f6251"/>
                  <a:pt x="f6252" y="f6253"/>
                  <a:pt x="f6254" y="f6113"/>
                </a:cubicBezTo>
                <a:lnTo>
                  <a:pt x="f6255" y="f6113"/>
                </a:lnTo>
                <a:cubicBezTo>
                  <a:pt x="f6256" y="f6257"/>
                  <a:pt x="f6258" y="f6259"/>
                  <a:pt x="f6260" y="f6107"/>
                </a:cubicBezTo>
                <a:lnTo>
                  <a:pt x="f6243" y="f6107"/>
                </a:lnTo>
                <a:close/>
                <a:moveTo>
                  <a:pt x="f6261" y="f6107"/>
                </a:moveTo>
                <a:lnTo>
                  <a:pt x="f6262" y="f6263"/>
                </a:lnTo>
                <a:lnTo>
                  <a:pt x="f6264" y="f6265"/>
                </a:lnTo>
                <a:lnTo>
                  <a:pt x="f6266" y="f6113"/>
                </a:lnTo>
                <a:lnTo>
                  <a:pt x="f6267" y="f6113"/>
                </a:lnTo>
                <a:lnTo>
                  <a:pt x="f6268" y="f6269"/>
                </a:lnTo>
                <a:cubicBezTo>
                  <a:pt x="f6270" y="f6271"/>
                  <a:pt x="f6272" y="f6273"/>
                  <a:pt x="f6274" y="f6107"/>
                </a:cubicBezTo>
                <a:lnTo>
                  <a:pt x="f6261" y="f6107"/>
                </a:lnTo>
                <a:close/>
                <a:moveTo>
                  <a:pt x="f6275" y="f6107"/>
                </a:moveTo>
                <a:cubicBezTo>
                  <a:pt x="f6276" y="f6277"/>
                  <a:pt x="f6278" y="f6279"/>
                  <a:pt x="f6280" y="f6281"/>
                </a:cubicBezTo>
                <a:cubicBezTo>
                  <a:pt x="f6282" y="f6283"/>
                  <a:pt x="f6284" y="f6285"/>
                  <a:pt x="f6286" y="f6287"/>
                </a:cubicBezTo>
                <a:lnTo>
                  <a:pt x="f6288" y="f6289"/>
                </a:lnTo>
                <a:cubicBezTo>
                  <a:pt x="f6290" y="f6291"/>
                  <a:pt x="f6045" y="f6292"/>
                  <a:pt x="f6293" y="f6113"/>
                </a:cubicBezTo>
                <a:lnTo>
                  <a:pt x="f6294" y="f6113"/>
                </a:lnTo>
                <a:cubicBezTo>
                  <a:pt x="f6295" y="f6296"/>
                  <a:pt x="f6297" y="f6298"/>
                  <a:pt x="f6299" y="f6300"/>
                </a:cubicBezTo>
                <a:cubicBezTo>
                  <a:pt x="f6301" y="f6192"/>
                  <a:pt x="f6302" y="f6303"/>
                  <a:pt x="f2197" y="f6304"/>
                </a:cubicBezTo>
                <a:cubicBezTo>
                  <a:pt x="f6305" y="f6306"/>
                  <a:pt x="f6307" y="f6308"/>
                  <a:pt x="f6309" y="f6107"/>
                </a:cubicBezTo>
                <a:lnTo>
                  <a:pt x="f6275" y="f6107"/>
                </a:lnTo>
                <a:close/>
                <a:moveTo>
                  <a:pt x="f6310" y="f6107"/>
                </a:moveTo>
                <a:cubicBezTo>
                  <a:pt x="f6311" y="f6312"/>
                  <a:pt x="f6313" y="f6314"/>
                  <a:pt x="f6315" y="f6113"/>
                </a:cubicBezTo>
                <a:lnTo>
                  <a:pt x="f6316" y="f6113"/>
                </a:lnTo>
                <a:cubicBezTo>
                  <a:pt x="f6317" y="f6318"/>
                  <a:pt x="f6319" y="f6320"/>
                  <a:pt x="f6321" y="f6107"/>
                </a:cubicBezTo>
                <a:lnTo>
                  <a:pt x="f6310" y="f6107"/>
                </a:lnTo>
                <a:close/>
                <a:moveTo>
                  <a:pt x="f6322" y="f6107"/>
                </a:moveTo>
                <a:cubicBezTo>
                  <a:pt x="f6323" y="f6324"/>
                  <a:pt x="f6325" y="f6326"/>
                  <a:pt x="f6327" y="f6113"/>
                </a:cubicBezTo>
                <a:lnTo>
                  <a:pt x="f6328" y="f6113"/>
                </a:lnTo>
                <a:cubicBezTo>
                  <a:pt x="f6329" y="f6330"/>
                  <a:pt x="f6331" y="f6332"/>
                  <a:pt x="f6333" y="f6107"/>
                </a:cubicBezTo>
                <a:lnTo>
                  <a:pt x="f6322" y="f6107"/>
                </a:lnTo>
                <a:close/>
                <a:moveTo>
                  <a:pt x="f6334" y="f6107"/>
                </a:moveTo>
                <a:cubicBezTo>
                  <a:pt x="f6335" y="f6336"/>
                  <a:pt x="f6337" y="f6338"/>
                  <a:pt x="f6339" y="f6113"/>
                </a:cubicBezTo>
                <a:lnTo>
                  <a:pt x="f6340" y="f6113"/>
                </a:lnTo>
                <a:cubicBezTo>
                  <a:pt x="f6341" y="f6330"/>
                  <a:pt x="f6342" y="f6332"/>
                  <a:pt x="f6343" y="f6107"/>
                </a:cubicBezTo>
                <a:lnTo>
                  <a:pt x="f6334" y="f6107"/>
                </a:lnTo>
                <a:close/>
                <a:moveTo>
                  <a:pt x="f6344" y="f6107"/>
                </a:moveTo>
                <a:cubicBezTo>
                  <a:pt x="f6345" y="f6332"/>
                  <a:pt x="f6346" y="f6330"/>
                  <a:pt x="f6347" y="f6113"/>
                </a:cubicBezTo>
                <a:lnTo>
                  <a:pt x="f6348" y="f6113"/>
                </a:lnTo>
                <a:cubicBezTo>
                  <a:pt x="f6349" y="f6350"/>
                  <a:pt x="f6351" y="f6352"/>
                  <a:pt x="f6353" y="f6107"/>
                </a:cubicBezTo>
                <a:lnTo>
                  <a:pt x="f6344" y="f6107"/>
                </a:lnTo>
                <a:close/>
                <a:moveTo>
                  <a:pt x="f6354" y="f6355"/>
                </a:moveTo>
                <a:cubicBezTo>
                  <a:pt x="f6356" y="f6357"/>
                  <a:pt x="f6358" y="f6359"/>
                  <a:pt x="f6360" y="f6361"/>
                </a:cubicBezTo>
                <a:lnTo>
                  <a:pt x="f6362" y="f6361"/>
                </a:lnTo>
                <a:cubicBezTo>
                  <a:pt x="f6363" y="f6364"/>
                  <a:pt x="f6365" y="f6366"/>
                  <a:pt x="f6367" y="f6355"/>
                </a:cubicBezTo>
                <a:lnTo>
                  <a:pt x="f6354" y="f6355"/>
                </a:lnTo>
                <a:close/>
                <a:moveTo>
                  <a:pt x="f6368" y="f6355"/>
                </a:moveTo>
                <a:cubicBezTo>
                  <a:pt x="f6369" y="f6370"/>
                  <a:pt x="f6371" y="f6372"/>
                  <a:pt x="f6373" y="f6361"/>
                </a:cubicBezTo>
                <a:lnTo>
                  <a:pt x="f6374" y="f6361"/>
                </a:lnTo>
                <a:cubicBezTo>
                  <a:pt x="f6375" y="f6372"/>
                  <a:pt x="f6376" y="f6370"/>
                  <a:pt x="f6377" y="f6355"/>
                </a:cubicBezTo>
                <a:lnTo>
                  <a:pt x="f6368" y="f6355"/>
                </a:lnTo>
                <a:close/>
                <a:moveTo>
                  <a:pt x="f6378" y="f6355"/>
                </a:moveTo>
                <a:cubicBezTo>
                  <a:pt x="f6379" y="f6370"/>
                  <a:pt x="f6380" y="f6372"/>
                  <a:pt x="f6381" y="f6361"/>
                </a:cubicBezTo>
                <a:lnTo>
                  <a:pt x="f2124" y="f6361"/>
                </a:lnTo>
                <a:cubicBezTo>
                  <a:pt x="f6382" y="f6383"/>
                  <a:pt x="f6384" y="f6385"/>
                  <a:pt x="f6386" y="f6355"/>
                </a:cubicBezTo>
                <a:lnTo>
                  <a:pt x="f6378" y="f6355"/>
                </a:lnTo>
                <a:close/>
                <a:moveTo>
                  <a:pt x="f6387" y="f6355"/>
                </a:moveTo>
                <a:cubicBezTo>
                  <a:pt x="f6388" y="f6389"/>
                  <a:pt x="f6390" y="f6391"/>
                  <a:pt x="f6392" y="f6361"/>
                </a:cubicBezTo>
                <a:lnTo>
                  <a:pt x="f6393" y="f6361"/>
                </a:lnTo>
                <a:cubicBezTo>
                  <a:pt x="f6394" y="f6395"/>
                  <a:pt x="f6396" y="f6397"/>
                  <a:pt x="f6398" y="f6355"/>
                </a:cubicBezTo>
                <a:lnTo>
                  <a:pt x="f6387" y="f6355"/>
                </a:lnTo>
                <a:close/>
                <a:moveTo>
                  <a:pt x="f6399" y="f6355"/>
                </a:moveTo>
                <a:lnTo>
                  <a:pt x="f6400" y="f6361"/>
                </a:lnTo>
                <a:lnTo>
                  <a:pt x="f6401" y="f6361"/>
                </a:lnTo>
                <a:lnTo>
                  <a:pt x="f6402" y="f6355"/>
                </a:lnTo>
                <a:lnTo>
                  <a:pt x="f6399" y="f6355"/>
                </a:lnTo>
                <a:close/>
                <a:moveTo>
                  <a:pt x="f6403" y="f6355"/>
                </a:moveTo>
                <a:cubicBezTo>
                  <a:pt x="f6404" y="f6405"/>
                  <a:pt x="f6406" y="f6407"/>
                  <a:pt x="f6406" y="f6408"/>
                </a:cubicBezTo>
                <a:lnTo>
                  <a:pt x="f6406" y="f6361"/>
                </a:lnTo>
                <a:lnTo>
                  <a:pt x="f6409" y="f6361"/>
                </a:lnTo>
                <a:cubicBezTo>
                  <a:pt x="f6410" y="f6411"/>
                  <a:pt x="f6412" y="f6413"/>
                  <a:pt x="f6414" y="f6355"/>
                </a:cubicBezTo>
                <a:lnTo>
                  <a:pt x="f6403" y="f6355"/>
                </a:lnTo>
                <a:close/>
                <a:moveTo>
                  <a:pt x="f6415" y="f6355"/>
                </a:moveTo>
                <a:cubicBezTo>
                  <a:pt x="f6416" y="f6417"/>
                  <a:pt x="f6418" y="f6419"/>
                  <a:pt x="f7" y="f6361"/>
                </a:cubicBezTo>
                <a:lnTo>
                  <a:pt x="f6420" y="f6361"/>
                </a:lnTo>
                <a:cubicBezTo>
                  <a:pt x="f6421" y="f6422"/>
                  <a:pt x="f6423" y="f6424"/>
                  <a:pt x="f6425" y="f6426"/>
                </a:cubicBezTo>
                <a:cubicBezTo>
                  <a:pt x="f6427" y="f6426"/>
                  <a:pt x="f6428" y="f6429"/>
                  <a:pt x="f6430" y="f6361"/>
                </a:cubicBezTo>
                <a:lnTo>
                  <a:pt x="f6431" y="f6361"/>
                </a:lnTo>
                <a:cubicBezTo>
                  <a:pt x="f6432" y="f6433"/>
                  <a:pt x="f6434" y="f6435"/>
                  <a:pt x="f6436" y="f6355"/>
                </a:cubicBezTo>
                <a:lnTo>
                  <a:pt x="f6415" y="f6355"/>
                </a:lnTo>
                <a:close/>
                <a:moveTo>
                  <a:pt x="f6437" y="f6355"/>
                </a:moveTo>
                <a:cubicBezTo>
                  <a:pt x="f6438" y="f6439"/>
                  <a:pt x="f6440" y="f6441"/>
                  <a:pt x="f6442" y="f6361"/>
                </a:cubicBezTo>
                <a:lnTo>
                  <a:pt x="f6443" y="f6361"/>
                </a:lnTo>
                <a:cubicBezTo>
                  <a:pt x="f6444" y="f6445"/>
                  <a:pt x="f6446" y="f6447"/>
                  <a:pt x="f6448" y="f6355"/>
                </a:cubicBezTo>
                <a:lnTo>
                  <a:pt x="f6437" y="f6355"/>
                </a:lnTo>
                <a:close/>
                <a:moveTo>
                  <a:pt x="f6449" y="f6355"/>
                </a:moveTo>
                <a:cubicBezTo>
                  <a:pt x="f6450" y="f6451"/>
                  <a:pt x="f6452" y="f6453"/>
                  <a:pt x="f6454" y="f6455"/>
                </a:cubicBezTo>
                <a:cubicBezTo>
                  <a:pt x="f6456" y="f6457"/>
                  <a:pt x="f6458" y="f6459"/>
                  <a:pt x="f6460" y="f6361"/>
                </a:cubicBezTo>
                <a:lnTo>
                  <a:pt x="f6461" y="f6361"/>
                </a:lnTo>
                <a:cubicBezTo>
                  <a:pt x="f6462" y="f6463"/>
                  <a:pt x="f6464" y="f6465"/>
                  <a:pt x="f6466" y="f6355"/>
                </a:cubicBezTo>
                <a:lnTo>
                  <a:pt x="f6449" y="f6355"/>
                </a:lnTo>
                <a:close/>
                <a:moveTo>
                  <a:pt x="f6467" y="f6355"/>
                </a:moveTo>
                <a:cubicBezTo>
                  <a:pt x="f6468" y="f6469"/>
                  <a:pt x="f6470" y="f6471"/>
                  <a:pt x="f6472" y="f6473"/>
                </a:cubicBezTo>
                <a:cubicBezTo>
                  <a:pt x="f6474" y="f6475"/>
                  <a:pt x="f6476" y="f6477"/>
                  <a:pt x="f6478" y="f6361"/>
                </a:cubicBezTo>
                <a:lnTo>
                  <a:pt x="f6479" y="f6361"/>
                </a:lnTo>
                <a:cubicBezTo>
                  <a:pt x="f6480" y="f6481"/>
                  <a:pt x="f6482" y="f6483"/>
                  <a:pt x="f6484" y="f6355"/>
                </a:cubicBezTo>
                <a:lnTo>
                  <a:pt x="f6467" y="f6355"/>
                </a:lnTo>
                <a:close/>
                <a:moveTo>
                  <a:pt x="f6485" y="f6355"/>
                </a:moveTo>
                <a:cubicBezTo>
                  <a:pt x="f6486" y="f6487"/>
                  <a:pt x="f6488" y="f6489"/>
                  <a:pt x="f6490" y="f6361"/>
                </a:cubicBezTo>
                <a:lnTo>
                  <a:pt x="f6491" y="f6361"/>
                </a:lnTo>
                <a:cubicBezTo>
                  <a:pt x="f6492" y="f6493"/>
                  <a:pt x="f6494" y="f6495"/>
                  <a:pt x="f6496" y="f6497"/>
                </a:cubicBezTo>
                <a:cubicBezTo>
                  <a:pt x="f6498" y="f6499"/>
                  <a:pt x="f6500" y="f6501"/>
                  <a:pt x="f6502" y="f6355"/>
                </a:cubicBezTo>
                <a:lnTo>
                  <a:pt x="f6485" y="f6355"/>
                </a:lnTo>
                <a:close/>
                <a:moveTo>
                  <a:pt x="f6503" y="f6355"/>
                </a:moveTo>
                <a:cubicBezTo>
                  <a:pt x="f6504" y="f6505"/>
                  <a:pt x="f6506" y="f6507"/>
                  <a:pt x="f6508" y="f6509"/>
                </a:cubicBezTo>
                <a:lnTo>
                  <a:pt x="f6510" y="f6511"/>
                </a:lnTo>
                <a:lnTo>
                  <a:pt x="f6512" y="f6513"/>
                </a:lnTo>
                <a:cubicBezTo>
                  <a:pt x="f6514" y="f6515"/>
                  <a:pt x="f6516" y="f3772"/>
                  <a:pt x="f6517" y="f6361"/>
                </a:cubicBezTo>
                <a:lnTo>
                  <a:pt x="f6518" y="f6361"/>
                </a:lnTo>
                <a:cubicBezTo>
                  <a:pt x="f6519" y="f6520"/>
                  <a:pt x="f6521" y="f6522"/>
                  <a:pt x="f6523" y="f6524"/>
                </a:cubicBezTo>
                <a:lnTo>
                  <a:pt x="f6525" y="f6355"/>
                </a:lnTo>
                <a:lnTo>
                  <a:pt x="f6503" y="f6355"/>
                </a:lnTo>
                <a:close/>
                <a:moveTo>
                  <a:pt x="f6526" y="f6355"/>
                </a:moveTo>
                <a:cubicBezTo>
                  <a:pt x="f6527" y="f6528"/>
                  <a:pt x="f6529" y="f6372"/>
                  <a:pt x="f6530" y="f6361"/>
                </a:cubicBezTo>
                <a:lnTo>
                  <a:pt x="f6531" y="f6361"/>
                </a:lnTo>
                <a:cubicBezTo>
                  <a:pt x="f6532" y="f6533"/>
                  <a:pt x="f6534" y="f6385"/>
                  <a:pt x="f6535" y="f6355"/>
                </a:cubicBezTo>
                <a:lnTo>
                  <a:pt x="f6526" y="f6355"/>
                </a:lnTo>
                <a:close/>
                <a:moveTo>
                  <a:pt x="f6536" y="f6355"/>
                </a:moveTo>
                <a:cubicBezTo>
                  <a:pt x="f6537" y="f6385"/>
                  <a:pt x="f6538" y="f6533"/>
                  <a:pt x="f6539" y="f6361"/>
                </a:cubicBezTo>
                <a:lnTo>
                  <a:pt x="f6540" y="f6361"/>
                </a:lnTo>
                <a:cubicBezTo>
                  <a:pt x="f6541" y="f6533"/>
                  <a:pt x="f6542" y="f6543"/>
                  <a:pt x="f2238" y="f6355"/>
                </a:cubicBezTo>
                <a:lnTo>
                  <a:pt x="f6536" y="f6355"/>
                </a:lnTo>
                <a:close/>
                <a:moveTo>
                  <a:pt x="f6544" y="f6355"/>
                </a:moveTo>
                <a:cubicBezTo>
                  <a:pt x="f6545" y="f6385"/>
                  <a:pt x="f6546" y="f6533"/>
                  <a:pt x="f6547" y="f6361"/>
                </a:cubicBezTo>
                <a:lnTo>
                  <a:pt x="f6548" y="f6361"/>
                </a:lnTo>
                <a:cubicBezTo>
                  <a:pt x="f6549" y="f6550"/>
                  <a:pt x="f6551" y="f6552"/>
                  <a:pt x="f6553" y="f6355"/>
                </a:cubicBezTo>
                <a:lnTo>
                  <a:pt x="f6544" y="f6355"/>
                </a:lnTo>
                <a:close/>
                <a:moveTo>
                  <a:pt x="f6554" y="f6555"/>
                </a:moveTo>
                <a:cubicBezTo>
                  <a:pt x="f6556" y="f6557"/>
                  <a:pt x="f6558" y="f6559"/>
                  <a:pt x="f6560" y="f6561"/>
                </a:cubicBezTo>
                <a:lnTo>
                  <a:pt x="f6562" y="f6561"/>
                </a:lnTo>
                <a:cubicBezTo>
                  <a:pt x="f6563" y="f6559"/>
                  <a:pt x="f6564" y="f6565"/>
                  <a:pt x="f6566" y="f6555"/>
                </a:cubicBezTo>
                <a:lnTo>
                  <a:pt x="f6554" y="f6555"/>
                </a:lnTo>
                <a:close/>
                <a:moveTo>
                  <a:pt x="f6567" y="f6555"/>
                </a:moveTo>
                <a:cubicBezTo>
                  <a:pt x="f6568" y="f6565"/>
                  <a:pt x="f6569" y="f6570"/>
                  <a:pt x="f6571" y="f6561"/>
                </a:cubicBezTo>
                <a:lnTo>
                  <a:pt x="f6572" y="f6561"/>
                </a:lnTo>
                <a:cubicBezTo>
                  <a:pt x="f6573" y="f6574"/>
                  <a:pt x="f6575" y="f6557"/>
                  <a:pt x="f6576" y="f6555"/>
                </a:cubicBezTo>
                <a:lnTo>
                  <a:pt x="f6567" y="f6555"/>
                </a:lnTo>
                <a:close/>
                <a:moveTo>
                  <a:pt x="f6577" y="f6555"/>
                </a:moveTo>
                <a:cubicBezTo>
                  <a:pt x="f6578" y="f6557"/>
                  <a:pt x="f6579" y="f6574"/>
                  <a:pt x="f6580" y="f6561"/>
                </a:cubicBezTo>
                <a:lnTo>
                  <a:pt x="f6581" y="f6561"/>
                </a:lnTo>
                <a:cubicBezTo>
                  <a:pt x="f6582" y="f6574"/>
                  <a:pt x="f6583" y="f6557"/>
                  <a:pt x="f1928" y="f6555"/>
                </a:cubicBezTo>
                <a:lnTo>
                  <a:pt x="f6577" y="f6555"/>
                </a:lnTo>
                <a:close/>
                <a:moveTo>
                  <a:pt x="f6584" y="f6555"/>
                </a:moveTo>
                <a:cubicBezTo>
                  <a:pt x="f6585" y="f6586"/>
                  <a:pt x="f6587" y="f6588"/>
                  <a:pt x="f6589" y="f6561"/>
                </a:cubicBezTo>
                <a:lnTo>
                  <a:pt x="f6590" y="f6561"/>
                </a:lnTo>
                <a:cubicBezTo>
                  <a:pt x="f6591" y="f6588"/>
                  <a:pt x="f6592" y="f6593"/>
                  <a:pt x="f6594" y="f6555"/>
                </a:cubicBezTo>
                <a:lnTo>
                  <a:pt x="f6584" y="f6555"/>
                </a:lnTo>
                <a:close/>
                <a:moveTo>
                  <a:pt x="f6595" y="f6555"/>
                </a:moveTo>
                <a:cubicBezTo>
                  <a:pt x="f6596" y="f6597"/>
                  <a:pt x="f6598" y="f6599"/>
                  <a:pt x="f6600" y="f6601"/>
                </a:cubicBezTo>
                <a:cubicBezTo>
                  <a:pt x="f6602" y="f6603"/>
                  <a:pt x="f6604" y="f6605"/>
                  <a:pt x="f6606" y="f6561"/>
                </a:cubicBezTo>
                <a:lnTo>
                  <a:pt x="f6607" y="f6561"/>
                </a:lnTo>
                <a:cubicBezTo>
                  <a:pt x="f6608" y="f6609"/>
                  <a:pt x="f6610" y="f6611"/>
                  <a:pt x="f6612" y="f6555"/>
                </a:cubicBezTo>
                <a:lnTo>
                  <a:pt x="f6595" y="f6555"/>
                </a:lnTo>
                <a:close/>
                <a:moveTo>
                  <a:pt x="f6613" y="f6555"/>
                </a:moveTo>
                <a:cubicBezTo>
                  <a:pt x="f6614" y="f6615"/>
                  <a:pt x="f6616" y="f6617"/>
                  <a:pt x="f6618" y="f6619"/>
                </a:cubicBezTo>
                <a:cubicBezTo>
                  <a:pt x="f6620" y="f6621"/>
                  <a:pt x="f6622" y="f6623"/>
                  <a:pt x="f6624" y="f6561"/>
                </a:cubicBezTo>
                <a:lnTo>
                  <a:pt x="f6625" y="f6561"/>
                </a:lnTo>
                <a:cubicBezTo>
                  <a:pt x="f6626" y="f6627"/>
                  <a:pt x="f6628" y="f6629"/>
                  <a:pt x="f6630" y="f6631"/>
                </a:cubicBezTo>
                <a:cubicBezTo>
                  <a:pt x="f6632" y="f6633"/>
                  <a:pt x="f6634" y="f6635"/>
                  <a:pt x="f6636" y="f6637"/>
                </a:cubicBezTo>
                <a:cubicBezTo>
                  <a:pt x="f6638" y="f6639"/>
                  <a:pt x="f6640" y="f6641"/>
                  <a:pt x="f6642" y="f6643"/>
                </a:cubicBezTo>
                <a:cubicBezTo>
                  <a:pt x="f6644" y="f6645"/>
                  <a:pt x="f6646" y="f6647"/>
                  <a:pt x="f6648" y="f6555"/>
                </a:cubicBezTo>
                <a:lnTo>
                  <a:pt x="f6613" y="f6555"/>
                </a:lnTo>
                <a:close/>
                <a:moveTo>
                  <a:pt x="f6649" y="f6555"/>
                </a:moveTo>
                <a:lnTo>
                  <a:pt x="f6649" y="f6561"/>
                </a:lnTo>
                <a:lnTo>
                  <a:pt x="f6650" y="f6561"/>
                </a:lnTo>
                <a:cubicBezTo>
                  <a:pt x="f6651" y="f6652"/>
                  <a:pt x="f6653" y="f6654"/>
                  <a:pt x="f6655" y="f6656"/>
                </a:cubicBezTo>
                <a:lnTo>
                  <a:pt x="f6657" y="f6656"/>
                </a:lnTo>
                <a:cubicBezTo>
                  <a:pt x="f6657" y="f6656"/>
                  <a:pt x="f6658" y="f6659"/>
                  <a:pt x="f6660" y="f6561"/>
                </a:cubicBezTo>
                <a:lnTo>
                  <a:pt x="f6661" y="f6561"/>
                </a:lnTo>
                <a:cubicBezTo>
                  <a:pt x="f6662" y="f6663"/>
                  <a:pt x="f6664" y="f6665"/>
                  <a:pt x="f6666" y="f6555"/>
                </a:cubicBezTo>
                <a:lnTo>
                  <a:pt x="f6649" y="f6555"/>
                </a:lnTo>
                <a:close/>
                <a:moveTo>
                  <a:pt x="f4067" y="f6555"/>
                </a:moveTo>
                <a:cubicBezTo>
                  <a:pt x="f6667" y="f6668"/>
                  <a:pt x="f6669" y="f6670"/>
                  <a:pt x="f6671" y="f6561"/>
                </a:cubicBezTo>
                <a:lnTo>
                  <a:pt x="f6672" y="f6561"/>
                </a:lnTo>
                <a:cubicBezTo>
                  <a:pt x="f6673" y="f6674"/>
                  <a:pt x="f6675" y="f6676"/>
                  <a:pt x="f6677" y="f6555"/>
                </a:cubicBezTo>
                <a:lnTo>
                  <a:pt x="f4067" y="f6555"/>
                </a:lnTo>
                <a:close/>
                <a:moveTo>
                  <a:pt x="f6678" y="f6555"/>
                </a:moveTo>
                <a:cubicBezTo>
                  <a:pt x="f6679" y="f6680"/>
                  <a:pt x="f6681" y="f6682"/>
                  <a:pt x="f6683" y="f6684"/>
                </a:cubicBezTo>
                <a:cubicBezTo>
                  <a:pt x="f6685" y="f6686"/>
                  <a:pt x="f6687" y="f6688"/>
                  <a:pt x="f6689" y="f6561"/>
                </a:cubicBezTo>
                <a:lnTo>
                  <a:pt x="f6690" y="f6561"/>
                </a:lnTo>
                <a:cubicBezTo>
                  <a:pt x="f6691" y="f6692"/>
                  <a:pt x="f6693" y="f6694"/>
                  <a:pt x="f6695" y="f6555"/>
                </a:cubicBezTo>
                <a:lnTo>
                  <a:pt x="f6678" y="f6555"/>
                </a:lnTo>
                <a:close/>
                <a:moveTo>
                  <a:pt x="f6696" y="f6555"/>
                </a:moveTo>
                <a:cubicBezTo>
                  <a:pt x="f6697" y="f6698"/>
                  <a:pt x="f6699" y="f6700"/>
                  <a:pt x="f6701" y="f6619"/>
                </a:cubicBezTo>
                <a:cubicBezTo>
                  <a:pt x="f6701" y="f6702"/>
                  <a:pt x="f6703" y="f6704"/>
                  <a:pt x="f6705" y="f6643"/>
                </a:cubicBezTo>
                <a:cubicBezTo>
                  <a:pt x="f6706" y="f6707"/>
                  <a:pt x="f6708" y="f6709"/>
                  <a:pt x="f6710" y="f6561"/>
                </a:cubicBezTo>
                <a:lnTo>
                  <a:pt x="f6711" y="f6561"/>
                </a:lnTo>
                <a:cubicBezTo>
                  <a:pt x="f6712" y="f6713"/>
                  <a:pt x="f6714" y="f6715"/>
                  <a:pt x="f6716" y="f6717"/>
                </a:cubicBezTo>
                <a:cubicBezTo>
                  <a:pt x="f6718" y="f6719"/>
                  <a:pt x="f6720" y="f6721"/>
                  <a:pt x="f6722" y="f6555"/>
                </a:cubicBezTo>
                <a:lnTo>
                  <a:pt x="f6696" y="f6555"/>
                </a:lnTo>
                <a:close/>
                <a:moveTo>
                  <a:pt x="f6723" y="f6555"/>
                </a:moveTo>
                <a:cubicBezTo>
                  <a:pt x="f6724" y="f6725"/>
                  <a:pt x="f6726" y="f6727"/>
                  <a:pt x="f6728" y="f6561"/>
                </a:cubicBezTo>
                <a:lnTo>
                  <a:pt x="f6729" y="f6561"/>
                </a:lnTo>
                <a:cubicBezTo>
                  <a:pt x="f6730" y="f6731"/>
                  <a:pt x="f6732" y="f6725"/>
                  <a:pt x="f6733" y="f6555"/>
                </a:cubicBezTo>
                <a:lnTo>
                  <a:pt x="f6723" y="f6555"/>
                </a:lnTo>
                <a:close/>
                <a:moveTo>
                  <a:pt x="f6734" y="f6555"/>
                </a:moveTo>
                <a:cubicBezTo>
                  <a:pt x="f6735" y="f6736"/>
                  <a:pt x="f6737" y="f6738"/>
                  <a:pt x="f6739" y="f6561"/>
                </a:cubicBezTo>
                <a:lnTo>
                  <a:pt x="f6740" y="f6561"/>
                </a:lnTo>
                <a:cubicBezTo>
                  <a:pt x="f6741" y="f6727"/>
                  <a:pt x="f6742" y="f6736"/>
                  <a:pt x="f6743" y="f6555"/>
                </a:cubicBezTo>
                <a:lnTo>
                  <a:pt x="f6734" y="f6555"/>
                </a:lnTo>
                <a:close/>
                <a:moveTo>
                  <a:pt x="f6744" y="f6555"/>
                </a:moveTo>
                <a:cubicBezTo>
                  <a:pt x="f6745" y="f6736"/>
                  <a:pt x="f6746" y="f6727"/>
                  <a:pt x="f6747" y="f6561"/>
                </a:cubicBezTo>
                <a:lnTo>
                  <a:pt x="f6748" y="f6561"/>
                </a:lnTo>
                <a:cubicBezTo>
                  <a:pt x="f6749" y="f6738"/>
                  <a:pt x="f6750" y="f6736"/>
                  <a:pt x="f6751" y="f6555"/>
                </a:cubicBezTo>
                <a:lnTo>
                  <a:pt x="f6744" y="f6555"/>
                </a:lnTo>
                <a:close/>
                <a:moveTo>
                  <a:pt x="f6752" y="f6753"/>
                </a:moveTo>
                <a:cubicBezTo>
                  <a:pt x="f6754" y="f6755"/>
                  <a:pt x="f6756" y="f6757"/>
                  <a:pt x="f6758" y="f6561"/>
                </a:cubicBezTo>
                <a:lnTo>
                  <a:pt x="f6759" y="f6561"/>
                </a:lnTo>
                <a:lnTo>
                  <a:pt x="f6752" y="f6753"/>
                </a:lnTo>
                <a:close/>
                <a:moveTo>
                  <a:pt x="f6760" y="f6761"/>
                </a:moveTo>
                <a:cubicBezTo>
                  <a:pt x="f6762" y="f6763"/>
                  <a:pt x="f6764" y="f6765"/>
                  <a:pt x="f6766" y="f6767"/>
                </a:cubicBezTo>
                <a:lnTo>
                  <a:pt x="f6768" y="f6767"/>
                </a:lnTo>
                <a:cubicBezTo>
                  <a:pt x="f6769" y="f6770"/>
                  <a:pt x="f6771" y="f6772"/>
                  <a:pt x="f6773" y="f6761"/>
                </a:cubicBezTo>
                <a:lnTo>
                  <a:pt x="f6760" y="f6761"/>
                </a:lnTo>
                <a:close/>
                <a:moveTo>
                  <a:pt x="f6774" y="f6775"/>
                </a:moveTo>
                <a:cubicBezTo>
                  <a:pt x="f6776" y="f6777"/>
                  <a:pt x="f6778" y="f6779"/>
                  <a:pt x="f5" y="f6780"/>
                </a:cubicBezTo>
                <a:lnTo>
                  <a:pt x="f6781" y="f6780"/>
                </a:lnTo>
                <a:cubicBezTo>
                  <a:pt x="f6782" y="f6783"/>
                  <a:pt x="f6784" y="f6785"/>
                  <a:pt x="f6786" y="f6775"/>
                </a:cubicBezTo>
                <a:lnTo>
                  <a:pt x="f6774" y="f6775"/>
                </a:lnTo>
                <a:close/>
                <a:moveTo>
                  <a:pt x="f6787" y="f6775"/>
                </a:moveTo>
                <a:cubicBezTo>
                  <a:pt x="f6788" y="f6789"/>
                  <a:pt x="f6790" y="f6791"/>
                  <a:pt x="f6792" y="f6780"/>
                </a:cubicBezTo>
                <a:lnTo>
                  <a:pt x="f6793" y="f6780"/>
                </a:lnTo>
                <a:cubicBezTo>
                  <a:pt x="f6794" y="f6795"/>
                  <a:pt x="f6796" y="f6797"/>
                  <a:pt x="f6798" y="f6799"/>
                </a:cubicBezTo>
                <a:lnTo>
                  <a:pt x="f6800" y="f6799"/>
                </a:lnTo>
                <a:cubicBezTo>
                  <a:pt x="f6801" y="f6797"/>
                  <a:pt x="f6802" y="f6795"/>
                  <a:pt x="f6803" y="f6780"/>
                </a:cubicBezTo>
                <a:lnTo>
                  <a:pt x="f6804" y="f6780"/>
                </a:lnTo>
                <a:cubicBezTo>
                  <a:pt x="f6805" y="f6795"/>
                  <a:pt x="f6806" y="f6797"/>
                  <a:pt x="f6807" y="f6799"/>
                </a:cubicBezTo>
                <a:lnTo>
                  <a:pt x="f6808" y="f6799"/>
                </a:lnTo>
                <a:cubicBezTo>
                  <a:pt x="f6808" y="f6809"/>
                  <a:pt x="f6810" y="f6811"/>
                  <a:pt x="f6812" y="f6780"/>
                </a:cubicBezTo>
                <a:lnTo>
                  <a:pt x="f6813" y="f6780"/>
                </a:lnTo>
                <a:cubicBezTo>
                  <a:pt x="f6814" y="f6795"/>
                  <a:pt x="f6815" y="f6797"/>
                  <a:pt x="f6816" y="f6799"/>
                </a:cubicBezTo>
                <a:lnTo>
                  <a:pt x="f6817" y="f6799"/>
                </a:lnTo>
                <a:lnTo>
                  <a:pt x="f6818" y="f6799"/>
                </a:lnTo>
                <a:cubicBezTo>
                  <a:pt x="f6819" y="f6820"/>
                  <a:pt x="f6821" y="f6822"/>
                  <a:pt x="f6823" y="f6824"/>
                </a:cubicBezTo>
                <a:cubicBezTo>
                  <a:pt x="f6823" y="f6824"/>
                  <a:pt x="f6825" y="f6826"/>
                  <a:pt x="f6827" y="f6828"/>
                </a:cubicBezTo>
                <a:cubicBezTo>
                  <a:pt x="f6829" y="f6830"/>
                  <a:pt x="f6831" y="f6832"/>
                  <a:pt x="f6833" y="f6780"/>
                </a:cubicBezTo>
                <a:lnTo>
                  <a:pt x="f6834" y="f6780"/>
                </a:lnTo>
                <a:cubicBezTo>
                  <a:pt x="f6835" y="f6836"/>
                  <a:pt x="f6837" y="f6838"/>
                  <a:pt x="f6839" y="f6840"/>
                </a:cubicBezTo>
                <a:lnTo>
                  <a:pt x="f6841" y="f6842"/>
                </a:lnTo>
                <a:lnTo>
                  <a:pt x="f6843" y="f6775"/>
                </a:lnTo>
                <a:lnTo>
                  <a:pt x="f6787" y="f6775"/>
                </a:lnTo>
                <a:close/>
                <a:moveTo>
                  <a:pt x="f116" y="f6775"/>
                </a:moveTo>
                <a:lnTo>
                  <a:pt x="f116" y="f6780"/>
                </a:lnTo>
                <a:lnTo>
                  <a:pt x="f6844" y="f6780"/>
                </a:lnTo>
                <a:lnTo>
                  <a:pt x="f6844" y="f6775"/>
                </a:lnTo>
                <a:lnTo>
                  <a:pt x="f116" y="f6775"/>
                </a:lnTo>
                <a:close/>
                <a:moveTo>
                  <a:pt x="f6660" y="f6775"/>
                </a:moveTo>
                <a:lnTo>
                  <a:pt x="f6660" y="f6845"/>
                </a:lnTo>
                <a:cubicBezTo>
                  <a:pt x="f6846" y="f6847"/>
                  <a:pt x="f6848" y="f6849"/>
                  <a:pt x="f6850" y="f6851"/>
                </a:cubicBezTo>
                <a:cubicBezTo>
                  <a:pt x="f6852" y="f6853"/>
                  <a:pt x="f6854" y="f6855"/>
                  <a:pt x="f6856" y="f6780"/>
                </a:cubicBezTo>
                <a:lnTo>
                  <a:pt x="f6857" y="f6780"/>
                </a:lnTo>
                <a:cubicBezTo>
                  <a:pt x="f6858" y="f6859"/>
                  <a:pt x="f6860" y="f6861"/>
                  <a:pt x="f6862" y="f6828"/>
                </a:cubicBezTo>
                <a:cubicBezTo>
                  <a:pt x="f6863" y="f6826"/>
                  <a:pt x="f6864" y="f6865"/>
                  <a:pt x="f6866" y="f6867"/>
                </a:cubicBezTo>
                <a:cubicBezTo>
                  <a:pt x="f6868" y="f6869"/>
                  <a:pt x="f6870" y="f6871"/>
                  <a:pt x="f167" y="f6872"/>
                </a:cubicBezTo>
                <a:cubicBezTo>
                  <a:pt x="f6873" y="f6872"/>
                  <a:pt x="f6874" y="f6875"/>
                  <a:pt x="f6876" y="f6775"/>
                </a:cubicBezTo>
                <a:lnTo>
                  <a:pt x="f6660" y="f6775"/>
                </a:lnTo>
                <a:close/>
                <a:moveTo>
                  <a:pt x="f6877" y="f6775"/>
                </a:moveTo>
                <a:cubicBezTo>
                  <a:pt x="f6878" y="f6879"/>
                  <a:pt x="f6880" y="f6881"/>
                  <a:pt x="f6882" y="f6780"/>
                </a:cubicBezTo>
                <a:lnTo>
                  <a:pt x="f6883" y="f6780"/>
                </a:lnTo>
                <a:cubicBezTo>
                  <a:pt x="f6884" y="f6885"/>
                  <a:pt x="f6886" y="f6789"/>
                  <a:pt x="f6887" y="f6775"/>
                </a:cubicBezTo>
                <a:lnTo>
                  <a:pt x="f6877" y="f6775"/>
                </a:lnTo>
                <a:close/>
                <a:moveTo>
                  <a:pt x="f6888" y="f6775"/>
                </a:moveTo>
                <a:cubicBezTo>
                  <a:pt x="f6889" y="f6890"/>
                  <a:pt x="f6891" y="f6892"/>
                  <a:pt x="f6893" y="f6894"/>
                </a:cubicBezTo>
                <a:lnTo>
                  <a:pt x="f6895" y="f6896"/>
                </a:lnTo>
                <a:lnTo>
                  <a:pt x="f6897" y="f6780"/>
                </a:lnTo>
                <a:lnTo>
                  <a:pt x="f6898" y="f6780"/>
                </a:lnTo>
                <a:lnTo>
                  <a:pt x="f6899" y="f6900"/>
                </a:lnTo>
                <a:lnTo>
                  <a:pt x="f6901" y="f6902"/>
                </a:lnTo>
                <a:cubicBezTo>
                  <a:pt x="f6901" y="f6902"/>
                  <a:pt x="f6903" y="f6904"/>
                  <a:pt x="f6905" y="f6775"/>
                </a:cubicBezTo>
                <a:lnTo>
                  <a:pt x="f6888" y="f6775"/>
                </a:lnTo>
                <a:close/>
                <a:moveTo>
                  <a:pt x="f6906" y="f6775"/>
                </a:moveTo>
                <a:lnTo>
                  <a:pt x="f6907" y="f6799"/>
                </a:lnTo>
                <a:cubicBezTo>
                  <a:pt x="f6908" y="f6909"/>
                  <a:pt x="f6910" y="f6911"/>
                  <a:pt x="f6912" y="f6780"/>
                </a:cubicBezTo>
                <a:lnTo>
                  <a:pt x="f5609" y="f6780"/>
                </a:lnTo>
                <a:cubicBezTo>
                  <a:pt x="f6913" y="f6914"/>
                  <a:pt x="f6915" y="f6916"/>
                  <a:pt x="f6917" y="f6918"/>
                </a:cubicBezTo>
                <a:cubicBezTo>
                  <a:pt x="f6919" y="f6920"/>
                  <a:pt x="f6921" y="f6826"/>
                  <a:pt x="f6922" y="f6780"/>
                </a:cubicBezTo>
                <a:lnTo>
                  <a:pt x="f6923" y="f6780"/>
                </a:lnTo>
                <a:cubicBezTo>
                  <a:pt x="f6924" y="f6925"/>
                  <a:pt x="f6926" y="f6927"/>
                  <a:pt x="f6928" y="f6929"/>
                </a:cubicBezTo>
                <a:cubicBezTo>
                  <a:pt x="f6930" y="f6931"/>
                  <a:pt x="f6932" y="f6933"/>
                  <a:pt x="f6934" y="f6896"/>
                </a:cubicBezTo>
                <a:cubicBezTo>
                  <a:pt x="f6935" y="f6936"/>
                  <a:pt x="f6937" y="f6938"/>
                  <a:pt x="f6939" y="f6940"/>
                </a:cubicBezTo>
                <a:cubicBezTo>
                  <a:pt x="f6941" y="f6942"/>
                  <a:pt x="f6943" y="f6944"/>
                  <a:pt x="f6945" y="f6842"/>
                </a:cubicBezTo>
                <a:cubicBezTo>
                  <a:pt x="f6945" y="f6946"/>
                  <a:pt x="f6943" y="f6947"/>
                  <a:pt x="f6945" y="f6948"/>
                </a:cubicBezTo>
                <a:lnTo>
                  <a:pt x="f6949" y="f6948"/>
                </a:lnTo>
                <a:cubicBezTo>
                  <a:pt x="f6949" y="f6950"/>
                  <a:pt x="f6951" y="f6952"/>
                  <a:pt x="f6953" y="f6780"/>
                </a:cubicBezTo>
                <a:lnTo>
                  <a:pt x="f6954" y="f6780"/>
                </a:lnTo>
                <a:cubicBezTo>
                  <a:pt x="f6955" y="f6795"/>
                  <a:pt x="f6956" y="f6797"/>
                  <a:pt x="f6957" y="f6799"/>
                </a:cubicBezTo>
                <a:lnTo>
                  <a:pt x="f6958" y="f6799"/>
                </a:lnTo>
                <a:cubicBezTo>
                  <a:pt x="f6959" y="f6809"/>
                  <a:pt x="f6960" y="f6811"/>
                  <a:pt x="f6961" y="f6780"/>
                </a:cubicBezTo>
                <a:lnTo>
                  <a:pt x="f6962" y="f6780"/>
                </a:lnTo>
                <a:cubicBezTo>
                  <a:pt x="f6963" y="f6791"/>
                  <a:pt x="f6964" y="f6789"/>
                  <a:pt x="f6965" y="f6775"/>
                </a:cubicBezTo>
                <a:lnTo>
                  <a:pt x="f6906" y="f6775"/>
                </a:lnTo>
                <a:close/>
                <a:moveTo>
                  <a:pt x="f6966" y="f6775"/>
                </a:moveTo>
                <a:cubicBezTo>
                  <a:pt x="f6967" y="f6968"/>
                  <a:pt x="f6969" y="f6779"/>
                  <a:pt x="f6970" y="f6780"/>
                </a:cubicBezTo>
                <a:lnTo>
                  <a:pt x="f6971" y="f6780"/>
                </a:lnTo>
                <a:cubicBezTo>
                  <a:pt x="f6972" y="f6973"/>
                  <a:pt x="f6974" y="f6975"/>
                  <a:pt x="f6976" y="f6775"/>
                </a:cubicBezTo>
                <a:lnTo>
                  <a:pt x="f6966" y="f6775"/>
                </a:lnTo>
                <a:close/>
                <a:moveTo>
                  <a:pt x="f6977" y="f6978"/>
                </a:moveTo>
                <a:cubicBezTo>
                  <a:pt x="f6979" y="f6980"/>
                  <a:pt x="f6981" y="f6982"/>
                  <a:pt x="f6983" y="f6984"/>
                </a:cubicBezTo>
                <a:lnTo>
                  <a:pt x="f6985" y="f6984"/>
                </a:lnTo>
                <a:cubicBezTo>
                  <a:pt x="f6986" y="f6987"/>
                  <a:pt x="f6988" y="f6989"/>
                  <a:pt x="f6990" y="f6978"/>
                </a:cubicBezTo>
                <a:lnTo>
                  <a:pt x="f6977" y="f6978"/>
                </a:lnTo>
                <a:close/>
                <a:moveTo>
                  <a:pt x="f6991" y="f6978"/>
                </a:moveTo>
                <a:cubicBezTo>
                  <a:pt x="f6992" y="f6993"/>
                  <a:pt x="f6994" y="f6995"/>
                  <a:pt x="f6996" y="f6984"/>
                </a:cubicBezTo>
                <a:lnTo>
                  <a:pt x="f6997" y="f6984"/>
                </a:lnTo>
                <a:cubicBezTo>
                  <a:pt x="f6998" y="f6999"/>
                  <a:pt x="f7000" y="f7001"/>
                  <a:pt x="f7000" y="f7002"/>
                </a:cubicBezTo>
                <a:cubicBezTo>
                  <a:pt x="f7000" y="f7003"/>
                  <a:pt x="f7000" y="f7004"/>
                  <a:pt x="f7000" y="f6978"/>
                </a:cubicBezTo>
                <a:lnTo>
                  <a:pt x="f6991" y="f6978"/>
                </a:lnTo>
                <a:close/>
                <a:moveTo>
                  <a:pt x="f7005" y="f6978"/>
                </a:moveTo>
                <a:cubicBezTo>
                  <a:pt x="f7005" y="f7004"/>
                  <a:pt x="f7005" y="f7003"/>
                  <a:pt x="f7005" y="f7002"/>
                </a:cubicBezTo>
                <a:cubicBezTo>
                  <a:pt x="f7005" y="f7001"/>
                  <a:pt x="f7006" y="f6999"/>
                  <a:pt x="f7007" y="f6984"/>
                </a:cubicBezTo>
                <a:lnTo>
                  <a:pt x="f5420" y="f6984"/>
                </a:lnTo>
                <a:cubicBezTo>
                  <a:pt x="f7008" y="f6999"/>
                  <a:pt x="f7009" y="f7010"/>
                  <a:pt x="f7009" y="f7002"/>
                </a:cubicBezTo>
                <a:cubicBezTo>
                  <a:pt x="f7009" y="f7003"/>
                  <a:pt x="f7009" y="f7004"/>
                  <a:pt x="f7009" y="f6978"/>
                </a:cubicBezTo>
                <a:lnTo>
                  <a:pt x="f7005" y="f6978"/>
                </a:lnTo>
                <a:close/>
                <a:moveTo>
                  <a:pt x="f7011" y="f6978"/>
                </a:moveTo>
                <a:cubicBezTo>
                  <a:pt x="f7011" y="f7004"/>
                  <a:pt x="f7011" y="f7003"/>
                  <a:pt x="f7011" y="f7002"/>
                </a:cubicBezTo>
                <a:cubicBezTo>
                  <a:pt x="f7011" y="f7012"/>
                  <a:pt x="f7013" y="f7014"/>
                  <a:pt x="f7015" y="f6984"/>
                </a:cubicBezTo>
                <a:lnTo>
                  <a:pt x="f6590" y="f6984"/>
                </a:lnTo>
                <a:cubicBezTo>
                  <a:pt x="f7016" y="f7017"/>
                  <a:pt x="f7018" y="f7019"/>
                  <a:pt x="f7018" y="f7002"/>
                </a:cubicBezTo>
                <a:cubicBezTo>
                  <a:pt x="f7018" y="f7003"/>
                  <a:pt x="f7018" y="f7004"/>
                  <a:pt x="f7018" y="f6978"/>
                </a:cubicBezTo>
                <a:lnTo>
                  <a:pt x="f7011" y="f6978"/>
                </a:lnTo>
                <a:close/>
                <a:moveTo>
                  <a:pt x="f7020" y="f6978"/>
                </a:moveTo>
                <a:cubicBezTo>
                  <a:pt x="f7021" y="f7022"/>
                  <a:pt x="f7023" y="f7024"/>
                  <a:pt x="f7025" y="f6984"/>
                </a:cubicBezTo>
                <a:lnTo>
                  <a:pt x="f7026" y="f6984"/>
                </a:lnTo>
                <a:cubicBezTo>
                  <a:pt x="f7027" y="f7028"/>
                  <a:pt x="f7029" y="f7030"/>
                  <a:pt x="f7031" y="f7032"/>
                </a:cubicBezTo>
                <a:cubicBezTo>
                  <a:pt x="f7033" y="f7034"/>
                  <a:pt x="f7035" y="f7036"/>
                  <a:pt x="f7037" y="f7038"/>
                </a:cubicBezTo>
                <a:lnTo>
                  <a:pt x="f7037" y="f7039"/>
                </a:lnTo>
                <a:cubicBezTo>
                  <a:pt x="f7040" y="f7041"/>
                  <a:pt x="f7042" y="f7043"/>
                  <a:pt x="f7044" y="f6978"/>
                </a:cubicBezTo>
                <a:lnTo>
                  <a:pt x="f7020" y="f6978"/>
                </a:lnTo>
                <a:close/>
                <a:moveTo>
                  <a:pt x="f116" y="f6978"/>
                </a:moveTo>
                <a:lnTo>
                  <a:pt x="f116" y="f6984"/>
                </a:lnTo>
                <a:lnTo>
                  <a:pt x="f6844" y="f6984"/>
                </a:lnTo>
                <a:lnTo>
                  <a:pt x="f6844" y="f6978"/>
                </a:lnTo>
                <a:lnTo>
                  <a:pt x="f116" y="f6978"/>
                </a:lnTo>
                <a:close/>
                <a:moveTo>
                  <a:pt x="f7045" y="f6978"/>
                </a:moveTo>
                <a:cubicBezTo>
                  <a:pt x="f7046" y="f7047"/>
                  <a:pt x="f7048" y="f7049"/>
                  <a:pt x="f7050" y="f7051"/>
                </a:cubicBezTo>
                <a:cubicBezTo>
                  <a:pt x="f7052" y="f7053"/>
                  <a:pt x="f7054" y="f7055"/>
                  <a:pt x="f7056" y="f6984"/>
                </a:cubicBezTo>
                <a:lnTo>
                  <a:pt x="f7057" y="f6984"/>
                </a:lnTo>
                <a:cubicBezTo>
                  <a:pt x="f7058" y="f7059"/>
                  <a:pt x="f7060" y="f7061"/>
                  <a:pt x="f7062" y="f7063"/>
                </a:cubicBezTo>
                <a:cubicBezTo>
                  <a:pt x="f7064" y="f7065"/>
                  <a:pt x="f7066" y="f7067"/>
                  <a:pt x="f7068" y="f6978"/>
                </a:cubicBezTo>
                <a:lnTo>
                  <a:pt x="f7045" y="f6978"/>
                </a:lnTo>
                <a:close/>
                <a:moveTo>
                  <a:pt x="f7069" y="f6978"/>
                </a:moveTo>
                <a:cubicBezTo>
                  <a:pt x="f7070" y="f7019"/>
                  <a:pt x="f7071" y="f7072"/>
                  <a:pt x="f6882" y="f6984"/>
                </a:cubicBezTo>
                <a:lnTo>
                  <a:pt x="f7073" y="f6984"/>
                </a:lnTo>
                <a:cubicBezTo>
                  <a:pt x="f7074" y="f7075"/>
                  <a:pt x="f7076" y="f7001"/>
                  <a:pt x="f7077" y="f6978"/>
                </a:cubicBezTo>
                <a:lnTo>
                  <a:pt x="f7069" y="f6978"/>
                </a:lnTo>
                <a:close/>
                <a:moveTo>
                  <a:pt x="f7078" y="f6978"/>
                </a:moveTo>
                <a:cubicBezTo>
                  <a:pt x="f7079" y="f7080"/>
                  <a:pt x="f7081" y="f7082"/>
                  <a:pt x="f7083" y="f6984"/>
                </a:cubicBezTo>
                <a:lnTo>
                  <a:pt x="f7084" y="f6984"/>
                </a:lnTo>
                <a:cubicBezTo>
                  <a:pt x="f7085" y="f7086"/>
                  <a:pt x="f7087" y="f7088"/>
                  <a:pt x="f7089" y="f7090"/>
                </a:cubicBezTo>
                <a:cubicBezTo>
                  <a:pt x="f7091" y="f7092"/>
                  <a:pt x="f7093" y="f7094"/>
                  <a:pt x="f7095" y="f6978"/>
                </a:cubicBezTo>
                <a:lnTo>
                  <a:pt x="f7078" y="f6978"/>
                </a:lnTo>
                <a:close/>
                <a:moveTo>
                  <a:pt x="f7096" y="f6978"/>
                </a:moveTo>
                <a:cubicBezTo>
                  <a:pt x="f7097" y="f7098"/>
                  <a:pt x="f7099" y="f7100"/>
                  <a:pt x="f7101" y="f7102"/>
                </a:cubicBezTo>
                <a:cubicBezTo>
                  <a:pt x="f7103" y="f7104"/>
                  <a:pt x="f7105" y="f7106"/>
                  <a:pt x="f7107" y="f6984"/>
                </a:cubicBezTo>
                <a:lnTo>
                  <a:pt x="f7108" y="f6984"/>
                </a:lnTo>
                <a:cubicBezTo>
                  <a:pt x="f7109" y="f7110"/>
                  <a:pt x="f7111" y="f7112"/>
                  <a:pt x="f7113" y="f7039"/>
                </a:cubicBezTo>
                <a:lnTo>
                  <a:pt x="f7114" y="f7115"/>
                </a:lnTo>
                <a:cubicBezTo>
                  <a:pt x="f7116" y="f7117"/>
                  <a:pt x="f7118" y="f7119"/>
                  <a:pt x="f7120" y="f6978"/>
                </a:cubicBezTo>
                <a:lnTo>
                  <a:pt x="f7096" y="f6978"/>
                </a:lnTo>
                <a:close/>
                <a:moveTo>
                  <a:pt x="f7121" y="f6978"/>
                </a:moveTo>
                <a:cubicBezTo>
                  <a:pt x="f7122" y="f7123"/>
                  <a:pt x="f7124" y="f7125"/>
                  <a:pt x="f6066" y="f6984"/>
                </a:cubicBezTo>
                <a:lnTo>
                  <a:pt x="f7126" y="f6984"/>
                </a:lnTo>
                <a:cubicBezTo>
                  <a:pt x="f7127" y="f7128"/>
                  <a:pt x="f7129" y="f7130"/>
                  <a:pt x="f2813" y="f7131"/>
                </a:cubicBezTo>
                <a:cubicBezTo>
                  <a:pt x="f7132" y="f7130"/>
                  <a:pt x="f7133" y="f7134"/>
                  <a:pt x="f7135" y="f6984"/>
                </a:cubicBezTo>
                <a:lnTo>
                  <a:pt x="f7136" y="f6984"/>
                </a:lnTo>
                <a:cubicBezTo>
                  <a:pt x="f7137" y="f7138"/>
                  <a:pt x="f7139" y="f7140"/>
                  <a:pt x="f7141" y="f7115"/>
                </a:cubicBezTo>
                <a:cubicBezTo>
                  <a:pt x="f739" y="f7142"/>
                  <a:pt x="f7143" y="f7144"/>
                  <a:pt x="f7145" y="f6978"/>
                </a:cubicBezTo>
                <a:lnTo>
                  <a:pt x="f7146" y="f6978"/>
                </a:lnTo>
                <a:cubicBezTo>
                  <a:pt x="f7147" y="f7148"/>
                  <a:pt x="f7149" y="f7150"/>
                  <a:pt x="f7151" y="f7063"/>
                </a:cubicBezTo>
                <a:cubicBezTo>
                  <a:pt x="f7152" y="f7153"/>
                  <a:pt x="f7154" y="f7155"/>
                  <a:pt x="f7156" y="f7157"/>
                </a:cubicBezTo>
                <a:cubicBezTo>
                  <a:pt x="f7158" y="f7159"/>
                  <a:pt x="f7160" y="f7161"/>
                  <a:pt x="f7162" y="f6978"/>
                </a:cubicBezTo>
                <a:lnTo>
                  <a:pt x="f7121" y="f6978"/>
                </a:lnTo>
                <a:close/>
                <a:moveTo>
                  <a:pt x="f7163" y="f6978"/>
                </a:moveTo>
                <a:cubicBezTo>
                  <a:pt x="f7164" y="f7165"/>
                  <a:pt x="f7166" y="f7167"/>
                  <a:pt x="f7168" y="f6984"/>
                </a:cubicBezTo>
                <a:lnTo>
                  <a:pt x="f7169" y="f6984"/>
                </a:lnTo>
                <a:cubicBezTo>
                  <a:pt x="f7170" y="f7171"/>
                  <a:pt x="f7172" y="f7173"/>
                  <a:pt x="f7172" y="f7002"/>
                </a:cubicBezTo>
                <a:cubicBezTo>
                  <a:pt x="f7172" y="f7003"/>
                  <a:pt x="f7172" y="f7004"/>
                  <a:pt x="f7172" y="f6978"/>
                </a:cubicBezTo>
                <a:lnTo>
                  <a:pt x="f7163" y="f6978"/>
                </a:lnTo>
                <a:close/>
                <a:moveTo>
                  <a:pt x="f7174" y="f6978"/>
                </a:moveTo>
                <a:cubicBezTo>
                  <a:pt x="f7174" y="f7004"/>
                  <a:pt x="f7174" y="f7003"/>
                  <a:pt x="f7174" y="f7002"/>
                </a:cubicBezTo>
                <a:lnTo>
                  <a:pt x="f7175" y="f7176"/>
                </a:lnTo>
                <a:cubicBezTo>
                  <a:pt x="f7175" y="f7177"/>
                  <a:pt x="f7178" y="f7179"/>
                  <a:pt x="f6961" y="f6984"/>
                </a:cubicBezTo>
                <a:lnTo>
                  <a:pt x="f7180" y="f6984"/>
                </a:lnTo>
                <a:cubicBezTo>
                  <a:pt x="f7181" y="f7182"/>
                  <a:pt x="f7183" y="f7165"/>
                  <a:pt x="f7184" y="f6978"/>
                </a:cubicBezTo>
                <a:lnTo>
                  <a:pt x="f7174" y="f6978"/>
                </a:lnTo>
                <a:close/>
                <a:moveTo>
                  <a:pt x="f7185" y="f6978"/>
                </a:moveTo>
                <a:cubicBezTo>
                  <a:pt x="f7186" y="f7187"/>
                  <a:pt x="f7188" y="f7167"/>
                  <a:pt x="f7189" y="f6984"/>
                </a:cubicBezTo>
                <a:lnTo>
                  <a:pt x="f7190" y="f6984"/>
                </a:lnTo>
                <a:cubicBezTo>
                  <a:pt x="f7191" y="f7017"/>
                  <a:pt x="f7192" y="f7193"/>
                  <a:pt x="f6971" y="f6978"/>
                </a:cubicBezTo>
                <a:lnTo>
                  <a:pt x="f7185" y="f6978"/>
                </a:lnTo>
                <a:close/>
                <a:moveTo>
                  <a:pt x="f7194" y="f7195"/>
                </a:moveTo>
                <a:cubicBezTo>
                  <a:pt x="f7196" y="f7197"/>
                  <a:pt x="f7198" y="f7199"/>
                  <a:pt x="f7200" y="f7201"/>
                </a:cubicBezTo>
                <a:lnTo>
                  <a:pt x="f7202" y="f7201"/>
                </a:lnTo>
                <a:cubicBezTo>
                  <a:pt x="f7203" y="f7204"/>
                  <a:pt x="f7205" y="f7206"/>
                  <a:pt x="f7207" y="f7195"/>
                </a:cubicBezTo>
                <a:lnTo>
                  <a:pt x="f7194" y="f7195"/>
                </a:lnTo>
                <a:close/>
                <a:moveTo>
                  <a:pt x="f7208" y="f7195"/>
                </a:moveTo>
                <a:cubicBezTo>
                  <a:pt x="f7209" y="f7210"/>
                  <a:pt x="f7211" y="f7212"/>
                  <a:pt x="f7213" y="f7201"/>
                </a:cubicBezTo>
                <a:lnTo>
                  <a:pt x="f7214" y="f7201"/>
                </a:lnTo>
                <a:cubicBezTo>
                  <a:pt x="f7215" y="f7216"/>
                  <a:pt x="f7217" y="f7210"/>
                  <a:pt x="f7218" y="f7195"/>
                </a:cubicBezTo>
                <a:lnTo>
                  <a:pt x="f7208" y="f7195"/>
                </a:lnTo>
                <a:close/>
                <a:moveTo>
                  <a:pt x="f7219" y="f7195"/>
                </a:moveTo>
                <a:cubicBezTo>
                  <a:pt x="f7220" y="f7221"/>
                  <a:pt x="f7222" y="f7223"/>
                  <a:pt x="f7224" y="f7201"/>
                </a:cubicBezTo>
                <a:lnTo>
                  <a:pt x="f7225" y="f7201"/>
                </a:lnTo>
                <a:cubicBezTo>
                  <a:pt x="f7226" y="f7212"/>
                  <a:pt x="f7227" y="f7210"/>
                  <a:pt x="f7228" y="f7195"/>
                </a:cubicBezTo>
                <a:lnTo>
                  <a:pt x="f7219" y="f7195"/>
                </a:lnTo>
                <a:close/>
                <a:moveTo>
                  <a:pt x="f7229" y="f7195"/>
                </a:moveTo>
                <a:cubicBezTo>
                  <a:pt x="f7230" y="f7210"/>
                  <a:pt x="f7231" y="f7199"/>
                  <a:pt x="f7232" y="f7201"/>
                </a:cubicBezTo>
                <a:lnTo>
                  <a:pt x="f6816" y="f7201"/>
                </a:lnTo>
                <a:cubicBezTo>
                  <a:pt x="f7233" y="f7199"/>
                  <a:pt x="f7234" y="f7221"/>
                  <a:pt x="f7235" y="f7195"/>
                </a:cubicBezTo>
                <a:lnTo>
                  <a:pt x="f7229" y="f7195"/>
                </a:lnTo>
                <a:close/>
                <a:moveTo>
                  <a:pt x="f7236" y="f7195"/>
                </a:moveTo>
                <a:cubicBezTo>
                  <a:pt x="f7237" y="f7238"/>
                  <a:pt x="f7239" y="f7240"/>
                  <a:pt x="f7241" y="f7242"/>
                </a:cubicBezTo>
                <a:cubicBezTo>
                  <a:pt x="f7243" y="f7244"/>
                  <a:pt x="f7245" y="f7246"/>
                  <a:pt x="f7247" y="f7201"/>
                </a:cubicBezTo>
                <a:lnTo>
                  <a:pt x="f7248" y="f7201"/>
                </a:lnTo>
                <a:cubicBezTo>
                  <a:pt x="f7249" y="f7250"/>
                  <a:pt x="f7251" y="f7252"/>
                  <a:pt x="f7253" y="f7254"/>
                </a:cubicBezTo>
                <a:lnTo>
                  <a:pt x="f7255" y="f7256"/>
                </a:lnTo>
                <a:cubicBezTo>
                  <a:pt x="f7257" y="f7258"/>
                  <a:pt x="f7259" y="f7260"/>
                  <a:pt x="f7261" y="f7195"/>
                </a:cubicBezTo>
                <a:lnTo>
                  <a:pt x="f7236" y="f7195"/>
                </a:lnTo>
                <a:close/>
                <a:moveTo>
                  <a:pt x="f116" y="f7195"/>
                </a:moveTo>
                <a:lnTo>
                  <a:pt x="f116" y="f7201"/>
                </a:lnTo>
                <a:lnTo>
                  <a:pt x="f6844" y="f7201"/>
                </a:lnTo>
                <a:lnTo>
                  <a:pt x="f6844" y="f7195"/>
                </a:lnTo>
                <a:lnTo>
                  <a:pt x="f116" y="f7195"/>
                </a:lnTo>
                <a:close/>
                <a:moveTo>
                  <a:pt x="f7262" y="f7195"/>
                </a:moveTo>
                <a:cubicBezTo>
                  <a:pt x="f7263" y="f7264"/>
                  <a:pt x="f7265" y="f7266"/>
                  <a:pt x="f7267" y="f7201"/>
                </a:cubicBezTo>
                <a:lnTo>
                  <a:pt x="f7268" y="f7201"/>
                </a:lnTo>
                <a:cubicBezTo>
                  <a:pt x="f7269" y="f7270"/>
                  <a:pt x="f7271" y="f7272"/>
                  <a:pt x="f7273" y="f7195"/>
                </a:cubicBezTo>
                <a:lnTo>
                  <a:pt x="f7262" y="f7195"/>
                </a:lnTo>
                <a:close/>
                <a:moveTo>
                  <a:pt x="f7274" y="f7195"/>
                </a:moveTo>
                <a:cubicBezTo>
                  <a:pt x="f7275" y="f7276"/>
                  <a:pt x="f7277" y="f7278"/>
                  <a:pt x="f7279" y="f7201"/>
                </a:cubicBezTo>
                <a:lnTo>
                  <a:pt x="f6672" y="f7201"/>
                </a:lnTo>
                <a:cubicBezTo>
                  <a:pt x="f7280" y="f7281"/>
                  <a:pt x="f7282" y="f7283"/>
                  <a:pt x="f7284" y="f7195"/>
                </a:cubicBezTo>
                <a:lnTo>
                  <a:pt x="f7274" y="f7195"/>
                </a:lnTo>
                <a:close/>
                <a:moveTo>
                  <a:pt x="f7285" y="f7195"/>
                </a:moveTo>
                <a:cubicBezTo>
                  <a:pt x="f7286" y="f7276"/>
                  <a:pt x="f7287" y="f7288"/>
                  <a:pt x="f7289" y="f7201"/>
                </a:cubicBezTo>
                <a:lnTo>
                  <a:pt x="f7290" y="f7201"/>
                </a:lnTo>
                <a:cubicBezTo>
                  <a:pt x="f7291" y="f7292"/>
                  <a:pt x="f7293" y="f7294"/>
                  <a:pt x="f7295" y="f7195"/>
                </a:cubicBezTo>
                <a:lnTo>
                  <a:pt x="f7285" y="f7195"/>
                </a:lnTo>
                <a:close/>
                <a:moveTo>
                  <a:pt x="f7296" y="f7195"/>
                </a:moveTo>
                <a:cubicBezTo>
                  <a:pt x="f7297" y="f7298"/>
                  <a:pt x="f7299" y="f7300"/>
                  <a:pt x="f7301" y="f7201"/>
                </a:cubicBezTo>
                <a:lnTo>
                  <a:pt x="f7302" y="f7201"/>
                </a:lnTo>
                <a:cubicBezTo>
                  <a:pt x="f7303" y="f7304"/>
                  <a:pt x="f7305" y="f7306"/>
                  <a:pt x="f7307" y="f7308"/>
                </a:cubicBezTo>
                <a:cubicBezTo>
                  <a:pt x="f7309" y="f7310"/>
                  <a:pt x="f7311" y="f7312"/>
                  <a:pt x="f7313" y="f7195"/>
                </a:cubicBezTo>
                <a:lnTo>
                  <a:pt x="f7296" y="f7195"/>
                </a:lnTo>
                <a:close/>
                <a:moveTo>
                  <a:pt x="f7314" y="f7195"/>
                </a:moveTo>
                <a:lnTo>
                  <a:pt x="f7315" y="f7316"/>
                </a:lnTo>
                <a:lnTo>
                  <a:pt x="f7315" y="f7317"/>
                </a:lnTo>
                <a:cubicBezTo>
                  <a:pt x="f7318" y="f7319"/>
                  <a:pt x="f7320" y="f7321"/>
                  <a:pt x="f7322" y="f7201"/>
                </a:cubicBezTo>
                <a:lnTo>
                  <a:pt x="f7323" y="f7201"/>
                </a:lnTo>
                <a:cubicBezTo>
                  <a:pt x="f7324" y="f7325"/>
                  <a:pt x="f7326" y="f7264"/>
                  <a:pt x="f7327" y="f7328"/>
                </a:cubicBezTo>
                <a:cubicBezTo>
                  <a:pt x="f7329" y="f7330"/>
                  <a:pt x="f7331" y="f7332"/>
                  <a:pt x="f4360" y="f7195"/>
                </a:cubicBezTo>
                <a:lnTo>
                  <a:pt x="f7314" y="f7195"/>
                </a:lnTo>
                <a:close/>
                <a:moveTo>
                  <a:pt x="f7333" y="f7195"/>
                </a:moveTo>
                <a:cubicBezTo>
                  <a:pt x="f7334" y="f7335"/>
                  <a:pt x="f7336" y="f7337"/>
                  <a:pt x="f7338" y="f7339"/>
                </a:cubicBezTo>
                <a:cubicBezTo>
                  <a:pt x="f7340" y="f7341"/>
                  <a:pt x="f7342" y="f7343"/>
                  <a:pt x="f7344" y="f7201"/>
                </a:cubicBezTo>
                <a:lnTo>
                  <a:pt x="f7345" y="f7201"/>
                </a:lnTo>
                <a:cubicBezTo>
                  <a:pt x="f7346" y="f7347"/>
                  <a:pt x="f7348" y="f7349"/>
                  <a:pt x="f7350" y="f7351"/>
                </a:cubicBezTo>
                <a:cubicBezTo>
                  <a:pt x="f7352" y="f7353"/>
                  <a:pt x="f7354" y="f7355"/>
                  <a:pt x="f7356" y="f7195"/>
                </a:cubicBezTo>
                <a:lnTo>
                  <a:pt x="f7333" y="f7195"/>
                </a:lnTo>
                <a:close/>
                <a:moveTo>
                  <a:pt x="f7357" y="f7195"/>
                </a:moveTo>
                <a:cubicBezTo>
                  <a:pt x="f7358" y="f7359"/>
                  <a:pt x="f7360" y="f7361"/>
                  <a:pt x="f7362" y="f7201"/>
                </a:cubicBezTo>
                <a:lnTo>
                  <a:pt x="f7363" y="f7201"/>
                </a:lnTo>
                <a:cubicBezTo>
                  <a:pt x="f7364" y="f7365"/>
                  <a:pt x="f7366" y="f7272"/>
                  <a:pt x="f7367" y="f7195"/>
                </a:cubicBezTo>
                <a:lnTo>
                  <a:pt x="f7357" y="f7195"/>
                </a:lnTo>
                <a:close/>
                <a:moveTo>
                  <a:pt x="f7368" y="f7195"/>
                </a:moveTo>
                <a:cubicBezTo>
                  <a:pt x="f7369" y="f7206"/>
                  <a:pt x="f7370" y="f7204"/>
                  <a:pt x="f7371" y="f7201"/>
                </a:cubicBezTo>
                <a:lnTo>
                  <a:pt x="f7372" y="f7201"/>
                </a:lnTo>
                <a:cubicBezTo>
                  <a:pt x="f7373" y="f7374"/>
                  <a:pt x="f7375" y="f7376"/>
                  <a:pt x="f7377" y="f7195"/>
                </a:cubicBezTo>
                <a:lnTo>
                  <a:pt x="f7368" y="f7195"/>
                </a:lnTo>
                <a:close/>
                <a:moveTo>
                  <a:pt x="f7378" y="f7379"/>
                </a:moveTo>
                <a:cubicBezTo>
                  <a:pt x="f7380" y="f7381"/>
                  <a:pt x="f7382" y="f7383"/>
                  <a:pt x="f6360" y="f7384"/>
                </a:cubicBezTo>
                <a:lnTo>
                  <a:pt x="f7385" y="f7384"/>
                </a:lnTo>
                <a:cubicBezTo>
                  <a:pt x="f7386" y="f7387"/>
                  <a:pt x="f7388" y="f7389"/>
                  <a:pt x="f7390" y="f7379"/>
                </a:cubicBezTo>
                <a:lnTo>
                  <a:pt x="f7378" y="f7379"/>
                </a:lnTo>
                <a:close/>
                <a:moveTo>
                  <a:pt x="f7391" y="f7379"/>
                </a:moveTo>
                <a:cubicBezTo>
                  <a:pt x="f7392" y="f7393"/>
                  <a:pt x="f7394" y="f7395"/>
                  <a:pt x="f7396" y="f7384"/>
                </a:cubicBezTo>
                <a:lnTo>
                  <a:pt x="f7397" y="f7384"/>
                </a:lnTo>
                <a:cubicBezTo>
                  <a:pt x="f7398" y="f7399"/>
                  <a:pt x="f7400" y="f7401"/>
                  <a:pt x="f5409" y="f7379"/>
                </a:cubicBezTo>
                <a:lnTo>
                  <a:pt x="f7391" y="f7379"/>
                </a:lnTo>
                <a:close/>
                <a:moveTo>
                  <a:pt x="f7402" y="f7379"/>
                </a:moveTo>
                <a:cubicBezTo>
                  <a:pt x="f7403" y="f7404"/>
                  <a:pt x="f7405" y="f7399"/>
                  <a:pt x="f7406" y="f7384"/>
                </a:cubicBezTo>
                <a:lnTo>
                  <a:pt x="f7407" y="f7384"/>
                </a:lnTo>
                <a:cubicBezTo>
                  <a:pt x="f7408" y="f7399"/>
                  <a:pt x="f7409" y="f7401"/>
                  <a:pt x="f7410" y="f7379"/>
                </a:cubicBezTo>
                <a:lnTo>
                  <a:pt x="f7402" y="f7379"/>
                </a:lnTo>
                <a:close/>
                <a:moveTo>
                  <a:pt x="f7411" y="f7379"/>
                </a:moveTo>
                <a:cubicBezTo>
                  <a:pt x="f7412" y="f7413"/>
                  <a:pt x="f7414" y="f7383"/>
                  <a:pt x="f7415" y="f7384"/>
                </a:cubicBezTo>
                <a:lnTo>
                  <a:pt x="f7416" y="f7384"/>
                </a:lnTo>
                <a:cubicBezTo>
                  <a:pt x="f7417" y="f7399"/>
                  <a:pt x="f7418" y="f7419"/>
                  <a:pt x="f7420" y="f7379"/>
                </a:cubicBezTo>
                <a:lnTo>
                  <a:pt x="f7411" y="f7379"/>
                </a:lnTo>
                <a:close/>
                <a:moveTo>
                  <a:pt x="f7421" y="f7379"/>
                </a:moveTo>
                <a:cubicBezTo>
                  <a:pt x="f7422" y="f7423"/>
                  <a:pt x="f7424" y="f7425"/>
                  <a:pt x="f7426" y="f7384"/>
                </a:cubicBezTo>
                <a:lnTo>
                  <a:pt x="f7427" y="f7384"/>
                </a:lnTo>
                <a:cubicBezTo>
                  <a:pt x="f7428" y="f7429"/>
                  <a:pt x="f7430" y="f7431"/>
                  <a:pt x="f7432" y="f7433"/>
                </a:cubicBezTo>
                <a:cubicBezTo>
                  <a:pt x="f7434" y="f7435"/>
                  <a:pt x="f7436" y="f7437"/>
                  <a:pt x="f7438" y="f7379"/>
                </a:cubicBezTo>
                <a:lnTo>
                  <a:pt x="f7421" y="f7379"/>
                </a:lnTo>
                <a:close/>
                <a:moveTo>
                  <a:pt x="f116" y="f7379"/>
                </a:moveTo>
                <a:lnTo>
                  <a:pt x="f116" y="f7384"/>
                </a:lnTo>
                <a:lnTo>
                  <a:pt x="f6844" y="f7384"/>
                </a:lnTo>
                <a:lnTo>
                  <a:pt x="f6844" y="f7379"/>
                </a:lnTo>
                <a:lnTo>
                  <a:pt x="f116" y="f7379"/>
                </a:lnTo>
                <a:close/>
                <a:moveTo>
                  <a:pt x="f7439" y="f7379"/>
                </a:moveTo>
                <a:cubicBezTo>
                  <a:pt x="f7440" y="f7441"/>
                  <a:pt x="f7442" y="f7443"/>
                  <a:pt x="f7444" y="f7384"/>
                </a:cubicBezTo>
                <a:lnTo>
                  <a:pt x="f7445" y="f7384"/>
                </a:lnTo>
                <a:cubicBezTo>
                  <a:pt x="f7446" y="f7447"/>
                  <a:pt x="f7448" y="f7449"/>
                  <a:pt x="f7450" y="f7379"/>
                </a:cubicBezTo>
                <a:lnTo>
                  <a:pt x="f7439" y="f7379"/>
                </a:lnTo>
                <a:close/>
                <a:moveTo>
                  <a:pt x="f7451" y="f7379"/>
                </a:moveTo>
                <a:cubicBezTo>
                  <a:pt x="f7452" y="f7453"/>
                  <a:pt x="f7454" y="f7455"/>
                  <a:pt x="f7456" y="f7384"/>
                </a:cubicBezTo>
                <a:lnTo>
                  <a:pt x="f7457" y="f7384"/>
                </a:lnTo>
                <a:cubicBezTo>
                  <a:pt x="f7458" y="f7459"/>
                  <a:pt x="f7460" y="f7461"/>
                  <a:pt x="f7462" y="f7379"/>
                </a:cubicBezTo>
                <a:lnTo>
                  <a:pt x="f7451" y="f7379"/>
                </a:lnTo>
                <a:close/>
                <a:moveTo>
                  <a:pt x="f7463" y="f7379"/>
                </a:moveTo>
                <a:cubicBezTo>
                  <a:pt x="f7464" y="f7465"/>
                  <a:pt x="f7466" y="f7467"/>
                  <a:pt x="f7468" y="f7384"/>
                </a:cubicBezTo>
                <a:lnTo>
                  <a:pt x="f7469" y="f7384"/>
                </a:lnTo>
                <a:cubicBezTo>
                  <a:pt x="f7470" y="f7471"/>
                  <a:pt x="f7472" y="f7473"/>
                  <a:pt x="f7474" y="f7475"/>
                </a:cubicBezTo>
                <a:cubicBezTo>
                  <a:pt x="f7476" y="f7477"/>
                  <a:pt x="f7478" y="f7479"/>
                  <a:pt x="f7480" y="f7379"/>
                </a:cubicBezTo>
                <a:lnTo>
                  <a:pt x="f7463" y="f7379"/>
                </a:lnTo>
                <a:close/>
                <a:moveTo>
                  <a:pt x="f7481" y="f7379"/>
                </a:moveTo>
                <a:lnTo>
                  <a:pt x="f7482" y="f7483"/>
                </a:lnTo>
                <a:cubicBezTo>
                  <a:pt x="f7484" y="f7485"/>
                  <a:pt x="f7486" y="f7487"/>
                  <a:pt x="f2812" y="f7488"/>
                </a:cubicBezTo>
                <a:cubicBezTo>
                  <a:pt x="f2812" y="f7488"/>
                  <a:pt x="f7489" y="f7490"/>
                  <a:pt x="f7491" y="f7492"/>
                </a:cubicBezTo>
                <a:cubicBezTo>
                  <a:pt x="f7493" y="f7494"/>
                  <a:pt x="f7495" y="f7496"/>
                  <a:pt x="f7497" y="f7384"/>
                </a:cubicBezTo>
                <a:lnTo>
                  <a:pt x="f7498" y="f7384"/>
                </a:lnTo>
                <a:cubicBezTo>
                  <a:pt x="f7499" y="f7500"/>
                  <a:pt x="f7501" y="f7502"/>
                  <a:pt x="f7503" y="f7504"/>
                </a:cubicBezTo>
                <a:cubicBezTo>
                  <a:pt x="f7505" y="f7506"/>
                  <a:pt x="f7507" y="f7508"/>
                  <a:pt x="f7509" y="f7379"/>
                </a:cubicBezTo>
                <a:lnTo>
                  <a:pt x="f7481" y="f7379"/>
                </a:lnTo>
                <a:close/>
                <a:moveTo>
                  <a:pt x="f7510" y="f7379"/>
                </a:moveTo>
                <a:cubicBezTo>
                  <a:pt x="f7511" y="f7512"/>
                  <a:pt x="f7513" y="f7514"/>
                  <a:pt x="f7515" y="f7516"/>
                </a:cubicBezTo>
                <a:cubicBezTo>
                  <a:pt x="f7517" y="f7518"/>
                  <a:pt x="f7519" y="f7520"/>
                  <a:pt x="f7521" y="f7522"/>
                </a:cubicBezTo>
                <a:cubicBezTo>
                  <a:pt x="f7523" y="f7524"/>
                  <a:pt x="f7525" y="f7526"/>
                  <a:pt x="f7527" y="f7528"/>
                </a:cubicBezTo>
                <a:cubicBezTo>
                  <a:pt x="f7529" y="f7530"/>
                  <a:pt x="f7531" y="f7532"/>
                  <a:pt x="f7533" y="f7534"/>
                </a:cubicBezTo>
                <a:lnTo>
                  <a:pt x="f7535" y="f7384"/>
                </a:lnTo>
                <a:lnTo>
                  <a:pt x="f7536" y="f7384"/>
                </a:lnTo>
                <a:cubicBezTo>
                  <a:pt x="f7537" y="f7538"/>
                  <a:pt x="f7539" y="f7540"/>
                  <a:pt x="f7541" y="f7485"/>
                </a:cubicBezTo>
                <a:lnTo>
                  <a:pt x="f7541" y="f7379"/>
                </a:lnTo>
                <a:lnTo>
                  <a:pt x="f7542" y="f7379"/>
                </a:lnTo>
                <a:cubicBezTo>
                  <a:pt x="f7543" y="f7544"/>
                  <a:pt x="f7545" y="f7546"/>
                  <a:pt x="f7547" y="f7546"/>
                </a:cubicBezTo>
                <a:cubicBezTo>
                  <a:pt x="f7548" y="f7549"/>
                  <a:pt x="f7550" y="f7551"/>
                  <a:pt x="f7552" y="f7553"/>
                </a:cubicBezTo>
                <a:cubicBezTo>
                  <a:pt x="f7554" y="f7555"/>
                  <a:pt x="f7556" y="f7557"/>
                  <a:pt x="f7558" y="f7559"/>
                </a:cubicBezTo>
                <a:cubicBezTo>
                  <a:pt x="f7560" y="f7561"/>
                  <a:pt x="f7562" y="f7563"/>
                  <a:pt x="f7564" y="f7379"/>
                </a:cubicBezTo>
                <a:lnTo>
                  <a:pt x="f7510" y="f7379"/>
                </a:lnTo>
                <a:close/>
                <a:moveTo>
                  <a:pt x="f7565" y="f7379"/>
                </a:moveTo>
                <a:cubicBezTo>
                  <a:pt x="f7566" y="f7567"/>
                  <a:pt x="f7568" y="f7569"/>
                  <a:pt x="f7570" y="f7384"/>
                </a:cubicBezTo>
                <a:lnTo>
                  <a:pt x="f7571" y="f7384"/>
                </a:lnTo>
                <a:cubicBezTo>
                  <a:pt x="f7572" y="f7573"/>
                  <a:pt x="f7574" y="f7575"/>
                  <a:pt x="f7576" y="f7379"/>
                </a:cubicBezTo>
                <a:lnTo>
                  <a:pt x="f7565" y="f7379"/>
                </a:lnTo>
                <a:close/>
                <a:moveTo>
                  <a:pt x="f7577" y="f7379"/>
                </a:moveTo>
                <a:cubicBezTo>
                  <a:pt x="f7578" y="f7579"/>
                  <a:pt x="f7580" y="f7581"/>
                  <a:pt x="f7582" y="f7384"/>
                </a:cubicBezTo>
                <a:lnTo>
                  <a:pt x="f7583" y="f7384"/>
                </a:lnTo>
                <a:cubicBezTo>
                  <a:pt x="f7584" y="f7585"/>
                  <a:pt x="f7586" y="f7587"/>
                  <a:pt x="f7588" y="f7379"/>
                </a:cubicBezTo>
                <a:lnTo>
                  <a:pt x="f7577" y="f7379"/>
                </a:lnTo>
                <a:close/>
                <a:moveTo>
                  <a:pt x="f7589" y="f7590"/>
                </a:moveTo>
                <a:cubicBezTo>
                  <a:pt x="f7591" y="f7592"/>
                  <a:pt x="f7593" y="f7594"/>
                  <a:pt x="f7595" y="f3996"/>
                </a:cubicBezTo>
                <a:lnTo>
                  <a:pt x="f7596" y="f3996"/>
                </a:lnTo>
                <a:cubicBezTo>
                  <a:pt x="f7597" y="f7598"/>
                  <a:pt x="f7599" y="f7600"/>
                  <a:pt x="f7601" y="f7590"/>
                </a:cubicBezTo>
                <a:lnTo>
                  <a:pt x="f7589" y="f7590"/>
                </a:lnTo>
                <a:close/>
                <a:moveTo>
                  <a:pt x="f7602" y="f7590"/>
                </a:moveTo>
                <a:cubicBezTo>
                  <a:pt x="f7603" y="f7604"/>
                  <a:pt x="f7605" y="f7606"/>
                  <a:pt x="f7607" y="f3996"/>
                </a:cubicBezTo>
                <a:lnTo>
                  <a:pt x="f7608" y="f3996"/>
                </a:lnTo>
                <a:cubicBezTo>
                  <a:pt x="f7609" y="f7610"/>
                  <a:pt x="f7611" y="f7612"/>
                  <a:pt x="f7613" y="f7590"/>
                </a:cubicBezTo>
                <a:lnTo>
                  <a:pt x="f7602" y="f7590"/>
                </a:lnTo>
                <a:close/>
                <a:moveTo>
                  <a:pt x="f7614" y="f7590"/>
                </a:moveTo>
                <a:cubicBezTo>
                  <a:pt x="f7615" y="f7616"/>
                  <a:pt x="f7617" y="f7610"/>
                  <a:pt x="f7618" y="f3996"/>
                </a:cubicBezTo>
                <a:lnTo>
                  <a:pt x="f7619" y="f3996"/>
                </a:lnTo>
                <a:cubicBezTo>
                  <a:pt x="f7620" y="f7621"/>
                  <a:pt x="f7622" y="f7623"/>
                  <a:pt x="f7624" y="f7590"/>
                </a:cubicBezTo>
                <a:lnTo>
                  <a:pt x="f7614" y="f7590"/>
                </a:lnTo>
                <a:close/>
                <a:moveTo>
                  <a:pt x="f7625" y="f7590"/>
                </a:moveTo>
                <a:cubicBezTo>
                  <a:pt x="f7626" y="f7627"/>
                  <a:pt x="f7628" y="f7629"/>
                  <a:pt x="f7630" y="f3996"/>
                </a:cubicBezTo>
                <a:lnTo>
                  <a:pt x="f7631" y="f3996"/>
                </a:lnTo>
                <a:cubicBezTo>
                  <a:pt x="f7632" y="f7633"/>
                  <a:pt x="f7634" y="f7635"/>
                  <a:pt x="f7636" y="f7590"/>
                </a:cubicBezTo>
                <a:lnTo>
                  <a:pt x="f7625" y="f7590"/>
                </a:lnTo>
                <a:close/>
                <a:moveTo>
                  <a:pt x="f7637" y="f7590"/>
                </a:moveTo>
                <a:cubicBezTo>
                  <a:pt x="f7638" y="f7639"/>
                  <a:pt x="f7640" y="f7641"/>
                  <a:pt x="f7642" y="f7643"/>
                </a:cubicBezTo>
                <a:cubicBezTo>
                  <a:pt x="f7644" y="f7645"/>
                  <a:pt x="f7646" y="f7647"/>
                  <a:pt x="f7648" y="f3996"/>
                </a:cubicBezTo>
                <a:lnTo>
                  <a:pt x="f7649" y="f3996"/>
                </a:lnTo>
                <a:cubicBezTo>
                  <a:pt x="f7650" y="f7651"/>
                  <a:pt x="f7652" y="f7653"/>
                  <a:pt x="f7654" y="f7590"/>
                </a:cubicBezTo>
                <a:lnTo>
                  <a:pt x="f7637" y="f7590"/>
                </a:lnTo>
                <a:close/>
                <a:moveTo>
                  <a:pt x="f116" y="f7590"/>
                </a:moveTo>
                <a:lnTo>
                  <a:pt x="f116" y="f3996"/>
                </a:lnTo>
                <a:lnTo>
                  <a:pt x="f6844" y="f3996"/>
                </a:lnTo>
                <a:lnTo>
                  <a:pt x="f6844" y="f7590"/>
                </a:lnTo>
                <a:lnTo>
                  <a:pt x="f116" y="f7590"/>
                </a:lnTo>
                <a:close/>
                <a:moveTo>
                  <a:pt x="f7655" y="f7590"/>
                </a:moveTo>
                <a:cubicBezTo>
                  <a:pt x="f7656" y="f7657"/>
                  <a:pt x="f7658" y="f7659"/>
                  <a:pt x="f7660" y="f3996"/>
                </a:cubicBezTo>
                <a:lnTo>
                  <a:pt x="f7661" y="f3996"/>
                </a:lnTo>
                <a:cubicBezTo>
                  <a:pt x="f7662" y="f7663"/>
                  <a:pt x="f7664" y="f7665"/>
                  <a:pt x="f7666" y="f7667"/>
                </a:cubicBezTo>
                <a:cubicBezTo>
                  <a:pt x="f7666" y="f7668"/>
                  <a:pt x="f7669" y="f7670"/>
                  <a:pt x="f7671" y="f7590"/>
                </a:cubicBezTo>
                <a:lnTo>
                  <a:pt x="f7655" y="f7590"/>
                </a:lnTo>
                <a:close/>
                <a:moveTo>
                  <a:pt x="f7672" y="f7590"/>
                </a:moveTo>
                <a:cubicBezTo>
                  <a:pt x="f7673" y="f7674"/>
                  <a:pt x="f7675" y="f7676"/>
                  <a:pt x="f6437" y="f3996"/>
                </a:cubicBezTo>
                <a:lnTo>
                  <a:pt x="f6443" y="f3996"/>
                </a:lnTo>
                <a:cubicBezTo>
                  <a:pt x="f7677" y="f7678"/>
                  <a:pt x="f7679" y="f7680"/>
                  <a:pt x="f7681" y="f7590"/>
                </a:cubicBezTo>
                <a:lnTo>
                  <a:pt x="f7672" y="f7590"/>
                </a:lnTo>
                <a:close/>
                <a:moveTo>
                  <a:pt x="f7682" y="f7590"/>
                </a:moveTo>
                <a:cubicBezTo>
                  <a:pt x="f7683" y="f7684"/>
                  <a:pt x="f7685" y="f7686"/>
                  <a:pt x="f7687" y="f7688"/>
                </a:cubicBezTo>
                <a:cubicBezTo>
                  <a:pt x="f7689" y="f7690"/>
                  <a:pt x="f7691" y="f7692"/>
                  <a:pt x="f7693" y="f3996"/>
                </a:cubicBezTo>
                <a:lnTo>
                  <a:pt x="f7694" y="f3996"/>
                </a:lnTo>
                <a:cubicBezTo>
                  <a:pt x="f7695" y="f7696"/>
                  <a:pt x="f7697" y="f7698"/>
                  <a:pt x="f7699" y="f7700"/>
                </a:cubicBezTo>
                <a:cubicBezTo>
                  <a:pt x="f7701" y="f7702"/>
                  <a:pt x="f7703" y="f7704"/>
                  <a:pt x="f7705" y="f7590"/>
                </a:cubicBezTo>
                <a:lnTo>
                  <a:pt x="f7682" y="f7590"/>
                </a:lnTo>
                <a:close/>
                <a:moveTo>
                  <a:pt x="f7706" y="f7590"/>
                </a:moveTo>
                <a:cubicBezTo>
                  <a:pt x="f7707" y="f7708"/>
                  <a:pt x="f7709" y="f7710"/>
                  <a:pt x="f7711" y="f3996"/>
                </a:cubicBezTo>
                <a:lnTo>
                  <a:pt x="f7712" y="f3996"/>
                </a:lnTo>
                <a:cubicBezTo>
                  <a:pt x="f7713" y="f7714"/>
                  <a:pt x="f7715" y="f7716"/>
                  <a:pt x="f7717" y="f7718"/>
                </a:cubicBezTo>
                <a:cubicBezTo>
                  <a:pt x="f7719" y="f7720"/>
                  <a:pt x="f7721" y="f7722"/>
                  <a:pt x="f7723" y="f7724"/>
                </a:cubicBezTo>
                <a:cubicBezTo>
                  <a:pt x="f7725" y="f7726"/>
                  <a:pt x="f7727" y="f7728"/>
                  <a:pt x="f7729" y="f7728"/>
                </a:cubicBezTo>
                <a:cubicBezTo>
                  <a:pt x="f7730" y="f7728"/>
                  <a:pt x="f7731" y="f7732"/>
                  <a:pt x="f7733" y="f7734"/>
                </a:cubicBezTo>
                <a:cubicBezTo>
                  <a:pt x="f7735" y="f7736"/>
                  <a:pt x="f7737" y="f7738"/>
                  <a:pt x="f7739" y="f7740"/>
                </a:cubicBezTo>
                <a:cubicBezTo>
                  <a:pt x="f7741" y="f7742"/>
                  <a:pt x="f7743" y="f7744"/>
                  <a:pt x="f7745" y="f7746"/>
                </a:cubicBezTo>
                <a:cubicBezTo>
                  <a:pt x="f7747" y="f7748"/>
                  <a:pt x="f7749" y="f7750"/>
                  <a:pt x="f7751" y="f7750"/>
                </a:cubicBezTo>
                <a:cubicBezTo>
                  <a:pt x="f7752" y="f7750"/>
                  <a:pt x="f7753" y="f7754"/>
                  <a:pt x="f7755" y="f7700"/>
                </a:cubicBezTo>
                <a:cubicBezTo>
                  <a:pt x="f7756" y="f7757"/>
                  <a:pt x="f7758" y="f7759"/>
                  <a:pt x="f7760" y="f7590"/>
                </a:cubicBezTo>
                <a:lnTo>
                  <a:pt x="f7706" y="f7590"/>
                </a:lnTo>
                <a:close/>
                <a:moveTo>
                  <a:pt x="f7761" y="f7590"/>
                </a:moveTo>
                <a:cubicBezTo>
                  <a:pt x="f7762" y="f7623"/>
                  <a:pt x="f7763" y="f7764"/>
                  <a:pt x="f7765" y="f3996"/>
                </a:cubicBezTo>
                <a:lnTo>
                  <a:pt x="f7766" y="f3996"/>
                </a:lnTo>
                <a:cubicBezTo>
                  <a:pt x="f7767" y="f7768"/>
                  <a:pt x="f7769" y="f7770"/>
                  <a:pt x="f7771" y="f7590"/>
                </a:cubicBezTo>
                <a:lnTo>
                  <a:pt x="f7761" y="f7590"/>
                </a:lnTo>
                <a:close/>
                <a:moveTo>
                  <a:pt x="f7772" y="f7590"/>
                </a:moveTo>
                <a:cubicBezTo>
                  <a:pt x="f7773" y="f7774"/>
                  <a:pt x="f7775" y="f7776"/>
                  <a:pt x="f7777" y="f7778"/>
                </a:cubicBezTo>
                <a:cubicBezTo>
                  <a:pt x="f7779" y="f7780"/>
                  <a:pt x="f7781" y="f7782"/>
                  <a:pt x="f7783" y="f3996"/>
                </a:cubicBezTo>
                <a:lnTo>
                  <a:pt x="f7784" y="f3996"/>
                </a:lnTo>
                <a:cubicBezTo>
                  <a:pt x="f7785" y="f7786"/>
                  <a:pt x="f7787" y="f7788"/>
                  <a:pt x="f6531" y="f7789"/>
                </a:cubicBezTo>
                <a:cubicBezTo>
                  <a:pt x="f7790" y="f7791"/>
                  <a:pt x="f7792" y="f7793"/>
                  <a:pt x="f7794" y="f7778"/>
                </a:cubicBezTo>
                <a:cubicBezTo>
                  <a:pt x="f7795" y="f7796"/>
                  <a:pt x="f7797" y="f7798"/>
                  <a:pt x="f7799" y="f7800"/>
                </a:cubicBezTo>
                <a:cubicBezTo>
                  <a:pt x="f7801" y="f7802"/>
                  <a:pt x="f7803" y="f7804"/>
                  <a:pt x="f7805" y="f7746"/>
                </a:cubicBezTo>
                <a:cubicBezTo>
                  <a:pt x="f7806" y="f7807"/>
                  <a:pt x="f7808" y="f7809"/>
                  <a:pt x="f7810" y="f7724"/>
                </a:cubicBezTo>
                <a:cubicBezTo>
                  <a:pt x="f7811" y="f7812"/>
                  <a:pt x="f7813" y="f7814"/>
                  <a:pt x="f2227" y="f3996"/>
                </a:cubicBezTo>
                <a:lnTo>
                  <a:pt x="f7815" y="f3996"/>
                </a:lnTo>
                <a:cubicBezTo>
                  <a:pt x="f7816" y="f7817"/>
                  <a:pt x="f7818" y="f7819"/>
                  <a:pt x="f7820" y="f7821"/>
                </a:cubicBezTo>
                <a:cubicBezTo>
                  <a:pt x="f7822" y="f7823"/>
                  <a:pt x="f1395" y="f7720"/>
                  <a:pt x="f7824" y="f7825"/>
                </a:cubicBezTo>
                <a:cubicBezTo>
                  <a:pt x="f7826" y="f7827"/>
                  <a:pt x="f7828" y="f7829"/>
                  <a:pt x="f7830" y="f7590"/>
                </a:cubicBezTo>
                <a:lnTo>
                  <a:pt x="f7772" y="f7590"/>
                </a:lnTo>
                <a:close/>
                <a:moveTo>
                  <a:pt x="f7831" y="f7590"/>
                </a:moveTo>
                <a:cubicBezTo>
                  <a:pt x="f7832" y="f7627"/>
                  <a:pt x="f7833" y="f7621"/>
                  <a:pt x="f7834" y="f3996"/>
                </a:cubicBezTo>
                <a:lnTo>
                  <a:pt x="f7835" y="f3996"/>
                </a:lnTo>
                <a:cubicBezTo>
                  <a:pt x="f7836" y="f7837"/>
                  <a:pt x="f7838" y="f7623"/>
                  <a:pt x="f7839" y="f7590"/>
                </a:cubicBezTo>
                <a:lnTo>
                  <a:pt x="f7831" y="f7590"/>
                </a:lnTo>
                <a:close/>
                <a:moveTo>
                  <a:pt x="f7840" y="f7590"/>
                </a:moveTo>
                <a:cubicBezTo>
                  <a:pt x="f7841" y="f7600"/>
                  <a:pt x="f7842" y="f7843"/>
                  <a:pt x="f7844" y="f3996"/>
                </a:cubicBezTo>
                <a:lnTo>
                  <a:pt x="f7845" y="f3996"/>
                </a:lnTo>
                <a:cubicBezTo>
                  <a:pt x="f7846" y="f7847"/>
                  <a:pt x="f7848" y="f7849"/>
                  <a:pt x="f7850" y="f7590"/>
                </a:cubicBezTo>
                <a:lnTo>
                  <a:pt x="f7840" y="f7590"/>
                </a:lnTo>
                <a:close/>
                <a:moveTo>
                  <a:pt x="f7851" y="f7852"/>
                </a:moveTo>
                <a:cubicBezTo>
                  <a:pt x="f7853" y="f7854"/>
                  <a:pt x="f7855" y="f7856"/>
                  <a:pt x="f7857" y="f7858"/>
                </a:cubicBezTo>
                <a:lnTo>
                  <a:pt x="f7859" y="f7858"/>
                </a:lnTo>
                <a:cubicBezTo>
                  <a:pt x="f7860" y="f7861"/>
                  <a:pt x="f7862" y="f7863"/>
                  <a:pt x="f7864" y="f7852"/>
                </a:cubicBezTo>
                <a:lnTo>
                  <a:pt x="f7851" y="f7852"/>
                </a:lnTo>
                <a:close/>
                <a:moveTo>
                  <a:pt x="f7865" y="f7852"/>
                </a:moveTo>
                <a:cubicBezTo>
                  <a:pt x="f7866" y="f7867"/>
                  <a:pt x="f7868" y="f7869"/>
                  <a:pt x="f7870" y="f7858"/>
                </a:cubicBezTo>
                <a:lnTo>
                  <a:pt x="f7871" y="f7858"/>
                </a:lnTo>
                <a:cubicBezTo>
                  <a:pt x="f7872" y="f7873"/>
                  <a:pt x="f7874" y="f7875"/>
                  <a:pt x="f7876" y="f7852"/>
                </a:cubicBezTo>
                <a:lnTo>
                  <a:pt x="f7865" y="f7852"/>
                </a:lnTo>
                <a:close/>
                <a:moveTo>
                  <a:pt x="f7877" y="f7852"/>
                </a:moveTo>
                <a:cubicBezTo>
                  <a:pt x="f7878" y="f7879"/>
                  <a:pt x="f7880" y="f7873"/>
                  <a:pt x="f7881" y="f7858"/>
                </a:cubicBezTo>
                <a:lnTo>
                  <a:pt x="f7882" y="f7858"/>
                </a:lnTo>
                <a:cubicBezTo>
                  <a:pt x="f7883" y="f7884"/>
                  <a:pt x="f7885" y="f7886"/>
                  <a:pt x="f7887" y="f7852"/>
                </a:cubicBezTo>
                <a:lnTo>
                  <a:pt x="f7877" y="f7852"/>
                </a:lnTo>
                <a:close/>
                <a:moveTo>
                  <a:pt x="f7888" y="f7852"/>
                </a:moveTo>
                <a:cubicBezTo>
                  <a:pt x="f7889" y="f7886"/>
                  <a:pt x="f7890" y="f7869"/>
                  <a:pt x="f7891" y="f7858"/>
                </a:cubicBezTo>
                <a:lnTo>
                  <a:pt x="f7892" y="f7858"/>
                </a:lnTo>
                <a:cubicBezTo>
                  <a:pt x="f7893" y="f7884"/>
                  <a:pt x="f7894" y="f7895"/>
                  <a:pt x="f7896" y="f7852"/>
                </a:cubicBezTo>
                <a:lnTo>
                  <a:pt x="f7888" y="f7852"/>
                </a:lnTo>
                <a:close/>
                <a:moveTo>
                  <a:pt x="f7897" y="f7852"/>
                </a:moveTo>
                <a:cubicBezTo>
                  <a:pt x="f7898" y="f7899"/>
                  <a:pt x="f7900" y="f7901"/>
                  <a:pt x="f7902" y="f7858"/>
                </a:cubicBezTo>
                <a:lnTo>
                  <a:pt x="f7903" y="f7858"/>
                </a:lnTo>
                <a:cubicBezTo>
                  <a:pt x="f7904" y="f7905"/>
                  <a:pt x="f7906" y="f7907"/>
                  <a:pt x="f7908" y="f7852"/>
                </a:cubicBezTo>
                <a:lnTo>
                  <a:pt x="f7897" y="f7852"/>
                </a:lnTo>
                <a:close/>
                <a:moveTo>
                  <a:pt x="f116" y="f7852"/>
                </a:moveTo>
                <a:lnTo>
                  <a:pt x="f116" y="f7858"/>
                </a:lnTo>
                <a:lnTo>
                  <a:pt x="f6844" y="f7858"/>
                </a:lnTo>
                <a:lnTo>
                  <a:pt x="f6844" y="f7852"/>
                </a:lnTo>
                <a:lnTo>
                  <a:pt x="f116" y="f7852"/>
                </a:lnTo>
                <a:close/>
                <a:moveTo>
                  <a:pt x="f7909" y="f7852"/>
                </a:moveTo>
                <a:cubicBezTo>
                  <a:pt x="f7910" y="f7911"/>
                  <a:pt x="f7912" y="f7913"/>
                  <a:pt x="f7914" y="f7915"/>
                </a:cubicBezTo>
                <a:cubicBezTo>
                  <a:pt x="f7916" y="f7917"/>
                  <a:pt x="f7918" y="f7919"/>
                  <a:pt x="f7920" y="f7858"/>
                </a:cubicBezTo>
                <a:lnTo>
                  <a:pt x="f7445" y="f7858"/>
                </a:lnTo>
                <a:cubicBezTo>
                  <a:pt x="f7921" y="f7922"/>
                  <a:pt x="f7923" y="f7924"/>
                  <a:pt x="f7925" y="f7852"/>
                </a:cubicBezTo>
                <a:lnTo>
                  <a:pt x="f7909" y="f7852"/>
                </a:lnTo>
                <a:close/>
                <a:moveTo>
                  <a:pt x="f7926" y="f7852"/>
                </a:moveTo>
                <a:cubicBezTo>
                  <a:pt x="f7927" y="f7928"/>
                  <a:pt x="f7929" y="f7930"/>
                  <a:pt x="f7931" y="f7858"/>
                </a:cubicBezTo>
                <a:lnTo>
                  <a:pt x="f7932" y="f7858"/>
                </a:lnTo>
                <a:cubicBezTo>
                  <a:pt x="f7933" y="f7934"/>
                  <a:pt x="f7935" y="f7936"/>
                  <a:pt x="f7937" y="f7852"/>
                </a:cubicBezTo>
                <a:lnTo>
                  <a:pt x="f7926" y="f7852"/>
                </a:lnTo>
                <a:close/>
                <a:moveTo>
                  <a:pt x="f7938" y="f7852"/>
                </a:moveTo>
                <a:cubicBezTo>
                  <a:pt x="f7939" y="f7940"/>
                  <a:pt x="f7941" y="f7942"/>
                  <a:pt x="f7943" y="f7944"/>
                </a:cubicBezTo>
                <a:cubicBezTo>
                  <a:pt x="f7945" y="f7946"/>
                  <a:pt x="f7947" y="f7948"/>
                  <a:pt x="f7949" y="f7858"/>
                </a:cubicBezTo>
                <a:lnTo>
                  <a:pt x="f7950" y="f7858"/>
                </a:lnTo>
                <a:lnTo>
                  <a:pt x="f7951" y="f7952"/>
                </a:lnTo>
                <a:lnTo>
                  <a:pt x="f7953" y="f7954"/>
                </a:lnTo>
                <a:cubicBezTo>
                  <a:pt x="f7955" y="f7956"/>
                  <a:pt x="f7957" y="f7958"/>
                  <a:pt x="f7959" y="f7852"/>
                </a:cubicBezTo>
                <a:lnTo>
                  <a:pt x="f7960" y="f7852"/>
                </a:lnTo>
                <a:cubicBezTo>
                  <a:pt x="f7961" y="f7962"/>
                  <a:pt x="f7963" y="f7964"/>
                  <a:pt x="f7965" y="f7966"/>
                </a:cubicBezTo>
                <a:cubicBezTo>
                  <a:pt x="f7965" y="f7967"/>
                  <a:pt x="f7968" y="f7969"/>
                  <a:pt x="f7970" y="f7971"/>
                </a:cubicBezTo>
                <a:lnTo>
                  <a:pt x="f7972" y="f7852"/>
                </a:lnTo>
                <a:lnTo>
                  <a:pt x="f7938" y="f7852"/>
                </a:lnTo>
                <a:close/>
                <a:moveTo>
                  <a:pt x="f7973" y="f7852"/>
                </a:moveTo>
                <a:cubicBezTo>
                  <a:pt x="f7974" y="f7975"/>
                  <a:pt x="f7976" y="f7977"/>
                  <a:pt x="f7978" y="f7966"/>
                </a:cubicBezTo>
                <a:lnTo>
                  <a:pt x="f7979" y="f7858"/>
                </a:lnTo>
                <a:lnTo>
                  <a:pt x="f7980" y="f7858"/>
                </a:lnTo>
                <a:lnTo>
                  <a:pt x="f7981" y="f7982"/>
                </a:lnTo>
                <a:cubicBezTo>
                  <a:pt x="f7983" y="f7984"/>
                  <a:pt x="f7985" y="f7986"/>
                  <a:pt x="f7987" y="f7852"/>
                </a:cubicBezTo>
                <a:lnTo>
                  <a:pt x="f7973" y="f7852"/>
                </a:lnTo>
                <a:close/>
                <a:moveTo>
                  <a:pt x="f7988" y="f7852"/>
                </a:moveTo>
                <a:cubicBezTo>
                  <a:pt x="f7989" y="f7990"/>
                  <a:pt x="f7991" y="f7992"/>
                  <a:pt x="f7993" y="f7994"/>
                </a:cubicBezTo>
                <a:lnTo>
                  <a:pt x="f7995" y="f7858"/>
                </a:lnTo>
                <a:lnTo>
                  <a:pt x="f7996" y="f7858"/>
                </a:lnTo>
                <a:cubicBezTo>
                  <a:pt x="f7997" y="f7998"/>
                  <a:pt x="f7999" y="f7854"/>
                  <a:pt x="f8000" y="f7852"/>
                </a:cubicBezTo>
                <a:lnTo>
                  <a:pt x="f8001" y="f7852"/>
                </a:lnTo>
                <a:cubicBezTo>
                  <a:pt x="f8002" y="f8003"/>
                  <a:pt x="f8004" y="f8005"/>
                  <a:pt x="f1753" y="f8006"/>
                </a:cubicBezTo>
                <a:cubicBezTo>
                  <a:pt x="f8007" y="f8008"/>
                  <a:pt x="f8009" y="f8010"/>
                  <a:pt x="f8011" y="f7852"/>
                </a:cubicBezTo>
                <a:lnTo>
                  <a:pt x="f7988" y="f7852"/>
                </a:lnTo>
                <a:close/>
                <a:moveTo>
                  <a:pt x="f8012" y="f7852"/>
                </a:moveTo>
                <a:cubicBezTo>
                  <a:pt x="f8013" y="f8014"/>
                  <a:pt x="f8015" y="f8016"/>
                  <a:pt x="f8017" y="f8018"/>
                </a:cubicBezTo>
                <a:cubicBezTo>
                  <a:pt x="f8019" y="f8020"/>
                  <a:pt x="f8021" y="f8022"/>
                  <a:pt x="f8023" y="f8024"/>
                </a:cubicBezTo>
                <a:cubicBezTo>
                  <a:pt x="f8025" y="f8026"/>
                  <a:pt x="f8027" y="f8028"/>
                  <a:pt x="f8029" y="f8030"/>
                </a:cubicBezTo>
                <a:cubicBezTo>
                  <a:pt x="f8031" y="f8032"/>
                  <a:pt x="f8033" y="f8034"/>
                  <a:pt x="f8035" y="f7858"/>
                </a:cubicBezTo>
                <a:lnTo>
                  <a:pt x="f8036" y="f7858"/>
                </a:lnTo>
                <a:cubicBezTo>
                  <a:pt x="f8037" y="f8038"/>
                  <a:pt x="f8039" y="f8040"/>
                  <a:pt x="f8039" y="f8041"/>
                </a:cubicBezTo>
                <a:cubicBezTo>
                  <a:pt x="f8039" y="f8042"/>
                  <a:pt x="f8043" y="f8044"/>
                  <a:pt x="f8045" y="f7852"/>
                </a:cubicBezTo>
                <a:lnTo>
                  <a:pt x="f8012" y="f7852"/>
                </a:lnTo>
                <a:close/>
                <a:moveTo>
                  <a:pt x="f8046" y="f7852"/>
                </a:moveTo>
                <a:cubicBezTo>
                  <a:pt x="f8047" y="f7886"/>
                  <a:pt x="f8048" y="f8049"/>
                  <a:pt x="f8050" y="f7858"/>
                </a:cubicBezTo>
                <a:lnTo>
                  <a:pt x="f8051" y="f7858"/>
                </a:lnTo>
                <a:cubicBezTo>
                  <a:pt x="f8052" y="f8053"/>
                  <a:pt x="f8054" y="f8055"/>
                  <a:pt x="f8056" y="f7852"/>
                </a:cubicBezTo>
                <a:lnTo>
                  <a:pt x="f8046" y="f7852"/>
                </a:lnTo>
                <a:close/>
                <a:moveTo>
                  <a:pt x="f8057" y="f7852"/>
                </a:moveTo>
                <a:cubicBezTo>
                  <a:pt x="f8058" y="f8059"/>
                  <a:pt x="f8060" y="f8061"/>
                  <a:pt x="f8062" y="f7858"/>
                </a:cubicBezTo>
                <a:lnTo>
                  <a:pt x="f8063" y="f7858"/>
                </a:lnTo>
                <a:cubicBezTo>
                  <a:pt x="f8064" y="f8065"/>
                  <a:pt x="f8066" y="f8059"/>
                  <a:pt x="f8067" y="f7852"/>
                </a:cubicBezTo>
                <a:lnTo>
                  <a:pt x="f8057" y="f7852"/>
                </a:lnTo>
                <a:close/>
                <a:moveTo>
                  <a:pt x="f8068" y="f8069"/>
                </a:moveTo>
                <a:cubicBezTo>
                  <a:pt x="f8070" y="f8071"/>
                  <a:pt x="f8072" y="f8073"/>
                  <a:pt x="f8074" y="f8075"/>
                </a:cubicBezTo>
                <a:lnTo>
                  <a:pt x="f8076" y="f8075"/>
                </a:lnTo>
                <a:cubicBezTo>
                  <a:pt x="f8077" y="f8078"/>
                  <a:pt x="f8079" y="f8080"/>
                  <a:pt x="f8081" y="f8069"/>
                </a:cubicBezTo>
                <a:lnTo>
                  <a:pt x="f8068" y="f8069"/>
                </a:lnTo>
                <a:close/>
                <a:moveTo>
                  <a:pt x="f8082" y="f8069"/>
                </a:moveTo>
                <a:cubicBezTo>
                  <a:pt x="f8083" y="f8084"/>
                  <a:pt x="f8085" y="f8086"/>
                  <a:pt x="f8087" y="f8075"/>
                </a:cubicBezTo>
                <a:lnTo>
                  <a:pt x="f5905" y="f8075"/>
                </a:lnTo>
                <a:cubicBezTo>
                  <a:pt x="f8088" y="f8089"/>
                  <a:pt x="f8090" y="f8091"/>
                  <a:pt x="f8092" y="f8069"/>
                </a:cubicBezTo>
                <a:lnTo>
                  <a:pt x="f8082" y="f8069"/>
                </a:lnTo>
                <a:close/>
                <a:moveTo>
                  <a:pt x="f8093" y="f8069"/>
                </a:moveTo>
                <a:cubicBezTo>
                  <a:pt x="f8094" y="f8091"/>
                  <a:pt x="f8095" y="f8089"/>
                  <a:pt x="f8096" y="f8075"/>
                </a:cubicBezTo>
                <a:lnTo>
                  <a:pt x="f8097" y="f8075"/>
                </a:lnTo>
                <a:cubicBezTo>
                  <a:pt x="f8098" y="f8099"/>
                  <a:pt x="f8100" y="f8101"/>
                  <a:pt x="f8102" y="f8069"/>
                </a:cubicBezTo>
                <a:lnTo>
                  <a:pt x="f8093" y="f8069"/>
                </a:lnTo>
                <a:close/>
                <a:moveTo>
                  <a:pt x="f8103" y="f8069"/>
                </a:moveTo>
                <a:cubicBezTo>
                  <a:pt x="f8104" y="f8105"/>
                  <a:pt x="f8106" y="f8107"/>
                  <a:pt x="f8108" y="f8075"/>
                </a:cubicBezTo>
                <a:lnTo>
                  <a:pt x="f8109" y="f8075"/>
                </a:lnTo>
                <a:cubicBezTo>
                  <a:pt x="f8110" y="f8089"/>
                  <a:pt x="f8111" y="f8112"/>
                  <a:pt x="f8113" y="f8069"/>
                </a:cubicBezTo>
                <a:lnTo>
                  <a:pt x="f8103" y="f8069"/>
                </a:lnTo>
                <a:close/>
                <a:moveTo>
                  <a:pt x="f8114" y="f8069"/>
                </a:moveTo>
                <a:cubicBezTo>
                  <a:pt x="f8115" y="f8116"/>
                  <a:pt x="f8117" y="f8118"/>
                  <a:pt x="f8119" y="f8120"/>
                </a:cubicBezTo>
                <a:lnTo>
                  <a:pt x="f8121" y="f8122"/>
                </a:lnTo>
                <a:cubicBezTo>
                  <a:pt x="f8123" y="f8124"/>
                  <a:pt x="f8125" y="f8126"/>
                  <a:pt x="f8127" y="f8075"/>
                </a:cubicBezTo>
                <a:lnTo>
                  <a:pt x="f8128" y="f8075"/>
                </a:lnTo>
                <a:cubicBezTo>
                  <a:pt x="f8129" y="f8130"/>
                  <a:pt x="f8131" y="f8105"/>
                  <a:pt x="f8132" y="f8069"/>
                </a:cubicBezTo>
                <a:lnTo>
                  <a:pt x="f8114" y="f8069"/>
                </a:lnTo>
                <a:close/>
                <a:moveTo>
                  <a:pt x="f116" y="f8069"/>
                </a:moveTo>
                <a:lnTo>
                  <a:pt x="f116" y="f8075"/>
                </a:lnTo>
                <a:lnTo>
                  <a:pt x="f6844" y="f8075"/>
                </a:lnTo>
                <a:lnTo>
                  <a:pt x="f6844" y="f8069"/>
                </a:lnTo>
                <a:lnTo>
                  <a:pt x="f116" y="f8069"/>
                </a:lnTo>
                <a:close/>
                <a:moveTo>
                  <a:pt x="f8133" y="f8069"/>
                </a:moveTo>
                <a:cubicBezTo>
                  <a:pt x="f8134" y="f8135"/>
                  <a:pt x="f8136" y="f8137"/>
                  <a:pt x="f8138" y="f8075"/>
                </a:cubicBezTo>
                <a:lnTo>
                  <a:pt x="f8139" y="f8075"/>
                </a:lnTo>
                <a:cubicBezTo>
                  <a:pt x="f8140" y="f8141"/>
                  <a:pt x="f8142" y="f8143"/>
                  <a:pt x="f8144" y="f8120"/>
                </a:cubicBezTo>
                <a:cubicBezTo>
                  <a:pt x="f8145" y="f8146"/>
                  <a:pt x="f8147" y="f8148"/>
                  <a:pt x="f8149" y="f8069"/>
                </a:cubicBezTo>
                <a:lnTo>
                  <a:pt x="f8133" y="f8069"/>
                </a:lnTo>
                <a:close/>
                <a:moveTo>
                  <a:pt x="f8150" y="f8069"/>
                </a:moveTo>
                <a:cubicBezTo>
                  <a:pt x="f8151" y="f8152"/>
                  <a:pt x="f8153" y="f8154"/>
                  <a:pt x="f5982" y="f8075"/>
                </a:cubicBezTo>
                <a:lnTo>
                  <a:pt x="f8155" y="f8075"/>
                </a:lnTo>
                <a:cubicBezTo>
                  <a:pt x="f8156" y="f8157"/>
                  <a:pt x="f8158" y="f8159"/>
                  <a:pt x="f8160" y="f8069"/>
                </a:cubicBezTo>
                <a:lnTo>
                  <a:pt x="f8150" y="f8069"/>
                </a:lnTo>
                <a:close/>
                <a:moveTo>
                  <a:pt x="f8161" y="f8069"/>
                </a:moveTo>
                <a:cubicBezTo>
                  <a:pt x="f8162" y="f8163"/>
                  <a:pt x="f8164" y="f8165"/>
                  <a:pt x="f8166" y="f8167"/>
                </a:cubicBezTo>
                <a:cubicBezTo>
                  <a:pt x="f8168" y="f8169"/>
                  <a:pt x="f8170" y="f8171"/>
                  <a:pt x="f8172" y="f8173"/>
                </a:cubicBezTo>
                <a:cubicBezTo>
                  <a:pt x="f8172" y="f8174"/>
                  <a:pt x="f8175" y="f8176"/>
                  <a:pt x="f8177" y="f8178"/>
                </a:cubicBezTo>
                <a:cubicBezTo>
                  <a:pt x="f8179" y="f8180"/>
                  <a:pt x="f8181" y="f8182"/>
                  <a:pt x="f8183" y="f8075"/>
                </a:cubicBezTo>
                <a:lnTo>
                  <a:pt x="f8184" y="f8075"/>
                </a:lnTo>
                <a:cubicBezTo>
                  <a:pt x="f8185" y="f8186"/>
                  <a:pt x="f8187" y="f8188"/>
                  <a:pt x="f8189" y="f8190"/>
                </a:cubicBezTo>
                <a:cubicBezTo>
                  <a:pt x="f8191" y="f8192"/>
                  <a:pt x="f8193" y="f8194"/>
                  <a:pt x="f8195" y="f8069"/>
                </a:cubicBezTo>
                <a:lnTo>
                  <a:pt x="f8161" y="f8069"/>
                </a:lnTo>
                <a:close/>
                <a:moveTo>
                  <a:pt x="f8196" y="f8069"/>
                </a:moveTo>
                <a:lnTo>
                  <a:pt x="f8197" y="f8198"/>
                </a:lnTo>
                <a:lnTo>
                  <a:pt x="f8199" y="f8069"/>
                </a:lnTo>
                <a:lnTo>
                  <a:pt x="f8196" y="f8069"/>
                </a:lnTo>
                <a:close/>
                <a:moveTo>
                  <a:pt x="f8200" y="f8069"/>
                </a:moveTo>
                <a:lnTo>
                  <a:pt x="f8201" y="f8202"/>
                </a:lnTo>
                <a:cubicBezTo>
                  <a:pt x="f8203" y="f8204"/>
                  <a:pt x="f8205" y="f8204"/>
                  <a:pt x="f8206" y="f8069"/>
                </a:cubicBezTo>
                <a:lnTo>
                  <a:pt x="f8200" y="f8069"/>
                </a:lnTo>
                <a:close/>
                <a:moveTo>
                  <a:pt x="f8207" y="f8069"/>
                </a:moveTo>
                <a:cubicBezTo>
                  <a:pt x="f8208" y="f8209"/>
                  <a:pt x="f8210" y="f8211"/>
                  <a:pt x="f8212" y="f8213"/>
                </a:cubicBezTo>
                <a:cubicBezTo>
                  <a:pt x="f8214" y="f8215"/>
                  <a:pt x="f8216" y="f8217"/>
                  <a:pt x="f8218" y="f8075"/>
                </a:cubicBezTo>
                <a:lnTo>
                  <a:pt x="f8219" y="f8075"/>
                </a:lnTo>
                <a:cubicBezTo>
                  <a:pt x="f8220" y="f8221"/>
                  <a:pt x="f8222" y="f8223"/>
                  <a:pt x="f8224" y="f8225"/>
                </a:cubicBezTo>
                <a:cubicBezTo>
                  <a:pt x="f8226" y="f8227"/>
                  <a:pt x="f8228" y="f8229"/>
                  <a:pt x="f8230" y="f8231"/>
                </a:cubicBezTo>
                <a:cubicBezTo>
                  <a:pt x="f8232" y="f8233"/>
                  <a:pt x="f8234" y="f8235"/>
                  <a:pt x="f3708" y="f8069"/>
                </a:cubicBezTo>
                <a:lnTo>
                  <a:pt x="f8207" y="f8069"/>
                </a:lnTo>
                <a:close/>
                <a:moveTo>
                  <a:pt x="f8236" y="f8069"/>
                </a:moveTo>
                <a:cubicBezTo>
                  <a:pt x="f8237" y="f8084"/>
                  <a:pt x="f8238" y="f8239"/>
                  <a:pt x="f8240" y="f8075"/>
                </a:cubicBezTo>
                <a:lnTo>
                  <a:pt x="f8241" y="f8075"/>
                </a:lnTo>
                <a:cubicBezTo>
                  <a:pt x="f8242" y="f8243"/>
                  <a:pt x="f8244" y="f8245"/>
                  <a:pt x="f8246" y="f8247"/>
                </a:cubicBezTo>
                <a:cubicBezTo>
                  <a:pt x="f8248" y="f8249"/>
                  <a:pt x="f8250" y="f8251"/>
                  <a:pt x="f8252" y="f8069"/>
                </a:cubicBezTo>
                <a:lnTo>
                  <a:pt x="f8236" y="f8069"/>
                </a:lnTo>
                <a:close/>
                <a:moveTo>
                  <a:pt x="f8253" y="f8069"/>
                </a:moveTo>
                <a:cubicBezTo>
                  <a:pt x="f8254" y="f8255"/>
                  <a:pt x="f8256" y="f8257"/>
                  <a:pt x="f8258" y="f8075"/>
                </a:cubicBezTo>
                <a:lnTo>
                  <a:pt x="f8259" y="f8075"/>
                </a:lnTo>
                <a:cubicBezTo>
                  <a:pt x="f8260" y="f8261"/>
                  <a:pt x="f8262" y="f8263"/>
                  <a:pt x="f8264" y="f8265"/>
                </a:cubicBezTo>
                <a:cubicBezTo>
                  <a:pt x="f8266" y="f8267"/>
                  <a:pt x="f8268" y="f8269"/>
                  <a:pt x="f8270" y="f8069"/>
                </a:cubicBezTo>
                <a:lnTo>
                  <a:pt x="f8253" y="f8069"/>
                </a:lnTo>
                <a:close/>
                <a:moveTo>
                  <a:pt x="f8271" y="f8069"/>
                </a:moveTo>
                <a:cubicBezTo>
                  <a:pt x="f8272" y="f8273"/>
                  <a:pt x="f8274" y="f8275"/>
                  <a:pt x="f8276" y="f8075"/>
                </a:cubicBezTo>
                <a:lnTo>
                  <a:pt x="f8277" y="f8075"/>
                </a:lnTo>
                <a:cubicBezTo>
                  <a:pt x="f8278" y="f8279"/>
                  <a:pt x="f8280" y="f8281"/>
                  <a:pt x="f8282" y="f8069"/>
                </a:cubicBezTo>
                <a:lnTo>
                  <a:pt x="f8271" y="f8069"/>
                </a:lnTo>
                <a:close/>
                <a:moveTo>
                  <a:pt x="f8283" y="f8069"/>
                </a:moveTo>
                <a:cubicBezTo>
                  <a:pt x="f8284" y="f8080"/>
                  <a:pt x="f8285" y="f8286"/>
                  <a:pt x="f8287" y="f8075"/>
                </a:cubicBezTo>
                <a:lnTo>
                  <a:pt x="f8288" y="f8075"/>
                </a:lnTo>
                <a:cubicBezTo>
                  <a:pt x="f8289" y="f8290"/>
                  <a:pt x="f8291" y="f8292"/>
                  <a:pt x="f8293" y="f8069"/>
                </a:cubicBezTo>
                <a:lnTo>
                  <a:pt x="f8283" y="f8069"/>
                </a:lnTo>
                <a:close/>
                <a:moveTo>
                  <a:pt x="f8294" y="f8295"/>
                </a:moveTo>
                <a:lnTo>
                  <a:pt x="f8296" y="f8075"/>
                </a:lnTo>
                <a:lnTo>
                  <a:pt x="f8297" y="f8075"/>
                </a:lnTo>
                <a:lnTo>
                  <a:pt x="f8294" y="f8295"/>
                </a:lnTo>
                <a:close/>
                <a:moveTo>
                  <a:pt x="f8298" y="f8299"/>
                </a:moveTo>
                <a:cubicBezTo>
                  <a:pt x="f8300" y="f8301"/>
                  <a:pt x="f8302" y="f8303"/>
                  <a:pt x="f2417" y="f8075"/>
                </a:cubicBezTo>
                <a:lnTo>
                  <a:pt x="f7761" y="f8075"/>
                </a:lnTo>
                <a:cubicBezTo>
                  <a:pt x="f8304" y="f8305"/>
                  <a:pt x="f8306" y="f8307"/>
                  <a:pt x="f8298" y="f8299"/>
                </a:cubicBezTo>
                <a:close/>
                <a:moveTo>
                  <a:pt x="f8308" y="f8309"/>
                </a:moveTo>
                <a:cubicBezTo>
                  <a:pt x="f8310" y="f8311"/>
                  <a:pt x="f8312" y="f8313"/>
                  <a:pt x="f8314" y="f8315"/>
                </a:cubicBezTo>
                <a:lnTo>
                  <a:pt x="f8316" y="f8315"/>
                </a:lnTo>
                <a:cubicBezTo>
                  <a:pt x="f8317" y="f8318"/>
                  <a:pt x="f8319" y="f8320"/>
                  <a:pt x="f8321" y="f8309"/>
                </a:cubicBezTo>
                <a:lnTo>
                  <a:pt x="f8308" y="f8309"/>
                </a:lnTo>
                <a:close/>
                <a:moveTo>
                  <a:pt x="f8322" y="f8309"/>
                </a:moveTo>
                <a:cubicBezTo>
                  <a:pt x="f8323" y="f8324"/>
                  <a:pt x="f8325" y="f8326"/>
                  <a:pt x="f8327" y="f8315"/>
                </a:cubicBezTo>
                <a:lnTo>
                  <a:pt x="f8328" y="f8315"/>
                </a:lnTo>
                <a:cubicBezTo>
                  <a:pt x="f8329" y="f8330"/>
                  <a:pt x="f8331" y="f8332"/>
                  <a:pt x="f8333" y="f8309"/>
                </a:cubicBezTo>
                <a:lnTo>
                  <a:pt x="f8322" y="f8309"/>
                </a:lnTo>
                <a:close/>
                <a:moveTo>
                  <a:pt x="f8334" y="f8309"/>
                </a:moveTo>
                <a:cubicBezTo>
                  <a:pt x="f8335" y="f8332"/>
                  <a:pt x="f8336" y="f8337"/>
                  <a:pt x="f8338" y="f8315"/>
                </a:cubicBezTo>
                <a:lnTo>
                  <a:pt x="f8339" y="f8315"/>
                </a:lnTo>
                <a:cubicBezTo>
                  <a:pt x="f8340" y="f8330"/>
                  <a:pt x="f8341" y="f8342"/>
                  <a:pt x="f8343" y="f8309"/>
                </a:cubicBezTo>
                <a:lnTo>
                  <a:pt x="f8334" y="f8309"/>
                </a:lnTo>
                <a:close/>
                <a:moveTo>
                  <a:pt x="f8344" y="f8309"/>
                </a:moveTo>
                <a:cubicBezTo>
                  <a:pt x="f6676" y="f8332"/>
                  <a:pt x="f8345" y="f8346"/>
                  <a:pt x="f8347" y="f8315"/>
                </a:cubicBezTo>
                <a:lnTo>
                  <a:pt x="f8348" y="f8315"/>
                </a:lnTo>
                <a:cubicBezTo>
                  <a:pt x="f8349" y="f8350"/>
                  <a:pt x="f8351" y="f8332"/>
                  <a:pt x="f8352" y="f8309"/>
                </a:cubicBezTo>
                <a:lnTo>
                  <a:pt x="f8344" y="f8309"/>
                </a:lnTo>
                <a:close/>
                <a:moveTo>
                  <a:pt x="f8353" y="f8309"/>
                </a:moveTo>
                <a:cubicBezTo>
                  <a:pt x="f8354" y="f8355"/>
                  <a:pt x="f8356" y="f8357"/>
                  <a:pt x="f8358" y="f8359"/>
                </a:cubicBezTo>
                <a:cubicBezTo>
                  <a:pt x="f8360" y="f8361"/>
                  <a:pt x="f8362" y="f8363"/>
                  <a:pt x="f8364" y="f8315"/>
                </a:cubicBezTo>
                <a:lnTo>
                  <a:pt x="f8365" y="f8315"/>
                </a:lnTo>
                <a:cubicBezTo>
                  <a:pt x="f8366" y="f8367"/>
                  <a:pt x="f8368" y="f8369"/>
                  <a:pt x="f8370" y="f8309"/>
                </a:cubicBezTo>
                <a:lnTo>
                  <a:pt x="f8353" y="f8309"/>
                </a:lnTo>
                <a:close/>
                <a:moveTo>
                  <a:pt x="f116" y="f8309"/>
                </a:moveTo>
                <a:lnTo>
                  <a:pt x="f116" y="f8315"/>
                </a:lnTo>
                <a:lnTo>
                  <a:pt x="f6844" y="f8315"/>
                </a:lnTo>
                <a:lnTo>
                  <a:pt x="f6844" y="f8309"/>
                </a:lnTo>
                <a:lnTo>
                  <a:pt x="f116" y="f8309"/>
                </a:lnTo>
                <a:close/>
                <a:moveTo>
                  <a:pt x="f8371" y="f8309"/>
                </a:moveTo>
                <a:cubicBezTo>
                  <a:pt x="f8372" y="f8373"/>
                  <a:pt x="f8374" y="f8375"/>
                  <a:pt x="f2958" y="f8376"/>
                </a:cubicBezTo>
                <a:cubicBezTo>
                  <a:pt x="f8377" y="f8378"/>
                  <a:pt x="f8379" y="f8380"/>
                  <a:pt x="f8381" y="f8315"/>
                </a:cubicBezTo>
                <a:lnTo>
                  <a:pt x="f8382" y="f8315"/>
                </a:lnTo>
                <a:lnTo>
                  <a:pt x="f8382" y="f8309"/>
                </a:lnTo>
                <a:lnTo>
                  <a:pt x="f8371" y="f8309"/>
                </a:lnTo>
                <a:close/>
                <a:moveTo>
                  <a:pt x="f8383" y="f8309"/>
                </a:moveTo>
                <a:cubicBezTo>
                  <a:pt x="f8384" y="f8385"/>
                  <a:pt x="f8386" y="f8387"/>
                  <a:pt x="f8388" y="f8389"/>
                </a:cubicBezTo>
                <a:cubicBezTo>
                  <a:pt x="f8390" y="f8391"/>
                  <a:pt x="f8392" y="f8393"/>
                  <a:pt x="f8394" y="f8315"/>
                </a:cubicBezTo>
                <a:lnTo>
                  <a:pt x="f8395" y="f8315"/>
                </a:lnTo>
                <a:cubicBezTo>
                  <a:pt x="f8396" y="f8397"/>
                  <a:pt x="f8398" y="f8399"/>
                  <a:pt x="f8400" y="f8309"/>
                </a:cubicBezTo>
                <a:lnTo>
                  <a:pt x="f8383" y="f8309"/>
                </a:lnTo>
                <a:close/>
                <a:moveTo>
                  <a:pt x="f8401" y="f8309"/>
                </a:moveTo>
                <a:cubicBezTo>
                  <a:pt x="f8402" y="f8403"/>
                  <a:pt x="f8404" y="f8405"/>
                  <a:pt x="f8406" y="f8315"/>
                </a:cubicBezTo>
                <a:lnTo>
                  <a:pt x="f5767" y="f8315"/>
                </a:lnTo>
                <a:cubicBezTo>
                  <a:pt x="f8407" y="f8408"/>
                  <a:pt x="f8409" y="f8403"/>
                  <a:pt x="f8410" y="f8309"/>
                </a:cubicBezTo>
                <a:lnTo>
                  <a:pt x="f8401" y="f8309"/>
                </a:lnTo>
                <a:close/>
                <a:moveTo>
                  <a:pt x="f8411" y="f8309"/>
                </a:moveTo>
                <a:cubicBezTo>
                  <a:pt x="f8412" y="f8413"/>
                  <a:pt x="f8414" y="f8415"/>
                  <a:pt x="f8416" y="f8315"/>
                </a:cubicBezTo>
                <a:lnTo>
                  <a:pt x="f8417" y="f8315"/>
                </a:lnTo>
                <a:cubicBezTo>
                  <a:pt x="f8418" y="f8419"/>
                  <a:pt x="f8420" y="f8421"/>
                  <a:pt x="f8422" y="f8309"/>
                </a:cubicBezTo>
                <a:lnTo>
                  <a:pt x="f8411" y="f8309"/>
                </a:lnTo>
                <a:close/>
                <a:moveTo>
                  <a:pt x="f8423" y="f8309"/>
                </a:moveTo>
                <a:cubicBezTo>
                  <a:pt x="f8424" y="f8425"/>
                  <a:pt x="f8426" y="f8427"/>
                  <a:pt x="f8428" y="f8427"/>
                </a:cubicBezTo>
                <a:cubicBezTo>
                  <a:pt x="f8429" y="f8427"/>
                  <a:pt x="f8430" y="f8431"/>
                  <a:pt x="f8432" y="f8309"/>
                </a:cubicBezTo>
                <a:lnTo>
                  <a:pt x="f8423" y="f8309"/>
                </a:lnTo>
                <a:close/>
                <a:moveTo>
                  <a:pt x="f8433" y="f8309"/>
                </a:moveTo>
                <a:cubicBezTo>
                  <a:pt x="f8434" y="f8435"/>
                  <a:pt x="f8436" y="f8437"/>
                  <a:pt x="f8438" y="f8437"/>
                </a:cubicBezTo>
                <a:cubicBezTo>
                  <a:pt x="f8439" y="f8437"/>
                  <a:pt x="f8440" y="f8441"/>
                  <a:pt x="f8442" y="f8309"/>
                </a:cubicBezTo>
                <a:lnTo>
                  <a:pt x="f8433" y="f8309"/>
                </a:lnTo>
                <a:close/>
                <a:moveTo>
                  <a:pt x="f8443" y="f8309"/>
                </a:moveTo>
                <a:lnTo>
                  <a:pt x="f8444" y="f8445"/>
                </a:lnTo>
                <a:cubicBezTo>
                  <a:pt x="f8446" y="f8447"/>
                  <a:pt x="f8448" y="f8449"/>
                  <a:pt x="f8450" y="f8315"/>
                </a:cubicBezTo>
                <a:lnTo>
                  <a:pt x="f8451" y="f8315"/>
                </a:lnTo>
                <a:cubicBezTo>
                  <a:pt x="f8452" y="f8453"/>
                  <a:pt x="f8454" y="f8455"/>
                  <a:pt x="f8456" y="f8457"/>
                </a:cubicBezTo>
                <a:cubicBezTo>
                  <a:pt x="f8458" y="f8459"/>
                  <a:pt x="f8460" y="f8461"/>
                  <a:pt x="f8462" y="f8309"/>
                </a:cubicBezTo>
                <a:lnTo>
                  <a:pt x="f8443" y="f8309"/>
                </a:lnTo>
                <a:close/>
                <a:moveTo>
                  <a:pt x="f8463" y="f8309"/>
                </a:moveTo>
                <a:cubicBezTo>
                  <a:pt x="f8464" y="f8465"/>
                  <a:pt x="f8466" y="f8467"/>
                  <a:pt x="f8468" y="f8315"/>
                </a:cubicBezTo>
                <a:lnTo>
                  <a:pt x="f8469" y="f8315"/>
                </a:lnTo>
                <a:cubicBezTo>
                  <a:pt x="f8470" y="f8471"/>
                  <a:pt x="f8472" y="f8473"/>
                  <a:pt x="f8474" y="f8309"/>
                </a:cubicBezTo>
                <a:lnTo>
                  <a:pt x="f8463" y="f8309"/>
                </a:lnTo>
                <a:close/>
                <a:moveTo>
                  <a:pt x="f8475" y="f8309"/>
                </a:moveTo>
                <a:cubicBezTo>
                  <a:pt x="f8476" y="f8477"/>
                  <a:pt x="f8478" y="f8479"/>
                  <a:pt x="f8480" y="f8445"/>
                </a:cubicBezTo>
                <a:cubicBezTo>
                  <a:pt x="f8481" y="f8445"/>
                  <a:pt x="f8482" y="f8483"/>
                  <a:pt x="f8484" y="f8485"/>
                </a:cubicBezTo>
                <a:cubicBezTo>
                  <a:pt x="f8486" y="f8487"/>
                  <a:pt x="f8488" y="f8489"/>
                  <a:pt x="f8490" y="f8315"/>
                </a:cubicBezTo>
                <a:lnTo>
                  <a:pt x="f8491" y="f8315"/>
                </a:lnTo>
                <a:cubicBezTo>
                  <a:pt x="f8492" y="f8493"/>
                  <a:pt x="f8494" y="f8495"/>
                  <a:pt x="f8496" y="f8497"/>
                </a:cubicBezTo>
                <a:cubicBezTo>
                  <a:pt x="f8498" y="f8499"/>
                  <a:pt x="f8500" y="f8501"/>
                  <a:pt x="f8502" y="f8309"/>
                </a:cubicBezTo>
                <a:lnTo>
                  <a:pt x="f8475" y="f8309"/>
                </a:lnTo>
                <a:close/>
                <a:moveTo>
                  <a:pt x="f8503" y="f8309"/>
                </a:moveTo>
                <a:cubicBezTo>
                  <a:pt x="f8504" y="f8505"/>
                  <a:pt x="f8506" y="f8507"/>
                  <a:pt x="f8508" y="f8509"/>
                </a:cubicBezTo>
                <a:lnTo>
                  <a:pt x="f8510" y="f8509"/>
                </a:lnTo>
                <a:cubicBezTo>
                  <a:pt x="f8510" y="f8509"/>
                  <a:pt x="f8511" y="f8512"/>
                  <a:pt x="f8513" y="f8512"/>
                </a:cubicBezTo>
                <a:cubicBezTo>
                  <a:pt x="f8514" y="f8512"/>
                  <a:pt x="f8515" y="f8509"/>
                  <a:pt x="f8516" y="f8517"/>
                </a:cubicBezTo>
                <a:lnTo>
                  <a:pt x="f8518" y="f8519"/>
                </a:lnTo>
                <a:lnTo>
                  <a:pt x="f8518" y="f8520"/>
                </a:lnTo>
                <a:cubicBezTo>
                  <a:pt x="f8521" y="f8522"/>
                  <a:pt x="f8523" y="f8524"/>
                  <a:pt x="f8518" y="f8309"/>
                </a:cubicBezTo>
                <a:lnTo>
                  <a:pt x="f8503" y="f8309"/>
                </a:lnTo>
                <a:close/>
                <a:moveTo>
                  <a:pt x="f8525" y="f8309"/>
                </a:moveTo>
                <a:cubicBezTo>
                  <a:pt x="f8526" y="f8311"/>
                  <a:pt x="f8527" y="f8313"/>
                  <a:pt x="f8528" y="f8315"/>
                </a:cubicBezTo>
                <a:lnTo>
                  <a:pt x="f8529" y="f8315"/>
                </a:lnTo>
                <a:cubicBezTo>
                  <a:pt x="f8530" y="f8531"/>
                  <a:pt x="f8532" y="f8533"/>
                  <a:pt x="f8534" y="f8309"/>
                </a:cubicBezTo>
                <a:lnTo>
                  <a:pt x="f8525" y="f8309"/>
                </a:lnTo>
                <a:close/>
                <a:moveTo>
                  <a:pt x="f8535" y="f8309"/>
                </a:moveTo>
                <a:cubicBezTo>
                  <a:pt x="f8536" y="f8537"/>
                  <a:pt x="f8538" y="f8539"/>
                  <a:pt x="f8540" y="f8315"/>
                </a:cubicBezTo>
                <a:lnTo>
                  <a:pt x="f8541" y="f8315"/>
                </a:lnTo>
                <a:cubicBezTo>
                  <a:pt x="f8542" y="f8543"/>
                  <a:pt x="f8544" y="f8545"/>
                  <a:pt x="f8546" y="f8309"/>
                </a:cubicBezTo>
                <a:lnTo>
                  <a:pt x="f8535" y="f8309"/>
                </a:lnTo>
                <a:close/>
                <a:moveTo>
                  <a:pt x="f8547" y="f8548"/>
                </a:moveTo>
                <a:cubicBezTo>
                  <a:pt x="f8549" y="f8550"/>
                  <a:pt x="f8551" y="f8552"/>
                  <a:pt x="f8553" y="f8554"/>
                </a:cubicBezTo>
                <a:lnTo>
                  <a:pt x="f8555" y="f8554"/>
                </a:lnTo>
                <a:cubicBezTo>
                  <a:pt x="f8556" y="f8557"/>
                  <a:pt x="f8558" y="f8559"/>
                  <a:pt x="f8560" y="f8548"/>
                </a:cubicBezTo>
                <a:lnTo>
                  <a:pt x="f8547" y="f8548"/>
                </a:lnTo>
                <a:close/>
                <a:moveTo>
                  <a:pt x="f8561" y="f8548"/>
                </a:moveTo>
                <a:cubicBezTo>
                  <a:pt x="f8562" y="f8563"/>
                  <a:pt x="f8564" y="f8565"/>
                  <a:pt x="f8566" y="f8554"/>
                </a:cubicBezTo>
                <a:lnTo>
                  <a:pt x="f8567" y="f8554"/>
                </a:lnTo>
                <a:cubicBezTo>
                  <a:pt x="f8568" y="f8557"/>
                  <a:pt x="f8569" y="f8570"/>
                  <a:pt x="f8571" y="f8548"/>
                </a:cubicBezTo>
                <a:lnTo>
                  <a:pt x="f8561" y="f8548"/>
                </a:lnTo>
                <a:close/>
                <a:moveTo>
                  <a:pt x="f8572" y="f8548"/>
                </a:moveTo>
                <a:cubicBezTo>
                  <a:pt x="f8573" y="f8559"/>
                  <a:pt x="f8574" y="f8575"/>
                  <a:pt x="f8576" y="f8554"/>
                </a:cubicBezTo>
                <a:lnTo>
                  <a:pt x="f8577" y="f8554"/>
                </a:lnTo>
                <a:cubicBezTo>
                  <a:pt x="f8578" y="f8579"/>
                  <a:pt x="f8580" y="f8581"/>
                  <a:pt x="f8582" y="f8548"/>
                </a:cubicBezTo>
                <a:lnTo>
                  <a:pt x="f8572" y="f8548"/>
                </a:lnTo>
                <a:close/>
                <a:moveTo>
                  <a:pt x="f8583" y="f8548"/>
                </a:moveTo>
                <a:cubicBezTo>
                  <a:pt x="f8584" y="f8585"/>
                  <a:pt x="f8586" y="f8575"/>
                  <a:pt x="f8587" y="f8554"/>
                </a:cubicBezTo>
                <a:lnTo>
                  <a:pt x="f8588" y="f8554"/>
                </a:lnTo>
                <a:cubicBezTo>
                  <a:pt x="f8589" y="f8590"/>
                  <a:pt x="f8591" y="f8592"/>
                  <a:pt x="f8593" y="f8548"/>
                </a:cubicBezTo>
                <a:lnTo>
                  <a:pt x="f8583" y="f8548"/>
                </a:lnTo>
                <a:close/>
                <a:moveTo>
                  <a:pt x="f8594" y="f8548"/>
                </a:moveTo>
                <a:cubicBezTo>
                  <a:pt x="f8595" y="f8596"/>
                  <a:pt x="f8597" y="f8598"/>
                  <a:pt x="f8599" y="f8554"/>
                </a:cubicBezTo>
                <a:lnTo>
                  <a:pt x="f8600" y="f8554"/>
                </a:lnTo>
                <a:cubicBezTo>
                  <a:pt x="f8601" y="f8602"/>
                  <a:pt x="f8603" y="f8604"/>
                  <a:pt x="f8605" y="f8548"/>
                </a:cubicBezTo>
                <a:lnTo>
                  <a:pt x="f8594" y="f8548"/>
                </a:lnTo>
                <a:close/>
                <a:moveTo>
                  <a:pt x="f116" y="f8548"/>
                </a:moveTo>
                <a:lnTo>
                  <a:pt x="f116" y="f8554"/>
                </a:lnTo>
                <a:lnTo>
                  <a:pt x="f6844" y="f8554"/>
                </a:lnTo>
                <a:lnTo>
                  <a:pt x="f6844" y="f8548"/>
                </a:lnTo>
                <a:lnTo>
                  <a:pt x="f116" y="f8548"/>
                </a:lnTo>
                <a:close/>
                <a:moveTo>
                  <a:pt x="f8606" y="f8548"/>
                </a:moveTo>
                <a:cubicBezTo>
                  <a:pt x="f8607" y="f8608"/>
                  <a:pt x="f8609" y="f8610"/>
                  <a:pt x="f8611" y="f8554"/>
                </a:cubicBezTo>
                <a:lnTo>
                  <a:pt x="f8382" y="f8554"/>
                </a:lnTo>
                <a:cubicBezTo>
                  <a:pt x="f8612" y="f8613"/>
                  <a:pt x="f8614" y="f8615"/>
                  <a:pt x="f8382" y="f8548"/>
                </a:cubicBezTo>
                <a:lnTo>
                  <a:pt x="f8606" y="f8548"/>
                </a:lnTo>
                <a:close/>
                <a:moveTo>
                  <a:pt x="f8616" y="f8548"/>
                </a:moveTo>
                <a:cubicBezTo>
                  <a:pt x="f8617" y="f8618"/>
                  <a:pt x="f8619" y="f8620"/>
                  <a:pt x="f8621" y="f8622"/>
                </a:cubicBezTo>
                <a:cubicBezTo>
                  <a:pt x="f8623" y="f8624"/>
                  <a:pt x="f8625" y="f8626"/>
                  <a:pt x="f8627" y="f8554"/>
                </a:cubicBezTo>
                <a:lnTo>
                  <a:pt x="f8628" y="f8554"/>
                </a:lnTo>
                <a:cubicBezTo>
                  <a:pt x="f8629" y="f8630"/>
                  <a:pt x="f8631" y="f8632"/>
                  <a:pt x="f8633" y="f8548"/>
                </a:cubicBezTo>
                <a:lnTo>
                  <a:pt x="f8616" y="f8548"/>
                </a:lnTo>
                <a:close/>
                <a:moveTo>
                  <a:pt x="f8634" y="f8548"/>
                </a:moveTo>
                <a:cubicBezTo>
                  <a:pt x="f8635" y="f8636"/>
                  <a:pt x="f8637" y="f8638"/>
                  <a:pt x="f8639" y="f8554"/>
                </a:cubicBezTo>
                <a:lnTo>
                  <a:pt x="f5553" y="f8554"/>
                </a:lnTo>
                <a:cubicBezTo>
                  <a:pt x="f8640" y="f8641"/>
                  <a:pt x="f8642" y="f8643"/>
                  <a:pt x="f8644" y="f8548"/>
                </a:cubicBezTo>
                <a:lnTo>
                  <a:pt x="f8634" y="f8548"/>
                </a:lnTo>
                <a:close/>
                <a:moveTo>
                  <a:pt x="f8645" y="f8548"/>
                </a:moveTo>
                <a:cubicBezTo>
                  <a:pt x="f8646" y="f8647"/>
                  <a:pt x="f8648" y="f8552"/>
                  <a:pt x="f8649" y="f8554"/>
                </a:cubicBezTo>
                <a:lnTo>
                  <a:pt x="f8650" y="f8554"/>
                </a:lnTo>
                <a:cubicBezTo>
                  <a:pt x="f8651" y="f8652"/>
                  <a:pt x="f8653" y="f8654"/>
                  <a:pt x="f8655" y="f8548"/>
                </a:cubicBezTo>
                <a:lnTo>
                  <a:pt x="f8645" y="f8548"/>
                </a:lnTo>
                <a:close/>
                <a:moveTo>
                  <a:pt x="f8656" y="f8548"/>
                </a:moveTo>
                <a:cubicBezTo>
                  <a:pt x="f8657" y="f8658"/>
                  <a:pt x="f8659" y="f8660"/>
                  <a:pt x="f8661" y="f8554"/>
                </a:cubicBezTo>
                <a:lnTo>
                  <a:pt x="f8662" y="f8554"/>
                </a:lnTo>
                <a:cubicBezTo>
                  <a:pt x="f8663" y="f8664"/>
                  <a:pt x="f8665" y="f8666"/>
                  <a:pt x="f8667" y="f8668"/>
                </a:cubicBezTo>
                <a:cubicBezTo>
                  <a:pt x="f8669" y="f8670"/>
                  <a:pt x="f8671" y="f8672"/>
                  <a:pt x="f8673" y="f8548"/>
                </a:cubicBezTo>
                <a:lnTo>
                  <a:pt x="f8674" y="f8548"/>
                </a:lnTo>
                <a:cubicBezTo>
                  <a:pt x="f8675" y="f8676"/>
                  <a:pt x="f8677" y="f8678"/>
                  <a:pt x="f8679" y="f8680"/>
                </a:cubicBezTo>
                <a:cubicBezTo>
                  <a:pt x="f8681" y="f8682"/>
                  <a:pt x="f8683" y="f8684"/>
                  <a:pt x="f8685" y="f8686"/>
                </a:cubicBezTo>
                <a:cubicBezTo>
                  <a:pt x="f8687" y="f8688"/>
                  <a:pt x="f8689" y="f8690"/>
                  <a:pt x="f5832" y="f8548"/>
                </a:cubicBezTo>
                <a:lnTo>
                  <a:pt x="f8656" y="f8548"/>
                </a:lnTo>
                <a:close/>
                <a:moveTo>
                  <a:pt x="f8691" y="f8548"/>
                </a:moveTo>
                <a:cubicBezTo>
                  <a:pt x="f8692" y="f8693"/>
                  <a:pt x="f8694" y="f8695"/>
                  <a:pt x="f8696" y="f8554"/>
                </a:cubicBezTo>
                <a:lnTo>
                  <a:pt x="f8697" y="f8554"/>
                </a:lnTo>
                <a:cubicBezTo>
                  <a:pt x="f8698" y="f8699"/>
                  <a:pt x="f8700" y="f8701"/>
                  <a:pt x="f8702" y="f8703"/>
                </a:cubicBezTo>
                <a:cubicBezTo>
                  <a:pt x="f8704" y="f8705"/>
                  <a:pt x="f8706" y="f8707"/>
                  <a:pt x="f8708" y="f8709"/>
                </a:cubicBezTo>
                <a:cubicBezTo>
                  <a:pt x="f8710" y="f8711"/>
                  <a:pt x="f8712" y="f8713"/>
                  <a:pt x="f8714" y="f8548"/>
                </a:cubicBezTo>
                <a:lnTo>
                  <a:pt x="f8691" y="f8548"/>
                </a:lnTo>
                <a:close/>
                <a:moveTo>
                  <a:pt x="f8715" y="f8548"/>
                </a:moveTo>
                <a:cubicBezTo>
                  <a:pt x="f8716" y="f8559"/>
                  <a:pt x="f8717" y="f8557"/>
                  <a:pt x="f8718" y="f8554"/>
                </a:cubicBezTo>
                <a:lnTo>
                  <a:pt x="f8719" y="f8554"/>
                </a:lnTo>
                <a:cubicBezTo>
                  <a:pt x="f8720" y="f8664"/>
                  <a:pt x="f8721" y="f8563"/>
                  <a:pt x="f8722" y="f8548"/>
                </a:cubicBezTo>
                <a:lnTo>
                  <a:pt x="f8715" y="f8548"/>
                </a:lnTo>
                <a:close/>
                <a:moveTo>
                  <a:pt x="f8723" y="f8548"/>
                </a:moveTo>
                <a:lnTo>
                  <a:pt x="f8724" y="f8725"/>
                </a:lnTo>
                <a:cubicBezTo>
                  <a:pt x="f8726" y="f8727"/>
                  <a:pt x="f8728" y="f8729"/>
                  <a:pt x="f8730" y="f8554"/>
                </a:cubicBezTo>
                <a:lnTo>
                  <a:pt x="f8731" y="f8554"/>
                </a:lnTo>
                <a:cubicBezTo>
                  <a:pt x="f8732" y="f8733"/>
                  <a:pt x="f8734" y="f8735"/>
                  <a:pt x="f8736" y="f8737"/>
                </a:cubicBezTo>
                <a:cubicBezTo>
                  <a:pt x="f8738" y="f8739"/>
                  <a:pt x="f8740" y="f8741"/>
                  <a:pt x="f8742" y="f8743"/>
                </a:cubicBezTo>
                <a:lnTo>
                  <a:pt x="f8744" y="f8548"/>
                </a:lnTo>
                <a:lnTo>
                  <a:pt x="f8723" y="f8548"/>
                </a:lnTo>
                <a:close/>
                <a:moveTo>
                  <a:pt x="f8745" y="f8548"/>
                </a:moveTo>
                <a:cubicBezTo>
                  <a:pt x="f8746" y="f8592"/>
                  <a:pt x="f8747" y="f8748"/>
                  <a:pt x="f8749" y="f8554"/>
                </a:cubicBezTo>
                <a:lnTo>
                  <a:pt x="f8750" y="f8554"/>
                </a:lnTo>
                <a:cubicBezTo>
                  <a:pt x="f8751" y="f8752"/>
                  <a:pt x="f8753" y="f8615"/>
                  <a:pt x="f8754" y="f8548"/>
                </a:cubicBezTo>
                <a:lnTo>
                  <a:pt x="f8745" y="f8548"/>
                </a:lnTo>
                <a:close/>
                <a:moveTo>
                  <a:pt x="f8755" y="f8548"/>
                </a:moveTo>
                <a:cubicBezTo>
                  <a:pt x="f8756" y="f8757"/>
                  <a:pt x="f8758" y="f8575"/>
                  <a:pt x="f8759" y="f8554"/>
                </a:cubicBezTo>
                <a:lnTo>
                  <a:pt x="f8760" y="f8554"/>
                </a:lnTo>
                <a:cubicBezTo>
                  <a:pt x="f8761" y="f8557"/>
                  <a:pt x="f8762" y="f8570"/>
                  <a:pt x="f8763" y="f8548"/>
                </a:cubicBezTo>
                <a:lnTo>
                  <a:pt x="f8755" y="f8548"/>
                </a:lnTo>
                <a:close/>
                <a:moveTo>
                  <a:pt x="f8764" y="f8765"/>
                </a:moveTo>
                <a:cubicBezTo>
                  <a:pt x="f8766" y="f8767"/>
                  <a:pt x="f8768" y="f8769"/>
                  <a:pt x="f8770" y="f8771"/>
                </a:cubicBezTo>
                <a:lnTo>
                  <a:pt x="f8772" y="f8771"/>
                </a:lnTo>
                <a:cubicBezTo>
                  <a:pt x="f8773" y="f8774"/>
                  <a:pt x="f8775" y="f8776"/>
                  <a:pt x="f8777" y="f8765"/>
                </a:cubicBezTo>
                <a:lnTo>
                  <a:pt x="f8764" y="f8765"/>
                </a:lnTo>
                <a:close/>
                <a:moveTo>
                  <a:pt x="f8778" y="f8765"/>
                </a:moveTo>
                <a:cubicBezTo>
                  <a:pt x="f8779" y="f8780"/>
                  <a:pt x="f8781" y="f8782"/>
                  <a:pt x="f8783" y="f8771"/>
                </a:cubicBezTo>
                <a:lnTo>
                  <a:pt x="f8784" y="f8771"/>
                </a:lnTo>
                <a:cubicBezTo>
                  <a:pt x="f8785" y="f8782"/>
                  <a:pt x="f8786" y="f8780"/>
                  <a:pt x="f8787" y="f8765"/>
                </a:cubicBezTo>
                <a:lnTo>
                  <a:pt x="f8778" y="f8765"/>
                </a:lnTo>
                <a:close/>
                <a:moveTo>
                  <a:pt x="f8788" y="f8765"/>
                </a:moveTo>
                <a:cubicBezTo>
                  <a:pt x="f8789" y="f8790"/>
                  <a:pt x="f8791" y="f8792"/>
                  <a:pt x="f5213" y="f8771"/>
                </a:cubicBezTo>
                <a:lnTo>
                  <a:pt x="f8793" y="f8771"/>
                </a:lnTo>
                <a:cubicBezTo>
                  <a:pt x="f8794" y="f8795"/>
                  <a:pt x="f8796" y="f8797"/>
                  <a:pt x="f8798" y="f8765"/>
                </a:cubicBezTo>
                <a:lnTo>
                  <a:pt x="f8788" y="f8765"/>
                </a:lnTo>
                <a:close/>
                <a:moveTo>
                  <a:pt x="f8799" y="f8765"/>
                </a:moveTo>
                <a:cubicBezTo>
                  <a:pt x="f8800" y="f8790"/>
                  <a:pt x="f8801" y="f8802"/>
                  <a:pt x="f8803" y="f8771"/>
                </a:cubicBezTo>
                <a:lnTo>
                  <a:pt x="f8804" y="f8771"/>
                </a:lnTo>
                <a:cubicBezTo>
                  <a:pt x="f8805" y="f8802"/>
                  <a:pt x="f8806" y="f8790"/>
                  <a:pt x="f8807" y="f8765"/>
                </a:cubicBezTo>
                <a:lnTo>
                  <a:pt x="f8799" y="f8765"/>
                </a:lnTo>
                <a:close/>
                <a:moveTo>
                  <a:pt x="f8808" y="f8765"/>
                </a:moveTo>
                <a:cubicBezTo>
                  <a:pt x="f8809" y="f8810"/>
                  <a:pt x="f8811" y="f8812"/>
                  <a:pt x="f8813" y="f8814"/>
                </a:cubicBezTo>
                <a:cubicBezTo>
                  <a:pt x="f8815" y="f8816"/>
                  <a:pt x="f8817" y="f8818"/>
                  <a:pt x="f8819" y="f8771"/>
                </a:cubicBezTo>
                <a:lnTo>
                  <a:pt x="f8820" y="f8771"/>
                </a:lnTo>
                <a:cubicBezTo>
                  <a:pt x="f8821" y="f8822"/>
                  <a:pt x="f8823" y="f8824"/>
                  <a:pt x="f8825" y="f8826"/>
                </a:cubicBezTo>
                <a:cubicBezTo>
                  <a:pt x="f8827" y="f8828"/>
                  <a:pt x="f8829" y="f8830"/>
                  <a:pt x="f8831" y="f8765"/>
                </a:cubicBezTo>
                <a:lnTo>
                  <a:pt x="f8808" y="f8765"/>
                </a:lnTo>
                <a:close/>
                <a:moveTo>
                  <a:pt x="f116" y="f8765"/>
                </a:moveTo>
                <a:lnTo>
                  <a:pt x="f116" y="f8771"/>
                </a:lnTo>
                <a:lnTo>
                  <a:pt x="f6844" y="f8771"/>
                </a:lnTo>
                <a:lnTo>
                  <a:pt x="f6844" y="f8765"/>
                </a:lnTo>
                <a:lnTo>
                  <a:pt x="f116" y="f8765"/>
                </a:lnTo>
                <a:close/>
                <a:moveTo>
                  <a:pt x="f8832" y="f8765"/>
                </a:moveTo>
                <a:cubicBezTo>
                  <a:pt x="f8833" y="f8834"/>
                  <a:pt x="f8835" y="f8836"/>
                  <a:pt x="f8837" y="f8826"/>
                </a:cubicBezTo>
                <a:cubicBezTo>
                  <a:pt x="f8838" y="f8839"/>
                  <a:pt x="f8840" y="f8841"/>
                  <a:pt x="f8842" y="f8771"/>
                </a:cubicBezTo>
                <a:lnTo>
                  <a:pt x="f8843" y="f8771"/>
                </a:lnTo>
                <a:cubicBezTo>
                  <a:pt x="f8844" y="f8845"/>
                  <a:pt x="f8846" y="f8847"/>
                  <a:pt x="f8848" y="f8849"/>
                </a:cubicBezTo>
                <a:cubicBezTo>
                  <a:pt x="f8850" y="f8851"/>
                  <a:pt x="f8852" y="f8853"/>
                  <a:pt x="f8854" y="f8765"/>
                </a:cubicBezTo>
                <a:lnTo>
                  <a:pt x="f8832" y="f8765"/>
                </a:lnTo>
                <a:close/>
                <a:moveTo>
                  <a:pt x="f8855" y="f8765"/>
                </a:moveTo>
                <a:cubicBezTo>
                  <a:pt x="f8856" y="f8857"/>
                  <a:pt x="f8858" y="f8859"/>
                  <a:pt x="f8860" y="f8861"/>
                </a:cubicBezTo>
                <a:cubicBezTo>
                  <a:pt x="f8862" y="f8861"/>
                  <a:pt x="f8863" y="f8864"/>
                  <a:pt x="f8865" y="f8864"/>
                </a:cubicBezTo>
                <a:cubicBezTo>
                  <a:pt x="f8866" y="f8867"/>
                  <a:pt x="f8868" y="f8869"/>
                  <a:pt x="f8870" y="f8771"/>
                </a:cubicBezTo>
                <a:lnTo>
                  <a:pt x="f8871" y="f8771"/>
                </a:lnTo>
                <a:cubicBezTo>
                  <a:pt x="f8872" y="f8873"/>
                  <a:pt x="f8874" y="f8875"/>
                  <a:pt x="f8876" y="f8877"/>
                </a:cubicBezTo>
                <a:cubicBezTo>
                  <a:pt x="f8876" y="f8877"/>
                  <a:pt x="f8878" y="f8879"/>
                  <a:pt x="f8880" y="f8881"/>
                </a:cubicBezTo>
                <a:cubicBezTo>
                  <a:pt x="f8882" y="f8883"/>
                  <a:pt x="f8884" y="f8885"/>
                  <a:pt x="f8886" y="f8765"/>
                </a:cubicBezTo>
                <a:lnTo>
                  <a:pt x="f8855" y="f8765"/>
                </a:lnTo>
                <a:close/>
                <a:moveTo>
                  <a:pt x="f8887" y="f8765"/>
                </a:moveTo>
                <a:cubicBezTo>
                  <a:pt x="f8888" y="f8889"/>
                  <a:pt x="f8890" y="f8891"/>
                  <a:pt x="f8892" y="f8771"/>
                </a:cubicBezTo>
                <a:lnTo>
                  <a:pt x="f8893" y="f8771"/>
                </a:lnTo>
                <a:cubicBezTo>
                  <a:pt x="f8894" y="f8895"/>
                  <a:pt x="f8896" y="f8897"/>
                  <a:pt x="f8898" y="f8765"/>
                </a:cubicBezTo>
                <a:lnTo>
                  <a:pt x="f8887" y="f8765"/>
                </a:lnTo>
                <a:close/>
                <a:moveTo>
                  <a:pt x="f8899" y="f8765"/>
                </a:moveTo>
                <a:cubicBezTo>
                  <a:pt x="f8900" y="f8901"/>
                  <a:pt x="f8902" y="f8903"/>
                  <a:pt x="f8904" y="f8771"/>
                </a:cubicBezTo>
                <a:lnTo>
                  <a:pt x="f8905" y="f8771"/>
                </a:lnTo>
                <a:cubicBezTo>
                  <a:pt x="f8906" y="f8903"/>
                  <a:pt x="f8907" y="f8901"/>
                  <a:pt x="f8908" y="f8765"/>
                </a:cubicBezTo>
                <a:lnTo>
                  <a:pt x="f8899" y="f8765"/>
                </a:lnTo>
                <a:close/>
                <a:moveTo>
                  <a:pt x="f8909" y="f8765"/>
                </a:moveTo>
                <a:cubicBezTo>
                  <a:pt x="f8910" y="f8911"/>
                  <a:pt x="f8912" y="f8861"/>
                  <a:pt x="f1879" y="f8913"/>
                </a:cubicBezTo>
                <a:cubicBezTo>
                  <a:pt x="f8914" y="f8915"/>
                  <a:pt x="f8916" y="f8917"/>
                  <a:pt x="f8918" y="f8771"/>
                </a:cubicBezTo>
                <a:lnTo>
                  <a:pt x="f8919" y="f8771"/>
                </a:lnTo>
                <a:cubicBezTo>
                  <a:pt x="f8920" y="f8921"/>
                  <a:pt x="f8922" y="f8923"/>
                  <a:pt x="f8924" y="f8925"/>
                </a:cubicBezTo>
                <a:lnTo>
                  <a:pt x="f8926" y="f8765"/>
                </a:lnTo>
                <a:lnTo>
                  <a:pt x="f8909" y="f8765"/>
                </a:lnTo>
                <a:close/>
                <a:moveTo>
                  <a:pt x="f8927" y="f8765"/>
                </a:moveTo>
                <a:cubicBezTo>
                  <a:pt x="f8928" y="f8929"/>
                  <a:pt x="f8930" y="f8931"/>
                  <a:pt x="f8927" y="f8877"/>
                </a:cubicBezTo>
                <a:cubicBezTo>
                  <a:pt x="f8932" y="f8933"/>
                  <a:pt x="f8934" y="f8935"/>
                  <a:pt x="f8936" y="f8771"/>
                </a:cubicBezTo>
                <a:lnTo>
                  <a:pt x="f8937" y="f8771"/>
                </a:lnTo>
                <a:cubicBezTo>
                  <a:pt x="f8938" y="f8939"/>
                  <a:pt x="f8940" y="f8941"/>
                  <a:pt x="f8942" y="f8943"/>
                </a:cubicBezTo>
                <a:cubicBezTo>
                  <a:pt x="f8944" y="f8945"/>
                  <a:pt x="f8946" y="f8947"/>
                  <a:pt x="f8948" y="f8765"/>
                </a:cubicBezTo>
                <a:lnTo>
                  <a:pt x="f8927" y="f8765"/>
                </a:lnTo>
                <a:close/>
                <a:moveTo>
                  <a:pt x="f8949" y="f8765"/>
                </a:moveTo>
                <a:cubicBezTo>
                  <a:pt x="f8950" y="f8951"/>
                  <a:pt x="f8952" y="f8953"/>
                  <a:pt x="f8954" y="f8771"/>
                </a:cubicBezTo>
                <a:lnTo>
                  <a:pt x="f8955" y="f8771"/>
                </a:lnTo>
                <a:cubicBezTo>
                  <a:pt x="f8956" y="f8957"/>
                  <a:pt x="f8958" y="f8897"/>
                  <a:pt x="f8959" y="f8765"/>
                </a:cubicBezTo>
                <a:lnTo>
                  <a:pt x="f8949" y="f8765"/>
                </a:lnTo>
                <a:close/>
                <a:moveTo>
                  <a:pt x="f8960" y="f8765"/>
                </a:moveTo>
                <a:cubicBezTo>
                  <a:pt x="f8961" y="f8962"/>
                  <a:pt x="f8963" y="f8964"/>
                  <a:pt x="f8965" y="f8966"/>
                </a:cubicBezTo>
                <a:lnTo>
                  <a:pt x="f8967" y="f8925"/>
                </a:lnTo>
                <a:cubicBezTo>
                  <a:pt x="f8968" y="f8969"/>
                  <a:pt x="f8970" y="f8971"/>
                  <a:pt x="f8972" y="f8771"/>
                </a:cubicBezTo>
                <a:lnTo>
                  <a:pt x="f8973" y="f8771"/>
                </a:lnTo>
                <a:cubicBezTo>
                  <a:pt x="f8974" y="f8975"/>
                  <a:pt x="f8976" y="f8977"/>
                  <a:pt x="f8978" y="f8979"/>
                </a:cubicBezTo>
                <a:cubicBezTo>
                  <a:pt x="f8980" y="f8981"/>
                  <a:pt x="f8982" y="f8983"/>
                  <a:pt x="f8984" y="f8765"/>
                </a:cubicBezTo>
                <a:lnTo>
                  <a:pt x="f8960" y="f8765"/>
                </a:lnTo>
                <a:close/>
                <a:moveTo>
                  <a:pt x="f8985" y="f8765"/>
                </a:moveTo>
                <a:cubicBezTo>
                  <a:pt x="f8986" y="f8987"/>
                  <a:pt x="f8988" y="f8989"/>
                  <a:pt x="f8990" y="f8771"/>
                </a:cubicBezTo>
                <a:lnTo>
                  <a:pt x="f8991" y="f8771"/>
                </a:lnTo>
                <a:cubicBezTo>
                  <a:pt x="f8992" y="f8993"/>
                  <a:pt x="f8994" y="f8995"/>
                  <a:pt x="f8996" y="f8997"/>
                </a:cubicBezTo>
                <a:lnTo>
                  <a:pt x="f8998" y="f8765"/>
                </a:lnTo>
                <a:lnTo>
                  <a:pt x="f8985" y="f8765"/>
                </a:lnTo>
                <a:close/>
                <a:moveTo>
                  <a:pt x="f8999" y="f8765"/>
                </a:moveTo>
                <a:cubicBezTo>
                  <a:pt x="f9000" y="f9001"/>
                  <a:pt x="f9002" y="f9003"/>
                  <a:pt x="f9004" y="f8771"/>
                </a:cubicBezTo>
                <a:lnTo>
                  <a:pt x="f9005" y="f8771"/>
                </a:lnTo>
                <a:cubicBezTo>
                  <a:pt x="f9006" y="f8903"/>
                  <a:pt x="f9007" y="f8901"/>
                  <a:pt x="f9008" y="f8765"/>
                </a:cubicBezTo>
                <a:lnTo>
                  <a:pt x="f8999" y="f8765"/>
                </a:lnTo>
                <a:close/>
                <a:moveTo>
                  <a:pt x="f9009" y="f9010"/>
                </a:moveTo>
                <a:cubicBezTo>
                  <a:pt x="f9011" y="f9012"/>
                  <a:pt x="f9013" y="f9014"/>
                  <a:pt x="f9015" y="f9016"/>
                </a:cubicBezTo>
                <a:cubicBezTo>
                  <a:pt x="f9017" y="f9016"/>
                  <a:pt x="f9018" y="f9019"/>
                  <a:pt x="f9020" y="f9021"/>
                </a:cubicBezTo>
                <a:cubicBezTo>
                  <a:pt x="f9022" y="f9023"/>
                  <a:pt x="f9024" y="f9025"/>
                  <a:pt x="f9026" y="f8771"/>
                </a:cubicBezTo>
                <a:lnTo>
                  <a:pt x="f9027" y="f8771"/>
                </a:lnTo>
                <a:cubicBezTo>
                  <a:pt x="f9028" y="f9029"/>
                  <a:pt x="f9030" y="f9031"/>
                  <a:pt x="f9009" y="f9010"/>
                </a:cubicBezTo>
                <a:close/>
                <a:moveTo>
                  <a:pt x="f9032" y="f9033"/>
                </a:moveTo>
                <a:cubicBezTo>
                  <a:pt x="f9034" y="f9035"/>
                  <a:pt x="f9036" y="f9037"/>
                  <a:pt x="f9038" y="f9039"/>
                </a:cubicBezTo>
                <a:lnTo>
                  <a:pt x="f9040" y="f9039"/>
                </a:lnTo>
                <a:cubicBezTo>
                  <a:pt x="f9041" y="f9042"/>
                  <a:pt x="f9043" y="f9044"/>
                  <a:pt x="f9045" y="f9033"/>
                </a:cubicBezTo>
                <a:lnTo>
                  <a:pt x="f9032" y="f9033"/>
                </a:lnTo>
                <a:close/>
                <a:moveTo>
                  <a:pt x="f9046" y="f9033"/>
                </a:moveTo>
                <a:lnTo>
                  <a:pt x="f9047" y="f9048"/>
                </a:lnTo>
                <a:lnTo>
                  <a:pt x="f9049" y="f9050"/>
                </a:lnTo>
                <a:cubicBezTo>
                  <a:pt x="f9051" y="f9052"/>
                  <a:pt x="f9053" y="f9054"/>
                  <a:pt x="f9055" y="f9039"/>
                </a:cubicBezTo>
                <a:lnTo>
                  <a:pt x="f9056" y="f9039"/>
                </a:lnTo>
                <a:cubicBezTo>
                  <a:pt x="f9057" y="f9058"/>
                  <a:pt x="f9059" y="f9060"/>
                  <a:pt x="f9061" y="f9062"/>
                </a:cubicBezTo>
                <a:lnTo>
                  <a:pt x="f3115" y="f9063"/>
                </a:lnTo>
                <a:cubicBezTo>
                  <a:pt x="f9064" y="f9065"/>
                  <a:pt x="f9066" y="f9067"/>
                  <a:pt x="f9068" y="f9033"/>
                </a:cubicBezTo>
                <a:lnTo>
                  <a:pt x="f9046" y="f9033"/>
                </a:lnTo>
                <a:close/>
                <a:moveTo>
                  <a:pt x="f9069" y="f9033"/>
                </a:moveTo>
                <a:cubicBezTo>
                  <a:pt x="f9070" y="f9071"/>
                  <a:pt x="f9072" y="f9073"/>
                  <a:pt x="f9074" y="f9039"/>
                </a:cubicBezTo>
                <a:lnTo>
                  <a:pt x="f9075" y="f9039"/>
                </a:lnTo>
                <a:cubicBezTo>
                  <a:pt x="f9076" y="f9077"/>
                  <a:pt x="f9078" y="f9071"/>
                  <a:pt x="f9079" y="f9033"/>
                </a:cubicBezTo>
                <a:lnTo>
                  <a:pt x="f9069" y="f9033"/>
                </a:lnTo>
                <a:close/>
                <a:moveTo>
                  <a:pt x="f9080" y="f9033"/>
                </a:moveTo>
                <a:cubicBezTo>
                  <a:pt x="f9081" y="f9082"/>
                  <a:pt x="f9083" y="f9077"/>
                  <a:pt x="f4974" y="f9039"/>
                </a:cubicBezTo>
                <a:lnTo>
                  <a:pt x="f9084" y="f9039"/>
                </a:lnTo>
                <a:cubicBezTo>
                  <a:pt x="f9085" y="f9042"/>
                  <a:pt x="f9086" y="f9082"/>
                  <a:pt x="f9087" y="f9033"/>
                </a:cubicBezTo>
                <a:lnTo>
                  <a:pt x="f9080" y="f9033"/>
                </a:lnTo>
                <a:close/>
                <a:moveTo>
                  <a:pt x="f9088" y="f9033"/>
                </a:moveTo>
                <a:cubicBezTo>
                  <a:pt x="f9089" y="f9082"/>
                  <a:pt x="f9090" y="f9091"/>
                  <a:pt x="f9092" y="f9039"/>
                </a:cubicBezTo>
                <a:lnTo>
                  <a:pt x="f9093" y="f9039"/>
                </a:lnTo>
                <a:cubicBezTo>
                  <a:pt x="f9094" y="f9095"/>
                  <a:pt x="f9096" y="f9044"/>
                  <a:pt x="f9097" y="f9033"/>
                </a:cubicBezTo>
                <a:lnTo>
                  <a:pt x="f9088" y="f9033"/>
                </a:lnTo>
                <a:close/>
                <a:moveTo>
                  <a:pt x="f9098" y="f9033"/>
                </a:moveTo>
                <a:cubicBezTo>
                  <a:pt x="f9099" y="f9100"/>
                  <a:pt x="f9101" y="f9102"/>
                  <a:pt x="f9103" y="f9104"/>
                </a:cubicBezTo>
                <a:lnTo>
                  <a:pt x="f9105" y="f9106"/>
                </a:lnTo>
                <a:cubicBezTo>
                  <a:pt x="f9107" y="f9108"/>
                  <a:pt x="f9109" y="f9110"/>
                  <a:pt x="f9111" y="f9039"/>
                </a:cubicBezTo>
                <a:lnTo>
                  <a:pt x="f9112" y="f9039"/>
                </a:lnTo>
                <a:cubicBezTo>
                  <a:pt x="f9113" y="f9114"/>
                  <a:pt x="f9115" y="f9116"/>
                  <a:pt x="f9117" y="f9118"/>
                </a:cubicBezTo>
                <a:cubicBezTo>
                  <a:pt x="f9119" y="f9120"/>
                  <a:pt x="f9121" y="f9122"/>
                  <a:pt x="f9123" y="f9033"/>
                </a:cubicBezTo>
                <a:lnTo>
                  <a:pt x="f9098" y="f9033"/>
                </a:lnTo>
                <a:close/>
                <a:moveTo>
                  <a:pt x="f116" y="f9033"/>
                </a:moveTo>
                <a:lnTo>
                  <a:pt x="f116" y="f9039"/>
                </a:lnTo>
                <a:lnTo>
                  <a:pt x="f6844" y="f9039"/>
                </a:lnTo>
                <a:lnTo>
                  <a:pt x="f6844" y="f9033"/>
                </a:lnTo>
                <a:lnTo>
                  <a:pt x="f116" y="f9033"/>
                </a:lnTo>
                <a:close/>
                <a:moveTo>
                  <a:pt x="f9124" y="f9033"/>
                </a:moveTo>
                <a:cubicBezTo>
                  <a:pt x="f9125" y="f9126"/>
                  <a:pt x="f9127" y="f9128"/>
                  <a:pt x="f9129" y="f9130"/>
                </a:cubicBezTo>
                <a:cubicBezTo>
                  <a:pt x="f9131" y="f9132"/>
                  <a:pt x="f9133" y="f9134"/>
                  <a:pt x="f9135" y="f9039"/>
                </a:cubicBezTo>
                <a:lnTo>
                  <a:pt x="f9136" y="f9039"/>
                </a:lnTo>
                <a:cubicBezTo>
                  <a:pt x="f9137" y="f9138"/>
                  <a:pt x="f9139" y="f9140"/>
                  <a:pt x="f9141" y="f9033"/>
                </a:cubicBezTo>
                <a:lnTo>
                  <a:pt x="f9124" y="f9033"/>
                </a:lnTo>
                <a:close/>
                <a:moveTo>
                  <a:pt x="f9142" y="f9033"/>
                </a:moveTo>
                <a:cubicBezTo>
                  <a:pt x="f9143" y="f9144"/>
                  <a:pt x="f9145" y="f9146"/>
                  <a:pt x="f9147" y="f9039"/>
                </a:cubicBezTo>
                <a:lnTo>
                  <a:pt x="f9148" y="f9039"/>
                </a:lnTo>
                <a:cubicBezTo>
                  <a:pt x="f9149" y="f3555"/>
                  <a:pt x="f9150" y="f9151"/>
                  <a:pt x="f9152" y="f9033"/>
                </a:cubicBezTo>
                <a:lnTo>
                  <a:pt x="f9142" y="f9033"/>
                </a:lnTo>
                <a:close/>
                <a:moveTo>
                  <a:pt x="f9153" y="f9033"/>
                </a:moveTo>
                <a:cubicBezTo>
                  <a:pt x="f9154" y="f9155"/>
                  <a:pt x="f9156" y="f9157"/>
                  <a:pt x="f9158" y="f9039"/>
                </a:cubicBezTo>
                <a:lnTo>
                  <a:pt x="f9159" y="f9039"/>
                </a:lnTo>
                <a:cubicBezTo>
                  <a:pt x="f9160" y="f9161"/>
                  <a:pt x="f9162" y="f9163"/>
                  <a:pt x="f9164" y="f9033"/>
                </a:cubicBezTo>
                <a:lnTo>
                  <a:pt x="f9153" y="f9033"/>
                </a:lnTo>
                <a:close/>
                <a:moveTo>
                  <a:pt x="f9165" y="f9033"/>
                </a:moveTo>
                <a:cubicBezTo>
                  <a:pt x="f9166" y="f9167"/>
                  <a:pt x="f9168" y="f9169"/>
                  <a:pt x="f9170" y="f9039"/>
                </a:cubicBezTo>
                <a:lnTo>
                  <a:pt x="f9171" y="f9039"/>
                </a:lnTo>
                <a:cubicBezTo>
                  <a:pt x="f9172" y="f9173"/>
                  <a:pt x="f9174" y="f9175"/>
                  <a:pt x="f9176" y="f9033"/>
                </a:cubicBezTo>
                <a:lnTo>
                  <a:pt x="f9165" y="f9033"/>
                </a:lnTo>
                <a:close/>
                <a:moveTo>
                  <a:pt x="f9177" y="f9033"/>
                </a:moveTo>
                <a:cubicBezTo>
                  <a:pt x="f9178" y="f9179"/>
                  <a:pt x="f9180" y="f9181"/>
                  <a:pt x="f9182" y="f9183"/>
                </a:cubicBezTo>
                <a:cubicBezTo>
                  <a:pt x="f9184" y="f9185"/>
                  <a:pt x="f9186" y="f9187"/>
                  <a:pt x="f3866" y="f9039"/>
                </a:cubicBezTo>
                <a:lnTo>
                  <a:pt x="f9188" y="f9039"/>
                </a:lnTo>
                <a:cubicBezTo>
                  <a:pt x="f9189" y="f9190"/>
                  <a:pt x="f9191" y="f9192"/>
                  <a:pt x="f9193" y="f9194"/>
                </a:cubicBezTo>
                <a:cubicBezTo>
                  <a:pt x="f9195" y="f9196"/>
                  <a:pt x="f9197" y="f9198"/>
                  <a:pt x="f8948" y="f9033"/>
                </a:cubicBezTo>
                <a:lnTo>
                  <a:pt x="f9177" y="f9033"/>
                </a:lnTo>
                <a:close/>
                <a:moveTo>
                  <a:pt x="f9199" y="f9033"/>
                </a:moveTo>
                <a:cubicBezTo>
                  <a:pt x="f9200" y="f9201"/>
                  <a:pt x="f9202" y="f9203"/>
                  <a:pt x="f9204" y="f9039"/>
                </a:cubicBezTo>
                <a:lnTo>
                  <a:pt x="f9205" y="f9039"/>
                </a:lnTo>
                <a:cubicBezTo>
                  <a:pt x="f9206" y="f9207"/>
                  <a:pt x="f9208" y="f9209"/>
                  <a:pt x="f9210" y="f9033"/>
                </a:cubicBezTo>
                <a:lnTo>
                  <a:pt x="f9199" y="f9033"/>
                </a:lnTo>
                <a:close/>
                <a:moveTo>
                  <a:pt x="f9211" y="f9033"/>
                </a:moveTo>
                <a:cubicBezTo>
                  <a:pt x="f9212" y="f9213"/>
                  <a:pt x="f9214" y="f9215"/>
                  <a:pt x="f9216" y="f9217"/>
                </a:cubicBezTo>
                <a:cubicBezTo>
                  <a:pt x="f9218" y="f9219"/>
                  <a:pt x="f9220" y="f9221"/>
                  <a:pt x="f9222" y="f9039"/>
                </a:cubicBezTo>
                <a:lnTo>
                  <a:pt x="f9223" y="f9039"/>
                </a:lnTo>
                <a:cubicBezTo>
                  <a:pt x="f9224" y="f9225"/>
                  <a:pt x="f9226" y="f9227"/>
                  <a:pt x="f9228" y="f9229"/>
                </a:cubicBezTo>
                <a:cubicBezTo>
                  <a:pt x="f9230" y="f9231"/>
                  <a:pt x="f9232" y="f9233"/>
                  <a:pt x="f9234" y="f9033"/>
                </a:cubicBezTo>
                <a:lnTo>
                  <a:pt x="f9211" y="f9033"/>
                </a:lnTo>
                <a:close/>
                <a:moveTo>
                  <a:pt x="f9235" y="f9033"/>
                </a:moveTo>
                <a:cubicBezTo>
                  <a:pt x="f9236" y="f9237"/>
                  <a:pt x="f9238" y="f9239"/>
                  <a:pt x="f9240" y="f9241"/>
                </a:cubicBezTo>
                <a:cubicBezTo>
                  <a:pt x="f9242" y="f9243"/>
                  <a:pt x="f9244" y="f9245"/>
                  <a:pt x="f9246" y="f9039"/>
                </a:cubicBezTo>
                <a:lnTo>
                  <a:pt x="f9247" y="f9039"/>
                </a:lnTo>
                <a:cubicBezTo>
                  <a:pt x="f9248" y="f9249"/>
                  <a:pt x="f9250" y="f9251"/>
                  <a:pt x="f9252" y="f9033"/>
                </a:cubicBezTo>
                <a:lnTo>
                  <a:pt x="f9235" y="f9033"/>
                </a:lnTo>
                <a:close/>
                <a:moveTo>
                  <a:pt x="f9253" y="f9033"/>
                </a:moveTo>
                <a:cubicBezTo>
                  <a:pt x="f9254" y="f9255"/>
                  <a:pt x="f9256" y="f9042"/>
                  <a:pt x="f9257" y="f9039"/>
                </a:cubicBezTo>
                <a:lnTo>
                  <a:pt x="f9258" y="f9039"/>
                </a:lnTo>
                <a:cubicBezTo>
                  <a:pt x="f9259" y="f9260"/>
                  <a:pt x="f9261" y="f9262"/>
                  <a:pt x="f9263" y="f9033"/>
                </a:cubicBezTo>
                <a:lnTo>
                  <a:pt x="f9253" y="f9033"/>
                </a:lnTo>
                <a:close/>
                <a:moveTo>
                  <a:pt x="f9264" y="f9265"/>
                </a:moveTo>
                <a:cubicBezTo>
                  <a:pt x="f9266" y="f9267"/>
                  <a:pt x="f9268" y="f9269"/>
                  <a:pt x="f9270" y="f9271"/>
                </a:cubicBezTo>
                <a:lnTo>
                  <a:pt x="f9272" y="f9271"/>
                </a:lnTo>
                <a:cubicBezTo>
                  <a:pt x="f9273" y="f9274"/>
                  <a:pt x="f9275" y="f9276"/>
                  <a:pt x="f9277" y="f9265"/>
                </a:cubicBezTo>
                <a:lnTo>
                  <a:pt x="f9264" y="f9265"/>
                </a:lnTo>
                <a:close/>
                <a:moveTo>
                  <a:pt x="f9278" y="f9265"/>
                </a:moveTo>
                <a:lnTo>
                  <a:pt x="f9279" y="f9280"/>
                </a:lnTo>
                <a:lnTo>
                  <a:pt x="f9281" y="f9265"/>
                </a:lnTo>
                <a:lnTo>
                  <a:pt x="f9278" y="f9265"/>
                </a:lnTo>
                <a:close/>
                <a:moveTo>
                  <a:pt x="f9282" y="f9265"/>
                </a:moveTo>
                <a:cubicBezTo>
                  <a:pt x="f9283" y="f9284"/>
                  <a:pt x="f9285" y="f9274"/>
                  <a:pt x="f9286" y="f9271"/>
                </a:cubicBezTo>
                <a:lnTo>
                  <a:pt x="f9287" y="f9271"/>
                </a:lnTo>
                <a:cubicBezTo>
                  <a:pt x="f9288" y="f9289"/>
                  <a:pt x="f9290" y="f9291"/>
                  <a:pt x="f9292" y="f9265"/>
                </a:cubicBezTo>
                <a:lnTo>
                  <a:pt x="f9282" y="f9265"/>
                </a:lnTo>
                <a:close/>
                <a:moveTo>
                  <a:pt x="f9293" y="f9265"/>
                </a:moveTo>
                <a:cubicBezTo>
                  <a:pt x="f9294" y="f9291"/>
                  <a:pt x="f9295" y="f9289"/>
                  <a:pt x="f9296" y="f9271"/>
                </a:cubicBezTo>
                <a:lnTo>
                  <a:pt x="f9297" y="f9271"/>
                </a:lnTo>
                <a:cubicBezTo>
                  <a:pt x="f9298" y="f9299"/>
                  <a:pt x="f9300" y="f9301"/>
                  <a:pt x="f9302" y="f9265"/>
                </a:cubicBezTo>
                <a:lnTo>
                  <a:pt x="f9293" y="f9265"/>
                </a:lnTo>
                <a:close/>
                <a:moveTo>
                  <a:pt x="f6817" y="f9265"/>
                </a:moveTo>
                <a:cubicBezTo>
                  <a:pt x="f9303" y="f9301"/>
                  <a:pt x="f9304" y="f9274"/>
                  <a:pt x="f9305" y="f9271"/>
                </a:cubicBezTo>
                <a:lnTo>
                  <a:pt x="f9306" y="f9271"/>
                </a:lnTo>
                <a:cubicBezTo>
                  <a:pt x="f9307" y="f9308"/>
                  <a:pt x="f9309" y="f9310"/>
                  <a:pt x="f9311" y="f9265"/>
                </a:cubicBezTo>
                <a:lnTo>
                  <a:pt x="f6817" y="f9265"/>
                </a:lnTo>
                <a:close/>
                <a:moveTo>
                  <a:pt x="f9312" y="f9265"/>
                </a:moveTo>
                <a:lnTo>
                  <a:pt x="f9313" y="f9314"/>
                </a:lnTo>
                <a:cubicBezTo>
                  <a:pt x="f9315" y="f9316"/>
                  <a:pt x="f9317" y="f9318"/>
                  <a:pt x="f9319" y="f9271"/>
                </a:cubicBezTo>
                <a:lnTo>
                  <a:pt x="f9320" y="f9271"/>
                </a:lnTo>
                <a:cubicBezTo>
                  <a:pt x="f9321" y="f9322"/>
                  <a:pt x="f9323" y="f9324"/>
                  <a:pt x="f9325" y="f9265"/>
                </a:cubicBezTo>
                <a:lnTo>
                  <a:pt x="f9312" y="f9265"/>
                </a:lnTo>
                <a:close/>
                <a:moveTo>
                  <a:pt x="f116" y="f9265"/>
                </a:moveTo>
                <a:lnTo>
                  <a:pt x="f116" y="f9271"/>
                </a:lnTo>
                <a:lnTo>
                  <a:pt x="f6844" y="f9271"/>
                </a:lnTo>
                <a:lnTo>
                  <a:pt x="f6844" y="f9265"/>
                </a:lnTo>
                <a:lnTo>
                  <a:pt x="f116" y="f9265"/>
                </a:lnTo>
                <a:close/>
                <a:moveTo>
                  <a:pt x="f9326" y="f9265"/>
                </a:moveTo>
                <a:cubicBezTo>
                  <a:pt x="f9327" y="f9328"/>
                  <a:pt x="f9329" y="f9330"/>
                  <a:pt x="f9331" y="f9271"/>
                </a:cubicBezTo>
                <a:lnTo>
                  <a:pt x="f9332" y="f9271"/>
                </a:lnTo>
                <a:cubicBezTo>
                  <a:pt x="f9333" y="f9334"/>
                  <a:pt x="f9335" y="f9336"/>
                  <a:pt x="f4535" y="f9265"/>
                </a:cubicBezTo>
                <a:lnTo>
                  <a:pt x="f9326" y="f9265"/>
                </a:lnTo>
                <a:close/>
                <a:moveTo>
                  <a:pt x="f9337" y="f9265"/>
                </a:moveTo>
                <a:cubicBezTo>
                  <a:pt x="f9338" y="f9339"/>
                  <a:pt x="f9340" y="f9341"/>
                  <a:pt x="f9342" y="f9271"/>
                </a:cubicBezTo>
                <a:lnTo>
                  <a:pt x="f9343" y="f9271"/>
                </a:lnTo>
                <a:cubicBezTo>
                  <a:pt x="f9344" y="f9345"/>
                  <a:pt x="f9346" y="f9347"/>
                  <a:pt x="f9348" y="f9265"/>
                </a:cubicBezTo>
                <a:lnTo>
                  <a:pt x="f9337" y="f9265"/>
                </a:lnTo>
                <a:close/>
                <a:moveTo>
                  <a:pt x="f9349" y="f9265"/>
                </a:moveTo>
                <a:cubicBezTo>
                  <a:pt x="f9350" y="f9351"/>
                  <a:pt x="f9352" y="f9353"/>
                  <a:pt x="f9354" y="f9271"/>
                </a:cubicBezTo>
                <a:lnTo>
                  <a:pt x="f9355" y="f9271"/>
                </a:lnTo>
                <a:cubicBezTo>
                  <a:pt x="f9356" y="f9357"/>
                  <a:pt x="f9358" y="f9359"/>
                  <a:pt x="f9360" y="f9265"/>
                </a:cubicBezTo>
                <a:lnTo>
                  <a:pt x="f9349" y="f9265"/>
                </a:lnTo>
                <a:close/>
                <a:moveTo>
                  <a:pt x="f9361" y="f9265"/>
                </a:moveTo>
                <a:lnTo>
                  <a:pt x="f9362" y="f9271"/>
                </a:lnTo>
                <a:lnTo>
                  <a:pt x="f8411" y="f9271"/>
                </a:lnTo>
                <a:cubicBezTo>
                  <a:pt x="f9363" y="f9364"/>
                  <a:pt x="f9365" y="f9366"/>
                  <a:pt x="f9367" y="f9265"/>
                </a:cubicBezTo>
                <a:lnTo>
                  <a:pt x="f9368" y="f9265"/>
                </a:lnTo>
                <a:cubicBezTo>
                  <a:pt x="f9369" y="f9370"/>
                  <a:pt x="f9371" y="f9372"/>
                  <a:pt x="f9373" y="f9374"/>
                </a:cubicBezTo>
                <a:lnTo>
                  <a:pt x="f9375" y="f9265"/>
                </a:lnTo>
                <a:lnTo>
                  <a:pt x="f9361" y="f9265"/>
                </a:lnTo>
                <a:close/>
                <a:moveTo>
                  <a:pt x="f9376" y="f9265"/>
                </a:moveTo>
                <a:cubicBezTo>
                  <a:pt x="f9377" y="f9378"/>
                  <a:pt x="f9379" y="f9380"/>
                  <a:pt x="f9381" y="f9382"/>
                </a:cubicBezTo>
                <a:cubicBezTo>
                  <a:pt x="f9383" y="f9384"/>
                  <a:pt x="f9385" y="f9386"/>
                  <a:pt x="f9387" y="f9388"/>
                </a:cubicBezTo>
                <a:cubicBezTo>
                  <a:pt x="f9389" y="f9390"/>
                  <a:pt x="f9391" y="f9392"/>
                  <a:pt x="f9393" y="f9394"/>
                </a:cubicBezTo>
                <a:cubicBezTo>
                  <a:pt x="f9395" y="f9396"/>
                  <a:pt x="f9397" y="f9398"/>
                  <a:pt x="f9399" y="f9271"/>
                </a:cubicBezTo>
                <a:lnTo>
                  <a:pt x="f9400" y="f9271"/>
                </a:lnTo>
                <a:cubicBezTo>
                  <a:pt x="f9401" y="f9402"/>
                  <a:pt x="f9403" y="f9404"/>
                  <a:pt x="f9405" y="f9265"/>
                </a:cubicBezTo>
                <a:lnTo>
                  <a:pt x="f9406" y="f9265"/>
                </a:lnTo>
                <a:cubicBezTo>
                  <a:pt x="f9407" y="f9408"/>
                  <a:pt x="f9409" y="f9410"/>
                  <a:pt x="f9411" y="f9412"/>
                </a:cubicBezTo>
                <a:cubicBezTo>
                  <a:pt x="f9413" y="f9414"/>
                  <a:pt x="f9415" y="f9416"/>
                  <a:pt x="f9417" y="f9418"/>
                </a:cubicBezTo>
                <a:lnTo>
                  <a:pt x="f8942" y="f9419"/>
                </a:lnTo>
                <a:cubicBezTo>
                  <a:pt x="f9420" y="f9421"/>
                  <a:pt x="f9422" y="f9423"/>
                  <a:pt x="f9424" y="f9265"/>
                </a:cubicBezTo>
                <a:lnTo>
                  <a:pt x="f9376" y="f9265"/>
                </a:lnTo>
                <a:close/>
                <a:moveTo>
                  <a:pt x="f9425" y="f9265"/>
                </a:moveTo>
                <a:cubicBezTo>
                  <a:pt x="f9426" y="f9427"/>
                  <a:pt x="f9428" y="f9429"/>
                  <a:pt x="f9430" y="f9431"/>
                </a:cubicBezTo>
                <a:cubicBezTo>
                  <a:pt x="f9432" y="f9433"/>
                  <a:pt x="f9434" y="f9435"/>
                  <a:pt x="f9436" y="f9271"/>
                </a:cubicBezTo>
                <a:lnTo>
                  <a:pt x="f9437" y="f9271"/>
                </a:lnTo>
                <a:cubicBezTo>
                  <a:pt x="f9438" y="f9439"/>
                  <a:pt x="f9440" y="f9439"/>
                  <a:pt x="f9441" y="f9431"/>
                </a:cubicBezTo>
                <a:cubicBezTo>
                  <a:pt x="f9442" y="f9443"/>
                  <a:pt x="f9444" y="f9445"/>
                  <a:pt x="f9446" y="f9447"/>
                </a:cubicBezTo>
                <a:lnTo>
                  <a:pt x="f9448" y="f9265"/>
                </a:lnTo>
                <a:lnTo>
                  <a:pt x="f9425" y="f9265"/>
                </a:lnTo>
                <a:close/>
                <a:moveTo>
                  <a:pt x="f9449" y="f9265"/>
                </a:moveTo>
                <a:cubicBezTo>
                  <a:pt x="f9450" y="f9301"/>
                  <a:pt x="f9451" y="f9308"/>
                  <a:pt x="f9452" y="f9271"/>
                </a:cubicBezTo>
                <a:lnTo>
                  <a:pt x="f9453" y="f9271"/>
                </a:lnTo>
                <a:cubicBezTo>
                  <a:pt x="f9454" y="f9455"/>
                  <a:pt x="f9456" y="f9267"/>
                  <a:pt x="f9457" y="f9265"/>
                </a:cubicBezTo>
                <a:lnTo>
                  <a:pt x="f9449" y="f9265"/>
                </a:lnTo>
                <a:close/>
                <a:moveTo>
                  <a:pt x="f9458" y="f9459"/>
                </a:moveTo>
                <a:cubicBezTo>
                  <a:pt x="f9460" y="f9461"/>
                  <a:pt x="f9462" y="f9463"/>
                  <a:pt x="f9464" y="f9465"/>
                </a:cubicBezTo>
                <a:lnTo>
                  <a:pt x="f9466" y="f9465"/>
                </a:lnTo>
                <a:cubicBezTo>
                  <a:pt x="f9467" y="f9468"/>
                  <a:pt x="f9469" y="f9470"/>
                  <a:pt x="f9471" y="f9459"/>
                </a:cubicBezTo>
                <a:lnTo>
                  <a:pt x="f9458" y="f9459"/>
                </a:lnTo>
                <a:close/>
                <a:moveTo>
                  <a:pt x="f9472" y="f9459"/>
                </a:moveTo>
                <a:cubicBezTo>
                  <a:pt x="f9473" y="f9474"/>
                  <a:pt x="f9475" y="f9476"/>
                  <a:pt x="f9477" y="f9465"/>
                </a:cubicBezTo>
                <a:lnTo>
                  <a:pt x="f9478" y="f9465"/>
                </a:lnTo>
                <a:cubicBezTo>
                  <a:pt x="f9479" y="f9480"/>
                  <a:pt x="f9481" y="f9482"/>
                  <a:pt x="f9483" y="f9459"/>
                </a:cubicBezTo>
                <a:lnTo>
                  <a:pt x="f9472" y="f9459"/>
                </a:lnTo>
                <a:close/>
                <a:moveTo>
                  <a:pt x="f9484" y="f9459"/>
                </a:moveTo>
                <a:cubicBezTo>
                  <a:pt x="f9485" y="f9486"/>
                  <a:pt x="f9487" y="f9488"/>
                  <a:pt x="f9489" y="f9465"/>
                </a:cubicBezTo>
                <a:lnTo>
                  <a:pt x="f9490" y="f9465"/>
                </a:lnTo>
                <a:cubicBezTo>
                  <a:pt x="f9491" y="f9480"/>
                  <a:pt x="f9492" y="f9470"/>
                  <a:pt x="f9493" y="f9459"/>
                </a:cubicBezTo>
                <a:lnTo>
                  <a:pt x="f9484" y="f9459"/>
                </a:lnTo>
                <a:close/>
                <a:moveTo>
                  <a:pt x="f4736" y="f9459"/>
                </a:moveTo>
                <a:cubicBezTo>
                  <a:pt x="f9494" y="f9495"/>
                  <a:pt x="f9496" y="f9468"/>
                  <a:pt x="f9497" y="f9465"/>
                </a:cubicBezTo>
                <a:lnTo>
                  <a:pt x="f9498" y="f9465"/>
                </a:lnTo>
                <a:cubicBezTo>
                  <a:pt x="f9499" y="f9463"/>
                  <a:pt x="f9500" y="f9501"/>
                  <a:pt x="f9502" y="f9459"/>
                </a:cubicBezTo>
                <a:lnTo>
                  <a:pt x="f4736" y="f9459"/>
                </a:lnTo>
                <a:close/>
                <a:moveTo>
                  <a:pt x="f9503" y="f9459"/>
                </a:moveTo>
                <a:cubicBezTo>
                  <a:pt x="f9504" y="f9505"/>
                  <a:pt x="f9506" y="f9507"/>
                  <a:pt x="f9508" y="f9509"/>
                </a:cubicBezTo>
                <a:cubicBezTo>
                  <a:pt x="f9510" y="f9511"/>
                  <a:pt x="f9512" y="f9513"/>
                  <a:pt x="f9514" y="f9465"/>
                </a:cubicBezTo>
                <a:lnTo>
                  <a:pt x="f9515" y="f9465"/>
                </a:lnTo>
                <a:cubicBezTo>
                  <a:pt x="f9516" y="f9517"/>
                  <a:pt x="f9518" y="f9519"/>
                  <a:pt x="f9520" y="f9459"/>
                </a:cubicBezTo>
                <a:lnTo>
                  <a:pt x="f9503" y="f9459"/>
                </a:lnTo>
                <a:close/>
                <a:moveTo>
                  <a:pt x="f116" y="f9459"/>
                </a:moveTo>
                <a:lnTo>
                  <a:pt x="f116" y="f9465"/>
                </a:lnTo>
                <a:lnTo>
                  <a:pt x="f6844" y="f9465"/>
                </a:lnTo>
                <a:lnTo>
                  <a:pt x="f6844" y="f9459"/>
                </a:lnTo>
                <a:lnTo>
                  <a:pt x="f116" y="f9459"/>
                </a:lnTo>
                <a:close/>
                <a:moveTo>
                  <a:pt x="f9521" y="f9459"/>
                </a:moveTo>
                <a:cubicBezTo>
                  <a:pt x="f9522" y="f9523"/>
                  <a:pt x="f9524" y="f9525"/>
                  <a:pt x="f9526" y="f9527"/>
                </a:cubicBezTo>
                <a:cubicBezTo>
                  <a:pt x="f9528" y="f9529"/>
                  <a:pt x="f9530" y="f9531"/>
                  <a:pt x="f2731" y="f9465"/>
                </a:cubicBezTo>
                <a:lnTo>
                  <a:pt x="f9532" y="f9465"/>
                </a:lnTo>
                <a:cubicBezTo>
                  <a:pt x="f9533" y="f9534"/>
                  <a:pt x="f9535" y="f9536"/>
                  <a:pt x="f9537" y="f9538"/>
                </a:cubicBezTo>
                <a:cubicBezTo>
                  <a:pt x="f9539" y="f9540"/>
                  <a:pt x="f9541" y="f9542"/>
                  <a:pt x="f9543" y="f9544"/>
                </a:cubicBezTo>
                <a:cubicBezTo>
                  <a:pt x="f9545" y="f9546"/>
                  <a:pt x="f9547" y="f9548"/>
                  <a:pt x="f9549" y="f9459"/>
                </a:cubicBezTo>
                <a:lnTo>
                  <a:pt x="f9521" y="f9459"/>
                </a:lnTo>
                <a:close/>
                <a:moveTo>
                  <a:pt x="f9550" y="f9459"/>
                </a:moveTo>
                <a:cubicBezTo>
                  <a:pt x="f9551" y="f9552"/>
                  <a:pt x="f9553" y="f9554"/>
                  <a:pt x="f8848" y="f9555"/>
                </a:cubicBezTo>
                <a:cubicBezTo>
                  <a:pt x="f9556" y="f9557"/>
                  <a:pt x="f9558" y="f9559"/>
                  <a:pt x="f9560" y="f9465"/>
                </a:cubicBezTo>
                <a:lnTo>
                  <a:pt x="f9561" y="f9465"/>
                </a:lnTo>
                <a:cubicBezTo>
                  <a:pt x="f9562" y="f9563"/>
                  <a:pt x="f9564" y="f9519"/>
                  <a:pt x="f9565" y="f9459"/>
                </a:cubicBezTo>
                <a:lnTo>
                  <a:pt x="f9550" y="f9459"/>
                </a:lnTo>
                <a:close/>
                <a:moveTo>
                  <a:pt x="f9566" y="f9459"/>
                </a:moveTo>
                <a:cubicBezTo>
                  <a:pt x="f9567" y="f9568"/>
                  <a:pt x="f9569" y="f9570"/>
                  <a:pt x="f9571" y="f9465"/>
                </a:cubicBezTo>
                <a:lnTo>
                  <a:pt x="f9572" y="f9465"/>
                </a:lnTo>
                <a:cubicBezTo>
                  <a:pt x="f9573" y="f9570"/>
                  <a:pt x="f9574" y="f9575"/>
                  <a:pt x="f9576" y="f9459"/>
                </a:cubicBezTo>
                <a:lnTo>
                  <a:pt x="f9566" y="f9459"/>
                </a:lnTo>
                <a:close/>
                <a:moveTo>
                  <a:pt x="f9577" y="f9459"/>
                </a:moveTo>
                <a:cubicBezTo>
                  <a:pt x="f9578" y="f9579"/>
                  <a:pt x="f9580" y="f9581"/>
                  <a:pt x="f9582" y="f9583"/>
                </a:cubicBezTo>
                <a:cubicBezTo>
                  <a:pt x="f9584" y="f9585"/>
                  <a:pt x="f9586" y="f9587"/>
                  <a:pt x="f9588" y="f9465"/>
                </a:cubicBezTo>
                <a:lnTo>
                  <a:pt x="f9589" y="f9465"/>
                </a:lnTo>
                <a:lnTo>
                  <a:pt x="f9590" y="f9459"/>
                </a:lnTo>
                <a:lnTo>
                  <a:pt x="f9591" y="f9459"/>
                </a:lnTo>
                <a:lnTo>
                  <a:pt x="f9592" y="f9593"/>
                </a:lnTo>
                <a:cubicBezTo>
                  <a:pt x="f9594" y="f9595"/>
                  <a:pt x="f9596" y="f9597"/>
                  <a:pt x="f9598" y="f9459"/>
                </a:cubicBezTo>
                <a:lnTo>
                  <a:pt x="f9577" y="f9459"/>
                </a:lnTo>
                <a:close/>
                <a:moveTo>
                  <a:pt x="f9599" y="f9459"/>
                </a:moveTo>
                <a:cubicBezTo>
                  <a:pt x="f9600" y="f9601"/>
                  <a:pt x="f9602" y="f9603"/>
                  <a:pt x="f9604" y="f9605"/>
                </a:cubicBezTo>
                <a:cubicBezTo>
                  <a:pt x="f9606" y="f9607"/>
                  <a:pt x="f9608" y="f9609"/>
                  <a:pt x="f9610" y="f9465"/>
                </a:cubicBezTo>
                <a:lnTo>
                  <a:pt x="f9611" y="f9465"/>
                </a:lnTo>
                <a:cubicBezTo>
                  <a:pt x="f9612" y="f9613"/>
                  <a:pt x="f9614" y="f9615"/>
                  <a:pt x="f9616" y="f9617"/>
                </a:cubicBezTo>
                <a:cubicBezTo>
                  <a:pt x="f9618" y="f9619"/>
                  <a:pt x="f9620" y="f9621"/>
                  <a:pt x="f9622" y="f9459"/>
                </a:cubicBezTo>
                <a:lnTo>
                  <a:pt x="f9599" y="f9459"/>
                </a:lnTo>
                <a:close/>
                <a:moveTo>
                  <a:pt x="f9623" y="f9459"/>
                </a:moveTo>
                <a:cubicBezTo>
                  <a:pt x="f9624" y="f9625"/>
                  <a:pt x="f9626" y="f9627"/>
                  <a:pt x="f9628" y="f9465"/>
                </a:cubicBezTo>
                <a:lnTo>
                  <a:pt x="f9629" y="f9465"/>
                </a:lnTo>
                <a:cubicBezTo>
                  <a:pt x="f9630" y="f9631"/>
                  <a:pt x="f9632" y="f9633"/>
                  <a:pt x="f9634" y="f9459"/>
                </a:cubicBezTo>
                <a:lnTo>
                  <a:pt x="f9623" y="f9459"/>
                </a:lnTo>
                <a:close/>
                <a:moveTo>
                  <a:pt x="f9635" y="f9459"/>
                </a:moveTo>
                <a:cubicBezTo>
                  <a:pt x="f9636" y="f9486"/>
                  <a:pt x="f9637" y="f9488"/>
                  <a:pt x="f9638" y="f9465"/>
                </a:cubicBezTo>
                <a:lnTo>
                  <a:pt x="f9639" y="f9465"/>
                </a:lnTo>
                <a:cubicBezTo>
                  <a:pt x="f9640" y="f9641"/>
                  <a:pt x="f9642" y="f9643"/>
                  <a:pt x="f9644" y="f9459"/>
                </a:cubicBezTo>
                <a:lnTo>
                  <a:pt x="f9635" y="f9459"/>
                </a:lnTo>
                <a:close/>
                <a:moveTo>
                  <a:pt x="f9645" y="f9646"/>
                </a:moveTo>
                <a:cubicBezTo>
                  <a:pt x="f9647" y="f9648"/>
                  <a:pt x="f9649" y="f9650"/>
                  <a:pt x="f9651" y="f9652"/>
                </a:cubicBezTo>
                <a:lnTo>
                  <a:pt x="f9653" y="f9652"/>
                </a:lnTo>
                <a:cubicBezTo>
                  <a:pt x="f9654" y="f9655"/>
                  <a:pt x="f9656" y="f9657"/>
                  <a:pt x="f9658" y="f9657"/>
                </a:cubicBezTo>
                <a:lnTo>
                  <a:pt x="f9659" y="f9657"/>
                </a:lnTo>
                <a:cubicBezTo>
                  <a:pt x="f9660" y="f9661"/>
                  <a:pt x="f9662" y="f9663"/>
                  <a:pt x="f9664" y="f9646"/>
                </a:cubicBezTo>
                <a:lnTo>
                  <a:pt x="f9665" y="f9646"/>
                </a:lnTo>
                <a:cubicBezTo>
                  <a:pt x="f9666" y="f9667"/>
                  <a:pt x="f9668" y="f9669"/>
                  <a:pt x="f9670" y="f9671"/>
                </a:cubicBezTo>
                <a:lnTo>
                  <a:pt x="f9672" y="f9671"/>
                </a:lnTo>
                <a:cubicBezTo>
                  <a:pt x="f9673" y="f9674"/>
                  <a:pt x="f9675" y="f9676"/>
                  <a:pt x="f9677" y="f9646"/>
                </a:cubicBezTo>
                <a:lnTo>
                  <a:pt x="f9678" y="f9646"/>
                </a:lnTo>
                <a:cubicBezTo>
                  <a:pt x="f9679" y="f9680"/>
                  <a:pt x="f9681" y="f9682"/>
                  <a:pt x="f9683" y="f9684"/>
                </a:cubicBezTo>
                <a:lnTo>
                  <a:pt x="f9685" y="f9684"/>
                </a:lnTo>
                <a:cubicBezTo>
                  <a:pt x="f9686" y="f9687"/>
                  <a:pt x="f9688" y="f9689"/>
                  <a:pt x="f9690" y="f9661"/>
                </a:cubicBezTo>
                <a:lnTo>
                  <a:pt x="f9691" y="f9646"/>
                </a:lnTo>
                <a:lnTo>
                  <a:pt x="f9692" y="f9646"/>
                </a:lnTo>
                <a:cubicBezTo>
                  <a:pt x="f9693" y="f9694"/>
                  <a:pt x="f9695" y="f9696"/>
                  <a:pt x="f5810" y="f9697"/>
                </a:cubicBezTo>
                <a:lnTo>
                  <a:pt x="f9698" y="f9697"/>
                </a:lnTo>
                <a:cubicBezTo>
                  <a:pt x="f9699" y="f9700"/>
                  <a:pt x="f9701" y="f9702"/>
                  <a:pt x="f9703" y="f9646"/>
                </a:cubicBezTo>
                <a:lnTo>
                  <a:pt x="f9704" y="f9646"/>
                </a:lnTo>
                <a:cubicBezTo>
                  <a:pt x="f9705" y="f9706"/>
                  <a:pt x="f9707" y="f9708"/>
                  <a:pt x="f9709" y="f9710"/>
                </a:cubicBezTo>
                <a:lnTo>
                  <a:pt x="f9711" y="f9710"/>
                </a:lnTo>
                <a:lnTo>
                  <a:pt x="f9712" y="f9697"/>
                </a:lnTo>
                <a:cubicBezTo>
                  <a:pt x="f9713" y="f9714"/>
                  <a:pt x="f9715" y="f9716"/>
                  <a:pt x="f9717" y="f9718"/>
                </a:cubicBezTo>
                <a:cubicBezTo>
                  <a:pt x="f9719" y="f9720"/>
                  <a:pt x="f9721" y="f9722"/>
                  <a:pt x="f9723" y="f9646"/>
                </a:cubicBezTo>
                <a:lnTo>
                  <a:pt x="f9724" y="f9646"/>
                </a:lnTo>
                <a:cubicBezTo>
                  <a:pt x="f9725" y="f9726"/>
                  <a:pt x="f9727" y="f9728"/>
                  <a:pt x="f9729" y="f9730"/>
                </a:cubicBezTo>
                <a:lnTo>
                  <a:pt x="f151" y="f9730"/>
                </a:lnTo>
                <a:cubicBezTo>
                  <a:pt x="f151" y="f9731"/>
                  <a:pt x="f9732" y="f9733"/>
                  <a:pt x="f9734" y="f9646"/>
                </a:cubicBezTo>
                <a:lnTo>
                  <a:pt x="f9735" y="f9646"/>
                </a:lnTo>
                <a:cubicBezTo>
                  <a:pt x="f9736" y="f9737"/>
                  <a:pt x="f9738" y="f9739"/>
                  <a:pt x="f9740" y="f9741"/>
                </a:cubicBezTo>
                <a:cubicBezTo>
                  <a:pt x="f9742" y="f9743"/>
                  <a:pt x="f9744" y="f9745"/>
                  <a:pt x="f9746" y="f9657"/>
                </a:cubicBezTo>
                <a:lnTo>
                  <a:pt x="f6844" y="f9657"/>
                </a:lnTo>
                <a:lnTo>
                  <a:pt x="f6844" y="f9646"/>
                </a:lnTo>
                <a:lnTo>
                  <a:pt x="f116" y="f9646"/>
                </a:lnTo>
                <a:lnTo>
                  <a:pt x="f116" y="f9697"/>
                </a:lnTo>
                <a:lnTo>
                  <a:pt x="f9747" y="f9697"/>
                </a:lnTo>
                <a:cubicBezTo>
                  <a:pt x="f9748" y="f9749"/>
                  <a:pt x="f9750" y="f9751"/>
                  <a:pt x="f9752" y="f9646"/>
                </a:cubicBezTo>
                <a:lnTo>
                  <a:pt x="f9753" y="f9646"/>
                </a:lnTo>
                <a:cubicBezTo>
                  <a:pt x="f9754" y="f9755"/>
                  <a:pt x="f9756" y="f9757"/>
                  <a:pt x="f9758" y="f9759"/>
                </a:cubicBezTo>
                <a:lnTo>
                  <a:pt x="f9760" y="f9759"/>
                </a:lnTo>
                <a:cubicBezTo>
                  <a:pt x="f9761" y="f9762"/>
                  <a:pt x="f9763" y="f9764"/>
                  <a:pt x="f9765" y="f9646"/>
                </a:cubicBezTo>
                <a:lnTo>
                  <a:pt x="f8593" y="f9646"/>
                </a:lnTo>
                <a:cubicBezTo>
                  <a:pt x="f9766" y="f9767"/>
                  <a:pt x="f9768" y="f9769"/>
                  <a:pt x="f9770" y="f9759"/>
                </a:cubicBezTo>
                <a:lnTo>
                  <a:pt x="f9771" y="f9759"/>
                </a:lnTo>
                <a:cubicBezTo>
                  <a:pt x="f9772" y="f9773"/>
                  <a:pt x="f9774" y="f9775"/>
                  <a:pt x="f9776" y="f9646"/>
                </a:cubicBezTo>
                <a:lnTo>
                  <a:pt x="f9777" y="f9646"/>
                </a:lnTo>
                <a:cubicBezTo>
                  <a:pt x="f9778" y="f9775"/>
                  <a:pt x="f9779" y="f9780"/>
                  <a:pt x="f9781" y="f9759"/>
                </a:cubicBezTo>
                <a:lnTo>
                  <a:pt x="f9782" y="f9759"/>
                </a:lnTo>
                <a:cubicBezTo>
                  <a:pt x="f9783" y="f9784"/>
                  <a:pt x="f9785" y="f9764"/>
                  <a:pt x="f9786" y="f9646"/>
                </a:cubicBezTo>
                <a:lnTo>
                  <a:pt x="f9787" y="f9646"/>
                </a:lnTo>
                <a:cubicBezTo>
                  <a:pt x="f9788" y="f9789"/>
                  <a:pt x="f9790" y="f9791"/>
                  <a:pt x="f9792" y="f9793"/>
                </a:cubicBezTo>
                <a:lnTo>
                  <a:pt x="f9794" y="f9793"/>
                </a:lnTo>
                <a:cubicBezTo>
                  <a:pt x="f9795" y="f9793"/>
                  <a:pt x="f9796" y="f9797"/>
                  <a:pt x="f9798" y="f9799"/>
                </a:cubicBezTo>
                <a:cubicBezTo>
                  <a:pt x="f9800" y="f9801"/>
                  <a:pt x="f9802" y="f9803"/>
                  <a:pt x="f9804" y="f9646"/>
                </a:cubicBezTo>
                <a:lnTo>
                  <a:pt x="f9645" y="f9646"/>
                </a:lnTo>
                <a:close/>
                <a:moveTo>
                  <a:pt x="f9805" y="f9646"/>
                </a:moveTo>
                <a:cubicBezTo>
                  <a:pt x="f9806" y="f9807"/>
                  <a:pt x="f9808" y="f9809"/>
                  <a:pt x="f9810" y="f9652"/>
                </a:cubicBezTo>
                <a:lnTo>
                  <a:pt x="f9811" y="f9652"/>
                </a:lnTo>
                <a:cubicBezTo>
                  <a:pt x="f9812" y="f9813"/>
                  <a:pt x="f9814" y="f9815"/>
                  <a:pt x="f9816" y="f9646"/>
                </a:cubicBezTo>
                <a:lnTo>
                  <a:pt x="f9805" y="f9646"/>
                </a:lnTo>
                <a:close/>
                <a:moveTo>
                  <a:pt x="f9817" y="f9818"/>
                </a:moveTo>
                <a:cubicBezTo>
                  <a:pt x="f9819" y="f9820"/>
                  <a:pt x="f9821" y="f9822"/>
                  <a:pt x="f9823" y="f9824"/>
                </a:cubicBezTo>
                <a:lnTo>
                  <a:pt x="f9825" y="f9824"/>
                </a:lnTo>
                <a:cubicBezTo>
                  <a:pt x="f9826" y="f9827"/>
                  <a:pt x="f9828" y="f9829"/>
                  <a:pt x="f9830" y="f9818"/>
                </a:cubicBezTo>
                <a:lnTo>
                  <a:pt x="f9817" y="f9818"/>
                </a:lnTo>
                <a:close/>
                <a:moveTo>
                  <a:pt x="f9831" y="f9832"/>
                </a:moveTo>
                <a:cubicBezTo>
                  <a:pt x="f9833" y="f9834"/>
                  <a:pt x="f9835" y="f9836"/>
                  <a:pt x="f9837" y="f9838"/>
                </a:cubicBezTo>
                <a:lnTo>
                  <a:pt x="f9839" y="f9838"/>
                </a:lnTo>
                <a:cubicBezTo>
                  <a:pt x="f9840" y="f9841"/>
                  <a:pt x="f9842" y="f9843"/>
                  <a:pt x="f9844" y="f9832"/>
                </a:cubicBezTo>
                <a:lnTo>
                  <a:pt x="f9831" y="f9832"/>
                </a:lnTo>
                <a:close/>
                <a:moveTo>
                  <a:pt x="f9845" y="f9832"/>
                </a:moveTo>
                <a:cubicBezTo>
                  <a:pt x="f9846" y="f9847"/>
                  <a:pt x="f9848" y="f9849"/>
                  <a:pt x="f9850" y="f9838"/>
                </a:cubicBezTo>
                <a:lnTo>
                  <a:pt x="f9851" y="f9838"/>
                </a:lnTo>
                <a:cubicBezTo>
                  <a:pt x="f9852" y="f9853"/>
                  <a:pt x="f9854" y="f9855"/>
                  <a:pt x="f1667" y="f9832"/>
                </a:cubicBezTo>
                <a:lnTo>
                  <a:pt x="f9845" y="f9832"/>
                </a:lnTo>
                <a:close/>
                <a:moveTo>
                  <a:pt x="f9856" y="f9832"/>
                </a:moveTo>
                <a:cubicBezTo>
                  <a:pt x="f9857" y="f9858"/>
                  <a:pt x="f9859" y="f9860"/>
                  <a:pt x="f9861" y="f9838"/>
                </a:cubicBezTo>
                <a:lnTo>
                  <a:pt x="f9862" y="f9838"/>
                </a:lnTo>
                <a:cubicBezTo>
                  <a:pt x="f9863" y="f9841"/>
                  <a:pt x="f9864" y="f9855"/>
                  <a:pt x="f9865" y="f9832"/>
                </a:cubicBezTo>
                <a:lnTo>
                  <a:pt x="f9856" y="f9832"/>
                </a:lnTo>
                <a:close/>
                <a:moveTo>
                  <a:pt x="f9866" y="f9832"/>
                </a:moveTo>
                <a:cubicBezTo>
                  <a:pt x="f9867" y="f9868"/>
                  <a:pt x="f9869" y="f9853"/>
                  <a:pt x="f9870" y="f9838"/>
                </a:cubicBezTo>
                <a:lnTo>
                  <a:pt x="f9871" y="f9838"/>
                </a:lnTo>
                <a:cubicBezTo>
                  <a:pt x="f9872" y="f9873"/>
                  <a:pt x="f9874" y="f9855"/>
                  <a:pt x="f9875" y="f9832"/>
                </a:cubicBezTo>
                <a:lnTo>
                  <a:pt x="f9866" y="f9832"/>
                </a:lnTo>
                <a:close/>
                <a:moveTo>
                  <a:pt x="f9876" y="f9832"/>
                </a:moveTo>
                <a:cubicBezTo>
                  <a:pt x="f9877" y="f9878"/>
                  <a:pt x="f9879" y="f9880"/>
                  <a:pt x="f9881" y="f9838"/>
                </a:cubicBezTo>
                <a:lnTo>
                  <a:pt x="f9882" y="f9838"/>
                </a:lnTo>
                <a:cubicBezTo>
                  <a:pt x="f9883" y="f9884"/>
                  <a:pt x="f9885" y="f9886"/>
                  <a:pt x="f9887" y="f9888"/>
                </a:cubicBezTo>
                <a:cubicBezTo>
                  <a:pt x="f9889" y="f9890"/>
                  <a:pt x="f9891" y="f9892"/>
                  <a:pt x="f9893" y="f9832"/>
                </a:cubicBezTo>
                <a:lnTo>
                  <a:pt x="f9876" y="f9832"/>
                </a:lnTo>
                <a:close/>
                <a:moveTo>
                  <a:pt x="f9894" y="f9832"/>
                </a:moveTo>
                <a:lnTo>
                  <a:pt x="f9894" y="f9838"/>
                </a:lnTo>
                <a:lnTo>
                  <a:pt x="f9895" y="f9838"/>
                </a:lnTo>
                <a:lnTo>
                  <a:pt x="f9895" y="f9832"/>
                </a:lnTo>
                <a:lnTo>
                  <a:pt x="f9894" y="f9832"/>
                </a:lnTo>
                <a:close/>
                <a:moveTo>
                  <a:pt x="f9896" y="f9832"/>
                </a:moveTo>
                <a:cubicBezTo>
                  <a:pt x="f9897" y="f9898"/>
                  <a:pt x="f9899" y="f9900"/>
                  <a:pt x="f9901" y="f9838"/>
                </a:cubicBezTo>
                <a:lnTo>
                  <a:pt x="f9902" y="f9838"/>
                </a:lnTo>
                <a:cubicBezTo>
                  <a:pt x="f9903" y="f4786"/>
                  <a:pt x="f9904" y="f9905"/>
                  <a:pt x="f9906" y="f9907"/>
                </a:cubicBezTo>
                <a:cubicBezTo>
                  <a:pt x="f9908" y="f9909"/>
                  <a:pt x="f9910" y="f9911"/>
                  <a:pt x="f9912" y="f9832"/>
                </a:cubicBezTo>
                <a:lnTo>
                  <a:pt x="f9896" y="f9832"/>
                </a:lnTo>
                <a:close/>
                <a:moveTo>
                  <a:pt x="f7925" y="f9832"/>
                </a:moveTo>
                <a:cubicBezTo>
                  <a:pt x="f9913" y="f9914"/>
                  <a:pt x="f9915" y="f9916"/>
                  <a:pt x="f5057" y="f9917"/>
                </a:cubicBezTo>
                <a:cubicBezTo>
                  <a:pt x="f9918" y="f9919"/>
                  <a:pt x="f9920" y="f9921"/>
                  <a:pt x="f9922" y="f9838"/>
                </a:cubicBezTo>
                <a:lnTo>
                  <a:pt x="f9923" y="f9838"/>
                </a:lnTo>
                <a:cubicBezTo>
                  <a:pt x="f9924" y="f9925"/>
                  <a:pt x="f9926" y="f9927"/>
                  <a:pt x="f9928" y="f9832"/>
                </a:cubicBezTo>
                <a:lnTo>
                  <a:pt x="f7925" y="f9832"/>
                </a:lnTo>
                <a:close/>
                <a:moveTo>
                  <a:pt x="f9929" y="f9832"/>
                </a:moveTo>
                <a:cubicBezTo>
                  <a:pt x="f9930" y="f9931"/>
                  <a:pt x="f9932" y="f9933"/>
                  <a:pt x="f9934" y="f9838"/>
                </a:cubicBezTo>
                <a:lnTo>
                  <a:pt x="f9935" y="f9838"/>
                </a:lnTo>
                <a:cubicBezTo>
                  <a:pt x="f9936" y="f9937"/>
                  <a:pt x="f9938" y="f9939"/>
                  <a:pt x="f7672" y="f9832"/>
                </a:cubicBezTo>
                <a:lnTo>
                  <a:pt x="f9929" y="f9832"/>
                </a:lnTo>
                <a:close/>
                <a:moveTo>
                  <a:pt x="f9940" y="f9832"/>
                </a:moveTo>
                <a:cubicBezTo>
                  <a:pt x="f9941" y="f9942"/>
                  <a:pt x="f9943" y="f9944"/>
                  <a:pt x="f9945" y="f9946"/>
                </a:cubicBezTo>
                <a:cubicBezTo>
                  <a:pt x="f9945" y="f9947"/>
                  <a:pt x="f9948" y="f9949"/>
                  <a:pt x="f9950" y="f9838"/>
                </a:cubicBezTo>
                <a:lnTo>
                  <a:pt x="f9951" y="f9838"/>
                </a:lnTo>
                <a:cubicBezTo>
                  <a:pt x="f9952" y="f4780"/>
                  <a:pt x="f9953" y="f9954"/>
                  <a:pt x="f9955" y="f9832"/>
                </a:cubicBezTo>
                <a:lnTo>
                  <a:pt x="f9940" y="f9832"/>
                </a:lnTo>
                <a:close/>
                <a:moveTo>
                  <a:pt x="f9956" y="f9832"/>
                </a:moveTo>
                <a:cubicBezTo>
                  <a:pt x="f9957" y="f9858"/>
                  <a:pt x="f9958" y="f9873"/>
                  <a:pt x="f9959" y="f9838"/>
                </a:cubicBezTo>
                <a:lnTo>
                  <a:pt x="f9960" y="f9838"/>
                </a:lnTo>
                <a:cubicBezTo>
                  <a:pt x="f9961" y="f9836"/>
                  <a:pt x="f9962" y="f9963"/>
                  <a:pt x="f9964" y="f9832"/>
                </a:cubicBezTo>
                <a:lnTo>
                  <a:pt x="f9956" y="f9832"/>
                </a:lnTo>
                <a:close/>
                <a:moveTo>
                  <a:pt x="f9965" y="f9832"/>
                </a:moveTo>
                <a:cubicBezTo>
                  <a:pt x="f9966" y="f9868"/>
                  <a:pt x="f9967" y="f9968"/>
                  <a:pt x="f9969" y="f9838"/>
                </a:cubicBezTo>
                <a:lnTo>
                  <a:pt x="f9970" y="f9838"/>
                </a:lnTo>
                <a:cubicBezTo>
                  <a:pt x="f9971" y="f9972"/>
                  <a:pt x="f9973" y="f9974"/>
                  <a:pt x="f9975" y="f9832"/>
                </a:cubicBezTo>
                <a:lnTo>
                  <a:pt x="f9965" y="f9832"/>
                </a:lnTo>
                <a:close/>
                <a:moveTo>
                  <a:pt x="f9976" y="f9977"/>
                </a:moveTo>
                <a:cubicBezTo>
                  <a:pt x="f9978" y="f9979"/>
                  <a:pt x="f9980" y="f9981"/>
                  <a:pt x="f9982" y="f9983"/>
                </a:cubicBezTo>
                <a:lnTo>
                  <a:pt x="f9984" y="f9983"/>
                </a:lnTo>
                <a:cubicBezTo>
                  <a:pt x="f9985" y="f9986"/>
                  <a:pt x="f9987" y="f9988"/>
                  <a:pt x="f9989" y="f9977"/>
                </a:cubicBezTo>
                <a:lnTo>
                  <a:pt x="f9976" y="f9977"/>
                </a:lnTo>
                <a:close/>
                <a:moveTo>
                  <a:pt x="f9990" y="f9977"/>
                </a:moveTo>
                <a:cubicBezTo>
                  <a:pt x="f9991" y="f9992"/>
                  <a:pt x="f9993" y="f9994"/>
                  <a:pt x="f9995" y="f9983"/>
                </a:cubicBezTo>
                <a:lnTo>
                  <a:pt x="f9996" y="f9983"/>
                </a:lnTo>
                <a:cubicBezTo>
                  <a:pt x="f9997" y="f9986"/>
                  <a:pt x="f9998" y="f9988"/>
                  <a:pt x="f9999" y="f9977"/>
                </a:cubicBezTo>
                <a:lnTo>
                  <a:pt x="f9990" y="f9977"/>
                </a:lnTo>
                <a:close/>
                <a:moveTo>
                  <a:pt x="f10000" y="f9977"/>
                </a:moveTo>
                <a:cubicBezTo>
                  <a:pt x="f10001" y="f10002"/>
                  <a:pt x="f10003" y="f10004"/>
                  <a:pt x="f10005" y="f9983"/>
                </a:cubicBezTo>
                <a:lnTo>
                  <a:pt x="f10006" y="f9983"/>
                </a:lnTo>
                <a:cubicBezTo>
                  <a:pt x="f10007" y="f10008"/>
                  <a:pt x="f10009" y="f9992"/>
                  <a:pt x="f3768" y="f9977"/>
                </a:cubicBezTo>
                <a:lnTo>
                  <a:pt x="f10000" y="f9977"/>
                </a:lnTo>
                <a:close/>
                <a:moveTo>
                  <a:pt x="f10010" y="f9977"/>
                </a:moveTo>
                <a:cubicBezTo>
                  <a:pt x="f10011" y="f10012"/>
                  <a:pt x="f10013" y="f10008"/>
                  <a:pt x="f10014" y="f9983"/>
                </a:cubicBezTo>
                <a:lnTo>
                  <a:pt x="f10015" y="f9983"/>
                </a:lnTo>
                <a:cubicBezTo>
                  <a:pt x="f10016" y="f10017"/>
                  <a:pt x="f10018" y="f10019"/>
                  <a:pt x="f10020" y="f9977"/>
                </a:cubicBezTo>
                <a:lnTo>
                  <a:pt x="f10010" y="f9977"/>
                </a:lnTo>
                <a:close/>
                <a:moveTo>
                  <a:pt x="f9890" y="f9977"/>
                </a:moveTo>
                <a:cubicBezTo>
                  <a:pt x="f10021" y="f10022"/>
                  <a:pt x="f10023" y="f10024"/>
                  <a:pt x="f10025" y="f9983"/>
                </a:cubicBezTo>
                <a:lnTo>
                  <a:pt x="f10026" y="f9983"/>
                </a:lnTo>
                <a:cubicBezTo>
                  <a:pt x="f10027" y="f2502"/>
                  <a:pt x="f10028" y="f10029"/>
                  <a:pt x="f10030" y="f9977"/>
                </a:cubicBezTo>
                <a:lnTo>
                  <a:pt x="f9890" y="f9977"/>
                </a:lnTo>
                <a:close/>
                <a:moveTo>
                  <a:pt x="f9894" y="f9977"/>
                </a:moveTo>
                <a:lnTo>
                  <a:pt x="f9894" y="f9983"/>
                </a:lnTo>
                <a:lnTo>
                  <a:pt x="f9895" y="f9983"/>
                </a:lnTo>
                <a:lnTo>
                  <a:pt x="f9895" y="f9977"/>
                </a:lnTo>
                <a:lnTo>
                  <a:pt x="f9894" y="f9977"/>
                </a:lnTo>
                <a:close/>
                <a:moveTo>
                  <a:pt x="f10031" y="f9977"/>
                </a:moveTo>
                <a:cubicBezTo>
                  <a:pt x="f10032" y="f10033"/>
                  <a:pt x="f10034" y="f10035"/>
                  <a:pt x="f10036" y="f2496"/>
                </a:cubicBezTo>
                <a:cubicBezTo>
                  <a:pt x="f10037" y="f10038"/>
                  <a:pt x="f10039" y="f10040"/>
                  <a:pt x="f10041" y="f9983"/>
                </a:cubicBezTo>
                <a:lnTo>
                  <a:pt x="f10042" y="f9983"/>
                </a:lnTo>
                <a:cubicBezTo>
                  <a:pt x="f10043" y="f10044"/>
                  <a:pt x="f10045" y="f10046"/>
                  <a:pt x="f10047" y="f9977"/>
                </a:cubicBezTo>
                <a:lnTo>
                  <a:pt x="f10031" y="f9977"/>
                </a:lnTo>
                <a:close/>
                <a:moveTo>
                  <a:pt x="f10048" y="f9977"/>
                </a:moveTo>
                <a:cubicBezTo>
                  <a:pt x="f10049" y="f10050"/>
                  <a:pt x="f10051" y="f10052"/>
                  <a:pt x="f10053" y="f9983"/>
                </a:cubicBezTo>
                <a:lnTo>
                  <a:pt x="f10054" y="f9983"/>
                </a:lnTo>
                <a:cubicBezTo>
                  <a:pt x="f10055" y="f10056"/>
                  <a:pt x="f10057" y="f10050"/>
                  <a:pt x="f10058" y="f9977"/>
                </a:cubicBezTo>
                <a:lnTo>
                  <a:pt x="f10048" y="f9977"/>
                </a:lnTo>
                <a:close/>
                <a:moveTo>
                  <a:pt x="f9950" y="f9977"/>
                </a:moveTo>
                <a:cubicBezTo>
                  <a:pt x="f10059" y="f10060"/>
                  <a:pt x="f10061" y="f10062"/>
                  <a:pt x="f9945" y="f10063"/>
                </a:cubicBezTo>
                <a:cubicBezTo>
                  <a:pt x="f10064" y="f10065"/>
                  <a:pt x="f10066" y="f10067"/>
                  <a:pt x="f10068" y="f9983"/>
                </a:cubicBezTo>
                <a:lnTo>
                  <a:pt x="f10069" y="f9983"/>
                </a:lnTo>
                <a:cubicBezTo>
                  <a:pt x="f10070" y="f10071"/>
                  <a:pt x="f10072" y="f10073"/>
                  <a:pt x="f10074" y="f10075"/>
                </a:cubicBezTo>
                <a:cubicBezTo>
                  <a:pt x="f10076" y="f10077"/>
                  <a:pt x="f10078" y="f10079"/>
                  <a:pt x="f10080" y="f9977"/>
                </a:cubicBezTo>
                <a:lnTo>
                  <a:pt x="f9950" y="f9977"/>
                </a:lnTo>
                <a:close/>
                <a:moveTo>
                  <a:pt x="f10081" y="f9977"/>
                </a:moveTo>
                <a:cubicBezTo>
                  <a:pt x="f10082" y="f10022"/>
                  <a:pt x="f10083" y="f10008"/>
                  <a:pt x="f10084" y="f9983"/>
                </a:cubicBezTo>
                <a:lnTo>
                  <a:pt x="f10085" y="f9983"/>
                </a:lnTo>
                <a:cubicBezTo>
                  <a:pt x="f10086" y="f10087"/>
                  <a:pt x="f10088" y="f10089"/>
                  <a:pt x="f10090" y="f9977"/>
                </a:cubicBezTo>
                <a:lnTo>
                  <a:pt x="f10081" y="f9977"/>
                </a:lnTo>
                <a:close/>
                <a:moveTo>
                  <a:pt x="f10091" y="f9977"/>
                </a:moveTo>
                <a:cubicBezTo>
                  <a:pt x="f10092" y="f9988"/>
                  <a:pt x="f10093" y="f9986"/>
                  <a:pt x="f10094" y="f9983"/>
                </a:cubicBezTo>
                <a:lnTo>
                  <a:pt x="f10095" y="f9983"/>
                </a:lnTo>
                <a:cubicBezTo>
                  <a:pt x="f10096" y="f10097"/>
                  <a:pt x="f10098" y="f10099"/>
                  <a:pt x="f10100" y="f9977"/>
                </a:cubicBezTo>
                <a:lnTo>
                  <a:pt x="f10091" y="f9977"/>
                </a:lnTo>
                <a:close/>
                <a:moveTo>
                  <a:pt x="f10101" y="f10102"/>
                </a:moveTo>
                <a:cubicBezTo>
                  <a:pt x="f10103" y="f10104"/>
                  <a:pt x="f10105" y="f10106"/>
                  <a:pt x="f10107" y="f10108"/>
                </a:cubicBezTo>
                <a:lnTo>
                  <a:pt x="f10109" y="f10108"/>
                </a:lnTo>
                <a:cubicBezTo>
                  <a:pt x="f10110" y="f10111"/>
                  <a:pt x="f10112" y="f10113"/>
                  <a:pt x="f10114" y="f10102"/>
                </a:cubicBezTo>
                <a:lnTo>
                  <a:pt x="f10101" y="f10102"/>
                </a:lnTo>
                <a:close/>
                <a:moveTo>
                  <a:pt x="f10115" y="f10102"/>
                </a:moveTo>
                <a:cubicBezTo>
                  <a:pt x="f10116" y="f10117"/>
                  <a:pt x="f10118" y="f10119"/>
                  <a:pt x="f10120" y="f10108"/>
                </a:cubicBezTo>
                <a:lnTo>
                  <a:pt x="f10121" y="f10108"/>
                </a:lnTo>
                <a:cubicBezTo>
                  <a:pt x="f10122" y="f10111"/>
                  <a:pt x="f10123" y="f10124"/>
                  <a:pt x="f10125" y="f10102"/>
                </a:cubicBezTo>
                <a:lnTo>
                  <a:pt x="f10115" y="f10102"/>
                </a:lnTo>
                <a:close/>
                <a:moveTo>
                  <a:pt x="f10126" y="f10102"/>
                </a:moveTo>
                <a:cubicBezTo>
                  <a:pt x="f10127" y="f10124"/>
                  <a:pt x="f10128" y="f10129"/>
                  <a:pt x="f10130" y="f10108"/>
                </a:cubicBezTo>
                <a:lnTo>
                  <a:pt x="f10131" y="f10108"/>
                </a:lnTo>
                <a:cubicBezTo>
                  <a:pt x="f10132" y="f10111"/>
                  <a:pt x="f10133" y="f10117"/>
                  <a:pt x="f10134" y="f10102"/>
                </a:cubicBezTo>
                <a:lnTo>
                  <a:pt x="f10126" y="f10102"/>
                </a:lnTo>
                <a:close/>
                <a:moveTo>
                  <a:pt x="f10135" y="f10102"/>
                </a:moveTo>
                <a:cubicBezTo>
                  <a:pt x="f10136" y="f10137"/>
                  <a:pt x="f10138" y="f10139"/>
                  <a:pt x="f10140" y="f10108"/>
                </a:cubicBezTo>
                <a:lnTo>
                  <a:pt x="f10141" y="f10108"/>
                </a:lnTo>
                <a:cubicBezTo>
                  <a:pt x="f10142" y="f10143"/>
                  <a:pt x="f10144" y="f10145"/>
                  <a:pt x="f10146" y="f10102"/>
                </a:cubicBezTo>
                <a:lnTo>
                  <a:pt x="f10135" y="f10102"/>
                </a:lnTo>
                <a:close/>
                <a:moveTo>
                  <a:pt x="f10147" y="f10102"/>
                </a:moveTo>
                <a:cubicBezTo>
                  <a:pt x="f10148" y="f10149"/>
                  <a:pt x="f10150" y="f10151"/>
                  <a:pt x="f10152" y="f10108"/>
                </a:cubicBezTo>
                <a:lnTo>
                  <a:pt x="f10153" y="f10108"/>
                </a:lnTo>
                <a:cubicBezTo>
                  <a:pt x="f10154" y="f10155"/>
                  <a:pt x="f10156" y="f10157"/>
                  <a:pt x="f10158" y="f10102"/>
                </a:cubicBezTo>
                <a:lnTo>
                  <a:pt x="f10147" y="f10102"/>
                </a:lnTo>
                <a:close/>
                <a:moveTo>
                  <a:pt x="f9894" y="f10102"/>
                </a:moveTo>
                <a:lnTo>
                  <a:pt x="f9894" y="f10108"/>
                </a:lnTo>
                <a:lnTo>
                  <a:pt x="f9895" y="f10108"/>
                </a:lnTo>
                <a:lnTo>
                  <a:pt x="f9895" y="f10102"/>
                </a:lnTo>
                <a:lnTo>
                  <a:pt x="f9894" y="f10102"/>
                </a:lnTo>
                <a:close/>
                <a:moveTo>
                  <a:pt x="f10159" y="f10102"/>
                </a:moveTo>
                <a:cubicBezTo>
                  <a:pt x="f10160" y="f10161"/>
                  <a:pt x="f10162" y="f10163"/>
                  <a:pt x="f10164" y="f10165"/>
                </a:cubicBezTo>
                <a:cubicBezTo>
                  <a:pt x="f10166" y="f10167"/>
                  <a:pt x="f10168" y="f10169"/>
                  <a:pt x="f10170" y="f10108"/>
                </a:cubicBezTo>
                <a:lnTo>
                  <a:pt x="f10171" y="f10108"/>
                </a:lnTo>
                <a:cubicBezTo>
                  <a:pt x="f10172" y="f10173"/>
                  <a:pt x="f10174" y="f10175"/>
                  <a:pt x="f10176" y="f10102"/>
                </a:cubicBezTo>
                <a:lnTo>
                  <a:pt x="f10159" y="f10102"/>
                </a:lnTo>
                <a:close/>
                <a:moveTo>
                  <a:pt x="f10177" y="f10102"/>
                </a:moveTo>
                <a:cubicBezTo>
                  <a:pt x="f10178" y="f10179"/>
                  <a:pt x="f10180" y="f10181"/>
                  <a:pt x="f10182" y="f10108"/>
                </a:cubicBezTo>
                <a:lnTo>
                  <a:pt x="f10183" y="f10108"/>
                </a:lnTo>
                <a:cubicBezTo>
                  <a:pt x="f10184" y="f10185"/>
                  <a:pt x="f10186" y="f10187"/>
                  <a:pt x="f10188" y="f10102"/>
                </a:cubicBezTo>
                <a:lnTo>
                  <a:pt x="f10177" y="f10102"/>
                </a:lnTo>
                <a:close/>
                <a:moveTo>
                  <a:pt x="f10189" y="f10102"/>
                </a:moveTo>
                <a:cubicBezTo>
                  <a:pt x="f10190" y="f10191"/>
                  <a:pt x="f10192" y="f10193"/>
                  <a:pt x="f10194" y="f10108"/>
                </a:cubicBezTo>
                <a:lnTo>
                  <a:pt x="f10195" y="f10108"/>
                </a:lnTo>
                <a:cubicBezTo>
                  <a:pt x="f10196" y="f10197"/>
                  <a:pt x="f10198" y="f10199"/>
                  <a:pt x="f10200" y="f10102"/>
                </a:cubicBezTo>
                <a:lnTo>
                  <a:pt x="f10189" y="f10102"/>
                </a:lnTo>
                <a:close/>
                <a:moveTo>
                  <a:pt x="f10201" y="f10102"/>
                </a:moveTo>
                <a:cubicBezTo>
                  <a:pt x="f10202" y="f10203"/>
                  <a:pt x="f10204" y="f10205"/>
                  <a:pt x="f10206" y="f10108"/>
                </a:cubicBezTo>
                <a:lnTo>
                  <a:pt x="f10207" y="f10108"/>
                </a:lnTo>
                <a:cubicBezTo>
                  <a:pt x="f10208" y="f10209"/>
                  <a:pt x="f10210" y="f10211"/>
                  <a:pt x="f10212" y="f10102"/>
                </a:cubicBezTo>
                <a:lnTo>
                  <a:pt x="f10201" y="f10102"/>
                </a:lnTo>
                <a:close/>
                <a:moveTo>
                  <a:pt x="f10213" y="f10102"/>
                </a:moveTo>
                <a:cubicBezTo>
                  <a:pt x="f10214" y="f10113"/>
                  <a:pt x="f10215" y="f10139"/>
                  <a:pt x="f10216" y="f10108"/>
                </a:cubicBezTo>
                <a:lnTo>
                  <a:pt x="f10217" y="f10108"/>
                </a:lnTo>
                <a:cubicBezTo>
                  <a:pt x="f10218" y="f10219"/>
                  <a:pt x="f10220" y="f10221"/>
                  <a:pt x="f10222" y="f10102"/>
                </a:cubicBezTo>
                <a:lnTo>
                  <a:pt x="f10213" y="f10102"/>
                </a:lnTo>
                <a:close/>
                <a:moveTo>
                  <a:pt x="f10223" y="f10224"/>
                </a:moveTo>
                <a:cubicBezTo>
                  <a:pt x="f10225" y="f10226"/>
                  <a:pt x="f10227" y="f10228"/>
                  <a:pt x="f10229" y="f10230"/>
                </a:cubicBezTo>
                <a:lnTo>
                  <a:pt x="f10231" y="f10230"/>
                </a:lnTo>
                <a:cubicBezTo>
                  <a:pt x="f10232" y="f10233"/>
                  <a:pt x="f10234" y="f10235"/>
                  <a:pt x="f10236" y="f10224"/>
                </a:cubicBezTo>
                <a:lnTo>
                  <a:pt x="f10223" y="f10224"/>
                </a:lnTo>
                <a:close/>
                <a:moveTo>
                  <a:pt x="f10237" y="f10224"/>
                </a:moveTo>
                <a:cubicBezTo>
                  <a:pt x="f10238" y="f10239"/>
                  <a:pt x="f10240" y="f10241"/>
                  <a:pt x="f10242" y="f10230"/>
                </a:cubicBezTo>
                <a:lnTo>
                  <a:pt x="f10243" y="f10230"/>
                </a:lnTo>
                <a:cubicBezTo>
                  <a:pt x="f10244" y="f10245"/>
                  <a:pt x="f10246" y="f10247"/>
                  <a:pt x="f10248" y="f10224"/>
                </a:cubicBezTo>
                <a:lnTo>
                  <a:pt x="f10237" y="f10224"/>
                </a:lnTo>
                <a:close/>
                <a:moveTo>
                  <a:pt x="f10249" y="f10224"/>
                </a:moveTo>
                <a:cubicBezTo>
                  <a:pt x="f10250" y="f10251"/>
                  <a:pt x="f10252" y="f10253"/>
                  <a:pt x="f10254" y="f10230"/>
                </a:cubicBezTo>
                <a:lnTo>
                  <a:pt x="f10255" y="f10230"/>
                </a:lnTo>
                <a:cubicBezTo>
                  <a:pt x="f10256" y="f10257"/>
                  <a:pt x="f10258" y="f10259"/>
                  <a:pt x="f10260" y="f10224"/>
                </a:cubicBezTo>
                <a:lnTo>
                  <a:pt x="f10249" y="f10224"/>
                </a:lnTo>
                <a:close/>
                <a:moveTo>
                  <a:pt x="f10261" y="f10224"/>
                </a:moveTo>
                <a:cubicBezTo>
                  <a:pt x="f10262" y="f10235"/>
                  <a:pt x="f10263" y="f10245"/>
                  <a:pt x="f10264" y="f10230"/>
                </a:cubicBezTo>
                <a:lnTo>
                  <a:pt x="f10265" y="f10230"/>
                </a:lnTo>
                <a:cubicBezTo>
                  <a:pt x="f10266" y="f10228"/>
                  <a:pt x="f10267" y="f10268"/>
                  <a:pt x="f10269" y="f10224"/>
                </a:cubicBezTo>
                <a:lnTo>
                  <a:pt x="f10261" y="f10224"/>
                </a:lnTo>
                <a:close/>
                <a:moveTo>
                  <a:pt x="f10270" y="f10224"/>
                </a:moveTo>
                <a:cubicBezTo>
                  <a:pt x="f10271" y="f10272"/>
                  <a:pt x="f10273" y="f10274"/>
                  <a:pt x="f10275" y="f10276"/>
                </a:cubicBezTo>
                <a:cubicBezTo>
                  <a:pt x="f10277" y="f10278"/>
                  <a:pt x="f10279" y="f10280"/>
                  <a:pt x="f5248" y="f10230"/>
                </a:cubicBezTo>
                <a:lnTo>
                  <a:pt x="f10281" y="f10230"/>
                </a:lnTo>
                <a:cubicBezTo>
                  <a:pt x="f10282" y="f10283"/>
                  <a:pt x="f10284" y="f10285"/>
                  <a:pt x="f10286" y="f10224"/>
                </a:cubicBezTo>
                <a:lnTo>
                  <a:pt x="f10270" y="f10224"/>
                </a:lnTo>
                <a:close/>
                <a:moveTo>
                  <a:pt x="f9894" y="f10224"/>
                </a:moveTo>
                <a:lnTo>
                  <a:pt x="f9894" y="f10230"/>
                </a:lnTo>
                <a:lnTo>
                  <a:pt x="f9895" y="f10230"/>
                </a:lnTo>
                <a:lnTo>
                  <a:pt x="f9895" y="f10224"/>
                </a:lnTo>
                <a:lnTo>
                  <a:pt x="f9894" y="f10224"/>
                </a:lnTo>
                <a:close/>
                <a:moveTo>
                  <a:pt x="f10287" y="f10224"/>
                </a:moveTo>
                <a:cubicBezTo>
                  <a:pt x="f10288" y="f10289"/>
                  <a:pt x="f10290" y="f10291"/>
                  <a:pt x="f10292" y="f10293"/>
                </a:cubicBezTo>
                <a:cubicBezTo>
                  <a:pt x="f10294" y="f10295"/>
                  <a:pt x="f10296" y="f10297"/>
                  <a:pt x="f10298" y="f10230"/>
                </a:cubicBezTo>
                <a:lnTo>
                  <a:pt x="f10299" y="f10230"/>
                </a:lnTo>
                <a:cubicBezTo>
                  <a:pt x="f10300" y="f10301"/>
                  <a:pt x="f10302" y="f10303"/>
                  <a:pt x="f10304" y="f10305"/>
                </a:cubicBezTo>
                <a:lnTo>
                  <a:pt x="f10306" y="f10307"/>
                </a:lnTo>
                <a:cubicBezTo>
                  <a:pt x="f10308" y="f10309"/>
                  <a:pt x="f10310" y="f10311"/>
                  <a:pt x="f10312" y="f10224"/>
                </a:cubicBezTo>
                <a:lnTo>
                  <a:pt x="f10287" y="f10224"/>
                </a:lnTo>
                <a:close/>
                <a:moveTo>
                  <a:pt x="f10313" y="f10224"/>
                </a:moveTo>
                <a:cubicBezTo>
                  <a:pt x="f10314" y="f10315"/>
                  <a:pt x="f10316" y="f10317"/>
                  <a:pt x="f10318" y="f10230"/>
                </a:cubicBezTo>
                <a:lnTo>
                  <a:pt x="f10319" y="f10230"/>
                </a:lnTo>
                <a:cubicBezTo>
                  <a:pt x="f10320" y="f10321"/>
                  <a:pt x="f10322" y="f10285"/>
                  <a:pt x="f10323" y="f10224"/>
                </a:cubicBezTo>
                <a:lnTo>
                  <a:pt x="f10313" y="f10224"/>
                </a:lnTo>
                <a:close/>
                <a:moveTo>
                  <a:pt x="f10324" y="f10224"/>
                </a:moveTo>
                <a:cubicBezTo>
                  <a:pt x="f10325" y="f10326"/>
                  <a:pt x="f10327" y="f10328"/>
                  <a:pt x="f10329" y="f10230"/>
                </a:cubicBezTo>
                <a:lnTo>
                  <a:pt x="f3708" y="f10230"/>
                </a:lnTo>
                <a:cubicBezTo>
                  <a:pt x="f10330" y="f10331"/>
                  <a:pt x="f10332" y="f10333"/>
                  <a:pt x="f10334" y="f10224"/>
                </a:cubicBezTo>
                <a:lnTo>
                  <a:pt x="f10324" y="f10224"/>
                </a:lnTo>
                <a:close/>
                <a:moveTo>
                  <a:pt x="f10335" y="f10224"/>
                </a:moveTo>
                <a:cubicBezTo>
                  <a:pt x="f10336" y="f10337"/>
                  <a:pt x="f10338" y="f10339"/>
                  <a:pt x="f10340" y="f10230"/>
                </a:cubicBezTo>
                <a:lnTo>
                  <a:pt x="f10341" y="f10230"/>
                </a:lnTo>
                <a:cubicBezTo>
                  <a:pt x="f10342" y="f10343"/>
                  <a:pt x="f10344" y="f10345"/>
                  <a:pt x="f10346" y="f10224"/>
                </a:cubicBezTo>
                <a:lnTo>
                  <a:pt x="f10335" y="f10224"/>
                </a:lnTo>
                <a:close/>
                <a:moveTo>
                  <a:pt x="f10347" y="f10224"/>
                </a:moveTo>
                <a:cubicBezTo>
                  <a:pt x="f10348" y="f10268"/>
                  <a:pt x="f10349" y="f10257"/>
                  <a:pt x="f10350" y="f10230"/>
                </a:cubicBezTo>
                <a:lnTo>
                  <a:pt x="f10351" y="f10230"/>
                </a:lnTo>
                <a:cubicBezTo>
                  <a:pt x="f10352" y="f10353"/>
                  <a:pt x="f10354" y="f10355"/>
                  <a:pt x="f10356" y="f10224"/>
                </a:cubicBezTo>
                <a:lnTo>
                  <a:pt x="f10347" y="f10224"/>
                </a:lnTo>
                <a:close/>
                <a:moveTo>
                  <a:pt x="f10357" y="f10358"/>
                </a:moveTo>
                <a:cubicBezTo>
                  <a:pt x="f10359" y="f10360"/>
                  <a:pt x="f10361" y="f10362"/>
                  <a:pt x="f10363" y="f10364"/>
                </a:cubicBezTo>
                <a:lnTo>
                  <a:pt x="f10365" y="f10364"/>
                </a:lnTo>
                <a:cubicBezTo>
                  <a:pt x="f10366" y="f10367"/>
                  <a:pt x="f10368" y="f10369"/>
                  <a:pt x="f10370" y="f10358"/>
                </a:cubicBezTo>
                <a:lnTo>
                  <a:pt x="f10357" y="f10358"/>
                </a:lnTo>
                <a:close/>
                <a:moveTo>
                  <a:pt x="f10371" y="f10358"/>
                </a:moveTo>
                <a:cubicBezTo>
                  <a:pt x="f10372" y="f10373"/>
                  <a:pt x="f10374" y="f10375"/>
                  <a:pt x="f10376" y="f10364"/>
                </a:cubicBezTo>
                <a:lnTo>
                  <a:pt x="f10377" y="f10364"/>
                </a:lnTo>
                <a:cubicBezTo>
                  <a:pt x="f10378" y="f10379"/>
                  <a:pt x="f10380" y="f10381"/>
                  <a:pt x="f10382" y="f10358"/>
                </a:cubicBezTo>
                <a:lnTo>
                  <a:pt x="f10371" y="f10358"/>
                </a:lnTo>
                <a:close/>
                <a:moveTo>
                  <a:pt x="f10383" y="f10358"/>
                </a:moveTo>
                <a:cubicBezTo>
                  <a:pt x="f10384" y="f10385"/>
                  <a:pt x="f10386" y="f10387"/>
                  <a:pt x="f10388" y="f10364"/>
                </a:cubicBezTo>
                <a:lnTo>
                  <a:pt x="f10389" y="f10364"/>
                </a:lnTo>
                <a:cubicBezTo>
                  <a:pt x="f10390" y="f10391"/>
                  <a:pt x="f10392" y="f10393"/>
                  <a:pt x="f10394" y="f10358"/>
                </a:cubicBezTo>
                <a:lnTo>
                  <a:pt x="f10383" y="f10358"/>
                </a:lnTo>
                <a:close/>
                <a:moveTo>
                  <a:pt x="f10395" y="f10358"/>
                </a:moveTo>
                <a:cubicBezTo>
                  <a:pt x="f10396" y="f10397"/>
                  <a:pt x="f10398" y="f10367"/>
                  <a:pt x="f10399" y="f10364"/>
                </a:cubicBezTo>
                <a:lnTo>
                  <a:pt x="f10400" y="f10364"/>
                </a:lnTo>
                <a:cubicBezTo>
                  <a:pt x="f10401" y="f10402"/>
                  <a:pt x="f10403" y="f10397"/>
                  <a:pt x="f10404" y="f10358"/>
                </a:cubicBezTo>
                <a:lnTo>
                  <a:pt x="f10395" y="f10358"/>
                </a:lnTo>
                <a:close/>
                <a:moveTo>
                  <a:pt x="f10405" y="f10358"/>
                </a:moveTo>
                <a:cubicBezTo>
                  <a:pt x="f10406" y="f10407"/>
                  <a:pt x="f10408" y="f10409"/>
                  <a:pt x="f10410" y="f10364"/>
                </a:cubicBezTo>
                <a:lnTo>
                  <a:pt x="f10411" y="f10364"/>
                </a:lnTo>
                <a:cubicBezTo>
                  <a:pt x="f10412" y="f10413"/>
                  <a:pt x="f10414" y="f10415"/>
                  <a:pt x="f10416" y="f10358"/>
                </a:cubicBezTo>
                <a:lnTo>
                  <a:pt x="f10405" y="f10358"/>
                </a:lnTo>
                <a:close/>
                <a:moveTo>
                  <a:pt x="f9894" y="f10358"/>
                </a:moveTo>
                <a:lnTo>
                  <a:pt x="f9894" y="f10364"/>
                </a:lnTo>
                <a:lnTo>
                  <a:pt x="f9895" y="f10364"/>
                </a:lnTo>
                <a:lnTo>
                  <a:pt x="f9895" y="f10358"/>
                </a:lnTo>
                <a:lnTo>
                  <a:pt x="f9894" y="f10358"/>
                </a:lnTo>
                <a:close/>
                <a:moveTo>
                  <a:pt x="f10417" y="f10358"/>
                </a:moveTo>
                <a:cubicBezTo>
                  <a:pt x="f10418" y="f10419"/>
                  <a:pt x="f10420" y="f10421"/>
                  <a:pt x="f10422" y="f10423"/>
                </a:cubicBezTo>
                <a:cubicBezTo>
                  <a:pt x="f10424" y="f10425"/>
                  <a:pt x="f10426" y="f10427"/>
                  <a:pt x="f10422" y="f10364"/>
                </a:cubicBezTo>
                <a:lnTo>
                  <a:pt x="f10428" y="f10364"/>
                </a:lnTo>
                <a:cubicBezTo>
                  <a:pt x="f10429" y="f10430"/>
                  <a:pt x="f10431" y="f10432"/>
                  <a:pt x="f10433" y="f10358"/>
                </a:cubicBezTo>
                <a:lnTo>
                  <a:pt x="f10417" y="f10358"/>
                </a:lnTo>
                <a:close/>
                <a:moveTo>
                  <a:pt x="f10434" y="f10358"/>
                </a:moveTo>
                <a:cubicBezTo>
                  <a:pt x="f10435" y="f10436"/>
                  <a:pt x="f10437" y="f10438"/>
                  <a:pt x="f10439" y="f10364"/>
                </a:cubicBezTo>
                <a:lnTo>
                  <a:pt x="f10440" y="f10364"/>
                </a:lnTo>
                <a:cubicBezTo>
                  <a:pt x="f10441" y="f10442"/>
                  <a:pt x="f10443" y="f10436"/>
                  <a:pt x="f10444" y="f10358"/>
                </a:cubicBezTo>
                <a:lnTo>
                  <a:pt x="f10434" y="f10358"/>
                </a:lnTo>
                <a:close/>
                <a:moveTo>
                  <a:pt x="f10445" y="f10358"/>
                </a:moveTo>
                <a:cubicBezTo>
                  <a:pt x="f10446" y="f10447"/>
                  <a:pt x="f10448" y="f10449"/>
                  <a:pt x="f10450" y="f10364"/>
                </a:cubicBezTo>
                <a:lnTo>
                  <a:pt x="f10451" y="f10364"/>
                </a:lnTo>
                <a:cubicBezTo>
                  <a:pt x="f10452" y="f10453"/>
                  <a:pt x="f10454" y="f10455"/>
                  <a:pt x="f10456" y="f10457"/>
                </a:cubicBezTo>
                <a:cubicBezTo>
                  <a:pt x="f10458" y="f10459"/>
                  <a:pt x="f10460" y="f10461"/>
                  <a:pt x="f10462" y="f10463"/>
                </a:cubicBezTo>
                <a:cubicBezTo>
                  <a:pt x="f10464" y="f10465"/>
                  <a:pt x="f10466" y="f10467"/>
                  <a:pt x="f10468" y="f10469"/>
                </a:cubicBezTo>
                <a:cubicBezTo>
                  <a:pt x="f10470" y="f10471"/>
                  <a:pt x="f10472" y="f10473"/>
                  <a:pt x="f10474" y="f10364"/>
                </a:cubicBezTo>
                <a:lnTo>
                  <a:pt x="f10475" y="f10364"/>
                </a:lnTo>
                <a:cubicBezTo>
                  <a:pt x="f10476" y="f10477"/>
                  <a:pt x="f10478" y="f10479"/>
                  <a:pt x="f10480" y="f10358"/>
                </a:cubicBezTo>
                <a:lnTo>
                  <a:pt x="f10445" y="f10358"/>
                </a:lnTo>
                <a:close/>
                <a:moveTo>
                  <a:pt x="f10481" y="f10358"/>
                </a:moveTo>
                <a:cubicBezTo>
                  <a:pt x="f10482" y="f10483"/>
                  <a:pt x="f10484" y="f10485"/>
                  <a:pt x="f1390" y="f10364"/>
                </a:cubicBezTo>
                <a:lnTo>
                  <a:pt x="f10486" y="f10364"/>
                </a:lnTo>
                <a:cubicBezTo>
                  <a:pt x="f10487" y="f10438"/>
                  <a:pt x="f10488" y="f10489"/>
                  <a:pt x="f10490" y="f10358"/>
                </a:cubicBezTo>
                <a:lnTo>
                  <a:pt x="f10481" y="f10358"/>
                </a:lnTo>
                <a:close/>
                <a:moveTo>
                  <a:pt x="f10491" y="f10358"/>
                </a:moveTo>
                <a:cubicBezTo>
                  <a:pt x="f10492" y="f10369"/>
                  <a:pt x="f10493" y="f10402"/>
                  <a:pt x="f10494" y="f10364"/>
                </a:cubicBezTo>
                <a:lnTo>
                  <a:pt x="f10495" y="f10364"/>
                </a:lnTo>
                <a:cubicBezTo>
                  <a:pt x="f10496" y="f10497"/>
                  <a:pt x="f10498" y="f10499"/>
                  <a:pt x="f10500" y="f10358"/>
                </a:cubicBezTo>
                <a:lnTo>
                  <a:pt x="f10491" y="f10358"/>
                </a:lnTo>
                <a:close/>
                <a:moveTo>
                  <a:pt x="f10501" y="f10502"/>
                </a:moveTo>
                <a:cubicBezTo>
                  <a:pt x="f10503" y="f10504"/>
                  <a:pt x="f10505" y="f10506"/>
                  <a:pt x="f10507" y="f10508"/>
                </a:cubicBezTo>
                <a:cubicBezTo>
                  <a:pt x="f10509" y="f10510"/>
                  <a:pt x="f10511" y="f10512"/>
                  <a:pt x="f10513" y="f10364"/>
                </a:cubicBezTo>
                <a:lnTo>
                  <a:pt x="f10514" y="f10364"/>
                </a:lnTo>
                <a:cubicBezTo>
                  <a:pt x="f10515" y="f10516"/>
                  <a:pt x="f10517" y="f10518"/>
                  <a:pt x="f10519" y="f10520"/>
                </a:cubicBezTo>
                <a:cubicBezTo>
                  <a:pt x="f10521" y="f10522"/>
                  <a:pt x="f10523" y="f10524"/>
                  <a:pt x="f10501" y="f10502"/>
                </a:cubicBezTo>
                <a:close/>
                <a:moveTo>
                  <a:pt x="f10525" y="f10526"/>
                </a:moveTo>
                <a:cubicBezTo>
                  <a:pt x="f10527" y="f10528"/>
                  <a:pt x="f10529" y="f10530"/>
                  <a:pt x="f10531" y="f10532"/>
                </a:cubicBezTo>
                <a:lnTo>
                  <a:pt x="f10533" y="f10532"/>
                </a:lnTo>
                <a:cubicBezTo>
                  <a:pt x="f10534" y="f10535"/>
                  <a:pt x="f10536" y="f10537"/>
                  <a:pt x="f10538" y="f10526"/>
                </a:cubicBezTo>
                <a:lnTo>
                  <a:pt x="f10525" y="f10526"/>
                </a:lnTo>
                <a:close/>
                <a:moveTo>
                  <a:pt x="f10539" y="f10526"/>
                </a:moveTo>
                <a:cubicBezTo>
                  <a:pt x="f10540" y="f10541"/>
                  <a:pt x="f10542" y="f10543"/>
                  <a:pt x="f10544" y="f10532"/>
                </a:cubicBezTo>
                <a:lnTo>
                  <a:pt x="f10545" y="f10532"/>
                </a:lnTo>
                <a:cubicBezTo>
                  <a:pt x="f10546" y="f10547"/>
                  <a:pt x="f10548" y="f10541"/>
                  <a:pt x="f10549" y="f10526"/>
                </a:cubicBezTo>
                <a:lnTo>
                  <a:pt x="f10539" y="f10526"/>
                </a:lnTo>
                <a:close/>
                <a:moveTo>
                  <a:pt x="f10550" y="f10526"/>
                </a:moveTo>
                <a:cubicBezTo>
                  <a:pt x="f10551" y="f10552"/>
                  <a:pt x="f10553" y="f10547"/>
                  <a:pt x="f10554" y="f10532"/>
                </a:cubicBezTo>
                <a:lnTo>
                  <a:pt x="f10555" y="f10532"/>
                </a:lnTo>
                <a:cubicBezTo>
                  <a:pt x="f10556" y="f10557"/>
                  <a:pt x="f10558" y="f10559"/>
                  <a:pt x="f10560" y="f10526"/>
                </a:cubicBezTo>
                <a:lnTo>
                  <a:pt x="f10550" y="f10526"/>
                </a:lnTo>
                <a:close/>
                <a:moveTo>
                  <a:pt x="f10561" y="f10526"/>
                </a:moveTo>
                <a:cubicBezTo>
                  <a:pt x="f10562" y="f10559"/>
                  <a:pt x="f10563" y="f10564"/>
                  <a:pt x="f10565" y="f10532"/>
                </a:cubicBezTo>
                <a:lnTo>
                  <a:pt x="f10566" y="f10532"/>
                </a:lnTo>
                <a:cubicBezTo>
                  <a:pt x="f10567" y="f10535"/>
                  <a:pt x="f10568" y="f10569"/>
                  <a:pt x="f10570" y="f10526"/>
                </a:cubicBezTo>
                <a:lnTo>
                  <a:pt x="f10561" y="f10526"/>
                </a:lnTo>
                <a:close/>
                <a:moveTo>
                  <a:pt x="f2676" y="f10526"/>
                </a:moveTo>
                <a:cubicBezTo>
                  <a:pt x="f10571" y="f10572"/>
                  <a:pt x="f10573" y="f10574"/>
                  <a:pt x="f10575" y="f10576"/>
                </a:cubicBezTo>
                <a:cubicBezTo>
                  <a:pt x="f10577" y="f10578"/>
                  <a:pt x="f10579" y="f10580"/>
                  <a:pt x="f10581" y="f10532"/>
                </a:cubicBezTo>
                <a:lnTo>
                  <a:pt x="f10582" y="f10532"/>
                </a:lnTo>
                <a:cubicBezTo>
                  <a:pt x="f10583" y="f10584"/>
                  <a:pt x="f10585" y="f10586"/>
                  <a:pt x="f10587" y="f10526"/>
                </a:cubicBezTo>
                <a:lnTo>
                  <a:pt x="f2676" y="f10526"/>
                </a:lnTo>
                <a:close/>
                <a:moveTo>
                  <a:pt x="f10588" y="f10526"/>
                </a:moveTo>
                <a:cubicBezTo>
                  <a:pt x="f10589" y="f10590"/>
                  <a:pt x="f10591" y="f10592"/>
                  <a:pt x="f10593" y="f10532"/>
                </a:cubicBezTo>
                <a:lnTo>
                  <a:pt x="f10594" y="f10532"/>
                </a:lnTo>
                <a:cubicBezTo>
                  <a:pt x="f10595" y="f10596"/>
                  <a:pt x="f10597" y="f10598"/>
                  <a:pt x="f10599" y="f10526"/>
                </a:cubicBezTo>
                <a:lnTo>
                  <a:pt x="f10588" y="f10526"/>
                </a:lnTo>
                <a:close/>
                <a:moveTo>
                  <a:pt x="f9894" y="f10526"/>
                </a:moveTo>
                <a:lnTo>
                  <a:pt x="f9894" y="f10532"/>
                </a:lnTo>
                <a:lnTo>
                  <a:pt x="f9895" y="f10532"/>
                </a:lnTo>
                <a:lnTo>
                  <a:pt x="f9895" y="f10526"/>
                </a:lnTo>
                <a:lnTo>
                  <a:pt x="f9894" y="f10526"/>
                </a:lnTo>
                <a:close/>
                <a:moveTo>
                  <a:pt x="f10600" y="f10526"/>
                </a:moveTo>
                <a:cubicBezTo>
                  <a:pt x="f10601" y="f10602"/>
                  <a:pt x="f10603" y="f10604"/>
                  <a:pt x="f10605" y="f10532"/>
                </a:cubicBezTo>
                <a:lnTo>
                  <a:pt x="f10606" y="f10532"/>
                </a:lnTo>
                <a:cubicBezTo>
                  <a:pt x="f10607" y="f10608"/>
                  <a:pt x="f10609" y="f10610"/>
                  <a:pt x="f10611" y="f10612"/>
                </a:cubicBezTo>
                <a:cubicBezTo>
                  <a:pt x="f10613" y="f10614"/>
                  <a:pt x="f10615" y="f10616"/>
                  <a:pt x="f10617" y="f10526"/>
                </a:cubicBezTo>
                <a:lnTo>
                  <a:pt x="f10600" y="f10526"/>
                </a:lnTo>
                <a:close/>
                <a:moveTo>
                  <a:pt x="f10618" y="f10526"/>
                </a:moveTo>
                <a:cubicBezTo>
                  <a:pt x="f10619" y="f10620"/>
                  <a:pt x="f10621" y="f10622"/>
                  <a:pt x="f10623" y="f10532"/>
                </a:cubicBezTo>
                <a:lnTo>
                  <a:pt x="f10624" y="f10532"/>
                </a:lnTo>
                <a:cubicBezTo>
                  <a:pt x="f10625" y="f10626"/>
                  <a:pt x="f10627" y="f10628"/>
                  <a:pt x="f10629" y="f10526"/>
                </a:cubicBezTo>
                <a:lnTo>
                  <a:pt x="f10618" y="f10526"/>
                </a:lnTo>
                <a:close/>
                <a:moveTo>
                  <a:pt x="f10630" y="f10526"/>
                </a:moveTo>
                <a:cubicBezTo>
                  <a:pt x="f10631" y="f10632"/>
                  <a:pt x="f10633" y="f10634"/>
                  <a:pt x="f10635" y="f10532"/>
                </a:cubicBezTo>
                <a:lnTo>
                  <a:pt x="f10636" y="f10532"/>
                </a:lnTo>
                <a:cubicBezTo>
                  <a:pt x="f10637" y="f10638"/>
                  <a:pt x="f10639" y="f10640"/>
                  <a:pt x="f10641" y="f10642"/>
                </a:cubicBezTo>
                <a:cubicBezTo>
                  <a:pt x="f10643" y="f10644"/>
                  <a:pt x="f10645" y="f10646"/>
                  <a:pt x="f10647" y="f10532"/>
                </a:cubicBezTo>
                <a:lnTo>
                  <a:pt x="f10648" y="f10532"/>
                </a:lnTo>
                <a:cubicBezTo>
                  <a:pt x="f10649" y="f10650"/>
                  <a:pt x="f10651" y="f10652"/>
                  <a:pt x="f10653" y="f10654"/>
                </a:cubicBezTo>
                <a:cubicBezTo>
                  <a:pt x="f10655" y="f10656"/>
                  <a:pt x="f10657" y="f10656"/>
                  <a:pt x="f10658" y="f10654"/>
                </a:cubicBezTo>
                <a:cubicBezTo>
                  <a:pt x="f10659" y="f10660"/>
                  <a:pt x="f10661" y="f10662"/>
                  <a:pt x="f10663" y="f10664"/>
                </a:cubicBezTo>
                <a:cubicBezTo>
                  <a:pt x="f10665" y="f10666"/>
                  <a:pt x="f10667" y="f10668"/>
                  <a:pt x="f10669" y="f10526"/>
                </a:cubicBezTo>
                <a:lnTo>
                  <a:pt x="f10630" y="f10526"/>
                </a:lnTo>
                <a:close/>
                <a:moveTo>
                  <a:pt x="f10670" y="f10526"/>
                </a:moveTo>
                <a:cubicBezTo>
                  <a:pt x="f10671" y="f10672"/>
                  <a:pt x="f10673" y="f10674"/>
                  <a:pt x="f722" y="f10675"/>
                </a:cubicBezTo>
                <a:cubicBezTo>
                  <a:pt x="f722" y="f10675"/>
                  <a:pt x="f10676" y="f10677"/>
                  <a:pt x="f10678" y="f10677"/>
                </a:cubicBezTo>
                <a:cubicBezTo>
                  <a:pt x="f10679" y="f10680"/>
                  <a:pt x="f10681" y="f10682"/>
                  <a:pt x="f8661" y="f10532"/>
                </a:cubicBezTo>
                <a:lnTo>
                  <a:pt x="f10683" y="f10532"/>
                </a:lnTo>
                <a:cubicBezTo>
                  <a:pt x="f10684" y="f10685"/>
                  <a:pt x="f10686" y="f10687"/>
                  <a:pt x="f10688" y="f10526"/>
                </a:cubicBezTo>
                <a:lnTo>
                  <a:pt x="f10670" y="f10526"/>
                </a:lnTo>
                <a:close/>
                <a:moveTo>
                  <a:pt x="f10689" y="f10526"/>
                </a:moveTo>
                <a:lnTo>
                  <a:pt x="f10690" y="f10691"/>
                </a:lnTo>
                <a:cubicBezTo>
                  <a:pt x="f10692" y="f10693"/>
                  <a:pt x="f10694" y="f10695"/>
                  <a:pt x="f10696" y="f10532"/>
                </a:cubicBezTo>
                <a:lnTo>
                  <a:pt x="f10697" y="f10532"/>
                </a:lnTo>
                <a:cubicBezTo>
                  <a:pt x="f10698" y="f10699"/>
                  <a:pt x="f10700" y="f10701"/>
                  <a:pt x="f10702" y="f10526"/>
                </a:cubicBezTo>
                <a:lnTo>
                  <a:pt x="f10689" y="f10526"/>
                </a:lnTo>
                <a:close/>
                <a:moveTo>
                  <a:pt x="f10703" y="f10526"/>
                </a:moveTo>
                <a:cubicBezTo>
                  <a:pt x="f10704" y="f10705"/>
                  <a:pt x="f10706" y="f10707"/>
                  <a:pt x="f10708" y="f10532"/>
                </a:cubicBezTo>
                <a:lnTo>
                  <a:pt x="f10709" y="f10532"/>
                </a:lnTo>
                <a:cubicBezTo>
                  <a:pt x="f10710" y="f10711"/>
                  <a:pt x="f10712" y="f10713"/>
                  <a:pt x="f10714" y="f10526"/>
                </a:cubicBezTo>
                <a:lnTo>
                  <a:pt x="f10703" y="f10526"/>
                </a:lnTo>
                <a:close/>
                <a:moveTo>
                  <a:pt x="f10715" y="f10716"/>
                </a:moveTo>
                <a:cubicBezTo>
                  <a:pt x="f10717" y="f10718"/>
                  <a:pt x="f10719" y="f10720"/>
                  <a:pt x="f10721" y="f10722"/>
                </a:cubicBezTo>
                <a:lnTo>
                  <a:pt x="f10723" y="f10722"/>
                </a:lnTo>
                <a:cubicBezTo>
                  <a:pt x="f10724" y="f10725"/>
                  <a:pt x="f10726" y="f10727"/>
                  <a:pt x="f10728" y="f10716"/>
                </a:cubicBezTo>
                <a:lnTo>
                  <a:pt x="f10715" y="f10716"/>
                </a:lnTo>
                <a:close/>
                <a:moveTo>
                  <a:pt x="f10729" y="f10716"/>
                </a:moveTo>
                <a:cubicBezTo>
                  <a:pt x="f10730" y="f10731"/>
                  <a:pt x="f10732" y="f10733"/>
                  <a:pt x="f10734" y="f10722"/>
                </a:cubicBezTo>
                <a:lnTo>
                  <a:pt x="f10735" y="f10722"/>
                </a:lnTo>
                <a:cubicBezTo>
                  <a:pt x="f10736" y="f10737"/>
                  <a:pt x="f10738" y="f10739"/>
                  <a:pt x="f10740" y="f10716"/>
                </a:cubicBezTo>
                <a:lnTo>
                  <a:pt x="f10729" y="f10716"/>
                </a:lnTo>
                <a:close/>
                <a:moveTo>
                  <a:pt x="f10741" y="f10716"/>
                </a:moveTo>
                <a:cubicBezTo>
                  <a:pt x="f10742" y="f10743"/>
                  <a:pt x="f10744" y="f10737"/>
                  <a:pt x="f10745" y="f10722"/>
                </a:cubicBezTo>
                <a:lnTo>
                  <a:pt x="f10746" y="f10722"/>
                </a:lnTo>
                <a:cubicBezTo>
                  <a:pt x="f10747" y="f10737"/>
                  <a:pt x="f10748" y="f10749"/>
                  <a:pt x="f10750" y="f10716"/>
                </a:cubicBezTo>
                <a:lnTo>
                  <a:pt x="f10741" y="f10716"/>
                </a:lnTo>
                <a:close/>
                <a:moveTo>
                  <a:pt x="f10751" y="f10716"/>
                </a:moveTo>
                <a:cubicBezTo>
                  <a:pt x="f10752" y="f10749"/>
                  <a:pt x="f10753" y="f10737"/>
                  <a:pt x="f10754" y="f10722"/>
                </a:cubicBezTo>
                <a:lnTo>
                  <a:pt x="f10755" y="f10722"/>
                </a:lnTo>
                <a:cubicBezTo>
                  <a:pt x="f10756" y="f10757"/>
                  <a:pt x="f10758" y="f10759"/>
                  <a:pt x="f10760" y="f10716"/>
                </a:cubicBezTo>
                <a:lnTo>
                  <a:pt x="f10751" y="f10716"/>
                </a:lnTo>
                <a:close/>
                <a:moveTo>
                  <a:pt x="f10761" y="f10716"/>
                </a:moveTo>
                <a:cubicBezTo>
                  <a:pt x="f10762" y="f10763"/>
                  <a:pt x="f10764" y="f10765"/>
                  <a:pt x="f10766" y="f10767"/>
                </a:cubicBezTo>
                <a:cubicBezTo>
                  <a:pt x="f10768" y="f10769"/>
                  <a:pt x="f10770" y="f10771"/>
                  <a:pt x="f10772" y="f10722"/>
                </a:cubicBezTo>
                <a:lnTo>
                  <a:pt x="f10773" y="f10722"/>
                </a:lnTo>
                <a:cubicBezTo>
                  <a:pt x="f10774" y="f10775"/>
                  <a:pt x="f10776" y="f10777"/>
                  <a:pt x="f10778" y="f10716"/>
                </a:cubicBezTo>
                <a:lnTo>
                  <a:pt x="f10761" y="f10716"/>
                </a:lnTo>
                <a:close/>
                <a:moveTo>
                  <a:pt x="f10779" y="f10716"/>
                </a:moveTo>
                <a:cubicBezTo>
                  <a:pt x="f10780" y="f10781"/>
                  <a:pt x="f10782" y="f10783"/>
                  <a:pt x="f10784" y="f10722"/>
                </a:cubicBezTo>
                <a:lnTo>
                  <a:pt x="f10785" y="f10722"/>
                </a:lnTo>
                <a:cubicBezTo>
                  <a:pt x="f10786" y="f10787"/>
                  <a:pt x="f10788" y="f10789"/>
                  <a:pt x="f10790" y="f10716"/>
                </a:cubicBezTo>
                <a:lnTo>
                  <a:pt x="f10779" y="f10716"/>
                </a:lnTo>
                <a:close/>
                <a:moveTo>
                  <a:pt x="f9894" y="f10716"/>
                </a:moveTo>
                <a:lnTo>
                  <a:pt x="f9894" y="f10722"/>
                </a:lnTo>
                <a:lnTo>
                  <a:pt x="f9895" y="f10722"/>
                </a:lnTo>
                <a:lnTo>
                  <a:pt x="f9895" y="f10716"/>
                </a:lnTo>
                <a:lnTo>
                  <a:pt x="f9894" y="f10716"/>
                </a:lnTo>
                <a:close/>
                <a:moveTo>
                  <a:pt x="f10791" y="f10716"/>
                </a:moveTo>
                <a:cubicBezTo>
                  <a:pt x="f10792" y="f10793"/>
                  <a:pt x="f10794" y="f10795"/>
                  <a:pt x="f10796" y="f10722"/>
                </a:cubicBezTo>
                <a:lnTo>
                  <a:pt x="f10797" y="f10722"/>
                </a:lnTo>
                <a:cubicBezTo>
                  <a:pt x="f10798" y="f10799"/>
                  <a:pt x="f10800" y="f10801"/>
                  <a:pt x="f10802" y="f10716"/>
                </a:cubicBezTo>
                <a:lnTo>
                  <a:pt x="f10791" y="f10716"/>
                </a:lnTo>
                <a:close/>
                <a:moveTo>
                  <a:pt x="f10803" y="f10716"/>
                </a:moveTo>
                <a:cubicBezTo>
                  <a:pt x="f10804" y="f10805"/>
                  <a:pt x="f10806" y="f10807"/>
                  <a:pt x="f10808" y="f10722"/>
                </a:cubicBezTo>
                <a:lnTo>
                  <a:pt x="f10809" y="f10722"/>
                </a:lnTo>
                <a:cubicBezTo>
                  <a:pt x="f10810" y="f10811"/>
                  <a:pt x="f10812" y="f10813"/>
                  <a:pt x="f10814" y="f10716"/>
                </a:cubicBezTo>
                <a:lnTo>
                  <a:pt x="f10803" y="f10716"/>
                </a:lnTo>
                <a:close/>
                <a:moveTo>
                  <a:pt x="f10815" y="f10716"/>
                </a:moveTo>
                <a:cubicBezTo>
                  <a:pt x="f10816" y="f10817"/>
                  <a:pt x="f10818" y="f10819"/>
                  <a:pt x="f10820" y="f10819"/>
                </a:cubicBezTo>
                <a:cubicBezTo>
                  <a:pt x="f10821" y="f10819"/>
                  <a:pt x="f10822" y="f10823"/>
                  <a:pt x="f10824" y="f10716"/>
                </a:cubicBezTo>
                <a:lnTo>
                  <a:pt x="f10815" y="f10716"/>
                </a:lnTo>
                <a:close/>
                <a:moveTo>
                  <a:pt x="f10825" y="f10716"/>
                </a:moveTo>
                <a:cubicBezTo>
                  <a:pt x="f10826" y="f10827"/>
                  <a:pt x="f10828" y="f10829"/>
                  <a:pt x="f10825" y="f10830"/>
                </a:cubicBezTo>
                <a:lnTo>
                  <a:pt x="f10831" y="f10832"/>
                </a:lnTo>
                <a:lnTo>
                  <a:pt x="f10833" y="f10834"/>
                </a:lnTo>
                <a:cubicBezTo>
                  <a:pt x="f10835" y="f10836"/>
                  <a:pt x="f7315" y="f10837"/>
                  <a:pt x="f10838" y="f10839"/>
                </a:cubicBezTo>
                <a:cubicBezTo>
                  <a:pt x="f10840" y="f10841"/>
                  <a:pt x="f10842" y="f10843"/>
                  <a:pt x="f10844" y="f10722"/>
                </a:cubicBezTo>
                <a:lnTo>
                  <a:pt x="f10845" y="f10722"/>
                </a:lnTo>
                <a:cubicBezTo>
                  <a:pt x="f10846" y="f10847"/>
                  <a:pt x="f10848" y="f10849"/>
                  <a:pt x="f10850" y="f10716"/>
                </a:cubicBezTo>
                <a:lnTo>
                  <a:pt x="f10825" y="f10716"/>
                </a:lnTo>
                <a:close/>
                <a:moveTo>
                  <a:pt x="f10851" y="f10716"/>
                </a:moveTo>
                <a:cubicBezTo>
                  <a:pt x="f10852" y="f10853"/>
                  <a:pt x="f10854" y="f10855"/>
                  <a:pt x="f10856" y="f10722"/>
                </a:cubicBezTo>
                <a:lnTo>
                  <a:pt x="f10857" y="f10722"/>
                </a:lnTo>
                <a:lnTo>
                  <a:pt x="f10858" y="f10859"/>
                </a:lnTo>
                <a:cubicBezTo>
                  <a:pt x="f10860" y="f10861"/>
                  <a:pt x="f10862" y="f10863"/>
                  <a:pt x="f10864" y="f10865"/>
                </a:cubicBezTo>
                <a:cubicBezTo>
                  <a:pt x="f10866" y="f10867"/>
                  <a:pt x="f10868" y="f10817"/>
                  <a:pt x="f10869" y="f10716"/>
                </a:cubicBezTo>
                <a:lnTo>
                  <a:pt x="f10851" y="f10716"/>
                </a:lnTo>
                <a:close/>
                <a:moveTo>
                  <a:pt x="f10870" y="f10716"/>
                </a:moveTo>
                <a:cubicBezTo>
                  <a:pt x="f10871" y="f10731"/>
                  <a:pt x="f10872" y="f10859"/>
                  <a:pt x="f8046" y="f10722"/>
                </a:cubicBezTo>
                <a:lnTo>
                  <a:pt x="f10873" y="f10722"/>
                </a:lnTo>
                <a:cubicBezTo>
                  <a:pt x="f10874" y="f10875"/>
                  <a:pt x="f10876" y="f10877"/>
                  <a:pt x="f10878" y="f10716"/>
                </a:cubicBezTo>
                <a:lnTo>
                  <a:pt x="f10870" y="f10716"/>
                </a:lnTo>
                <a:close/>
                <a:moveTo>
                  <a:pt x="f10879" y="f10880"/>
                </a:moveTo>
                <a:cubicBezTo>
                  <a:pt x="f10881" y="f10882"/>
                  <a:pt x="f10883" y="f10884"/>
                  <a:pt x="f10885" y="f10886"/>
                </a:cubicBezTo>
                <a:lnTo>
                  <a:pt x="f10887" y="f10886"/>
                </a:lnTo>
                <a:cubicBezTo>
                  <a:pt x="f10888" y="f10889"/>
                  <a:pt x="f10890" y="f10891"/>
                  <a:pt x="f10892" y="f10880"/>
                </a:cubicBezTo>
                <a:lnTo>
                  <a:pt x="f10879" y="f10880"/>
                </a:lnTo>
                <a:close/>
                <a:moveTo>
                  <a:pt x="f10893" y="f10880"/>
                </a:moveTo>
                <a:cubicBezTo>
                  <a:pt x="f10894" y="f10895"/>
                  <a:pt x="f10896" y="f10897"/>
                  <a:pt x="f10898" y="f10886"/>
                </a:cubicBezTo>
                <a:lnTo>
                  <a:pt x="f10899" y="f10886"/>
                </a:lnTo>
                <a:cubicBezTo>
                  <a:pt x="f10900" y="f10901"/>
                  <a:pt x="f10902" y="f10903"/>
                  <a:pt x="f10904" y="f10880"/>
                </a:cubicBezTo>
                <a:lnTo>
                  <a:pt x="f10893" y="f10880"/>
                </a:lnTo>
                <a:close/>
                <a:moveTo>
                  <a:pt x="f10905" y="f10880"/>
                </a:moveTo>
                <a:cubicBezTo>
                  <a:pt x="f10906" y="f10903"/>
                  <a:pt x="f10907" y="f10908"/>
                  <a:pt x="f10909" y="f10886"/>
                </a:cubicBezTo>
                <a:lnTo>
                  <a:pt x="f10910" y="f10886"/>
                </a:lnTo>
                <a:cubicBezTo>
                  <a:pt x="f10911" y="f10912"/>
                  <a:pt x="f10913" y="f10914"/>
                  <a:pt x="f10915" y="f10880"/>
                </a:cubicBezTo>
                <a:lnTo>
                  <a:pt x="f10905" y="f10880"/>
                </a:lnTo>
                <a:close/>
                <a:moveTo>
                  <a:pt x="f10916" y="f10880"/>
                </a:moveTo>
                <a:cubicBezTo>
                  <a:pt x="f10917" y="f10914"/>
                  <a:pt x="f10918" y="f10919"/>
                  <a:pt x="f10920" y="f10886"/>
                </a:cubicBezTo>
                <a:lnTo>
                  <a:pt x="f10921" y="f10886"/>
                </a:lnTo>
                <a:cubicBezTo>
                  <a:pt x="f10922" y="f10923"/>
                  <a:pt x="f10924" y="f10925"/>
                  <a:pt x="f10926" y="f10880"/>
                </a:cubicBezTo>
                <a:lnTo>
                  <a:pt x="f10916" y="f10880"/>
                </a:lnTo>
                <a:close/>
                <a:moveTo>
                  <a:pt x="f10927" y="f10880"/>
                </a:moveTo>
                <a:cubicBezTo>
                  <a:pt x="f10928" y="f10929"/>
                  <a:pt x="f10930" y="f10931"/>
                  <a:pt x="f10932" y="f10933"/>
                </a:cubicBezTo>
                <a:cubicBezTo>
                  <a:pt x="f10934" y="f10935"/>
                  <a:pt x="f10936" y="f10937"/>
                  <a:pt x="f10938" y="f10886"/>
                </a:cubicBezTo>
                <a:lnTo>
                  <a:pt x="f10939" y="f10886"/>
                </a:lnTo>
                <a:cubicBezTo>
                  <a:pt x="f10940" y="f10941"/>
                  <a:pt x="f10942" y="f10943"/>
                  <a:pt x="f10944" y="f10945"/>
                </a:cubicBezTo>
                <a:lnTo>
                  <a:pt x="f10946" y="f10880"/>
                </a:lnTo>
                <a:lnTo>
                  <a:pt x="f10927" y="f10880"/>
                </a:lnTo>
                <a:close/>
                <a:moveTo>
                  <a:pt x="f10947" y="f10880"/>
                </a:moveTo>
                <a:cubicBezTo>
                  <a:pt x="f10948" y="f10949"/>
                  <a:pt x="f10950" y="f10951"/>
                  <a:pt x="f10952" y="f10886"/>
                </a:cubicBezTo>
                <a:lnTo>
                  <a:pt x="f10953" y="f10886"/>
                </a:lnTo>
                <a:cubicBezTo>
                  <a:pt x="f10954" y="f10955"/>
                  <a:pt x="f10956" y="f10957"/>
                  <a:pt x="f10958" y="f10880"/>
                </a:cubicBezTo>
                <a:lnTo>
                  <a:pt x="f10947" y="f10880"/>
                </a:lnTo>
                <a:close/>
                <a:moveTo>
                  <a:pt x="f9894" y="f10880"/>
                </a:moveTo>
                <a:lnTo>
                  <a:pt x="f9894" y="f10886"/>
                </a:lnTo>
                <a:lnTo>
                  <a:pt x="f9895" y="f10886"/>
                </a:lnTo>
                <a:lnTo>
                  <a:pt x="f9895" y="f10880"/>
                </a:lnTo>
                <a:lnTo>
                  <a:pt x="f9894" y="f10880"/>
                </a:lnTo>
                <a:close/>
                <a:moveTo>
                  <a:pt x="f10959" y="f10880"/>
                </a:moveTo>
                <a:cubicBezTo>
                  <a:pt x="f10960" y="f10961"/>
                  <a:pt x="f10962" y="f10963"/>
                  <a:pt x="f10964" y="f10886"/>
                </a:cubicBezTo>
                <a:lnTo>
                  <a:pt x="f10965" y="f10886"/>
                </a:lnTo>
                <a:cubicBezTo>
                  <a:pt x="f10966" y="f10967"/>
                  <a:pt x="f10968" y="f10969"/>
                  <a:pt x="f10970" y="f10880"/>
                </a:cubicBezTo>
                <a:lnTo>
                  <a:pt x="f10959" y="f10880"/>
                </a:lnTo>
                <a:close/>
                <a:moveTo>
                  <a:pt x="f10971" y="f10880"/>
                </a:moveTo>
                <a:cubicBezTo>
                  <a:pt x="f10972" y="f10973"/>
                  <a:pt x="f10974" y="f10923"/>
                  <a:pt x="f10975" y="f10886"/>
                </a:cubicBezTo>
                <a:lnTo>
                  <a:pt x="f10976" y="f10886"/>
                </a:lnTo>
                <a:cubicBezTo>
                  <a:pt x="f10977" y="f10919"/>
                  <a:pt x="f10978" y="f10925"/>
                  <a:pt x="f10979" y="f10880"/>
                </a:cubicBezTo>
                <a:lnTo>
                  <a:pt x="f10971" y="f10880"/>
                </a:lnTo>
                <a:close/>
                <a:moveTo>
                  <a:pt x="f10980" y="f10880"/>
                </a:moveTo>
                <a:cubicBezTo>
                  <a:pt x="f10981" y="f10982"/>
                  <a:pt x="f10983" y="f10984"/>
                  <a:pt x="f3038" y="f10886"/>
                </a:cubicBezTo>
                <a:lnTo>
                  <a:pt x="f10985" y="f10886"/>
                </a:lnTo>
                <a:cubicBezTo>
                  <a:pt x="f10986" y="f10987"/>
                  <a:pt x="f10988" y="f10989"/>
                  <a:pt x="f10990" y="f10991"/>
                </a:cubicBezTo>
                <a:cubicBezTo>
                  <a:pt x="f10992" y="f10993"/>
                  <a:pt x="f10994" y="f10995"/>
                  <a:pt x="f10996" y="f10880"/>
                </a:cubicBezTo>
                <a:lnTo>
                  <a:pt x="f10980" y="f10880"/>
                </a:lnTo>
                <a:close/>
                <a:moveTo>
                  <a:pt x="f10997" y="f10880"/>
                </a:moveTo>
                <a:cubicBezTo>
                  <a:pt x="f10998" y="f10999"/>
                  <a:pt x="f11000" y="f11001"/>
                  <a:pt x="f11002" y="f11003"/>
                </a:cubicBezTo>
                <a:cubicBezTo>
                  <a:pt x="f11004" y="f11005"/>
                  <a:pt x="f11006" y="f11007"/>
                  <a:pt x="f11008" y="f11009"/>
                </a:cubicBezTo>
                <a:cubicBezTo>
                  <a:pt x="f11010" y="f11011"/>
                  <a:pt x="f11012" y="f11013"/>
                  <a:pt x="f11014" y="f10886"/>
                </a:cubicBezTo>
                <a:lnTo>
                  <a:pt x="f11015" y="f10886"/>
                </a:lnTo>
                <a:cubicBezTo>
                  <a:pt x="f11016" y="f11017"/>
                  <a:pt x="f11018" y="f11019"/>
                  <a:pt x="f11020" y="f11021"/>
                </a:cubicBezTo>
                <a:cubicBezTo>
                  <a:pt x="f11022" y="f11023"/>
                  <a:pt x="f11024" y="f11025"/>
                  <a:pt x="f11026" y="f10880"/>
                </a:cubicBezTo>
                <a:lnTo>
                  <a:pt x="f10997" y="f10880"/>
                </a:lnTo>
                <a:close/>
                <a:moveTo>
                  <a:pt x="f11027" y="f10880"/>
                </a:moveTo>
                <a:cubicBezTo>
                  <a:pt x="f11028" y="f10891"/>
                  <a:pt x="f11029" y="f10919"/>
                  <a:pt x="f11030" y="f10886"/>
                </a:cubicBezTo>
                <a:lnTo>
                  <a:pt x="f11031" y="f10886"/>
                </a:lnTo>
                <a:cubicBezTo>
                  <a:pt x="f11032" y="f11033"/>
                  <a:pt x="f11034" y="f10891"/>
                  <a:pt x="f11035" y="f10880"/>
                </a:cubicBezTo>
                <a:lnTo>
                  <a:pt x="f11027" y="f10880"/>
                </a:lnTo>
                <a:close/>
                <a:moveTo>
                  <a:pt x="f11036" y="f11037"/>
                </a:moveTo>
                <a:cubicBezTo>
                  <a:pt x="f11038" y="f11039"/>
                  <a:pt x="f11040" y="f11041"/>
                  <a:pt x="f11042" y="f11043"/>
                </a:cubicBezTo>
                <a:lnTo>
                  <a:pt x="f11044" y="f11043"/>
                </a:lnTo>
                <a:cubicBezTo>
                  <a:pt x="f11045" y="f11046"/>
                  <a:pt x="f11047" y="f11048"/>
                  <a:pt x="f11049" y="f11037"/>
                </a:cubicBezTo>
                <a:lnTo>
                  <a:pt x="f11036" y="f11037"/>
                </a:lnTo>
                <a:close/>
                <a:moveTo>
                  <a:pt x="f11050" y="f11037"/>
                </a:moveTo>
                <a:cubicBezTo>
                  <a:pt x="f11051" y="f11052"/>
                  <a:pt x="f11053" y="f11054"/>
                  <a:pt x="f11055" y="f11043"/>
                </a:cubicBezTo>
                <a:lnTo>
                  <a:pt x="f11056" y="f11043"/>
                </a:lnTo>
                <a:cubicBezTo>
                  <a:pt x="f11057" y="f11058"/>
                  <a:pt x="f11059" y="f11052"/>
                  <a:pt x="f11060" y="f11037"/>
                </a:cubicBezTo>
                <a:lnTo>
                  <a:pt x="f11050" y="f11037"/>
                </a:lnTo>
                <a:close/>
                <a:moveTo>
                  <a:pt x="f11061" y="f11037"/>
                </a:moveTo>
                <a:cubicBezTo>
                  <a:pt x="f11062" y="f11063"/>
                  <a:pt x="f11064" y="f11058"/>
                  <a:pt x="f11065" y="f11043"/>
                </a:cubicBezTo>
                <a:lnTo>
                  <a:pt x="f11066" y="f11043"/>
                </a:lnTo>
                <a:cubicBezTo>
                  <a:pt x="f11067" y="f11068"/>
                  <a:pt x="f11069" y="f11070"/>
                  <a:pt x="f11071" y="f11037"/>
                </a:cubicBezTo>
                <a:lnTo>
                  <a:pt x="f11061" y="f11037"/>
                </a:lnTo>
                <a:close/>
                <a:moveTo>
                  <a:pt x="f11072" y="f11037"/>
                </a:moveTo>
                <a:cubicBezTo>
                  <a:pt x="f11073" y="f11074"/>
                  <a:pt x="f11075" y="f11076"/>
                  <a:pt x="f11077" y="f11043"/>
                </a:cubicBezTo>
                <a:lnTo>
                  <a:pt x="f11078" y="f11043"/>
                </a:lnTo>
                <a:cubicBezTo>
                  <a:pt x="f11079" y="f11076"/>
                  <a:pt x="f11080" y="f11070"/>
                  <a:pt x="f11081" y="f11037"/>
                </a:cubicBezTo>
                <a:lnTo>
                  <a:pt x="f11072" y="f11037"/>
                </a:lnTo>
                <a:close/>
                <a:moveTo>
                  <a:pt x="f11082" y="f11037"/>
                </a:moveTo>
                <a:cubicBezTo>
                  <a:pt x="f11083" y="f11070"/>
                  <a:pt x="f11084" y="f11085"/>
                  <a:pt x="f11086" y="f11043"/>
                </a:cubicBezTo>
                <a:lnTo>
                  <a:pt x="f11087" y="f11043"/>
                </a:lnTo>
                <a:cubicBezTo>
                  <a:pt x="f11088" y="f11089"/>
                  <a:pt x="f11090" y="f11091"/>
                  <a:pt x="f11092" y="f11093"/>
                </a:cubicBezTo>
                <a:cubicBezTo>
                  <a:pt x="f11094" y="f11095"/>
                  <a:pt x="f11096" y="f11097"/>
                  <a:pt x="f11098" y="f11037"/>
                </a:cubicBezTo>
                <a:lnTo>
                  <a:pt x="f11082" y="f11037"/>
                </a:lnTo>
                <a:close/>
                <a:moveTo>
                  <a:pt x="f11099" y="f11037"/>
                </a:moveTo>
                <a:cubicBezTo>
                  <a:pt x="f11100" y="f11101"/>
                  <a:pt x="f11102" y="f11103"/>
                  <a:pt x="f10411" y="f11043"/>
                </a:cubicBezTo>
                <a:lnTo>
                  <a:pt x="f11104" y="f11043"/>
                </a:lnTo>
                <a:cubicBezTo>
                  <a:pt x="f11105" y="f11106"/>
                  <a:pt x="f11107" y="f11108"/>
                  <a:pt x="f11109" y="f11037"/>
                </a:cubicBezTo>
                <a:lnTo>
                  <a:pt x="f11099" y="f11037"/>
                </a:lnTo>
                <a:close/>
                <a:moveTo>
                  <a:pt x="f9894" y="f11037"/>
                </a:moveTo>
                <a:lnTo>
                  <a:pt x="f9894" y="f11043"/>
                </a:lnTo>
                <a:lnTo>
                  <a:pt x="f9895" y="f11043"/>
                </a:lnTo>
                <a:lnTo>
                  <a:pt x="f9895" y="f11037"/>
                </a:lnTo>
                <a:lnTo>
                  <a:pt x="f9894" y="f11037"/>
                </a:lnTo>
                <a:close/>
                <a:moveTo>
                  <a:pt x="f11110" y="f11037"/>
                </a:moveTo>
                <a:cubicBezTo>
                  <a:pt x="f11111" y="f11112"/>
                  <a:pt x="f11113" y="f11114"/>
                  <a:pt x="f11115" y="f11043"/>
                </a:cubicBezTo>
                <a:lnTo>
                  <a:pt x="f11116" y="f11043"/>
                </a:lnTo>
                <a:cubicBezTo>
                  <a:pt x="f11117" y="f11118"/>
                  <a:pt x="f11119" y="f11120"/>
                  <a:pt x="f11121" y="f11037"/>
                </a:cubicBezTo>
                <a:lnTo>
                  <a:pt x="f11110" y="f11037"/>
                </a:lnTo>
                <a:close/>
                <a:moveTo>
                  <a:pt x="f11122" y="f11037"/>
                </a:moveTo>
                <a:cubicBezTo>
                  <a:pt x="f11123" y="f11124"/>
                  <a:pt x="f11125" y="f11076"/>
                  <a:pt x="f11126" y="f11043"/>
                </a:cubicBezTo>
                <a:lnTo>
                  <a:pt x="f11127" y="f11043"/>
                </a:lnTo>
                <a:cubicBezTo>
                  <a:pt x="f11128" y="f11129"/>
                  <a:pt x="f11130" y="f11131"/>
                  <a:pt x="f11132" y="f11037"/>
                </a:cubicBezTo>
                <a:lnTo>
                  <a:pt x="f11122" y="f11037"/>
                </a:lnTo>
                <a:close/>
                <a:moveTo>
                  <a:pt x="f11133" y="f11037"/>
                </a:moveTo>
                <a:cubicBezTo>
                  <a:pt x="f11134" y="f11135"/>
                  <a:pt x="f11136" y="f11137"/>
                  <a:pt x="f5838" y="f11138"/>
                </a:cubicBezTo>
                <a:lnTo>
                  <a:pt x="f11139" y="f11140"/>
                </a:lnTo>
                <a:cubicBezTo>
                  <a:pt x="f11141" y="f11142"/>
                  <a:pt x="f11143" y="f11144"/>
                  <a:pt x="f11145" y="f11043"/>
                </a:cubicBezTo>
                <a:lnTo>
                  <a:pt x="f11146" y="f11043"/>
                </a:lnTo>
                <a:cubicBezTo>
                  <a:pt x="f11147" y="f11148"/>
                  <a:pt x="f11149" y="f11150"/>
                  <a:pt x="f11151" y="f11152"/>
                </a:cubicBezTo>
                <a:lnTo>
                  <a:pt x="f11153" y="f11037"/>
                </a:lnTo>
                <a:lnTo>
                  <a:pt x="f11133" y="f11037"/>
                </a:lnTo>
                <a:close/>
                <a:moveTo>
                  <a:pt x="f11154" y="f11037"/>
                </a:moveTo>
                <a:cubicBezTo>
                  <a:pt x="f11155" y="f11156"/>
                  <a:pt x="f11157" y="f11158"/>
                  <a:pt x="f11159" y="f11043"/>
                </a:cubicBezTo>
                <a:lnTo>
                  <a:pt x="f11160" y="f11043"/>
                </a:lnTo>
                <a:cubicBezTo>
                  <a:pt x="f11161" y="f11162"/>
                  <a:pt x="f11163" y="f11164"/>
                  <a:pt x="f11165" y="f11166"/>
                </a:cubicBezTo>
                <a:cubicBezTo>
                  <a:pt x="f11167" y="f11168"/>
                  <a:pt x="f11169" y="f11170"/>
                  <a:pt x="f11171" y="f11138"/>
                </a:cubicBezTo>
                <a:cubicBezTo>
                  <a:pt x="f11172" y="f11173"/>
                  <a:pt x="f11174" y="f11175"/>
                  <a:pt x="f11176" y="f11037"/>
                </a:cubicBezTo>
                <a:lnTo>
                  <a:pt x="f11154" y="f11037"/>
                </a:lnTo>
                <a:close/>
                <a:moveTo>
                  <a:pt x="f11177" y="f11037"/>
                </a:moveTo>
                <a:cubicBezTo>
                  <a:pt x="f11178" y="f11070"/>
                  <a:pt x="f11179" y="f11180"/>
                  <a:pt x="f11181" y="f11043"/>
                </a:cubicBezTo>
                <a:lnTo>
                  <a:pt x="f11182" y="f11043"/>
                </a:lnTo>
                <a:cubicBezTo>
                  <a:pt x="f11183" y="f11180"/>
                  <a:pt x="f11184" y="f11074"/>
                  <a:pt x="f11185" y="f11037"/>
                </a:cubicBezTo>
                <a:lnTo>
                  <a:pt x="f11177" y="f11037"/>
                </a:lnTo>
                <a:close/>
                <a:moveTo>
                  <a:pt x="f11186" y="f11187"/>
                </a:moveTo>
                <a:cubicBezTo>
                  <a:pt x="f11188" y="f11189"/>
                  <a:pt x="f11190" y="f11191"/>
                  <a:pt x="f11192" y="f11193"/>
                </a:cubicBezTo>
                <a:lnTo>
                  <a:pt x="f11194" y="f11193"/>
                </a:lnTo>
                <a:cubicBezTo>
                  <a:pt x="f11195" y="f11196"/>
                  <a:pt x="f11197" y="f11198"/>
                  <a:pt x="f11199" y="f11187"/>
                </a:cubicBezTo>
                <a:lnTo>
                  <a:pt x="f11186" y="f11187"/>
                </a:lnTo>
                <a:close/>
                <a:moveTo>
                  <a:pt x="f11200" y="f11187"/>
                </a:moveTo>
                <a:cubicBezTo>
                  <a:pt x="f11201" y="f11202"/>
                  <a:pt x="f11203" y="f11191"/>
                  <a:pt x="f11204" y="f11193"/>
                </a:cubicBezTo>
                <a:lnTo>
                  <a:pt x="f11205" y="f11193"/>
                </a:lnTo>
                <a:cubicBezTo>
                  <a:pt x="f11206" y="f11207"/>
                  <a:pt x="f11208" y="f11209"/>
                  <a:pt x="f11210" y="f11187"/>
                </a:cubicBezTo>
                <a:lnTo>
                  <a:pt x="f11200" y="f11187"/>
                </a:lnTo>
                <a:close/>
                <a:moveTo>
                  <a:pt x="f11211" y="f11187"/>
                </a:moveTo>
                <a:cubicBezTo>
                  <a:pt x="f11212" y="f11213"/>
                  <a:pt x="f11214" y="f11215"/>
                  <a:pt x="f11216" y="f11193"/>
                </a:cubicBezTo>
                <a:lnTo>
                  <a:pt x="f11217" y="f11193"/>
                </a:lnTo>
                <a:cubicBezTo>
                  <a:pt x="f11218" y="f11219"/>
                  <a:pt x="f11220" y="f11221"/>
                  <a:pt x="f11222" y="f11187"/>
                </a:cubicBezTo>
                <a:lnTo>
                  <a:pt x="f11211" y="f11187"/>
                </a:lnTo>
                <a:close/>
                <a:moveTo>
                  <a:pt x="f11223" y="f11187"/>
                </a:moveTo>
                <a:cubicBezTo>
                  <a:pt x="f11224" y="f11225"/>
                  <a:pt x="f11226" y="f11227"/>
                  <a:pt x="f11228" y="f11193"/>
                </a:cubicBezTo>
                <a:lnTo>
                  <a:pt x="f11229" y="f11193"/>
                </a:lnTo>
                <a:cubicBezTo>
                  <a:pt x="f11230" y="f11231"/>
                  <a:pt x="f11232" y="f11233"/>
                  <a:pt x="f11234" y="f11187"/>
                </a:cubicBezTo>
                <a:lnTo>
                  <a:pt x="f11223" y="f11187"/>
                </a:lnTo>
                <a:close/>
                <a:moveTo>
                  <a:pt x="f11235" y="f11187"/>
                </a:moveTo>
                <a:cubicBezTo>
                  <a:pt x="f11236" y="f11237"/>
                  <a:pt x="f11238" y="f11239"/>
                  <a:pt x="f11240" y="f11193"/>
                </a:cubicBezTo>
                <a:lnTo>
                  <a:pt x="f11241" y="f11193"/>
                </a:lnTo>
                <a:cubicBezTo>
                  <a:pt x="f11242" y="f11243"/>
                  <a:pt x="f11244" y="f11245"/>
                  <a:pt x="f11246" y="f11247"/>
                </a:cubicBezTo>
                <a:cubicBezTo>
                  <a:pt x="f11248" y="f11249"/>
                  <a:pt x="f11246" y="f11250"/>
                  <a:pt x="f11251" y="f11187"/>
                </a:cubicBezTo>
                <a:lnTo>
                  <a:pt x="f11235" y="f11187"/>
                </a:lnTo>
                <a:close/>
                <a:moveTo>
                  <a:pt x="f11252" y="f11187"/>
                </a:moveTo>
                <a:cubicBezTo>
                  <a:pt x="f11253" y="f11254"/>
                  <a:pt x="f11255" y="f11256"/>
                  <a:pt x="f11257" y="f11193"/>
                </a:cubicBezTo>
                <a:lnTo>
                  <a:pt x="f11258" y="f11193"/>
                </a:lnTo>
                <a:cubicBezTo>
                  <a:pt x="f11259" y="f11260"/>
                  <a:pt x="f11261" y="f11262"/>
                  <a:pt x="f11263" y="f11187"/>
                </a:cubicBezTo>
                <a:lnTo>
                  <a:pt x="f11252" y="f11187"/>
                </a:lnTo>
                <a:close/>
                <a:moveTo>
                  <a:pt x="f9894" y="f11187"/>
                </a:moveTo>
                <a:lnTo>
                  <a:pt x="f9894" y="f11193"/>
                </a:lnTo>
                <a:lnTo>
                  <a:pt x="f9895" y="f11193"/>
                </a:lnTo>
                <a:lnTo>
                  <a:pt x="f9895" y="f11187"/>
                </a:lnTo>
                <a:lnTo>
                  <a:pt x="f9894" y="f11187"/>
                </a:lnTo>
                <a:close/>
                <a:moveTo>
                  <a:pt x="f11264" y="f11187"/>
                </a:moveTo>
                <a:cubicBezTo>
                  <a:pt x="f11265" y="f11266"/>
                  <a:pt x="f11267" y="f11268"/>
                  <a:pt x="f11269" y="f11193"/>
                </a:cubicBezTo>
                <a:lnTo>
                  <a:pt x="f11270" y="f11193"/>
                </a:lnTo>
                <a:cubicBezTo>
                  <a:pt x="f11271" y="f11272"/>
                  <a:pt x="f11273" y="f11274"/>
                  <a:pt x="f11275" y="f11187"/>
                </a:cubicBezTo>
                <a:lnTo>
                  <a:pt x="f11264" y="f11187"/>
                </a:lnTo>
                <a:close/>
                <a:moveTo>
                  <a:pt x="f11276" y="f11187"/>
                </a:moveTo>
                <a:cubicBezTo>
                  <a:pt x="f11277" y="f11278"/>
                  <a:pt x="f11279" y="f11280"/>
                  <a:pt x="f11281" y="f11193"/>
                </a:cubicBezTo>
                <a:lnTo>
                  <a:pt x="f11282" y="f11193"/>
                </a:lnTo>
                <a:cubicBezTo>
                  <a:pt x="f11283" y="f11284"/>
                  <a:pt x="f11285" y="f11286"/>
                  <a:pt x="f11287" y="f11187"/>
                </a:cubicBezTo>
                <a:lnTo>
                  <a:pt x="f11276" y="f11187"/>
                </a:lnTo>
                <a:close/>
                <a:moveTo>
                  <a:pt x="f11288" y="f11187"/>
                </a:moveTo>
                <a:cubicBezTo>
                  <a:pt x="f11289" y="f11290"/>
                  <a:pt x="f11291" y="f11292"/>
                  <a:pt x="f11293" y="f11193"/>
                </a:cubicBezTo>
                <a:lnTo>
                  <a:pt x="f11294" y="f11193"/>
                </a:lnTo>
                <a:cubicBezTo>
                  <a:pt x="f11295" y="f11296"/>
                  <a:pt x="f11297" y="f11298"/>
                  <a:pt x="f11299" y="f11187"/>
                </a:cubicBezTo>
                <a:lnTo>
                  <a:pt x="f11288" y="f11187"/>
                </a:lnTo>
                <a:close/>
                <a:moveTo>
                  <a:pt x="f11300" y="f11187"/>
                </a:moveTo>
                <a:cubicBezTo>
                  <a:pt x="f11301" y="f11302"/>
                  <a:pt x="f11303" y="f11304"/>
                  <a:pt x="f11305" y="f11306"/>
                </a:cubicBezTo>
                <a:cubicBezTo>
                  <a:pt x="f11307" y="f11308"/>
                  <a:pt x="f11309" y="f11310"/>
                  <a:pt x="f11311" y="f11193"/>
                </a:cubicBezTo>
                <a:lnTo>
                  <a:pt x="f11312" y="f11193"/>
                </a:lnTo>
                <a:cubicBezTo>
                  <a:pt x="f11313" y="f11314"/>
                  <a:pt x="f11315" y="f11316"/>
                  <a:pt x="f11317" y="f11187"/>
                </a:cubicBezTo>
                <a:lnTo>
                  <a:pt x="f11300" y="f11187"/>
                </a:lnTo>
                <a:close/>
                <a:moveTo>
                  <a:pt x="f11318" y="f11187"/>
                </a:moveTo>
                <a:cubicBezTo>
                  <a:pt x="f11319" y="f11262"/>
                  <a:pt x="f11320" y="f11321"/>
                  <a:pt x="f11322" y="f11193"/>
                </a:cubicBezTo>
                <a:lnTo>
                  <a:pt x="f11323" y="f11193"/>
                </a:lnTo>
                <a:cubicBezTo>
                  <a:pt x="f11324" y="f11325"/>
                  <a:pt x="f11326" y="f11327"/>
                  <a:pt x="f11328" y="f11187"/>
                </a:cubicBezTo>
                <a:lnTo>
                  <a:pt x="f11318" y="f11187"/>
                </a:lnTo>
                <a:close/>
                <a:moveTo>
                  <a:pt x="f11329" y="f11330"/>
                </a:moveTo>
                <a:cubicBezTo>
                  <a:pt x="f11331" y="f11332"/>
                  <a:pt x="f1750" y="f11333"/>
                  <a:pt x="f3919" y="f11334"/>
                </a:cubicBezTo>
                <a:lnTo>
                  <a:pt x="f11335" y="f11334"/>
                </a:lnTo>
                <a:cubicBezTo>
                  <a:pt x="f11336" y="f11337"/>
                  <a:pt x="f11338" y="f11339"/>
                  <a:pt x="f11340" y="f11330"/>
                </a:cubicBezTo>
                <a:lnTo>
                  <a:pt x="f11341" y="f11330"/>
                </a:lnTo>
                <a:cubicBezTo>
                  <a:pt x="f11342" y="f11343"/>
                  <a:pt x="f11344" y="f11345"/>
                  <a:pt x="f11346" y="f11347"/>
                </a:cubicBezTo>
                <a:cubicBezTo>
                  <a:pt x="f11348" y="f11349"/>
                  <a:pt x="f11350" y="f11351"/>
                  <a:pt x="f11352" y="f11351"/>
                </a:cubicBezTo>
                <a:lnTo>
                  <a:pt x="f11353" y="f11351"/>
                </a:lnTo>
                <a:cubicBezTo>
                  <a:pt x="f11354" y="f11355"/>
                  <a:pt x="f11356" y="f11357"/>
                  <a:pt x="f11358" y="f11330"/>
                </a:cubicBezTo>
                <a:lnTo>
                  <a:pt x="f11359" y="f11330"/>
                </a:lnTo>
                <a:cubicBezTo>
                  <a:pt x="f11360" y="f11361"/>
                  <a:pt x="f11362" y="f11363"/>
                  <a:pt x="f11364" y="f11365"/>
                </a:cubicBezTo>
                <a:lnTo>
                  <a:pt x="f11366" y="f11367"/>
                </a:lnTo>
                <a:cubicBezTo>
                  <a:pt x="f11366" y="f11367"/>
                  <a:pt x="f11368" y="f11369"/>
                  <a:pt x="f11370" y="f11371"/>
                </a:cubicBezTo>
                <a:lnTo>
                  <a:pt x="f7951" y="f11371"/>
                </a:lnTo>
                <a:lnTo>
                  <a:pt x="f11372" y="f11373"/>
                </a:lnTo>
                <a:lnTo>
                  <a:pt x="f7132" y="f11330"/>
                </a:lnTo>
                <a:lnTo>
                  <a:pt x="f11374" y="f11330"/>
                </a:lnTo>
                <a:cubicBezTo>
                  <a:pt x="f11375" y="f2691"/>
                  <a:pt x="f11376" y="f11377"/>
                  <a:pt x="f6510" y="f11378"/>
                </a:cubicBezTo>
                <a:lnTo>
                  <a:pt x="f11379" y="f11378"/>
                </a:lnTo>
                <a:cubicBezTo>
                  <a:pt x="f11380" y="f11381"/>
                  <a:pt x="f11382" y="f11383"/>
                  <a:pt x="f11384" y="f11330"/>
                </a:cubicBezTo>
                <a:lnTo>
                  <a:pt x="f11385" y="f11330"/>
                </a:lnTo>
                <a:cubicBezTo>
                  <a:pt x="f11386" y="f11387"/>
                  <a:pt x="f11388" y="f11389"/>
                  <a:pt x="f11390" y="f11391"/>
                </a:cubicBezTo>
                <a:lnTo>
                  <a:pt x="f11392" y="f11391"/>
                </a:lnTo>
                <a:lnTo>
                  <a:pt x="f11393" y="f11391"/>
                </a:lnTo>
                <a:cubicBezTo>
                  <a:pt x="f11394" y="f11395"/>
                  <a:pt x="f11396" y="f11397"/>
                  <a:pt x="f11398" y="f11330"/>
                </a:cubicBezTo>
                <a:lnTo>
                  <a:pt x="f11399" y="f11330"/>
                </a:lnTo>
                <a:cubicBezTo>
                  <a:pt x="f11400" y="f11401"/>
                  <a:pt x="f11402" y="f11403"/>
                  <a:pt x="f11404" y="f11391"/>
                </a:cubicBezTo>
                <a:lnTo>
                  <a:pt x="f11405" y="f11391"/>
                </a:lnTo>
                <a:lnTo>
                  <a:pt x="f9895" y="f11351"/>
                </a:lnTo>
                <a:lnTo>
                  <a:pt x="f9895" y="f11330"/>
                </a:lnTo>
                <a:lnTo>
                  <a:pt x="f9894" y="f11330"/>
                </a:lnTo>
                <a:lnTo>
                  <a:pt x="f9894" y="f11351"/>
                </a:lnTo>
                <a:lnTo>
                  <a:pt x="f11406" y="f11351"/>
                </a:lnTo>
                <a:cubicBezTo>
                  <a:pt x="f11407" y="f11408"/>
                  <a:pt x="f11409" y="f11410"/>
                  <a:pt x="f11411" y="f11330"/>
                </a:cubicBezTo>
                <a:lnTo>
                  <a:pt x="f11412" y="f11330"/>
                </a:lnTo>
                <a:cubicBezTo>
                  <a:pt x="f11413" y="f11414"/>
                  <a:pt x="f11415" y="f11416"/>
                  <a:pt x="f11417" y="f11371"/>
                </a:cubicBezTo>
                <a:lnTo>
                  <a:pt x="f11418" y="f11371"/>
                </a:lnTo>
                <a:cubicBezTo>
                  <a:pt x="f11419" y="f11420"/>
                  <a:pt x="f11421" y="f11422"/>
                  <a:pt x="f10781" y="f11330"/>
                </a:cubicBezTo>
                <a:lnTo>
                  <a:pt x="f11423" y="f11330"/>
                </a:lnTo>
                <a:cubicBezTo>
                  <a:pt x="f11424" y="f11425"/>
                  <a:pt x="f11426" y="f11427"/>
                  <a:pt x="f11428" y="f11371"/>
                </a:cubicBezTo>
                <a:lnTo>
                  <a:pt x="f11429" y="f11371"/>
                </a:lnTo>
                <a:cubicBezTo>
                  <a:pt x="f11430" y="f11431"/>
                  <a:pt x="f11432" y="f11433"/>
                  <a:pt x="f11434" y="f11330"/>
                </a:cubicBezTo>
                <a:lnTo>
                  <a:pt x="f11435" y="f11330"/>
                </a:lnTo>
                <a:cubicBezTo>
                  <a:pt x="f11436" y="f11437"/>
                  <a:pt x="f11438" y="f11439"/>
                  <a:pt x="f11440" y="f11441"/>
                </a:cubicBezTo>
                <a:lnTo>
                  <a:pt x="f11442" y="f11441"/>
                </a:lnTo>
                <a:cubicBezTo>
                  <a:pt x="f11443" y="f11444"/>
                  <a:pt x="f11445" y="f11446"/>
                  <a:pt x="f11447" y="f11330"/>
                </a:cubicBezTo>
                <a:lnTo>
                  <a:pt x="f11448" y="f11330"/>
                </a:lnTo>
                <a:cubicBezTo>
                  <a:pt x="f11449" y="f11357"/>
                  <a:pt x="f11450" y="f11451"/>
                  <a:pt x="f11452" y="f11351"/>
                </a:cubicBezTo>
                <a:lnTo>
                  <a:pt x="f11453" y="f11351"/>
                </a:lnTo>
                <a:cubicBezTo>
                  <a:pt x="f11454" y="f11455"/>
                  <a:pt x="f11456" y="f11357"/>
                  <a:pt x="f11457" y="f11330"/>
                </a:cubicBezTo>
                <a:lnTo>
                  <a:pt x="f11458" y="f11330"/>
                </a:lnTo>
                <a:cubicBezTo>
                  <a:pt x="f11459" y="f11460"/>
                  <a:pt x="f11461" y="f11462"/>
                  <a:pt x="f11463" y="f11371"/>
                </a:cubicBezTo>
                <a:lnTo>
                  <a:pt x="f11464" y="f11371"/>
                </a:lnTo>
                <a:cubicBezTo>
                  <a:pt x="f11465" y="f11371"/>
                  <a:pt x="f11466" y="f11467"/>
                  <a:pt x="f11468" y="f11469"/>
                </a:cubicBezTo>
                <a:cubicBezTo>
                  <a:pt x="f11470" y="f11471"/>
                  <a:pt x="f11472" y="f11403"/>
                  <a:pt x="f11473" y="f11330"/>
                </a:cubicBezTo>
                <a:lnTo>
                  <a:pt x="f11329" y="f11330"/>
                </a:lnTo>
                <a:close/>
                <a:moveTo>
                  <a:pt x="f3271" y="f11474"/>
                </a:moveTo>
                <a:lnTo>
                  <a:pt x="f11475" y="f11378"/>
                </a:lnTo>
                <a:lnTo>
                  <a:pt x="f7515" y="f11378"/>
                </a:lnTo>
                <a:lnTo>
                  <a:pt x="f3271" y="f11474"/>
                </a:lnTo>
                <a:close/>
                <a:moveTo>
                  <a:pt x="f11476" y="f11477"/>
                </a:moveTo>
                <a:cubicBezTo>
                  <a:pt x="f11478" y="f11479"/>
                  <a:pt x="f11480" y="f11481"/>
                  <a:pt x="f11482" y="f11483"/>
                </a:cubicBezTo>
                <a:lnTo>
                  <a:pt x="f11484" y="f11483"/>
                </a:lnTo>
                <a:cubicBezTo>
                  <a:pt x="f11485" y="f11486"/>
                  <a:pt x="f11487" y="f11488"/>
                  <a:pt x="f11489" y="f11490"/>
                </a:cubicBezTo>
                <a:lnTo>
                  <a:pt x="f11489" y="f11491"/>
                </a:lnTo>
                <a:lnTo>
                  <a:pt x="f11492" y="f11491"/>
                </a:lnTo>
                <a:cubicBezTo>
                  <a:pt x="f11493" y="f11494"/>
                  <a:pt x="f11495" y="f11496"/>
                  <a:pt x="f11497" y="f11483"/>
                </a:cubicBezTo>
                <a:lnTo>
                  <a:pt x="f11498" y="f11483"/>
                </a:lnTo>
                <a:cubicBezTo>
                  <a:pt x="f11499" y="f11500"/>
                  <a:pt x="f11501" y="f11502"/>
                  <a:pt x="f11503" y="f11504"/>
                </a:cubicBezTo>
                <a:lnTo>
                  <a:pt x="f11505" y="f11504"/>
                </a:lnTo>
                <a:cubicBezTo>
                  <a:pt x="f11506" y="f11502"/>
                  <a:pt x="f11507" y="f11508"/>
                  <a:pt x="f11509" y="f11483"/>
                </a:cubicBezTo>
                <a:lnTo>
                  <a:pt x="f11510" y="f11483"/>
                </a:lnTo>
                <a:cubicBezTo>
                  <a:pt x="f1440" y="f11511"/>
                  <a:pt x="f11512" y="f11513"/>
                  <a:pt x="f11514" y="f11515"/>
                </a:cubicBezTo>
                <a:lnTo>
                  <a:pt x="f11516" y="f11515"/>
                </a:lnTo>
                <a:cubicBezTo>
                  <a:pt x="f11517" y="f11518"/>
                  <a:pt x="f11519" y="f11520"/>
                  <a:pt x="f11521" y="f11483"/>
                </a:cubicBezTo>
                <a:lnTo>
                  <a:pt x="f4212" y="f11483"/>
                </a:lnTo>
                <a:cubicBezTo>
                  <a:pt x="f11522" y="f11523"/>
                  <a:pt x="f11524" y="f11525"/>
                  <a:pt x="f11526" y="f11527"/>
                </a:cubicBezTo>
                <a:lnTo>
                  <a:pt x="f11528" y="f11527"/>
                </a:lnTo>
                <a:cubicBezTo>
                  <a:pt x="f11529" y="f11530"/>
                  <a:pt x="f11531" y="f11532"/>
                  <a:pt x="f11533" y="f11483"/>
                </a:cubicBezTo>
                <a:lnTo>
                  <a:pt x="f11534" y="f11483"/>
                </a:lnTo>
                <a:cubicBezTo>
                  <a:pt x="f11535" y="f11536"/>
                  <a:pt x="f11537" y="f11538"/>
                  <a:pt x="f11539" y="f11540"/>
                </a:cubicBezTo>
                <a:cubicBezTo>
                  <a:pt x="f11541" y="f11542"/>
                  <a:pt x="f11543" y="f11544"/>
                  <a:pt x="f11545" y="f11527"/>
                </a:cubicBezTo>
                <a:lnTo>
                  <a:pt x="f11546" y="f11527"/>
                </a:lnTo>
                <a:cubicBezTo>
                  <a:pt x="f11547" y="f11548"/>
                  <a:pt x="f11549" y="f11550"/>
                  <a:pt x="f11551" y="f11483"/>
                </a:cubicBezTo>
                <a:lnTo>
                  <a:pt x="f11552" y="f11483"/>
                </a:lnTo>
                <a:cubicBezTo>
                  <a:pt x="f11553" y="f11554"/>
                  <a:pt x="f11555" y="f11556"/>
                  <a:pt x="f11557" y="f11504"/>
                </a:cubicBezTo>
                <a:lnTo>
                  <a:pt x="f1307" y="f11504"/>
                </a:lnTo>
                <a:lnTo>
                  <a:pt x="f1307" y="f11483"/>
                </a:lnTo>
                <a:lnTo>
                  <a:pt x="f11558" y="f11483"/>
                </a:lnTo>
                <a:lnTo>
                  <a:pt x="f11558" y="f11491"/>
                </a:lnTo>
                <a:lnTo>
                  <a:pt x="f11559" y="f11491"/>
                </a:lnTo>
                <a:cubicBezTo>
                  <a:pt x="f11560" y="f11494"/>
                  <a:pt x="f11561" y="f11496"/>
                  <a:pt x="f11562" y="f11483"/>
                </a:cubicBezTo>
                <a:lnTo>
                  <a:pt x="f11563" y="f11483"/>
                </a:lnTo>
                <a:cubicBezTo>
                  <a:pt x="f11564" y="f11565"/>
                  <a:pt x="f11566" y="f11567"/>
                  <a:pt x="f11568" y="f11569"/>
                </a:cubicBezTo>
                <a:lnTo>
                  <a:pt x="f11570" y="f11569"/>
                </a:lnTo>
                <a:cubicBezTo>
                  <a:pt x="f11571" y="f11572"/>
                  <a:pt x="f11573" y="f11574"/>
                  <a:pt x="f11575" y="f11483"/>
                </a:cubicBezTo>
                <a:lnTo>
                  <a:pt x="f11576" y="f11483"/>
                </a:lnTo>
                <a:cubicBezTo>
                  <a:pt x="f11577" y="f11496"/>
                  <a:pt x="f11578" y="f11494"/>
                  <a:pt x="f11579" y="f11491"/>
                </a:cubicBezTo>
                <a:lnTo>
                  <a:pt x="f11580" y="f11491"/>
                </a:lnTo>
                <a:cubicBezTo>
                  <a:pt x="f11581" y="f11494"/>
                  <a:pt x="f11582" y="f11583"/>
                  <a:pt x="f11584" y="f11483"/>
                </a:cubicBezTo>
                <a:lnTo>
                  <a:pt x="f11585" y="f11483"/>
                </a:lnTo>
                <a:cubicBezTo>
                  <a:pt x="f11586" y="f11587"/>
                  <a:pt x="f11588" y="f11589"/>
                  <a:pt x="f11590" y="f11527"/>
                </a:cubicBezTo>
                <a:lnTo>
                  <a:pt x="f11591" y="f11527"/>
                </a:lnTo>
                <a:lnTo>
                  <a:pt x="f11592" y="f11593"/>
                </a:lnTo>
                <a:cubicBezTo>
                  <a:pt x="f11594" y="f11595"/>
                  <a:pt x="f11596" y="f11597"/>
                  <a:pt x="f11598" y="f11483"/>
                </a:cubicBezTo>
                <a:lnTo>
                  <a:pt x="f11599" y="f11483"/>
                </a:lnTo>
                <a:cubicBezTo>
                  <a:pt x="f11600" y="f11601"/>
                  <a:pt x="f11602" y="f11488"/>
                  <a:pt x="f11603" y="f11490"/>
                </a:cubicBezTo>
                <a:lnTo>
                  <a:pt x="f11604" y="f11490"/>
                </a:lnTo>
                <a:cubicBezTo>
                  <a:pt x="f11605" y="f11606"/>
                  <a:pt x="f11607" y="f11601"/>
                  <a:pt x="f11608" y="f11483"/>
                </a:cubicBezTo>
                <a:lnTo>
                  <a:pt x="f11609" y="f11483"/>
                </a:lnTo>
                <a:cubicBezTo>
                  <a:pt x="f11610" y="f11413"/>
                  <a:pt x="f11611" y="f11612"/>
                  <a:pt x="f11613" y="f11477"/>
                </a:cubicBezTo>
                <a:lnTo>
                  <a:pt x="f11476" y="f11477"/>
                </a:lnTo>
                <a:close/>
                <a:moveTo>
                  <a:pt x="f11614" y="f11491"/>
                </a:moveTo>
                <a:cubicBezTo>
                  <a:pt x="f11615" y="f11616"/>
                  <a:pt x="f11617" y="f11618"/>
                  <a:pt x="f11619" y="f11483"/>
                </a:cubicBezTo>
                <a:lnTo>
                  <a:pt x="f11620" y="f11483"/>
                </a:lnTo>
                <a:cubicBezTo>
                  <a:pt x="f11621" y="f11622"/>
                  <a:pt x="f11623" y="f11624"/>
                  <a:pt x="f11614" y="f11491"/>
                </a:cubicBezTo>
                <a:close/>
                <a:moveTo>
                  <a:pt x="f11625" y="f11626"/>
                </a:moveTo>
                <a:cubicBezTo>
                  <a:pt x="f11627" y="f11628"/>
                  <a:pt x="f11629" y="f11630"/>
                  <a:pt x="f11631" y="f11632"/>
                </a:cubicBezTo>
                <a:lnTo>
                  <a:pt x="f11633" y="f11632"/>
                </a:lnTo>
                <a:cubicBezTo>
                  <a:pt x="f11634" y="f11635"/>
                  <a:pt x="f11636" y="f11637"/>
                  <a:pt x="f11638" y="f11626"/>
                </a:cubicBezTo>
                <a:lnTo>
                  <a:pt x="f11625" y="f11626"/>
                </a:lnTo>
                <a:close/>
                <a:moveTo>
                  <a:pt x="f11639" y="f11626"/>
                </a:moveTo>
                <a:cubicBezTo>
                  <a:pt x="f11640" y="f11641"/>
                  <a:pt x="f11642" y="f11643"/>
                  <a:pt x="f11644" y="f11632"/>
                </a:cubicBezTo>
                <a:lnTo>
                  <a:pt x="f11645" y="f11632"/>
                </a:lnTo>
                <a:cubicBezTo>
                  <a:pt x="f11646" y="f11647"/>
                  <a:pt x="f11648" y="f11649"/>
                  <a:pt x="f11650" y="f11626"/>
                </a:cubicBezTo>
                <a:lnTo>
                  <a:pt x="f11639" y="f11626"/>
                </a:lnTo>
                <a:close/>
                <a:moveTo>
                  <a:pt x="f11651" y="f11626"/>
                </a:moveTo>
                <a:cubicBezTo>
                  <a:pt x="f11652" y="f11653"/>
                  <a:pt x="f11654" y="f11655"/>
                  <a:pt x="f11656" y="f11632"/>
                </a:cubicBezTo>
                <a:lnTo>
                  <a:pt x="f11657" y="f11632"/>
                </a:lnTo>
                <a:cubicBezTo>
                  <a:pt x="f11658" y="f11659"/>
                  <a:pt x="f11660" y="f11661"/>
                  <a:pt x="f11662" y="f11626"/>
                </a:cubicBezTo>
                <a:lnTo>
                  <a:pt x="f11651" y="f11626"/>
                </a:lnTo>
                <a:close/>
                <a:moveTo>
                  <a:pt x="f11663" y="f11626"/>
                </a:moveTo>
                <a:cubicBezTo>
                  <a:pt x="f11664" y="f11665"/>
                  <a:pt x="f11666" y="f11647"/>
                  <a:pt x="f11667" y="f11632"/>
                </a:cubicBezTo>
                <a:lnTo>
                  <a:pt x="f5245" y="f11632"/>
                </a:lnTo>
                <a:cubicBezTo>
                  <a:pt x="f11668" y="f11669"/>
                  <a:pt x="f11670" y="f11641"/>
                  <a:pt x="f11671" y="f11626"/>
                </a:cubicBezTo>
                <a:lnTo>
                  <a:pt x="f11663" y="f11626"/>
                </a:lnTo>
                <a:close/>
                <a:moveTo>
                  <a:pt x="f11672" y="f11626"/>
                </a:moveTo>
                <a:cubicBezTo>
                  <a:pt x="f11673" y="f11674"/>
                  <a:pt x="f11675" y="f11676"/>
                  <a:pt x="f11677" y="f11632"/>
                </a:cubicBezTo>
                <a:lnTo>
                  <a:pt x="f11678" y="f11632"/>
                </a:lnTo>
                <a:cubicBezTo>
                  <a:pt x="f11679" y="f11680"/>
                  <a:pt x="f11681" y="f11682"/>
                  <a:pt x="f11683" y="f11684"/>
                </a:cubicBezTo>
                <a:cubicBezTo>
                  <a:pt x="f11685" y="f11686"/>
                  <a:pt x="f11687" y="f11688"/>
                  <a:pt x="f11689" y="f11626"/>
                </a:cubicBezTo>
                <a:lnTo>
                  <a:pt x="f11672" y="f11626"/>
                </a:lnTo>
                <a:close/>
                <a:moveTo>
                  <a:pt x="f11690" y="f11626"/>
                </a:moveTo>
                <a:cubicBezTo>
                  <a:pt x="f11691" y="f11692"/>
                  <a:pt x="f11693" y="f11694"/>
                  <a:pt x="f11695" y="f11632"/>
                </a:cubicBezTo>
                <a:lnTo>
                  <a:pt x="f11696" y="f11632"/>
                </a:lnTo>
                <a:cubicBezTo>
                  <a:pt x="f11697" y="f11694"/>
                  <a:pt x="f11698" y="f11649"/>
                  <a:pt x="f11699" y="f11626"/>
                </a:cubicBezTo>
                <a:lnTo>
                  <a:pt x="f11690" y="f11626"/>
                </a:lnTo>
                <a:close/>
                <a:moveTo>
                  <a:pt x="f1307" y="f11626"/>
                </a:moveTo>
                <a:lnTo>
                  <a:pt x="f1307" y="f11632"/>
                </a:lnTo>
                <a:lnTo>
                  <a:pt x="f11558" y="f11632"/>
                </a:lnTo>
                <a:lnTo>
                  <a:pt x="f11558" y="f11626"/>
                </a:lnTo>
                <a:lnTo>
                  <a:pt x="f1307" y="f11626"/>
                </a:lnTo>
                <a:close/>
                <a:moveTo>
                  <a:pt x="f11700" y="f11626"/>
                </a:moveTo>
                <a:cubicBezTo>
                  <a:pt x="f11701" y="f11702"/>
                  <a:pt x="f11703" y="f11704"/>
                  <a:pt x="f11705" y="f11632"/>
                </a:cubicBezTo>
                <a:lnTo>
                  <a:pt x="f11706" y="f11632"/>
                </a:lnTo>
                <a:cubicBezTo>
                  <a:pt x="f11707" y="f11655"/>
                  <a:pt x="f11708" y="f11665"/>
                  <a:pt x="f11709" y="f11626"/>
                </a:cubicBezTo>
                <a:lnTo>
                  <a:pt x="f11700" y="f11626"/>
                </a:lnTo>
                <a:close/>
                <a:moveTo>
                  <a:pt x="f11710" y="f11626"/>
                </a:moveTo>
                <a:cubicBezTo>
                  <a:pt x="f11711" y="f11712"/>
                  <a:pt x="f11713" y="f11714"/>
                  <a:pt x="f11715" y="f11674"/>
                </a:cubicBezTo>
                <a:lnTo>
                  <a:pt x="f11716" y="f11717"/>
                </a:lnTo>
                <a:cubicBezTo>
                  <a:pt x="f11718" y="f11719"/>
                  <a:pt x="f11720" y="f11721"/>
                  <a:pt x="f11722" y="f11632"/>
                </a:cubicBezTo>
                <a:lnTo>
                  <a:pt x="f11723" y="f11632"/>
                </a:lnTo>
                <a:cubicBezTo>
                  <a:pt x="f11724" y="f11725"/>
                  <a:pt x="f11726" y="f11727"/>
                  <a:pt x="f6877" y="f11728"/>
                </a:cubicBezTo>
                <a:cubicBezTo>
                  <a:pt x="f11729" y="f11730"/>
                  <a:pt x="f11726" y="f11731"/>
                  <a:pt x="f6442" y="f11626"/>
                </a:cubicBezTo>
                <a:lnTo>
                  <a:pt x="f11710" y="f11626"/>
                </a:lnTo>
                <a:close/>
                <a:moveTo>
                  <a:pt x="f11732" y="f11626"/>
                </a:moveTo>
                <a:cubicBezTo>
                  <a:pt x="f11733" y="f11665"/>
                  <a:pt x="f11734" y="f11659"/>
                  <a:pt x="f11735" y="f11632"/>
                </a:cubicBezTo>
                <a:lnTo>
                  <a:pt x="f11736" y="f11632"/>
                </a:lnTo>
                <a:cubicBezTo>
                  <a:pt x="f11737" y="f11738"/>
                  <a:pt x="f11739" y="f11665"/>
                  <a:pt x="f11740" y="f11626"/>
                </a:cubicBezTo>
                <a:lnTo>
                  <a:pt x="f11732" y="f11626"/>
                </a:lnTo>
                <a:close/>
                <a:moveTo>
                  <a:pt x="f11741" y="f11626"/>
                </a:moveTo>
                <a:cubicBezTo>
                  <a:pt x="f11742" y="f11743"/>
                  <a:pt x="f11744" y="f11659"/>
                  <a:pt x="f11745" y="f11632"/>
                </a:cubicBezTo>
                <a:lnTo>
                  <a:pt x="f11746" y="f11632"/>
                </a:lnTo>
                <a:cubicBezTo>
                  <a:pt x="f11747" y="f11655"/>
                  <a:pt x="f11748" y="f11749"/>
                  <a:pt x="f11750" y="f11626"/>
                </a:cubicBezTo>
                <a:lnTo>
                  <a:pt x="f11741" y="f11626"/>
                </a:lnTo>
                <a:close/>
                <a:moveTo>
                  <a:pt x="f11751" y="f11626"/>
                </a:moveTo>
                <a:cubicBezTo>
                  <a:pt x="f11752" y="f11753"/>
                  <a:pt x="f11754" y="f11755"/>
                  <a:pt x="f11756" y="f11632"/>
                </a:cubicBezTo>
                <a:lnTo>
                  <a:pt x="f11757" y="f11632"/>
                </a:lnTo>
                <a:cubicBezTo>
                  <a:pt x="f11758" y="f11635"/>
                  <a:pt x="f11759" y="f11760"/>
                  <a:pt x="f11761" y="f11626"/>
                </a:cubicBezTo>
                <a:lnTo>
                  <a:pt x="f11751" y="f11626"/>
                </a:lnTo>
                <a:close/>
                <a:moveTo>
                  <a:pt x="f8259" y="f11626"/>
                </a:moveTo>
                <a:cubicBezTo>
                  <a:pt x="f11762" y="f11637"/>
                  <a:pt x="f11763" y="f11738"/>
                  <a:pt x="f11764" y="f11632"/>
                </a:cubicBezTo>
                <a:lnTo>
                  <a:pt x="f11765" y="f11632"/>
                </a:lnTo>
                <a:cubicBezTo>
                  <a:pt x="f11766" y="f11767"/>
                  <a:pt x="f11768" y="f11769"/>
                  <a:pt x="f11770" y="f11626"/>
                </a:cubicBezTo>
                <a:lnTo>
                  <a:pt x="f8259" y="f11626"/>
                </a:lnTo>
                <a:close/>
                <a:moveTo>
                  <a:pt x="f11771" y="f11772"/>
                </a:moveTo>
                <a:cubicBezTo>
                  <a:pt x="f11773" y="f11774"/>
                  <a:pt x="f11775" y="f11776"/>
                  <a:pt x="f11777" y="f11778"/>
                </a:cubicBezTo>
                <a:lnTo>
                  <a:pt x="f11779" y="f11778"/>
                </a:lnTo>
                <a:cubicBezTo>
                  <a:pt x="f11780" y="f11781"/>
                  <a:pt x="f11782" y="f11783"/>
                  <a:pt x="f11784" y="f11772"/>
                </a:cubicBezTo>
                <a:lnTo>
                  <a:pt x="f11771" y="f11772"/>
                </a:lnTo>
                <a:close/>
                <a:moveTo>
                  <a:pt x="f11785" y="f11772"/>
                </a:moveTo>
                <a:cubicBezTo>
                  <a:pt x="f11786" y="f11787"/>
                  <a:pt x="f11788" y="f11789"/>
                  <a:pt x="f11790" y="f11778"/>
                </a:cubicBezTo>
                <a:lnTo>
                  <a:pt x="f11791" y="f11778"/>
                </a:lnTo>
                <a:cubicBezTo>
                  <a:pt x="f11792" y="f11789"/>
                  <a:pt x="f11793" y="f11794"/>
                  <a:pt x="f11795" y="f11772"/>
                </a:cubicBezTo>
                <a:lnTo>
                  <a:pt x="f11785" y="f11772"/>
                </a:lnTo>
                <a:close/>
                <a:moveTo>
                  <a:pt x="f11796" y="f11772"/>
                </a:moveTo>
                <a:cubicBezTo>
                  <a:pt x="f11797" y="f11798"/>
                  <a:pt x="f11799" y="f11800"/>
                  <a:pt x="f11801" y="f11778"/>
                </a:cubicBezTo>
                <a:lnTo>
                  <a:pt x="f11802" y="f11778"/>
                </a:lnTo>
                <a:cubicBezTo>
                  <a:pt x="f11803" y="f11804"/>
                  <a:pt x="f11805" y="f11806"/>
                  <a:pt x="f11807" y="f11772"/>
                </a:cubicBezTo>
                <a:lnTo>
                  <a:pt x="f11796" y="f11772"/>
                </a:lnTo>
                <a:close/>
                <a:moveTo>
                  <a:pt x="f11808" y="f11772"/>
                </a:moveTo>
                <a:cubicBezTo>
                  <a:pt x="f11809" y="f11810"/>
                  <a:pt x="f11811" y="f11781"/>
                  <a:pt x="f11812" y="f11778"/>
                </a:cubicBezTo>
                <a:lnTo>
                  <a:pt x="f11813" y="f11778"/>
                </a:lnTo>
                <a:cubicBezTo>
                  <a:pt x="f11814" y="f11815"/>
                  <a:pt x="f11816" y="f11817"/>
                  <a:pt x="f11818" y="f11772"/>
                </a:cubicBezTo>
                <a:lnTo>
                  <a:pt x="f11808" y="f11772"/>
                </a:lnTo>
                <a:close/>
                <a:moveTo>
                  <a:pt x="f11819" y="f11772"/>
                </a:moveTo>
                <a:cubicBezTo>
                  <a:pt x="f11820" y="f11821"/>
                  <a:pt x="f11822" y="f11823"/>
                  <a:pt x="f11824" y="f11825"/>
                </a:cubicBezTo>
                <a:cubicBezTo>
                  <a:pt x="f11826" y="f11827"/>
                  <a:pt x="f11828" y="f11829"/>
                  <a:pt x="f11830" y="f11778"/>
                </a:cubicBezTo>
                <a:lnTo>
                  <a:pt x="f11831" y="f11778"/>
                </a:lnTo>
                <a:lnTo>
                  <a:pt x="f11832" y="f11833"/>
                </a:lnTo>
                <a:cubicBezTo>
                  <a:pt x="f11832" y="f11833"/>
                  <a:pt x="f11834" y="f11835"/>
                  <a:pt x="f11836" y="f351"/>
                </a:cubicBezTo>
                <a:cubicBezTo>
                  <a:pt x="f11837" y="f11838"/>
                  <a:pt x="f11839" y="f11840"/>
                  <a:pt x="f11841" y="f11772"/>
                </a:cubicBezTo>
                <a:lnTo>
                  <a:pt x="f11819" y="f11772"/>
                </a:lnTo>
                <a:close/>
                <a:moveTo>
                  <a:pt x="f11842" y="f11772"/>
                </a:moveTo>
                <a:cubicBezTo>
                  <a:pt x="f11843" y="f11844"/>
                  <a:pt x="f11845" y="f11846"/>
                  <a:pt x="f11847" y="f11848"/>
                </a:cubicBezTo>
                <a:lnTo>
                  <a:pt x="f11849" y="f11850"/>
                </a:lnTo>
                <a:cubicBezTo>
                  <a:pt x="f11851" y="f11852"/>
                  <a:pt x="f11853" y="f11854"/>
                  <a:pt x="f11855" y="f11778"/>
                </a:cubicBezTo>
                <a:lnTo>
                  <a:pt x="f11856" y="f11778"/>
                </a:lnTo>
                <a:cubicBezTo>
                  <a:pt x="f11857" y="f11858"/>
                  <a:pt x="f11859" y="f11860"/>
                  <a:pt x="f11861" y="f11772"/>
                </a:cubicBezTo>
                <a:lnTo>
                  <a:pt x="f11842" y="f11772"/>
                </a:lnTo>
                <a:close/>
                <a:moveTo>
                  <a:pt x="f11862" y="f11772"/>
                </a:moveTo>
                <a:cubicBezTo>
                  <a:pt x="f11863" y="f11864"/>
                  <a:pt x="f11865" y="f11866"/>
                  <a:pt x="f11867" y="f11778"/>
                </a:cubicBezTo>
                <a:lnTo>
                  <a:pt x="f11868" y="f11778"/>
                </a:lnTo>
                <a:cubicBezTo>
                  <a:pt x="f11869" y="f11870"/>
                  <a:pt x="f11871" y="f11872"/>
                  <a:pt x="f8831" y="f11772"/>
                </a:cubicBezTo>
                <a:lnTo>
                  <a:pt x="f11862" y="f11772"/>
                </a:lnTo>
                <a:close/>
                <a:moveTo>
                  <a:pt x="f1307" y="f11772"/>
                </a:moveTo>
                <a:lnTo>
                  <a:pt x="f1307" y="f11778"/>
                </a:lnTo>
                <a:lnTo>
                  <a:pt x="f11558" y="f11778"/>
                </a:lnTo>
                <a:lnTo>
                  <a:pt x="f11558" y="f11772"/>
                </a:lnTo>
                <a:lnTo>
                  <a:pt x="f1307" y="f11772"/>
                </a:lnTo>
                <a:close/>
                <a:moveTo>
                  <a:pt x="f11873" y="f11772"/>
                </a:moveTo>
                <a:cubicBezTo>
                  <a:pt x="f11874" y="f11875"/>
                  <a:pt x="f11876" y="f11877"/>
                  <a:pt x="f11878" y="f11778"/>
                </a:cubicBezTo>
                <a:lnTo>
                  <a:pt x="f11879" y="f11778"/>
                </a:lnTo>
                <a:cubicBezTo>
                  <a:pt x="f11880" y="f11781"/>
                  <a:pt x="f11881" y="f11810"/>
                  <a:pt x="f11882" y="f11772"/>
                </a:cubicBezTo>
                <a:lnTo>
                  <a:pt x="f11873" y="f11772"/>
                </a:lnTo>
                <a:close/>
                <a:moveTo>
                  <a:pt x="f11883" y="f11772"/>
                </a:moveTo>
                <a:cubicBezTo>
                  <a:pt x="f11884" y="f11885"/>
                  <a:pt x="f11886" y="f11887"/>
                  <a:pt x="f11888" y="f11889"/>
                </a:cubicBezTo>
                <a:cubicBezTo>
                  <a:pt x="f11890" y="f11891"/>
                  <a:pt x="f11892" y="f11893"/>
                  <a:pt x="f10048" y="f11893"/>
                </a:cubicBezTo>
                <a:cubicBezTo>
                  <a:pt x="f11894" y="f11893"/>
                  <a:pt x="f11895" y="f11896"/>
                  <a:pt x="f11897" y="f11898"/>
                </a:cubicBezTo>
                <a:cubicBezTo>
                  <a:pt x="f11899" y="f11900"/>
                  <a:pt x="f11901" y="f11902"/>
                  <a:pt x="f11903" y="f11848"/>
                </a:cubicBezTo>
                <a:cubicBezTo>
                  <a:pt x="f11904" y="f11905"/>
                  <a:pt x="f11906" y="f11907"/>
                  <a:pt x="f11908" y="f11772"/>
                </a:cubicBezTo>
                <a:lnTo>
                  <a:pt x="f11883" y="f11772"/>
                </a:lnTo>
                <a:close/>
                <a:moveTo>
                  <a:pt x="f11909" y="f11772"/>
                </a:moveTo>
                <a:cubicBezTo>
                  <a:pt x="f11910" y="f11911"/>
                  <a:pt x="f11912" y="f11913"/>
                  <a:pt x="f11914" y="f11778"/>
                </a:cubicBezTo>
                <a:lnTo>
                  <a:pt x="f11915" y="f11778"/>
                </a:lnTo>
                <a:cubicBezTo>
                  <a:pt x="f11916" y="f11866"/>
                  <a:pt x="f11917" y="f11918"/>
                  <a:pt x="f11919" y="f11772"/>
                </a:cubicBezTo>
                <a:lnTo>
                  <a:pt x="f11909" y="f11772"/>
                </a:lnTo>
                <a:close/>
                <a:moveTo>
                  <a:pt x="f11920" y="f11772"/>
                </a:moveTo>
                <a:cubicBezTo>
                  <a:pt x="f11921" y="f11922"/>
                  <a:pt x="f11923" y="f11815"/>
                  <a:pt x="f11924" y="f11778"/>
                </a:cubicBezTo>
                <a:lnTo>
                  <a:pt x="f11925" y="f11778"/>
                </a:lnTo>
                <a:cubicBezTo>
                  <a:pt x="f11926" y="f11927"/>
                  <a:pt x="f11928" y="f11929"/>
                  <a:pt x="f11930" y="f11772"/>
                </a:cubicBezTo>
                <a:lnTo>
                  <a:pt x="f11920" y="f11772"/>
                </a:lnTo>
                <a:close/>
                <a:moveTo>
                  <a:pt x="f11931" y="f11772"/>
                </a:moveTo>
                <a:cubicBezTo>
                  <a:pt x="f11932" y="f11933"/>
                  <a:pt x="f11934" y="f11935"/>
                  <a:pt x="f11936" y="f11778"/>
                </a:cubicBezTo>
                <a:lnTo>
                  <a:pt x="f11937" y="f11778"/>
                </a:lnTo>
                <a:cubicBezTo>
                  <a:pt x="f11938" y="f11866"/>
                  <a:pt x="f11939" y="f11918"/>
                  <a:pt x="f11940" y="f11772"/>
                </a:cubicBezTo>
                <a:lnTo>
                  <a:pt x="f11931" y="f11772"/>
                </a:lnTo>
                <a:close/>
                <a:moveTo>
                  <a:pt x="f11941" y="f11772"/>
                </a:moveTo>
                <a:cubicBezTo>
                  <a:pt x="f11942" y="f11911"/>
                  <a:pt x="f11943" y="f11866"/>
                  <a:pt x="f11944" y="f11778"/>
                </a:cubicBezTo>
                <a:lnTo>
                  <a:pt x="f11945" y="f11778"/>
                </a:lnTo>
                <a:cubicBezTo>
                  <a:pt x="f11946" y="f11947"/>
                  <a:pt x="f11948" y="f11949"/>
                  <a:pt x="f11950" y="f11772"/>
                </a:cubicBezTo>
                <a:lnTo>
                  <a:pt x="f11941" y="f11772"/>
                </a:lnTo>
                <a:close/>
                <a:moveTo>
                  <a:pt x="f11951" y="f11952"/>
                </a:moveTo>
                <a:cubicBezTo>
                  <a:pt x="f11953" y="f11954"/>
                  <a:pt x="f11955" y="f11956"/>
                  <a:pt x="f11957" y="f11958"/>
                </a:cubicBezTo>
                <a:lnTo>
                  <a:pt x="f11959" y="f11958"/>
                </a:lnTo>
                <a:cubicBezTo>
                  <a:pt x="f11960" y="f11961"/>
                  <a:pt x="f11962" y="f11963"/>
                  <a:pt x="f11964" y="f11952"/>
                </a:cubicBezTo>
                <a:lnTo>
                  <a:pt x="f11951" y="f11952"/>
                </a:lnTo>
                <a:close/>
                <a:moveTo>
                  <a:pt x="f11965" y="f11952"/>
                </a:moveTo>
                <a:cubicBezTo>
                  <a:pt x="f11966" y="f11967"/>
                  <a:pt x="f11968" y="f11969"/>
                  <a:pt x="f11970" y="f11958"/>
                </a:cubicBezTo>
                <a:lnTo>
                  <a:pt x="f11971" y="f11958"/>
                </a:lnTo>
                <a:cubicBezTo>
                  <a:pt x="f11972" y="f11973"/>
                  <a:pt x="f11974" y="f11975"/>
                  <a:pt x="f11976" y="f11952"/>
                </a:cubicBezTo>
                <a:lnTo>
                  <a:pt x="f11965" y="f11952"/>
                </a:lnTo>
                <a:close/>
                <a:moveTo>
                  <a:pt x="f11977" y="f11952"/>
                </a:moveTo>
                <a:cubicBezTo>
                  <a:pt x="f11978" y="f11979"/>
                  <a:pt x="f4445" y="f11980"/>
                  <a:pt x="f11981" y="f11958"/>
                </a:cubicBezTo>
                <a:lnTo>
                  <a:pt x="f11982" y="f11958"/>
                </a:lnTo>
                <a:cubicBezTo>
                  <a:pt x="f11983" y="f11984"/>
                  <a:pt x="f7102" y="f11985"/>
                  <a:pt x="f11986" y="f11952"/>
                </a:cubicBezTo>
                <a:lnTo>
                  <a:pt x="f11977" y="f11952"/>
                </a:lnTo>
                <a:close/>
                <a:moveTo>
                  <a:pt x="f11987" y="f11952"/>
                </a:moveTo>
                <a:cubicBezTo>
                  <a:pt x="f11988" y="f11989"/>
                  <a:pt x="f11990" y="f11991"/>
                  <a:pt x="f11992" y="f11958"/>
                </a:cubicBezTo>
                <a:lnTo>
                  <a:pt x="f11993" y="f11958"/>
                </a:lnTo>
                <a:cubicBezTo>
                  <a:pt x="f11994" y="f11995"/>
                  <a:pt x="f11996" y="f11997"/>
                  <a:pt x="f11998" y="f11952"/>
                </a:cubicBezTo>
                <a:lnTo>
                  <a:pt x="f11987" y="f11952"/>
                </a:lnTo>
                <a:close/>
                <a:moveTo>
                  <a:pt x="f11999" y="f11952"/>
                </a:moveTo>
                <a:cubicBezTo>
                  <a:pt x="f12000" y="f12001"/>
                  <a:pt x="f12002" y="f12003"/>
                  <a:pt x="f12004" y="f12005"/>
                </a:cubicBezTo>
                <a:cubicBezTo>
                  <a:pt x="f12006" y="f12007"/>
                  <a:pt x="f12008" y="f12009"/>
                  <a:pt x="f12010" y="f11958"/>
                </a:cubicBezTo>
                <a:lnTo>
                  <a:pt x="f12011" y="f11958"/>
                </a:lnTo>
                <a:cubicBezTo>
                  <a:pt x="f12012" y="f12013"/>
                  <a:pt x="f12014" y="f12015"/>
                  <a:pt x="f12016" y="f12017"/>
                </a:cubicBezTo>
                <a:cubicBezTo>
                  <a:pt x="f12018" y="f12019"/>
                  <a:pt x="f12020" y="f12021"/>
                  <a:pt x="f12022" y="f12023"/>
                </a:cubicBezTo>
                <a:cubicBezTo>
                  <a:pt x="f12024" y="f12025"/>
                  <a:pt x="f12026" y="f12027"/>
                  <a:pt x="f12028" y="f12029"/>
                </a:cubicBezTo>
                <a:lnTo>
                  <a:pt x="f12030" y="f12031"/>
                </a:lnTo>
                <a:lnTo>
                  <a:pt x="f12032" y="f11952"/>
                </a:lnTo>
                <a:lnTo>
                  <a:pt x="f11999" y="f11952"/>
                </a:lnTo>
                <a:close/>
                <a:moveTo>
                  <a:pt x="f12033" y="f11952"/>
                </a:moveTo>
                <a:cubicBezTo>
                  <a:pt x="f12034" y="f12035"/>
                  <a:pt x="f12036" y="f12037"/>
                  <a:pt x="f12038" y="f12039"/>
                </a:cubicBezTo>
                <a:lnTo>
                  <a:pt x="f12040" y="f12041"/>
                </a:lnTo>
                <a:cubicBezTo>
                  <a:pt x="f12042" y="f12043"/>
                  <a:pt x="f12044" y="f12045"/>
                  <a:pt x="f1815" y="f12045"/>
                </a:cubicBezTo>
                <a:cubicBezTo>
                  <a:pt x="f12046" y="f12045"/>
                  <a:pt x="f12047" y="f12048"/>
                  <a:pt x="f4802" y="f12049"/>
                </a:cubicBezTo>
                <a:lnTo>
                  <a:pt x="f12050" y="f12051"/>
                </a:lnTo>
                <a:lnTo>
                  <a:pt x="f12052" y="f12051"/>
                </a:lnTo>
                <a:cubicBezTo>
                  <a:pt x="f12053" y="f12054"/>
                  <a:pt x="f12055" y="f12056"/>
                  <a:pt x="f12057" y="f12058"/>
                </a:cubicBezTo>
                <a:cubicBezTo>
                  <a:pt x="f12059" y="f12060"/>
                  <a:pt x="f12061" y="f12062"/>
                  <a:pt x="f12063" y="f11952"/>
                </a:cubicBezTo>
                <a:lnTo>
                  <a:pt x="f12033" y="f11952"/>
                </a:lnTo>
                <a:close/>
                <a:moveTo>
                  <a:pt x="f12064" y="f11952"/>
                </a:moveTo>
                <a:cubicBezTo>
                  <a:pt x="f12065" y="f12066"/>
                  <a:pt x="f12067" y="f12068"/>
                  <a:pt x="f12069" y="f11958"/>
                </a:cubicBezTo>
                <a:lnTo>
                  <a:pt x="f12070" y="f11958"/>
                </a:lnTo>
                <a:cubicBezTo>
                  <a:pt x="f12071" y="f12072"/>
                  <a:pt x="f12073" y="f11967"/>
                  <a:pt x="f12074" y="f11952"/>
                </a:cubicBezTo>
                <a:lnTo>
                  <a:pt x="f12064" y="f11952"/>
                </a:lnTo>
                <a:close/>
                <a:moveTo>
                  <a:pt x="f1307" y="f11952"/>
                </a:moveTo>
                <a:lnTo>
                  <a:pt x="f1307" y="f11958"/>
                </a:lnTo>
                <a:lnTo>
                  <a:pt x="f11558" y="f11958"/>
                </a:lnTo>
                <a:lnTo>
                  <a:pt x="f11558" y="f11952"/>
                </a:lnTo>
                <a:lnTo>
                  <a:pt x="f1307" y="f11952"/>
                </a:lnTo>
                <a:close/>
                <a:moveTo>
                  <a:pt x="f12075" y="f11952"/>
                </a:moveTo>
                <a:cubicBezTo>
                  <a:pt x="f12076" y="f12077"/>
                  <a:pt x="f12078" y="f12079"/>
                  <a:pt x="f12080" y="f11958"/>
                </a:cubicBezTo>
                <a:lnTo>
                  <a:pt x="f12081" y="f11958"/>
                </a:lnTo>
                <a:cubicBezTo>
                  <a:pt x="f12082" y="f11991"/>
                  <a:pt x="f12083" y="f12084"/>
                  <a:pt x="f6666" y="f11952"/>
                </a:cubicBezTo>
                <a:lnTo>
                  <a:pt x="f12075" y="f11952"/>
                </a:lnTo>
                <a:close/>
                <a:moveTo>
                  <a:pt x="f12085" y="f11952"/>
                </a:moveTo>
                <a:cubicBezTo>
                  <a:pt x="f12086" y="f12066"/>
                  <a:pt x="f12087" y="f12088"/>
                  <a:pt x="f12089" y="f11958"/>
                </a:cubicBezTo>
                <a:lnTo>
                  <a:pt x="f12090" y="f11958"/>
                </a:lnTo>
                <a:cubicBezTo>
                  <a:pt x="f12091" y="f12092"/>
                  <a:pt x="f12093" y="f12084"/>
                  <a:pt x="f12094" y="f11952"/>
                </a:cubicBezTo>
                <a:lnTo>
                  <a:pt x="f12085" y="f11952"/>
                </a:lnTo>
                <a:close/>
                <a:moveTo>
                  <a:pt x="f12095" y="f11952"/>
                </a:moveTo>
                <a:cubicBezTo>
                  <a:pt x="f12096" y="f12097"/>
                  <a:pt x="f12098" y="f12099"/>
                  <a:pt x="f12100" y="f11958"/>
                </a:cubicBezTo>
                <a:lnTo>
                  <a:pt x="f12101" y="f11958"/>
                </a:lnTo>
                <a:cubicBezTo>
                  <a:pt x="f12102" y="f12103"/>
                  <a:pt x="f12104" y="f12105"/>
                  <a:pt x="f12106" y="f11952"/>
                </a:cubicBezTo>
                <a:lnTo>
                  <a:pt x="f12095" y="f11952"/>
                </a:lnTo>
                <a:close/>
                <a:moveTo>
                  <a:pt x="f12107" y="f11952"/>
                </a:moveTo>
                <a:cubicBezTo>
                  <a:pt x="f12108" y="f12109"/>
                  <a:pt x="f12110" y="f11995"/>
                  <a:pt x="f12111" y="f11958"/>
                </a:cubicBezTo>
                <a:lnTo>
                  <a:pt x="f12112" y="f11958"/>
                </a:lnTo>
                <a:cubicBezTo>
                  <a:pt x="f12113" y="f12114"/>
                  <a:pt x="f12115" y="f12116"/>
                  <a:pt x="f12117" y="f11952"/>
                </a:cubicBezTo>
                <a:lnTo>
                  <a:pt x="f12107" y="f11952"/>
                </a:lnTo>
                <a:close/>
                <a:moveTo>
                  <a:pt x="f12118" y="f11952"/>
                </a:moveTo>
                <a:cubicBezTo>
                  <a:pt x="f12119" y="f12120"/>
                  <a:pt x="f12121" y="f12122"/>
                  <a:pt x="f12123" y="f11958"/>
                </a:cubicBezTo>
                <a:lnTo>
                  <a:pt x="f12124" y="f11958"/>
                </a:lnTo>
                <a:cubicBezTo>
                  <a:pt x="f12125" y="f12126"/>
                  <a:pt x="f12127" y="f12128"/>
                  <a:pt x="f12129" y="f11952"/>
                </a:cubicBezTo>
                <a:lnTo>
                  <a:pt x="f12118" y="f11952"/>
                </a:lnTo>
                <a:close/>
                <a:moveTo>
                  <a:pt x="f12130" y="f12131"/>
                </a:moveTo>
                <a:cubicBezTo>
                  <a:pt x="f12132" y="f12133"/>
                  <a:pt x="f12134" y="f12135"/>
                  <a:pt x="f12136" y="f12137"/>
                </a:cubicBezTo>
                <a:lnTo>
                  <a:pt x="f12138" y="f12137"/>
                </a:lnTo>
                <a:cubicBezTo>
                  <a:pt x="f12139" y="f12140"/>
                  <a:pt x="f12141" y="f12142"/>
                  <a:pt x="f12143" y="f12131"/>
                </a:cubicBezTo>
                <a:lnTo>
                  <a:pt x="f12130" y="f12131"/>
                </a:lnTo>
                <a:close/>
                <a:moveTo>
                  <a:pt x="f12144" y="f12131"/>
                </a:moveTo>
                <a:cubicBezTo>
                  <a:pt x="f12145" y="f12146"/>
                  <a:pt x="f12147" y="f12148"/>
                  <a:pt x="f12149" y="f12137"/>
                </a:cubicBezTo>
                <a:lnTo>
                  <a:pt x="f12150" y="f12137"/>
                </a:lnTo>
                <a:cubicBezTo>
                  <a:pt x="f12151" y="f12152"/>
                  <a:pt x="f12153" y="f12146"/>
                  <a:pt x="f12154" y="f12131"/>
                </a:cubicBezTo>
                <a:lnTo>
                  <a:pt x="f12144" y="f12131"/>
                </a:lnTo>
                <a:close/>
                <a:moveTo>
                  <a:pt x="f12155" y="f12131"/>
                </a:moveTo>
                <a:cubicBezTo>
                  <a:pt x="f12156" y="f12157"/>
                  <a:pt x="f12158" y="f12159"/>
                  <a:pt x="f12160" y="f12137"/>
                </a:cubicBezTo>
                <a:lnTo>
                  <a:pt x="f12161" y="f12137"/>
                </a:lnTo>
                <a:cubicBezTo>
                  <a:pt x="f12162" y="f12163"/>
                  <a:pt x="f12164" y="f12165"/>
                  <a:pt x="f12166" y="f12131"/>
                </a:cubicBezTo>
                <a:lnTo>
                  <a:pt x="f12155" y="f12131"/>
                </a:lnTo>
                <a:close/>
                <a:moveTo>
                  <a:pt x="f12167" y="f12131"/>
                </a:moveTo>
                <a:cubicBezTo>
                  <a:pt x="f12168" y="f12169"/>
                  <a:pt x="f12170" y="f12171"/>
                  <a:pt x="f12172" y="f12137"/>
                </a:cubicBezTo>
                <a:lnTo>
                  <a:pt x="f12173" y="f12137"/>
                </a:lnTo>
                <a:cubicBezTo>
                  <a:pt x="f12174" y="f12175"/>
                  <a:pt x="f12176" y="f12157"/>
                  <a:pt x="f12177" y="f12131"/>
                </a:cubicBezTo>
                <a:lnTo>
                  <a:pt x="f12167" y="f12131"/>
                </a:lnTo>
                <a:close/>
                <a:moveTo>
                  <a:pt x="f12178" y="f12131"/>
                </a:moveTo>
                <a:cubicBezTo>
                  <a:pt x="f12179" y="f12180"/>
                  <a:pt x="f12181" y="f12182"/>
                  <a:pt x="f12183" y="f12137"/>
                </a:cubicBezTo>
                <a:lnTo>
                  <a:pt x="f12184" y="f12137"/>
                </a:lnTo>
                <a:cubicBezTo>
                  <a:pt x="f12185" y="f12186"/>
                  <a:pt x="f11112" y="f12187"/>
                  <a:pt x="f12188" y="f12131"/>
                </a:cubicBezTo>
                <a:lnTo>
                  <a:pt x="f12178" y="f12131"/>
                </a:lnTo>
                <a:close/>
                <a:moveTo>
                  <a:pt x="f12189" y="f12131"/>
                </a:moveTo>
                <a:cubicBezTo>
                  <a:pt x="f12190" y="f12191"/>
                  <a:pt x="f12192" y="f12193"/>
                  <a:pt x="f12194" y="f12137"/>
                </a:cubicBezTo>
                <a:lnTo>
                  <a:pt x="f12195" y="f12137"/>
                </a:lnTo>
                <a:cubicBezTo>
                  <a:pt x="f12196" y="f12197"/>
                  <a:pt x="f12198" y="f12199"/>
                  <a:pt x="f12200" y="f12131"/>
                </a:cubicBezTo>
                <a:lnTo>
                  <a:pt x="f12189" y="f12131"/>
                </a:lnTo>
                <a:close/>
                <a:moveTo>
                  <a:pt x="f1307" y="f12131"/>
                </a:moveTo>
                <a:lnTo>
                  <a:pt x="f1307" y="f12137"/>
                </a:lnTo>
                <a:lnTo>
                  <a:pt x="f11558" y="f12137"/>
                </a:lnTo>
                <a:lnTo>
                  <a:pt x="f11558" y="f12131"/>
                </a:lnTo>
                <a:lnTo>
                  <a:pt x="f1307" y="f12131"/>
                </a:lnTo>
                <a:close/>
                <a:moveTo>
                  <a:pt x="f12201" y="f12131"/>
                </a:moveTo>
                <a:cubicBezTo>
                  <a:pt x="f12202" y="f12203"/>
                  <a:pt x="f12204" y="f12205"/>
                  <a:pt x="f12206" y="f12137"/>
                </a:cubicBezTo>
                <a:lnTo>
                  <a:pt x="f12207" y="f12137"/>
                </a:lnTo>
                <a:cubicBezTo>
                  <a:pt x="f12208" y="f12209"/>
                  <a:pt x="f12210" y="f12211"/>
                  <a:pt x="f12212" y="f12131"/>
                </a:cubicBezTo>
                <a:lnTo>
                  <a:pt x="f12201" y="f12131"/>
                </a:lnTo>
                <a:close/>
                <a:moveTo>
                  <a:pt x="f12213" y="f12131"/>
                </a:moveTo>
                <a:cubicBezTo>
                  <a:pt x="f12214" y="f12157"/>
                  <a:pt x="f12215" y="f12216"/>
                  <a:pt x="f12217" y="f12137"/>
                </a:cubicBezTo>
                <a:lnTo>
                  <a:pt x="f12218" y="f12137"/>
                </a:lnTo>
                <a:cubicBezTo>
                  <a:pt x="f12219" y="f12159"/>
                  <a:pt x="f12220" y="f12221"/>
                  <a:pt x="f12222" y="f12131"/>
                </a:cubicBezTo>
                <a:lnTo>
                  <a:pt x="f12213" y="f12131"/>
                </a:lnTo>
                <a:close/>
                <a:moveTo>
                  <a:pt x="f12223" y="f12131"/>
                </a:moveTo>
                <a:cubicBezTo>
                  <a:pt x="f12224" y="f12225"/>
                  <a:pt x="f12226" y="f12227"/>
                  <a:pt x="f12228" y="f12137"/>
                </a:cubicBezTo>
                <a:lnTo>
                  <a:pt x="f12229" y="f12137"/>
                </a:lnTo>
                <a:cubicBezTo>
                  <a:pt x="f12230" y="f12231"/>
                  <a:pt x="f12232" y="f12233"/>
                  <a:pt x="f12234" y="f12131"/>
                </a:cubicBezTo>
                <a:lnTo>
                  <a:pt x="f12223" y="f12131"/>
                </a:lnTo>
                <a:close/>
                <a:moveTo>
                  <a:pt x="f12235" y="f12131"/>
                </a:moveTo>
                <a:cubicBezTo>
                  <a:pt x="f12236" y="f12165"/>
                  <a:pt x="f12237" y="f12227"/>
                  <a:pt x="f12238" y="f12137"/>
                </a:cubicBezTo>
                <a:lnTo>
                  <a:pt x="f12239" y="f12137"/>
                </a:lnTo>
                <a:cubicBezTo>
                  <a:pt x="f12240" y="f12171"/>
                  <a:pt x="f12241" y="f12157"/>
                  <a:pt x="f12242" y="f12131"/>
                </a:cubicBezTo>
                <a:lnTo>
                  <a:pt x="f12235" y="f12131"/>
                </a:lnTo>
                <a:close/>
                <a:moveTo>
                  <a:pt x="f12243" y="f12131"/>
                </a:moveTo>
                <a:cubicBezTo>
                  <a:pt x="f12244" y="f12245"/>
                  <a:pt x="f12246" y="f12247"/>
                  <a:pt x="f12248" y="f12137"/>
                </a:cubicBezTo>
                <a:lnTo>
                  <a:pt x="f12249" y="f12137"/>
                </a:lnTo>
                <a:cubicBezTo>
                  <a:pt x="f12250" y="f12251"/>
                  <a:pt x="f12252" y="f12165"/>
                  <a:pt x="f12253" y="f12131"/>
                </a:cubicBezTo>
                <a:lnTo>
                  <a:pt x="f12243" y="f12131"/>
                </a:lnTo>
                <a:close/>
                <a:moveTo>
                  <a:pt x="f12254" y="f12255"/>
                </a:moveTo>
                <a:cubicBezTo>
                  <a:pt x="f12256" y="f12257"/>
                  <a:pt x="f12258" y="f12259"/>
                  <a:pt x="f7406" y="f12260"/>
                </a:cubicBezTo>
                <a:lnTo>
                  <a:pt x="f12261" y="f12260"/>
                </a:lnTo>
                <a:cubicBezTo>
                  <a:pt x="f12262" y="f12263"/>
                  <a:pt x="f12264" y="f12265"/>
                  <a:pt x="f12266" y="f12255"/>
                </a:cubicBezTo>
                <a:lnTo>
                  <a:pt x="f12254" y="f12255"/>
                </a:lnTo>
                <a:close/>
                <a:moveTo>
                  <a:pt x="f12267" y="f12255"/>
                </a:moveTo>
                <a:cubicBezTo>
                  <a:pt x="f12268" y="f12269"/>
                  <a:pt x="f12270" y="f12271"/>
                  <a:pt x="f12272" y="f12260"/>
                </a:cubicBezTo>
                <a:lnTo>
                  <a:pt x="f12273" y="f12260"/>
                </a:lnTo>
                <a:cubicBezTo>
                  <a:pt x="f12274" y="f12275"/>
                  <a:pt x="f12276" y="f12277"/>
                  <a:pt x="f12278" y="f12255"/>
                </a:cubicBezTo>
                <a:lnTo>
                  <a:pt x="f12267" y="f12255"/>
                </a:lnTo>
                <a:close/>
                <a:moveTo>
                  <a:pt x="f12279" y="f12255"/>
                </a:moveTo>
                <a:cubicBezTo>
                  <a:pt x="f12280" y="f12281"/>
                  <a:pt x="f12282" y="f12283"/>
                  <a:pt x="f12284" y="f12260"/>
                </a:cubicBezTo>
                <a:lnTo>
                  <a:pt x="f12285" y="f12260"/>
                </a:lnTo>
                <a:cubicBezTo>
                  <a:pt x="f12286" y="f12287"/>
                  <a:pt x="f12288" y="f12277"/>
                  <a:pt x="f12289" y="f12255"/>
                </a:cubicBezTo>
                <a:lnTo>
                  <a:pt x="f12279" y="f12255"/>
                </a:lnTo>
                <a:close/>
                <a:moveTo>
                  <a:pt x="f12290" y="f12255"/>
                </a:moveTo>
                <a:cubicBezTo>
                  <a:pt x="f12291" y="f12292"/>
                  <a:pt x="f12293" y="f12287"/>
                  <a:pt x="f12294" y="f12260"/>
                </a:cubicBezTo>
                <a:lnTo>
                  <a:pt x="f12295" y="f12260"/>
                </a:lnTo>
                <a:cubicBezTo>
                  <a:pt x="f12296" y="f12297"/>
                  <a:pt x="f12298" y="f12299"/>
                  <a:pt x="f12300" y="f12255"/>
                </a:cubicBezTo>
                <a:lnTo>
                  <a:pt x="f12290" y="f12255"/>
                </a:lnTo>
                <a:close/>
                <a:moveTo>
                  <a:pt x="f12301" y="f12255"/>
                </a:moveTo>
                <a:cubicBezTo>
                  <a:pt x="f12302" y="f12303"/>
                  <a:pt x="f12304" y="f12275"/>
                  <a:pt x="f12305" y="f12260"/>
                </a:cubicBezTo>
                <a:lnTo>
                  <a:pt x="f12306" y="f12260"/>
                </a:lnTo>
                <a:cubicBezTo>
                  <a:pt x="f12307" y="f12297"/>
                  <a:pt x="f12308" y="f12299"/>
                  <a:pt x="f12309" y="f12255"/>
                </a:cubicBezTo>
                <a:lnTo>
                  <a:pt x="f12301" y="f12255"/>
                </a:lnTo>
                <a:close/>
                <a:moveTo>
                  <a:pt x="f1307" y="f12255"/>
                </a:moveTo>
                <a:lnTo>
                  <a:pt x="f1307" y="f12260"/>
                </a:lnTo>
                <a:lnTo>
                  <a:pt x="f11558" y="f12260"/>
                </a:lnTo>
                <a:lnTo>
                  <a:pt x="f11558" y="f12255"/>
                </a:lnTo>
                <a:lnTo>
                  <a:pt x="f1307" y="f12255"/>
                </a:lnTo>
                <a:close/>
                <a:moveTo>
                  <a:pt x="f12310" y="f12255"/>
                </a:moveTo>
                <a:cubicBezTo>
                  <a:pt x="f12311" y="f12312"/>
                  <a:pt x="f12313" y="f12314"/>
                  <a:pt x="f12315" y="f12316"/>
                </a:cubicBezTo>
                <a:cubicBezTo>
                  <a:pt x="f12317" y="f12318"/>
                  <a:pt x="f12319" y="f12320"/>
                  <a:pt x="f12321" y="f12260"/>
                </a:cubicBezTo>
                <a:lnTo>
                  <a:pt x="f12322" y="f12260"/>
                </a:lnTo>
                <a:cubicBezTo>
                  <a:pt x="f12323" y="f12275"/>
                  <a:pt x="f12324" y="f12292"/>
                  <a:pt x="f12325" y="f12255"/>
                </a:cubicBezTo>
                <a:lnTo>
                  <a:pt x="f12310" y="f12255"/>
                </a:lnTo>
                <a:close/>
                <a:moveTo>
                  <a:pt x="f12326" y="f12255"/>
                </a:moveTo>
                <a:cubicBezTo>
                  <a:pt x="f12327" y="f12269"/>
                  <a:pt x="f12328" y="f12329"/>
                  <a:pt x="f12330" y="f12260"/>
                </a:cubicBezTo>
                <a:lnTo>
                  <a:pt x="f12331" y="f12260"/>
                </a:lnTo>
                <a:cubicBezTo>
                  <a:pt x="f12332" y="f12271"/>
                  <a:pt x="f12333" y="f12334"/>
                  <a:pt x="f12335" y="f12255"/>
                </a:cubicBezTo>
                <a:lnTo>
                  <a:pt x="f12326" y="f12255"/>
                </a:lnTo>
                <a:close/>
                <a:moveTo>
                  <a:pt x="f12336" y="f12255"/>
                </a:moveTo>
                <a:cubicBezTo>
                  <a:pt x="f12337" y="f12292"/>
                  <a:pt x="f12338" y="f12271"/>
                  <a:pt x="f12339" y="f12260"/>
                </a:cubicBezTo>
                <a:lnTo>
                  <a:pt x="f12340" y="f12260"/>
                </a:lnTo>
                <a:cubicBezTo>
                  <a:pt x="f12341" y="f12275"/>
                  <a:pt x="f12342" y="f12343"/>
                  <a:pt x="f12344" y="f12255"/>
                </a:cubicBezTo>
                <a:lnTo>
                  <a:pt x="f12336" y="f12255"/>
                </a:lnTo>
                <a:close/>
                <a:moveTo>
                  <a:pt x="f1371" y="f12255"/>
                </a:moveTo>
                <a:cubicBezTo>
                  <a:pt x="f12345" y="f12292"/>
                  <a:pt x="f12346" y="f12287"/>
                  <a:pt x="f12347" y="f12260"/>
                </a:cubicBezTo>
                <a:lnTo>
                  <a:pt x="f12348" y="f12260"/>
                </a:lnTo>
                <a:cubicBezTo>
                  <a:pt x="f12349" y="f12350"/>
                  <a:pt x="f12351" y="f12292"/>
                  <a:pt x="f12352" y="f12255"/>
                </a:cubicBezTo>
                <a:lnTo>
                  <a:pt x="f1371" y="f12255"/>
                </a:lnTo>
                <a:close/>
                <a:moveTo>
                  <a:pt x="f12353" y="f12255"/>
                </a:moveTo>
                <a:cubicBezTo>
                  <a:pt x="f12354" y="f12355"/>
                  <a:pt x="f12356" y="f12357"/>
                  <a:pt x="f12358" y="f12260"/>
                </a:cubicBezTo>
                <a:lnTo>
                  <a:pt x="f12359" y="f12260"/>
                </a:lnTo>
                <a:cubicBezTo>
                  <a:pt x="f12360" y="f12361"/>
                  <a:pt x="f12362" y="f12363"/>
                  <a:pt x="f12364" y="f12255"/>
                </a:cubicBezTo>
                <a:lnTo>
                  <a:pt x="f12353" y="f12255"/>
                </a:lnTo>
                <a:close/>
                <a:moveTo>
                  <a:pt x="f12365" y="f12366"/>
                </a:moveTo>
                <a:cubicBezTo>
                  <a:pt x="f12367" y="f12368"/>
                  <a:pt x="f12369" y="f12370"/>
                  <a:pt x="f12371" y="f12372"/>
                </a:cubicBezTo>
                <a:lnTo>
                  <a:pt x="f12373" y="f12372"/>
                </a:lnTo>
                <a:cubicBezTo>
                  <a:pt x="f12374" y="f12375"/>
                  <a:pt x="f12376" y="f12377"/>
                  <a:pt x="f12378" y="f12366"/>
                </a:cubicBezTo>
                <a:lnTo>
                  <a:pt x="f12379" y="f12366"/>
                </a:lnTo>
                <a:cubicBezTo>
                  <a:pt x="f12380" y="f12381"/>
                  <a:pt x="f12382" y="f12383"/>
                  <a:pt x="f12384" y="f12385"/>
                </a:cubicBezTo>
                <a:cubicBezTo>
                  <a:pt x="f12386" y="f12387"/>
                  <a:pt x="f12388" y="f12389"/>
                  <a:pt x="f12390" y="f12389"/>
                </a:cubicBezTo>
                <a:lnTo>
                  <a:pt x="f12391" y="f12389"/>
                </a:lnTo>
                <a:cubicBezTo>
                  <a:pt x="f12392" y="f12393"/>
                  <a:pt x="f12394" y="f12395"/>
                  <a:pt x="f12396" y="f12366"/>
                </a:cubicBezTo>
                <a:lnTo>
                  <a:pt x="f12397" y="f12366"/>
                </a:lnTo>
                <a:cubicBezTo>
                  <a:pt x="f12398" y="f12399"/>
                  <a:pt x="f12400" y="f12401"/>
                  <a:pt x="f12402" y="f12403"/>
                </a:cubicBezTo>
                <a:lnTo>
                  <a:pt x="f12217" y="f12403"/>
                </a:lnTo>
                <a:cubicBezTo>
                  <a:pt x="f12404" y="f12405"/>
                  <a:pt x="f12406" y="f12407"/>
                  <a:pt x="f12408" y="f12366"/>
                </a:cubicBezTo>
                <a:lnTo>
                  <a:pt x="f12409" y="f12366"/>
                </a:lnTo>
                <a:cubicBezTo>
                  <a:pt x="f12410" y="f12411"/>
                  <a:pt x="f12412" y="f12413"/>
                  <a:pt x="f12414" y="f12407"/>
                </a:cubicBezTo>
                <a:lnTo>
                  <a:pt x="f12415" y="f12407"/>
                </a:lnTo>
                <a:cubicBezTo>
                  <a:pt x="f12416" y="f12417"/>
                  <a:pt x="f12418" y="f12419"/>
                  <a:pt x="f12420" y="f12366"/>
                </a:cubicBezTo>
                <a:lnTo>
                  <a:pt x="f12421" y="f12366"/>
                </a:lnTo>
                <a:cubicBezTo>
                  <a:pt x="f12422" y="f12423"/>
                  <a:pt x="f12424" y="f12425"/>
                  <a:pt x="f12426" y="f12403"/>
                </a:cubicBezTo>
                <a:lnTo>
                  <a:pt x="f11558" y="f12403"/>
                </a:lnTo>
                <a:lnTo>
                  <a:pt x="f11558" y="f12366"/>
                </a:lnTo>
                <a:lnTo>
                  <a:pt x="f1307" y="f12366"/>
                </a:lnTo>
                <a:lnTo>
                  <a:pt x="f1307" y="f12427"/>
                </a:lnTo>
                <a:lnTo>
                  <a:pt x="f12428" y="f12427"/>
                </a:lnTo>
                <a:cubicBezTo>
                  <a:pt x="f12429" y="f12430"/>
                  <a:pt x="f12431" y="f12432"/>
                  <a:pt x="f12433" y="f12366"/>
                </a:cubicBezTo>
                <a:lnTo>
                  <a:pt x="f12434" y="f12366"/>
                </a:lnTo>
                <a:cubicBezTo>
                  <a:pt x="f12435" y="f12436"/>
                  <a:pt x="f12437" y="f12438"/>
                  <a:pt x="f12439" y="f12440"/>
                </a:cubicBezTo>
                <a:lnTo>
                  <a:pt x="f12441" y="f12440"/>
                </a:lnTo>
                <a:cubicBezTo>
                  <a:pt x="f12442" y="f12443"/>
                  <a:pt x="f12444" y="f12445"/>
                  <a:pt x="f12446" y="f12366"/>
                </a:cubicBezTo>
                <a:lnTo>
                  <a:pt x="f12447" y="f12366"/>
                </a:lnTo>
                <a:cubicBezTo>
                  <a:pt x="f12448" y="f12449"/>
                  <a:pt x="f12450" y="f12451"/>
                  <a:pt x="f12452" y="f12453"/>
                </a:cubicBezTo>
                <a:lnTo>
                  <a:pt x="f12454" y="f12453"/>
                </a:lnTo>
                <a:cubicBezTo>
                  <a:pt x="f8049" y="f12455"/>
                  <a:pt x="f12456" y="f12449"/>
                  <a:pt x="f12457" y="f12366"/>
                </a:cubicBezTo>
                <a:lnTo>
                  <a:pt x="f12458" y="f12366"/>
                </a:lnTo>
                <a:cubicBezTo>
                  <a:pt x="f12459" y="f12460"/>
                  <a:pt x="f12461" y="f12462"/>
                  <a:pt x="f12463" y="f12427"/>
                </a:cubicBezTo>
                <a:lnTo>
                  <a:pt x="f12464" y="f12427"/>
                </a:lnTo>
                <a:cubicBezTo>
                  <a:pt x="f12465" y="f12466"/>
                  <a:pt x="f12467" y="f12468"/>
                  <a:pt x="f12469" y="f12366"/>
                </a:cubicBezTo>
                <a:lnTo>
                  <a:pt x="f12470" y="f12366"/>
                </a:lnTo>
                <a:cubicBezTo>
                  <a:pt x="f12471" y="f12407"/>
                  <a:pt x="f12472" y="f12405"/>
                  <a:pt x="f12473" y="f12403"/>
                </a:cubicBezTo>
                <a:lnTo>
                  <a:pt x="f12474" y="f12403"/>
                </a:lnTo>
                <a:cubicBezTo>
                  <a:pt x="f12475" y="f12403"/>
                  <a:pt x="f12476" y="f12477"/>
                  <a:pt x="f12478" y="f12479"/>
                </a:cubicBezTo>
                <a:cubicBezTo>
                  <a:pt x="f12480" y="f12481"/>
                  <a:pt x="f12482" y="f12483"/>
                  <a:pt x="f12484" y="f12366"/>
                </a:cubicBezTo>
                <a:lnTo>
                  <a:pt x="f12365" y="f12366"/>
                </a:lnTo>
                <a:close/>
                <a:moveTo>
                  <a:pt x="f12485" y="f12486"/>
                </a:moveTo>
                <a:cubicBezTo>
                  <a:pt x="f12487" y="f12488"/>
                  <a:pt x="f12489" y="f12490"/>
                  <a:pt x="f12491" y="f12492"/>
                </a:cubicBezTo>
                <a:lnTo>
                  <a:pt x="f12493" y="f12492"/>
                </a:lnTo>
                <a:cubicBezTo>
                  <a:pt x="f12494" y="f12495"/>
                  <a:pt x="f12496" y="f12497"/>
                  <a:pt x="f12498" y="f12499"/>
                </a:cubicBezTo>
                <a:lnTo>
                  <a:pt x="f11452" y="f12499"/>
                </a:lnTo>
                <a:cubicBezTo>
                  <a:pt x="f12500" y="f12501"/>
                  <a:pt x="f12502" y="f12503"/>
                  <a:pt x="f12504" y="f12492"/>
                </a:cubicBezTo>
                <a:lnTo>
                  <a:pt x="f12505" y="f12492"/>
                </a:lnTo>
                <a:cubicBezTo>
                  <a:pt x="f12506" y="f12507"/>
                  <a:pt x="f12508" y="f12509"/>
                  <a:pt x="f12510" y="f12511"/>
                </a:cubicBezTo>
                <a:lnTo>
                  <a:pt x="f3786" y="f12511"/>
                </a:lnTo>
                <a:cubicBezTo>
                  <a:pt x="f12512" y="f12513"/>
                  <a:pt x="f12514" y="f12515"/>
                  <a:pt x="f12516" y="f12492"/>
                </a:cubicBezTo>
                <a:lnTo>
                  <a:pt x="f12517" y="f12492"/>
                </a:lnTo>
                <a:cubicBezTo>
                  <a:pt x="f12518" y="f12519"/>
                  <a:pt x="f12520" y="f12521"/>
                  <a:pt x="f12522" y="f12523"/>
                </a:cubicBezTo>
                <a:lnTo>
                  <a:pt x="f12524" y="f12523"/>
                </a:lnTo>
                <a:lnTo>
                  <a:pt x="f9753" y="f12511"/>
                </a:lnTo>
                <a:cubicBezTo>
                  <a:pt x="f12525" y="f12526"/>
                  <a:pt x="f12527" y="f12528"/>
                  <a:pt x="f12441" y="f12492"/>
                </a:cubicBezTo>
                <a:lnTo>
                  <a:pt x="f12529" y="f12492"/>
                </a:lnTo>
                <a:cubicBezTo>
                  <a:pt x="f12530" y="f12531"/>
                  <a:pt x="f12532" y="f12533"/>
                  <a:pt x="f12534" y="f12535"/>
                </a:cubicBezTo>
                <a:lnTo>
                  <a:pt x="f12536" y="f12535"/>
                </a:lnTo>
                <a:cubicBezTo>
                  <a:pt x="f12537" y="f12538"/>
                  <a:pt x="f1057" y="f12539"/>
                  <a:pt x="f12540" y="f12492"/>
                </a:cubicBezTo>
                <a:lnTo>
                  <a:pt x="f12541" y="f12492"/>
                </a:lnTo>
                <a:cubicBezTo>
                  <a:pt x="f12542" y="f12543"/>
                  <a:pt x="f12544" y="f12545"/>
                  <a:pt x="f12546" y="f12547"/>
                </a:cubicBezTo>
                <a:lnTo>
                  <a:pt x="f12548" y="f12547"/>
                </a:lnTo>
                <a:cubicBezTo>
                  <a:pt x="f12549" y="f12550"/>
                  <a:pt x="f12551" y="f12552"/>
                  <a:pt x="f12553" y="f12492"/>
                </a:cubicBezTo>
                <a:lnTo>
                  <a:pt x="f12554" y="f12492"/>
                </a:lnTo>
                <a:cubicBezTo>
                  <a:pt x="f12555" y="f12556"/>
                  <a:pt x="f12557" y="f12558"/>
                  <a:pt x="f12559" y="f12560"/>
                </a:cubicBezTo>
                <a:lnTo>
                  <a:pt x="f12561" y="f12560"/>
                </a:lnTo>
                <a:lnTo>
                  <a:pt x="f1307" y="f12547"/>
                </a:lnTo>
                <a:lnTo>
                  <a:pt x="f1307" y="f12492"/>
                </a:lnTo>
                <a:lnTo>
                  <a:pt x="f12562" y="f12492"/>
                </a:lnTo>
                <a:lnTo>
                  <a:pt x="f12562" y="f12560"/>
                </a:lnTo>
                <a:lnTo>
                  <a:pt x="f12563" y="f12560"/>
                </a:lnTo>
                <a:cubicBezTo>
                  <a:pt x="f12564" y="f12565"/>
                  <a:pt x="f12566" y="f12567"/>
                  <a:pt x="f12568" y="f12492"/>
                </a:cubicBezTo>
                <a:lnTo>
                  <a:pt x="f12569" y="f12492"/>
                </a:lnTo>
                <a:cubicBezTo>
                  <a:pt x="f12570" y="f12571"/>
                  <a:pt x="f12572" y="f12573"/>
                  <a:pt x="f12574" y="f12560"/>
                </a:cubicBezTo>
                <a:lnTo>
                  <a:pt x="f12575" y="f12560"/>
                </a:lnTo>
                <a:cubicBezTo>
                  <a:pt x="f12576" y="f12577"/>
                  <a:pt x="f12578" y="f12539"/>
                  <a:pt x="f12579" y="f12492"/>
                </a:cubicBezTo>
                <a:lnTo>
                  <a:pt x="f12580" y="f12492"/>
                </a:lnTo>
                <a:cubicBezTo>
                  <a:pt x="f12581" y="f12582"/>
                  <a:pt x="f12583" y="f12584"/>
                  <a:pt x="f12585" y="f12511"/>
                </a:cubicBezTo>
                <a:lnTo>
                  <a:pt x="f12586" y="f12511"/>
                </a:lnTo>
                <a:cubicBezTo>
                  <a:pt x="f12587" y="f12588"/>
                  <a:pt x="f12589" y="f12590"/>
                  <a:pt x="f12591" y="f12492"/>
                </a:cubicBezTo>
                <a:lnTo>
                  <a:pt x="f12592" y="f12492"/>
                </a:lnTo>
                <a:cubicBezTo>
                  <a:pt x="f12593" y="f12594"/>
                  <a:pt x="f12595" y="f12596"/>
                  <a:pt x="f12597" y="f12560"/>
                </a:cubicBezTo>
                <a:lnTo>
                  <a:pt x="f12598" y="f12560"/>
                </a:lnTo>
                <a:cubicBezTo>
                  <a:pt x="f12599" y="f12600"/>
                  <a:pt x="f12601" y="f12602"/>
                  <a:pt x="f12603" y="f12492"/>
                </a:cubicBezTo>
                <a:lnTo>
                  <a:pt x="f12604" y="f12492"/>
                </a:lnTo>
                <a:cubicBezTo>
                  <a:pt x="f12605" y="f12567"/>
                  <a:pt x="f12606" y="f12607"/>
                  <a:pt x="f3039" y="f12547"/>
                </a:cubicBezTo>
                <a:lnTo>
                  <a:pt x="f12608" y="f12547"/>
                </a:lnTo>
                <a:cubicBezTo>
                  <a:pt x="f12609" y="f12610"/>
                  <a:pt x="f12611" y="f12612"/>
                  <a:pt x="f12613" y="f12492"/>
                </a:cubicBezTo>
                <a:lnTo>
                  <a:pt x="f12614" y="f12492"/>
                </a:lnTo>
                <a:cubicBezTo>
                  <a:pt x="f12615" y="f12616"/>
                  <a:pt x="f12617" y="f12618"/>
                  <a:pt x="f12619" y="f12486"/>
                </a:cubicBezTo>
                <a:lnTo>
                  <a:pt x="f12485" y="f12486"/>
                </a:lnTo>
                <a:close/>
                <a:moveTo>
                  <a:pt x="f12620" y="f12621"/>
                </a:moveTo>
                <a:cubicBezTo>
                  <a:pt x="f12622" y="f12623"/>
                  <a:pt x="f12624" y="f12625"/>
                  <a:pt x="f12626" y="f12627"/>
                </a:cubicBezTo>
                <a:lnTo>
                  <a:pt x="f12628" y="f12627"/>
                </a:lnTo>
                <a:cubicBezTo>
                  <a:pt x="f12629" y="f12630"/>
                  <a:pt x="f12631" y="f12632"/>
                  <a:pt x="f12633" y="f12621"/>
                </a:cubicBezTo>
                <a:lnTo>
                  <a:pt x="f12620" y="f12621"/>
                </a:lnTo>
                <a:close/>
                <a:moveTo>
                  <a:pt x="f12634" y="f12621"/>
                </a:moveTo>
                <a:cubicBezTo>
                  <a:pt x="f12635" y="f12636"/>
                  <a:pt x="f12637" y="f12638"/>
                  <a:pt x="f12639" y="f12627"/>
                </a:cubicBezTo>
                <a:lnTo>
                  <a:pt x="f12640" y="f12627"/>
                </a:lnTo>
                <a:cubicBezTo>
                  <a:pt x="f12641" y="f12642"/>
                  <a:pt x="f12643" y="f12644"/>
                  <a:pt x="f12645" y="f12621"/>
                </a:cubicBezTo>
                <a:lnTo>
                  <a:pt x="f12634" y="f12621"/>
                </a:lnTo>
                <a:close/>
                <a:moveTo>
                  <a:pt x="f12646" y="f12621"/>
                </a:moveTo>
                <a:cubicBezTo>
                  <a:pt x="f12647" y="f12648"/>
                  <a:pt x="f12649" y="f12650"/>
                  <a:pt x="f12651" y="f12627"/>
                </a:cubicBezTo>
                <a:lnTo>
                  <a:pt x="f12652" y="f12627"/>
                </a:lnTo>
                <a:cubicBezTo>
                  <a:pt x="f12653" y="f12654"/>
                  <a:pt x="f12655" y="f12656"/>
                  <a:pt x="f12657" y="f12621"/>
                </a:cubicBezTo>
                <a:lnTo>
                  <a:pt x="f12646" y="f12621"/>
                </a:lnTo>
                <a:close/>
                <a:moveTo>
                  <a:pt x="f12658" y="f12621"/>
                </a:moveTo>
                <a:cubicBezTo>
                  <a:pt x="f12659" y="f12648"/>
                  <a:pt x="f12660" y="f12654"/>
                  <a:pt x="f12661" y="f12627"/>
                </a:cubicBezTo>
                <a:lnTo>
                  <a:pt x="f12662" y="f12627"/>
                </a:lnTo>
                <a:cubicBezTo>
                  <a:pt x="f12663" y="f12664"/>
                  <a:pt x="f12665" y="f12666"/>
                  <a:pt x="f12667" y="f12621"/>
                </a:cubicBezTo>
                <a:lnTo>
                  <a:pt x="f12658" y="f12621"/>
                </a:lnTo>
                <a:close/>
                <a:moveTo>
                  <a:pt x="f4807" y="f12621"/>
                </a:moveTo>
                <a:cubicBezTo>
                  <a:pt x="f12668" y="f12669"/>
                  <a:pt x="f12670" y="f12671"/>
                  <a:pt x="f12672" y="f12627"/>
                </a:cubicBezTo>
                <a:lnTo>
                  <a:pt x="f12673" y="f12627"/>
                </a:lnTo>
                <a:lnTo>
                  <a:pt x="f12674" y="f12675"/>
                </a:lnTo>
                <a:lnTo>
                  <a:pt x="f12676" y="f12677"/>
                </a:lnTo>
                <a:cubicBezTo>
                  <a:pt x="f12678" y="f12679"/>
                  <a:pt x="f12680" y="f12681"/>
                  <a:pt x="f12682" y="f12621"/>
                </a:cubicBezTo>
                <a:lnTo>
                  <a:pt x="f4807" y="f12621"/>
                </a:lnTo>
                <a:close/>
                <a:moveTo>
                  <a:pt x="f12683" y="f12621"/>
                </a:moveTo>
                <a:cubicBezTo>
                  <a:pt x="f12684" y="f12685"/>
                  <a:pt x="f12686" y="f12687"/>
                  <a:pt x="f12688" y="f12627"/>
                </a:cubicBezTo>
                <a:lnTo>
                  <a:pt x="f12689" y="f12627"/>
                </a:lnTo>
                <a:cubicBezTo>
                  <a:pt x="f12690" y="f12691"/>
                  <a:pt x="f12692" y="f12693"/>
                  <a:pt x="f12694" y="f12621"/>
                </a:cubicBezTo>
                <a:lnTo>
                  <a:pt x="f12683" y="f12621"/>
                </a:lnTo>
                <a:close/>
                <a:moveTo>
                  <a:pt x="f1307" y="f12621"/>
                </a:moveTo>
                <a:lnTo>
                  <a:pt x="f1307" y="f12627"/>
                </a:lnTo>
                <a:lnTo>
                  <a:pt x="f12562" y="f12627"/>
                </a:lnTo>
                <a:lnTo>
                  <a:pt x="f12562" y="f12621"/>
                </a:lnTo>
                <a:lnTo>
                  <a:pt x="f1307" y="f12621"/>
                </a:lnTo>
                <a:close/>
                <a:moveTo>
                  <a:pt x="f12695" y="f12621"/>
                </a:moveTo>
                <a:cubicBezTo>
                  <a:pt x="f12696" y="f12697"/>
                  <a:pt x="f12698" y="f12699"/>
                  <a:pt x="f12700" y="f12701"/>
                </a:cubicBezTo>
                <a:cubicBezTo>
                  <a:pt x="f12702" y="f12701"/>
                  <a:pt x="f12703" y="f12704"/>
                  <a:pt x="f2049" y="f12705"/>
                </a:cubicBezTo>
                <a:lnTo>
                  <a:pt x="f12706" y="f12707"/>
                </a:lnTo>
                <a:cubicBezTo>
                  <a:pt x="f12708" y="f12709"/>
                  <a:pt x="f12710" y="f12711"/>
                  <a:pt x="f12712" y="f12713"/>
                </a:cubicBezTo>
                <a:cubicBezTo>
                  <a:pt x="f12714" y="f12715"/>
                  <a:pt x="f12716" y="f12717"/>
                  <a:pt x="f12718" y="f12627"/>
                </a:cubicBezTo>
                <a:lnTo>
                  <a:pt x="f12719" y="f12627"/>
                </a:lnTo>
                <a:cubicBezTo>
                  <a:pt x="f12720" y="f12721"/>
                  <a:pt x="f12722" y="f12723"/>
                  <a:pt x="f12724" y="f12705"/>
                </a:cubicBezTo>
                <a:cubicBezTo>
                  <a:pt x="f12725" y="f12704"/>
                  <a:pt x="f12726" y="f12727"/>
                  <a:pt x="f12728" y="f12727"/>
                </a:cubicBezTo>
                <a:cubicBezTo>
                  <a:pt x="f12729" y="f12727"/>
                  <a:pt x="f12730" y="f12731"/>
                  <a:pt x="f12732" y="f12733"/>
                </a:cubicBezTo>
                <a:cubicBezTo>
                  <a:pt x="f12734" y="f12735"/>
                  <a:pt x="f12736" y="f12737"/>
                  <a:pt x="f12738" y="f12739"/>
                </a:cubicBezTo>
                <a:cubicBezTo>
                  <a:pt x="f12740" y="f12741"/>
                  <a:pt x="f12742" y="f12743"/>
                  <a:pt x="f12744" y="f12745"/>
                </a:cubicBezTo>
                <a:cubicBezTo>
                  <a:pt x="f12746" y="f12745"/>
                  <a:pt x="f12747" y="f12748"/>
                  <a:pt x="f12749" y="f12750"/>
                </a:cubicBezTo>
                <a:cubicBezTo>
                  <a:pt x="f12751" y="f12752"/>
                  <a:pt x="f12753" y="f12754"/>
                  <a:pt x="f12755" y="f12621"/>
                </a:cubicBezTo>
                <a:lnTo>
                  <a:pt x="f12695" y="f12621"/>
                </a:lnTo>
                <a:close/>
                <a:moveTo>
                  <a:pt x="f12756" y="f12621"/>
                </a:moveTo>
                <a:cubicBezTo>
                  <a:pt x="f12757" y="f12758"/>
                  <a:pt x="f12759" y="f12760"/>
                  <a:pt x="f11888" y="f12761"/>
                </a:cubicBezTo>
                <a:cubicBezTo>
                  <a:pt x="f12762" y="f12763"/>
                  <a:pt x="f12764" y="f12765"/>
                  <a:pt x="f12766" y="f12767"/>
                </a:cubicBezTo>
                <a:cubicBezTo>
                  <a:pt x="f12768" y="f12769"/>
                  <a:pt x="f12770" y="f12771"/>
                  <a:pt x="f12772" y="f12627"/>
                </a:cubicBezTo>
                <a:lnTo>
                  <a:pt x="f12773" y="f12627"/>
                </a:lnTo>
                <a:cubicBezTo>
                  <a:pt x="f12774" y="f12775"/>
                  <a:pt x="f12776" y="f12777"/>
                  <a:pt x="f12778" y="f12707"/>
                </a:cubicBezTo>
                <a:cubicBezTo>
                  <a:pt x="f12779" y="f12780"/>
                  <a:pt x="f12781" y="f12782"/>
                  <a:pt x="f12783" y="f12621"/>
                </a:cubicBezTo>
                <a:lnTo>
                  <a:pt x="f12784" y="f12621"/>
                </a:lnTo>
                <a:cubicBezTo>
                  <a:pt x="f12785" y="f12786"/>
                  <a:pt x="f12787" y="f12788"/>
                  <a:pt x="f12789" y="f12621"/>
                </a:cubicBezTo>
                <a:lnTo>
                  <a:pt x="f12756" y="f12621"/>
                </a:lnTo>
                <a:close/>
                <a:moveTo>
                  <a:pt x="f12790" y="f12621"/>
                </a:moveTo>
                <a:cubicBezTo>
                  <a:pt x="f12791" y="f12792"/>
                  <a:pt x="f12793" y="f12794"/>
                  <a:pt x="f12795" y="f12627"/>
                </a:cubicBezTo>
                <a:lnTo>
                  <a:pt x="f12796" y="f12627"/>
                </a:lnTo>
                <a:cubicBezTo>
                  <a:pt x="f12797" y="f12798"/>
                  <a:pt x="f12799" y="f12800"/>
                  <a:pt x="f12801" y="f12621"/>
                </a:cubicBezTo>
                <a:lnTo>
                  <a:pt x="f12790" y="f12621"/>
                </a:lnTo>
                <a:close/>
                <a:moveTo>
                  <a:pt x="f12802" y="f12621"/>
                </a:moveTo>
                <a:cubicBezTo>
                  <a:pt x="f12803" y="f12804"/>
                  <a:pt x="f12805" y="f12806"/>
                  <a:pt x="f12807" y="f12627"/>
                </a:cubicBezTo>
                <a:lnTo>
                  <a:pt x="f12808" y="f12627"/>
                </a:lnTo>
                <a:cubicBezTo>
                  <a:pt x="f12809" y="f12810"/>
                  <a:pt x="f12811" y="f12812"/>
                  <a:pt x="f12813" y="f12621"/>
                </a:cubicBezTo>
                <a:lnTo>
                  <a:pt x="f12802" y="f12621"/>
                </a:lnTo>
                <a:close/>
                <a:moveTo>
                  <a:pt x="f12814" y="f12815"/>
                </a:moveTo>
                <a:cubicBezTo>
                  <a:pt x="f12816" y="f12817"/>
                  <a:pt x="f12818" y="f12819"/>
                  <a:pt x="f12820" y="f12627"/>
                </a:cubicBezTo>
                <a:lnTo>
                  <a:pt x="f12821" y="f12627"/>
                </a:lnTo>
                <a:lnTo>
                  <a:pt x="f12822" y="f12823"/>
                </a:lnTo>
                <a:cubicBezTo>
                  <a:pt x="f12824" y="f12825"/>
                  <a:pt x="f12826" y="f12827"/>
                  <a:pt x="f12814" y="f12815"/>
                </a:cubicBezTo>
                <a:close/>
                <a:moveTo>
                  <a:pt x="f12828" y="f12829"/>
                </a:moveTo>
                <a:cubicBezTo>
                  <a:pt x="f12830" y="f12831"/>
                  <a:pt x="f12832" y="f12833"/>
                  <a:pt x="f12834" y="f12835"/>
                </a:cubicBezTo>
                <a:lnTo>
                  <a:pt x="f12836" y="f12627"/>
                </a:lnTo>
                <a:lnTo>
                  <a:pt x="f12837" y="f12627"/>
                </a:lnTo>
                <a:cubicBezTo>
                  <a:pt x="f12838" y="f12839"/>
                  <a:pt x="f12840" y="f12841"/>
                  <a:pt x="f12828" y="f12829"/>
                </a:cubicBezTo>
                <a:close/>
                <a:moveTo>
                  <a:pt x="f12842" y="f12843"/>
                </a:moveTo>
                <a:cubicBezTo>
                  <a:pt x="f12844" y="f12845"/>
                  <a:pt x="f12846" y="f12847"/>
                  <a:pt x="f12848" y="f12849"/>
                </a:cubicBezTo>
                <a:lnTo>
                  <a:pt x="f10746" y="f12849"/>
                </a:lnTo>
                <a:cubicBezTo>
                  <a:pt x="f12850" y="f12851"/>
                  <a:pt x="f12852" y="f12853"/>
                  <a:pt x="f12854" y="f12843"/>
                </a:cubicBezTo>
                <a:lnTo>
                  <a:pt x="f12842" y="f12843"/>
                </a:lnTo>
                <a:close/>
                <a:moveTo>
                  <a:pt x="f1707" y="f12843"/>
                </a:moveTo>
                <a:cubicBezTo>
                  <a:pt x="f12855" y="f12856"/>
                  <a:pt x="f12857" y="f12858"/>
                  <a:pt x="f12859" y="f12849"/>
                </a:cubicBezTo>
                <a:lnTo>
                  <a:pt x="f12860" y="f12849"/>
                </a:lnTo>
                <a:cubicBezTo>
                  <a:pt x="f12861" y="f12862"/>
                  <a:pt x="f12863" y="f12864"/>
                  <a:pt x="f12865" y="f12843"/>
                </a:cubicBezTo>
                <a:lnTo>
                  <a:pt x="f1707" y="f12843"/>
                </a:lnTo>
                <a:close/>
                <a:moveTo>
                  <a:pt x="f12866" y="f12843"/>
                </a:moveTo>
                <a:cubicBezTo>
                  <a:pt x="f12867" y="f12868"/>
                  <a:pt x="f12869" y="f12870"/>
                  <a:pt x="f12871" y="f12849"/>
                </a:cubicBezTo>
                <a:lnTo>
                  <a:pt x="f12872" y="f12849"/>
                </a:lnTo>
                <a:cubicBezTo>
                  <a:pt x="f12873" y="f12874"/>
                  <a:pt x="f12875" y="f12853"/>
                  <a:pt x="f12876" y="f12843"/>
                </a:cubicBezTo>
                <a:lnTo>
                  <a:pt x="f12866" y="f12843"/>
                </a:lnTo>
                <a:close/>
                <a:moveTo>
                  <a:pt x="f12877" y="f12843"/>
                </a:moveTo>
                <a:cubicBezTo>
                  <a:pt x="f12878" y="f12868"/>
                  <a:pt x="f12879" y="f12880"/>
                  <a:pt x="f12881" y="f12849"/>
                </a:cubicBezTo>
                <a:lnTo>
                  <a:pt x="f12882" y="f12849"/>
                </a:lnTo>
                <a:cubicBezTo>
                  <a:pt x="f10543" y="f12847"/>
                  <a:pt x="f12883" y="f12884"/>
                  <a:pt x="f12885" y="f12843"/>
                </a:cubicBezTo>
                <a:lnTo>
                  <a:pt x="f12877" y="f12843"/>
                </a:lnTo>
                <a:close/>
                <a:moveTo>
                  <a:pt x="f12886" y="f12843"/>
                </a:moveTo>
                <a:cubicBezTo>
                  <a:pt x="f12887" y="f12888"/>
                  <a:pt x="f12889" y="f12890"/>
                  <a:pt x="f12889" y="f12891"/>
                </a:cubicBezTo>
                <a:cubicBezTo>
                  <a:pt x="f12892" y="f12893"/>
                  <a:pt x="f12894" y="f12895"/>
                  <a:pt x="f12896" y="f12849"/>
                </a:cubicBezTo>
                <a:lnTo>
                  <a:pt x="f12897" y="f12849"/>
                </a:lnTo>
                <a:cubicBezTo>
                  <a:pt x="f12898" y="f12899"/>
                  <a:pt x="f12900" y="f12901"/>
                  <a:pt x="f12902" y="f12843"/>
                </a:cubicBezTo>
                <a:lnTo>
                  <a:pt x="f12886" y="f12843"/>
                </a:lnTo>
                <a:close/>
                <a:moveTo>
                  <a:pt x="f12903" y="f12843"/>
                </a:moveTo>
                <a:cubicBezTo>
                  <a:pt x="f12904" y="f12905"/>
                  <a:pt x="f12906" y="f12907"/>
                  <a:pt x="f12908" y="f12849"/>
                </a:cubicBezTo>
                <a:lnTo>
                  <a:pt x="f12909" y="f12849"/>
                </a:lnTo>
                <a:cubicBezTo>
                  <a:pt x="f12910" y="f12911"/>
                  <a:pt x="f12912" y="f12913"/>
                  <a:pt x="f12914" y="f12843"/>
                </a:cubicBezTo>
                <a:lnTo>
                  <a:pt x="f12903" y="f12843"/>
                </a:lnTo>
                <a:close/>
                <a:moveTo>
                  <a:pt x="f12915" y="f12843"/>
                </a:moveTo>
                <a:cubicBezTo>
                  <a:pt x="f12916" y="f12917"/>
                  <a:pt x="f12918" y="f12919"/>
                  <a:pt x="f12920" y="f12921"/>
                </a:cubicBezTo>
                <a:cubicBezTo>
                  <a:pt x="f12922" y="f12923"/>
                  <a:pt x="f12924" y="f12925"/>
                  <a:pt x="f12926" y="f12927"/>
                </a:cubicBezTo>
                <a:cubicBezTo>
                  <a:pt x="f12928" y="f12929"/>
                  <a:pt x="f12930" y="f12931"/>
                  <a:pt x="f12932" y="f12933"/>
                </a:cubicBezTo>
                <a:cubicBezTo>
                  <a:pt x="f12934" y="f12935"/>
                  <a:pt x="f12936" y="f12937"/>
                  <a:pt x="f12938" y="f12939"/>
                </a:cubicBezTo>
                <a:cubicBezTo>
                  <a:pt x="f12940" y="f12939"/>
                  <a:pt x="f12941" y="f12942"/>
                  <a:pt x="f12943" y="f12944"/>
                </a:cubicBezTo>
                <a:cubicBezTo>
                  <a:pt x="f12945" y="f12946"/>
                  <a:pt x="f12947" y="f12948"/>
                  <a:pt x="f12949" y="f12950"/>
                </a:cubicBezTo>
                <a:cubicBezTo>
                  <a:pt x="f12951" y="f12952"/>
                  <a:pt x="f12953" y="f12954"/>
                  <a:pt x="f12955" y="f12956"/>
                </a:cubicBezTo>
                <a:cubicBezTo>
                  <a:pt x="f12957" y="f12958"/>
                  <a:pt x="f12959" y="f12960"/>
                  <a:pt x="f12961" y="f12849"/>
                </a:cubicBezTo>
                <a:lnTo>
                  <a:pt x="f12962" y="f12849"/>
                </a:lnTo>
                <a:cubicBezTo>
                  <a:pt x="f12963" y="f12964"/>
                  <a:pt x="f12965" y="f12966"/>
                  <a:pt x="f12967" y="f12843"/>
                </a:cubicBezTo>
                <a:lnTo>
                  <a:pt x="f12968" y="f12843"/>
                </a:lnTo>
                <a:cubicBezTo>
                  <a:pt x="f12969" y="f12970"/>
                  <a:pt x="f12971" y="f12972"/>
                  <a:pt x="f2798" y="f12973"/>
                </a:cubicBezTo>
                <a:lnTo>
                  <a:pt x="f12974" y="f12973"/>
                </a:lnTo>
                <a:cubicBezTo>
                  <a:pt x="f12975" y="f12973"/>
                  <a:pt x="f12976" y="f12977"/>
                  <a:pt x="f12978" y="f12979"/>
                </a:cubicBezTo>
                <a:lnTo>
                  <a:pt x="f12980" y="f12979"/>
                </a:lnTo>
                <a:cubicBezTo>
                  <a:pt x="f12981" y="f12982"/>
                  <a:pt x="f12983" y="f12984"/>
                  <a:pt x="f12985" y="f12843"/>
                </a:cubicBezTo>
                <a:lnTo>
                  <a:pt x="f12986" y="f12843"/>
                </a:lnTo>
                <a:lnTo>
                  <a:pt x="f2003" y="f12987"/>
                </a:lnTo>
                <a:lnTo>
                  <a:pt x="f12988" y="f12843"/>
                </a:lnTo>
                <a:lnTo>
                  <a:pt x="f12915" y="f12843"/>
                </a:lnTo>
                <a:close/>
                <a:moveTo>
                  <a:pt x="f12989" y="f12843"/>
                </a:moveTo>
                <a:cubicBezTo>
                  <a:pt x="f12990" y="f12991"/>
                  <a:pt x="f12992" y="f12907"/>
                  <a:pt x="f1589" y="f12849"/>
                </a:cubicBezTo>
                <a:lnTo>
                  <a:pt x="f12993" y="f12849"/>
                </a:lnTo>
                <a:cubicBezTo>
                  <a:pt x="f12994" y="f12995"/>
                  <a:pt x="f12996" y="f12997"/>
                  <a:pt x="f12998" y="f12843"/>
                </a:cubicBezTo>
                <a:lnTo>
                  <a:pt x="f12989" y="f12843"/>
                </a:lnTo>
                <a:close/>
                <a:moveTo>
                  <a:pt x="f12999" y="f12960"/>
                </a:moveTo>
                <a:cubicBezTo>
                  <a:pt x="f13000" y="f13001"/>
                  <a:pt x="f13002" y="f13003"/>
                  <a:pt x="f13004" y="f12849"/>
                </a:cubicBezTo>
                <a:lnTo>
                  <a:pt x="f13005" y="f12849"/>
                </a:lnTo>
                <a:cubicBezTo>
                  <a:pt x="f13006" y="f13007"/>
                  <a:pt x="f13008" y="f13009"/>
                  <a:pt x="f13010" y="f13011"/>
                </a:cubicBezTo>
                <a:cubicBezTo>
                  <a:pt x="f13012" y="f13011"/>
                  <a:pt x="f13013" y="f13014"/>
                  <a:pt x="f13015" y="f13016"/>
                </a:cubicBezTo>
                <a:cubicBezTo>
                  <a:pt x="f13017" y="f13018"/>
                  <a:pt x="f13019" y="f13020"/>
                  <a:pt x="f12999" y="f12960"/>
                </a:cubicBezTo>
                <a:close/>
                <a:moveTo>
                  <a:pt x="f13021" y="f13022"/>
                </a:moveTo>
                <a:cubicBezTo>
                  <a:pt x="f13023" y="f13024"/>
                  <a:pt x="f13025" y="f13026"/>
                  <a:pt x="f13027" y="f13028"/>
                </a:cubicBezTo>
                <a:lnTo>
                  <a:pt x="f13029" y="f13028"/>
                </a:lnTo>
                <a:cubicBezTo>
                  <a:pt x="f13030" y="f13031"/>
                  <a:pt x="f13032" y="f13033"/>
                  <a:pt x="f13034" y="f13022"/>
                </a:cubicBezTo>
                <a:lnTo>
                  <a:pt x="f13021" y="f13022"/>
                </a:lnTo>
                <a:close/>
                <a:moveTo>
                  <a:pt x="f13035" y="f13022"/>
                </a:moveTo>
                <a:cubicBezTo>
                  <a:pt x="f13036" y="f13037"/>
                  <a:pt x="f13038" y="f13039"/>
                  <a:pt x="f13040" y="f13028"/>
                </a:cubicBezTo>
                <a:lnTo>
                  <a:pt x="f13041" y="f13028"/>
                </a:lnTo>
                <a:cubicBezTo>
                  <a:pt x="f13042" y="f13043"/>
                  <a:pt x="f13044" y="f13045"/>
                  <a:pt x="f13046" y="f13022"/>
                </a:cubicBezTo>
                <a:lnTo>
                  <a:pt x="f13035" y="f13022"/>
                </a:lnTo>
                <a:close/>
                <a:moveTo>
                  <a:pt x="f13047" y="f13022"/>
                </a:moveTo>
                <a:lnTo>
                  <a:pt x="f13048" y="f13049"/>
                </a:lnTo>
                <a:cubicBezTo>
                  <a:pt x="f13050" y="f13051"/>
                  <a:pt x="f13052" y="f13053"/>
                  <a:pt x="f13054" y="f13055"/>
                </a:cubicBezTo>
                <a:cubicBezTo>
                  <a:pt x="f13056" y="f13057"/>
                  <a:pt x="f13058" y="f13059"/>
                  <a:pt x="f13060" y="f13061"/>
                </a:cubicBezTo>
                <a:lnTo>
                  <a:pt x="f13060" y="f13028"/>
                </a:lnTo>
                <a:lnTo>
                  <a:pt x="f13062" y="f13028"/>
                </a:lnTo>
                <a:cubicBezTo>
                  <a:pt x="f13063" y="f13064"/>
                  <a:pt x="f13065" y="f13066"/>
                  <a:pt x="f13067" y="f13068"/>
                </a:cubicBezTo>
                <a:cubicBezTo>
                  <a:pt x="f13069" y="f13070"/>
                  <a:pt x="f13071" y="f13072"/>
                  <a:pt x="f13073" y="f13022"/>
                </a:cubicBezTo>
                <a:lnTo>
                  <a:pt x="f13074" y="f13022"/>
                </a:lnTo>
                <a:lnTo>
                  <a:pt x="f13075" y="f13076"/>
                </a:lnTo>
                <a:lnTo>
                  <a:pt x="f13077" y="f13049"/>
                </a:lnTo>
                <a:cubicBezTo>
                  <a:pt x="f13078" y="f13079"/>
                  <a:pt x="f13080" y="f13081"/>
                  <a:pt x="f13082" y="f13022"/>
                </a:cubicBezTo>
                <a:lnTo>
                  <a:pt x="f13083" y="f13022"/>
                </a:lnTo>
                <a:cubicBezTo>
                  <a:pt x="f13084" y="f13085"/>
                  <a:pt x="f13086" y="f13087"/>
                  <a:pt x="f13088" y="f13089"/>
                </a:cubicBezTo>
                <a:cubicBezTo>
                  <a:pt x="f13090" y="f13091"/>
                  <a:pt x="f13092" y="f13093"/>
                  <a:pt x="f13094" y="f13095"/>
                </a:cubicBezTo>
                <a:cubicBezTo>
                  <a:pt x="f13096" y="f13097"/>
                  <a:pt x="f13098" y="f13089"/>
                  <a:pt x="f13099" y="f13089"/>
                </a:cubicBezTo>
                <a:lnTo>
                  <a:pt x="f13100" y="f13089"/>
                </a:lnTo>
                <a:lnTo>
                  <a:pt x="f13101" y="f13089"/>
                </a:lnTo>
                <a:lnTo>
                  <a:pt x="f13102" y="f13022"/>
                </a:lnTo>
                <a:lnTo>
                  <a:pt x="f13047" y="f13022"/>
                </a:lnTo>
                <a:close/>
                <a:moveTo>
                  <a:pt x="f13103" y="f13022"/>
                </a:moveTo>
                <a:cubicBezTo>
                  <a:pt x="f13104" y="f13105"/>
                  <a:pt x="f13106" y="f13107"/>
                  <a:pt x="f13108" y="f13028"/>
                </a:cubicBezTo>
                <a:lnTo>
                  <a:pt x="f13109" y="f13028"/>
                </a:lnTo>
                <a:cubicBezTo>
                  <a:pt x="f13110" y="f13111"/>
                  <a:pt x="f13112" y="f13113"/>
                  <a:pt x="f13114" y="f13022"/>
                </a:cubicBezTo>
                <a:lnTo>
                  <a:pt x="f13103" y="f13022"/>
                </a:lnTo>
                <a:close/>
                <a:moveTo>
                  <a:pt x="f13115" y="f13022"/>
                </a:moveTo>
                <a:cubicBezTo>
                  <a:pt x="f13116" y="f13117"/>
                  <a:pt x="f13118" y="f13119"/>
                  <a:pt x="f13120" y="f13121"/>
                </a:cubicBezTo>
                <a:cubicBezTo>
                  <a:pt x="f13122" y="f13123"/>
                  <a:pt x="f13124" y="f13125"/>
                  <a:pt x="f13126" y="f13127"/>
                </a:cubicBezTo>
                <a:lnTo>
                  <a:pt x="f13128" y="f13127"/>
                </a:lnTo>
                <a:cubicBezTo>
                  <a:pt x="f13129" y="f13130"/>
                  <a:pt x="f13131" y="f13132"/>
                  <a:pt x="f13133" y="f13028"/>
                </a:cubicBezTo>
                <a:lnTo>
                  <a:pt x="f13134" y="f13028"/>
                </a:lnTo>
                <a:cubicBezTo>
                  <a:pt x="f13135" y="f13136"/>
                  <a:pt x="f13137" y="f13138"/>
                  <a:pt x="f13139" y="f13140"/>
                </a:cubicBezTo>
                <a:cubicBezTo>
                  <a:pt x="f13141" y="f13142"/>
                  <a:pt x="f13143" y="f13144"/>
                  <a:pt x="f4901" y="f13022"/>
                </a:cubicBezTo>
                <a:lnTo>
                  <a:pt x="f13115" y="f13022"/>
                </a:lnTo>
                <a:close/>
                <a:moveTo>
                  <a:pt x="f13145" y="f13022"/>
                </a:moveTo>
                <a:cubicBezTo>
                  <a:pt x="f13146" y="f13147"/>
                  <a:pt x="f13148" y="f13149"/>
                  <a:pt x="f13150" y="f13028"/>
                </a:cubicBezTo>
                <a:lnTo>
                  <a:pt x="f13151" y="f13028"/>
                </a:lnTo>
                <a:cubicBezTo>
                  <a:pt x="f13152" y="f13153"/>
                  <a:pt x="f13154" y="f13155"/>
                  <a:pt x="f13156" y="f13022"/>
                </a:cubicBezTo>
                <a:lnTo>
                  <a:pt x="f13145" y="f13022"/>
                </a:lnTo>
                <a:close/>
                <a:moveTo>
                  <a:pt x="f13157" y="f13158"/>
                </a:moveTo>
                <a:cubicBezTo>
                  <a:pt x="f13159" y="f13160"/>
                  <a:pt x="f13161" y="f13162"/>
                  <a:pt x="f13163" y="f13164"/>
                </a:cubicBezTo>
                <a:lnTo>
                  <a:pt x="f13165" y="f13164"/>
                </a:lnTo>
                <a:cubicBezTo>
                  <a:pt x="f13166" y="f13167"/>
                  <a:pt x="f13168" y="f13169"/>
                  <a:pt x="f13170" y="f13158"/>
                </a:cubicBezTo>
                <a:lnTo>
                  <a:pt x="f13157" y="f13158"/>
                </a:lnTo>
                <a:close/>
                <a:moveTo>
                  <a:pt x="f13171" y="f13158"/>
                </a:moveTo>
                <a:cubicBezTo>
                  <a:pt x="f13172" y="f13173"/>
                  <a:pt x="f13174" y="f13175"/>
                  <a:pt x="f11981" y="f13176"/>
                </a:cubicBezTo>
                <a:cubicBezTo>
                  <a:pt x="f13177" y="f13178"/>
                  <a:pt x="f13179" y="f13180"/>
                  <a:pt x="f13181" y="f13164"/>
                </a:cubicBezTo>
                <a:lnTo>
                  <a:pt x="f13182" y="f13164"/>
                </a:lnTo>
                <a:cubicBezTo>
                  <a:pt x="f13183" y="f13184"/>
                  <a:pt x="f13185" y="f13186"/>
                  <a:pt x="f13187" y="f13188"/>
                </a:cubicBezTo>
                <a:cubicBezTo>
                  <a:pt x="f13189" y="f13188"/>
                  <a:pt x="f13190" y="f13191"/>
                  <a:pt x="f13192" y="f13191"/>
                </a:cubicBezTo>
                <a:cubicBezTo>
                  <a:pt x="f13193" y="f13194"/>
                  <a:pt x="f13195" y="f13196"/>
                  <a:pt x="f13197" y="f13198"/>
                </a:cubicBezTo>
                <a:cubicBezTo>
                  <a:pt x="f13199" y="f13196"/>
                  <a:pt x="f13200" y="f13201"/>
                  <a:pt x="f13202" y="f13203"/>
                </a:cubicBezTo>
                <a:lnTo>
                  <a:pt x="f13204" y="f13205"/>
                </a:lnTo>
                <a:cubicBezTo>
                  <a:pt x="f13206" y="f13205"/>
                  <a:pt x="f13207" y="f13208"/>
                  <a:pt x="f13209" y="f13158"/>
                </a:cubicBezTo>
                <a:lnTo>
                  <a:pt x="f13210" y="f13158"/>
                </a:lnTo>
                <a:cubicBezTo>
                  <a:pt x="f13211" y="f13212"/>
                  <a:pt x="f13213" y="f13212"/>
                  <a:pt x="f13214" y="f13215"/>
                </a:cubicBezTo>
                <a:lnTo>
                  <a:pt x="f13216" y="f13158"/>
                </a:lnTo>
                <a:lnTo>
                  <a:pt x="f13171" y="f13158"/>
                </a:lnTo>
                <a:close/>
                <a:moveTo>
                  <a:pt x="f13217" y="f13158"/>
                </a:moveTo>
                <a:cubicBezTo>
                  <a:pt x="f13218" y="f13219"/>
                  <a:pt x="f13220" y="f13221"/>
                  <a:pt x="f13222" y="f13223"/>
                </a:cubicBezTo>
                <a:cubicBezTo>
                  <a:pt x="f13224" y="f13223"/>
                  <a:pt x="f13225" y="f13226"/>
                  <a:pt x="f13227" y="f13164"/>
                </a:cubicBezTo>
                <a:lnTo>
                  <a:pt x="f13228" y="f13164"/>
                </a:lnTo>
                <a:cubicBezTo>
                  <a:pt x="f13229" y="f13230"/>
                  <a:pt x="f13231" y="f13232"/>
                  <a:pt x="f13233" y="f13234"/>
                </a:cubicBezTo>
                <a:cubicBezTo>
                  <a:pt x="f13235" y="f13234"/>
                  <a:pt x="f13236" y="f13237"/>
                  <a:pt x="f13238" y="f13158"/>
                </a:cubicBezTo>
                <a:lnTo>
                  <a:pt x="f13239" y="f13158"/>
                </a:lnTo>
                <a:cubicBezTo>
                  <a:pt x="f13240" y="f13241"/>
                  <a:pt x="f13242" y="f13243"/>
                  <a:pt x="f13244" y="f13245"/>
                </a:cubicBezTo>
                <a:lnTo>
                  <a:pt x="f13246" y="f13247"/>
                </a:lnTo>
                <a:cubicBezTo>
                  <a:pt x="f13248" y="f13249"/>
                  <a:pt x="f13250" y="f13251"/>
                  <a:pt x="f13252" y="f13253"/>
                </a:cubicBezTo>
                <a:cubicBezTo>
                  <a:pt x="f13254" y="f13255"/>
                  <a:pt x="f13256" y="f13257"/>
                  <a:pt x="f13258" y="f13158"/>
                </a:cubicBezTo>
                <a:lnTo>
                  <a:pt x="f13217" y="f13158"/>
                </a:lnTo>
                <a:close/>
                <a:moveTo>
                  <a:pt x="f13259" y="f13158"/>
                </a:moveTo>
                <a:cubicBezTo>
                  <a:pt x="f13260" y="f13261"/>
                  <a:pt x="f13262" y="f13263"/>
                  <a:pt x="f13264" y="f13164"/>
                </a:cubicBezTo>
                <a:lnTo>
                  <a:pt x="f13265" y="f13164"/>
                </a:lnTo>
                <a:cubicBezTo>
                  <a:pt x="f13266" y="f13267"/>
                  <a:pt x="f13268" y="f13269"/>
                  <a:pt x="f13270" y="f13158"/>
                </a:cubicBezTo>
                <a:lnTo>
                  <a:pt x="f13259" y="f13158"/>
                </a:lnTo>
                <a:close/>
                <a:moveTo>
                  <a:pt x="f13271" y="f13272"/>
                </a:moveTo>
                <a:cubicBezTo>
                  <a:pt x="f13273" y="f13274"/>
                  <a:pt x="f13275" y="f13276"/>
                  <a:pt x="f13277" y="f13278"/>
                </a:cubicBezTo>
                <a:lnTo>
                  <a:pt x="f13279" y="f13278"/>
                </a:lnTo>
                <a:lnTo>
                  <a:pt x="f13280" y="f13281"/>
                </a:lnTo>
                <a:lnTo>
                  <a:pt x="f13282" y="f13272"/>
                </a:lnTo>
                <a:lnTo>
                  <a:pt x="f13271" y="f13272"/>
                </a:lnTo>
                <a:close/>
                <a:moveTo>
                  <a:pt x="f13283" y="f13272"/>
                </a:moveTo>
                <a:cubicBezTo>
                  <a:pt x="f13284" y="f13285"/>
                  <a:pt x="f13286" y="f13287"/>
                  <a:pt x="f13288" y="f13278"/>
                </a:cubicBezTo>
                <a:lnTo>
                  <a:pt x="f13289" y="f13278"/>
                </a:lnTo>
                <a:cubicBezTo>
                  <a:pt x="f13290" y="f13291"/>
                  <a:pt x="f13292" y="f13293"/>
                  <a:pt x="f13294" y="f13272"/>
                </a:cubicBezTo>
                <a:lnTo>
                  <a:pt x="f13283" y="f13272"/>
                </a:lnTo>
                <a:close/>
                <a:moveTo>
                  <a:pt x="f13295" y="f13296"/>
                </a:moveTo>
                <a:lnTo>
                  <a:pt x="f13297" y="f13296"/>
                </a:lnTo>
                <a:lnTo>
                  <a:pt x="f13298" y="f13299"/>
                </a:lnTo>
                <a:lnTo>
                  <a:pt x="f13295" y="f13296"/>
                </a:lnTo>
                <a:close/>
                <a:moveTo>
                  <a:pt x="f13295" y="f13296"/>
                </a:moveTo>
                <a:lnTo>
                  <a:pt x="f13300" y="f13299"/>
                </a:lnTo>
                <a:cubicBezTo>
                  <a:pt x="f13300" y="f13299"/>
                  <a:pt x="f13301" y="f13302"/>
                  <a:pt x="f13303" y="f13304"/>
                </a:cubicBezTo>
                <a:lnTo>
                  <a:pt x="f13295" y="f13296"/>
                </a:lnTo>
                <a:close/>
                <a:moveTo>
                  <a:pt x="f13305" y="f13306"/>
                </a:moveTo>
                <a:cubicBezTo>
                  <a:pt x="f13307" y="f13308"/>
                  <a:pt x="f13309" y="f13310"/>
                  <a:pt x="f13311" y="f13312"/>
                </a:cubicBezTo>
                <a:cubicBezTo>
                  <a:pt x="f13313" y="f13314"/>
                  <a:pt x="f13315" y="f13316"/>
                  <a:pt x="f13317" y="f13318"/>
                </a:cubicBezTo>
                <a:lnTo>
                  <a:pt x="f13319" y="f13318"/>
                </a:lnTo>
                <a:cubicBezTo>
                  <a:pt x="f13320" y="f13321"/>
                  <a:pt x="f13322" y="f13323"/>
                  <a:pt x="f13324" y="f13306"/>
                </a:cubicBezTo>
                <a:lnTo>
                  <a:pt x="f13325" y="f13306"/>
                </a:lnTo>
                <a:cubicBezTo>
                  <a:pt x="f13326" y="f13327"/>
                  <a:pt x="f13328" y="f13329"/>
                  <a:pt x="f13330" y="f13331"/>
                </a:cubicBezTo>
                <a:lnTo>
                  <a:pt x="f13332" y="f13333"/>
                </a:lnTo>
                <a:lnTo>
                  <a:pt x="f35" y="f13333"/>
                </a:lnTo>
                <a:cubicBezTo>
                  <a:pt x="f35" y="f13333"/>
                  <a:pt x="f13334" y="f13335"/>
                  <a:pt x="f13336" y="f13312"/>
                </a:cubicBezTo>
                <a:lnTo>
                  <a:pt x="f13337" y="f13306"/>
                </a:lnTo>
                <a:lnTo>
                  <a:pt x="f13305" y="f13306"/>
                </a:lnTo>
                <a:close/>
                <a:moveTo>
                  <a:pt x="f13171" y="f13338"/>
                </a:moveTo>
                <a:cubicBezTo>
                  <a:pt x="f13339" y="f13340"/>
                  <a:pt x="f13341" y="f13342"/>
                  <a:pt x="f13343" y="f13344"/>
                </a:cubicBezTo>
                <a:cubicBezTo>
                  <a:pt x="f13345" y="f13346"/>
                  <a:pt x="f13347" y="f13348"/>
                  <a:pt x="f13349" y="f13348"/>
                </a:cubicBezTo>
                <a:lnTo>
                  <a:pt x="f13350" y="f13348"/>
                </a:lnTo>
                <a:cubicBezTo>
                  <a:pt x="f13351" y="f13348"/>
                  <a:pt x="f13352" y="f13346"/>
                  <a:pt x="f13353" y="f13344"/>
                </a:cubicBezTo>
                <a:cubicBezTo>
                  <a:pt x="f13354" y="f13355"/>
                  <a:pt x="f13356" y="f13357"/>
                  <a:pt x="f13358" y="f13338"/>
                </a:cubicBezTo>
                <a:lnTo>
                  <a:pt x="f13171" y="f13338"/>
                </a:lnTo>
                <a:close/>
              </a:path>
            </a:pathLst>
          </a:custGeom>
          <a:solidFill>
            <a:srgbClr val="BF71FF">
              <a:alpha val="59614"/>
            </a:srgbClr>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3" name="Text Placeholder 5">
            <a:extLst>
              <a:ext uri="{FF2B5EF4-FFF2-40B4-BE49-F238E27FC236}">
                <a16:creationId xmlns:a16="http://schemas.microsoft.com/office/drawing/2014/main" id="{4BE33F94-3009-B475-9D31-2AF0AAE9D65E}"/>
              </a:ext>
            </a:extLst>
          </p:cNvPr>
          <p:cNvSpPr txBox="1">
            <a:spLocks noGrp="1"/>
          </p:cNvSpPr>
          <p:nvPr>
            <p:ph type="body" idx="4294967295"/>
          </p:nvPr>
        </p:nvSpPr>
        <p:spPr>
          <a:xfrm>
            <a:off x="3859609" y="1756562"/>
            <a:ext cx="1118201" cy="1648626"/>
          </a:xfrm>
        </p:spPr>
        <p:txBody>
          <a:bodyPr lIns="0" tIns="0" rIns="0" bIns="0" anchor="ctr" anchorCtr="1">
            <a:noAutofit/>
          </a:bodyPr>
          <a:lstStyle>
            <a:lvl1pPr algn="ctr">
              <a:lnSpc>
                <a:spcPts val="17500"/>
              </a:lnSpc>
              <a:spcBef>
                <a:spcPts val="0"/>
              </a:spcBef>
              <a:buNone/>
              <a:defRPr sz="16600">
                <a:latin typeface="RBCN_OCR-A-NEW" pitchFamily="2"/>
              </a:defRPr>
            </a:lvl1pPr>
          </a:lstStyle>
          <a:p>
            <a:pPr lvl="0"/>
            <a:r>
              <a:rPr lang="de-DE"/>
              <a:t>R</a:t>
            </a:r>
            <a:endParaRPr lang="en-GB"/>
          </a:p>
        </p:txBody>
      </p:sp>
      <p:sp>
        <p:nvSpPr>
          <p:cNvPr id="4" name="Text Placeholder 8">
            <a:extLst>
              <a:ext uri="{FF2B5EF4-FFF2-40B4-BE49-F238E27FC236}">
                <a16:creationId xmlns:a16="http://schemas.microsoft.com/office/drawing/2014/main" id="{CDF9CE8A-B371-E163-0EBD-35DD581312F0}"/>
              </a:ext>
            </a:extLst>
          </p:cNvPr>
          <p:cNvSpPr txBox="1">
            <a:spLocks noGrp="1"/>
          </p:cNvSpPr>
          <p:nvPr>
            <p:ph type="body" idx="4294967295"/>
          </p:nvPr>
        </p:nvSpPr>
        <p:spPr>
          <a:xfrm>
            <a:off x="4977801" y="1755776"/>
            <a:ext cx="1118201" cy="1649413"/>
          </a:xfrm>
        </p:spPr>
        <p:txBody>
          <a:bodyPr lIns="0" tIns="0" rIns="0" bIns="0" anchor="ctr" anchorCtr="1">
            <a:noAutofit/>
          </a:bodyPr>
          <a:lstStyle>
            <a:lvl1pPr algn="ctr">
              <a:lnSpc>
                <a:spcPts val="17500"/>
              </a:lnSpc>
              <a:spcBef>
                <a:spcPts val="0"/>
              </a:spcBef>
              <a:buNone/>
              <a:defRPr sz="16600">
                <a:latin typeface="RBCN_OCR-A-NEW" pitchFamily="2"/>
              </a:defRPr>
            </a:lvl1pPr>
          </a:lstStyle>
          <a:p>
            <a:pPr lvl="0"/>
            <a:r>
              <a:rPr lang="de-DE"/>
              <a:t>B</a:t>
            </a:r>
            <a:endParaRPr lang="en-GB"/>
          </a:p>
        </p:txBody>
      </p:sp>
      <p:sp>
        <p:nvSpPr>
          <p:cNvPr id="5" name="Text Placeholder 8">
            <a:extLst>
              <a:ext uri="{FF2B5EF4-FFF2-40B4-BE49-F238E27FC236}">
                <a16:creationId xmlns:a16="http://schemas.microsoft.com/office/drawing/2014/main" id="{282D6401-1E54-7B29-6973-13779DD63D0A}"/>
              </a:ext>
            </a:extLst>
          </p:cNvPr>
          <p:cNvSpPr txBox="1">
            <a:spLocks noGrp="1"/>
          </p:cNvSpPr>
          <p:nvPr>
            <p:ph type="body" idx="4294967295"/>
          </p:nvPr>
        </p:nvSpPr>
        <p:spPr>
          <a:xfrm>
            <a:off x="6095993" y="1755776"/>
            <a:ext cx="1118201" cy="1649413"/>
          </a:xfrm>
        </p:spPr>
        <p:txBody>
          <a:bodyPr lIns="0" tIns="0" rIns="0" bIns="0" anchor="ctr" anchorCtr="1">
            <a:noAutofit/>
          </a:bodyPr>
          <a:lstStyle>
            <a:lvl1pPr algn="ctr">
              <a:lnSpc>
                <a:spcPts val="17500"/>
              </a:lnSpc>
              <a:spcBef>
                <a:spcPts val="0"/>
              </a:spcBef>
              <a:buNone/>
              <a:defRPr sz="16600">
                <a:latin typeface="RBCN_OCR-A-NEW" pitchFamily="2"/>
              </a:defRPr>
            </a:lvl1pPr>
          </a:lstStyle>
          <a:p>
            <a:pPr lvl="0"/>
            <a:r>
              <a:rPr lang="de-DE"/>
              <a:t>C</a:t>
            </a:r>
            <a:endParaRPr lang="en-GB"/>
          </a:p>
        </p:txBody>
      </p:sp>
      <p:sp>
        <p:nvSpPr>
          <p:cNvPr id="6" name="Text Placeholder 5">
            <a:extLst>
              <a:ext uri="{FF2B5EF4-FFF2-40B4-BE49-F238E27FC236}">
                <a16:creationId xmlns:a16="http://schemas.microsoft.com/office/drawing/2014/main" id="{0C19CE33-1B98-291C-329C-E3C7D36C7A33}"/>
              </a:ext>
            </a:extLst>
          </p:cNvPr>
          <p:cNvSpPr txBox="1">
            <a:spLocks noGrp="1"/>
          </p:cNvSpPr>
          <p:nvPr>
            <p:ph type="body" idx="4294967295"/>
          </p:nvPr>
        </p:nvSpPr>
        <p:spPr>
          <a:xfrm>
            <a:off x="3859609" y="3429786"/>
            <a:ext cx="1118201" cy="1648626"/>
          </a:xfrm>
        </p:spPr>
        <p:txBody>
          <a:bodyPr lIns="0" tIns="0" rIns="0" bIns="0" anchor="ctr" anchorCtr="1">
            <a:noAutofit/>
          </a:bodyPr>
          <a:lstStyle>
            <a:lvl1pPr algn="ctr">
              <a:lnSpc>
                <a:spcPts val="17500"/>
              </a:lnSpc>
              <a:spcBef>
                <a:spcPts val="0"/>
              </a:spcBef>
              <a:buNone/>
              <a:defRPr sz="16600">
                <a:solidFill>
                  <a:srgbClr val="BF71FF"/>
                </a:solidFill>
                <a:latin typeface="RBCN_OCR-A-NEW" pitchFamily="2"/>
              </a:defRPr>
            </a:lvl1pPr>
          </a:lstStyle>
          <a:p>
            <a:pPr lvl="0"/>
            <a:r>
              <a:rPr lang="de-DE"/>
              <a:t>2</a:t>
            </a:r>
            <a:endParaRPr lang="en-GB"/>
          </a:p>
        </p:txBody>
      </p:sp>
      <p:sp>
        <p:nvSpPr>
          <p:cNvPr id="7" name="Text Placeholder 8">
            <a:extLst>
              <a:ext uri="{FF2B5EF4-FFF2-40B4-BE49-F238E27FC236}">
                <a16:creationId xmlns:a16="http://schemas.microsoft.com/office/drawing/2014/main" id="{FFC6FE4A-1A9E-052F-BA81-A9FB3FFEEDB6}"/>
              </a:ext>
            </a:extLst>
          </p:cNvPr>
          <p:cNvSpPr txBox="1">
            <a:spLocks noGrp="1"/>
          </p:cNvSpPr>
          <p:nvPr>
            <p:ph type="body" idx="4294967295"/>
          </p:nvPr>
        </p:nvSpPr>
        <p:spPr>
          <a:xfrm>
            <a:off x="4977801" y="3429000"/>
            <a:ext cx="1118201" cy="1649413"/>
          </a:xfrm>
        </p:spPr>
        <p:txBody>
          <a:bodyPr lIns="0" tIns="0" rIns="0" bIns="0" anchor="ctr" anchorCtr="1">
            <a:noAutofit/>
          </a:bodyPr>
          <a:lstStyle>
            <a:lvl1pPr algn="ctr">
              <a:lnSpc>
                <a:spcPts val="17500"/>
              </a:lnSpc>
              <a:spcBef>
                <a:spcPts val="0"/>
              </a:spcBef>
              <a:buNone/>
              <a:defRPr sz="16600">
                <a:solidFill>
                  <a:srgbClr val="BF71FF"/>
                </a:solidFill>
                <a:latin typeface="RBCN_OCR-A-NEW" pitchFamily="2"/>
              </a:defRPr>
            </a:lvl1pPr>
          </a:lstStyle>
          <a:p>
            <a:pPr lvl="0"/>
            <a:r>
              <a:rPr lang="de-DE"/>
              <a:t>0</a:t>
            </a:r>
            <a:endParaRPr lang="en-GB"/>
          </a:p>
        </p:txBody>
      </p:sp>
      <p:sp>
        <p:nvSpPr>
          <p:cNvPr id="8" name="Text Placeholder 8">
            <a:extLst>
              <a:ext uri="{FF2B5EF4-FFF2-40B4-BE49-F238E27FC236}">
                <a16:creationId xmlns:a16="http://schemas.microsoft.com/office/drawing/2014/main" id="{27E86A4D-DFC8-9A82-AA9B-8A2FF72ECFCF}"/>
              </a:ext>
            </a:extLst>
          </p:cNvPr>
          <p:cNvSpPr txBox="1">
            <a:spLocks noGrp="1"/>
          </p:cNvSpPr>
          <p:nvPr>
            <p:ph type="body" idx="4294967295"/>
          </p:nvPr>
        </p:nvSpPr>
        <p:spPr>
          <a:xfrm>
            <a:off x="6096003" y="3429000"/>
            <a:ext cx="1118201" cy="1649413"/>
          </a:xfrm>
        </p:spPr>
        <p:txBody>
          <a:bodyPr lIns="0" tIns="0" rIns="0" bIns="0" anchor="ctr" anchorCtr="1">
            <a:noAutofit/>
          </a:bodyPr>
          <a:lstStyle>
            <a:lvl1pPr algn="ctr">
              <a:lnSpc>
                <a:spcPts val="17500"/>
              </a:lnSpc>
              <a:spcBef>
                <a:spcPts val="0"/>
              </a:spcBef>
              <a:buNone/>
              <a:defRPr sz="16600">
                <a:solidFill>
                  <a:srgbClr val="BF71FF"/>
                </a:solidFill>
                <a:latin typeface="RBCN_OCR-A-NEW" pitchFamily="2"/>
              </a:defRPr>
            </a:lvl1pPr>
          </a:lstStyle>
          <a:p>
            <a:pPr lvl="0"/>
            <a:r>
              <a:rPr lang="de-DE"/>
              <a:t>2</a:t>
            </a:r>
            <a:endParaRPr lang="en-GB"/>
          </a:p>
        </p:txBody>
      </p:sp>
      <p:sp>
        <p:nvSpPr>
          <p:cNvPr id="9" name="Text Placeholder 8">
            <a:extLst>
              <a:ext uri="{FF2B5EF4-FFF2-40B4-BE49-F238E27FC236}">
                <a16:creationId xmlns:a16="http://schemas.microsoft.com/office/drawing/2014/main" id="{A3D6A0F6-3FCF-68D5-9D91-4A84FAB5CAE4}"/>
              </a:ext>
            </a:extLst>
          </p:cNvPr>
          <p:cNvSpPr txBox="1">
            <a:spLocks noGrp="1"/>
          </p:cNvSpPr>
          <p:nvPr>
            <p:ph type="body" idx="4294967295"/>
          </p:nvPr>
        </p:nvSpPr>
        <p:spPr>
          <a:xfrm>
            <a:off x="7214195" y="1757998"/>
            <a:ext cx="1118201" cy="1649413"/>
          </a:xfrm>
        </p:spPr>
        <p:txBody>
          <a:bodyPr lIns="0" tIns="0" rIns="0" bIns="0" anchor="ctr" anchorCtr="1">
            <a:noAutofit/>
          </a:bodyPr>
          <a:lstStyle>
            <a:lvl1pPr algn="ctr">
              <a:lnSpc>
                <a:spcPts val="17500"/>
              </a:lnSpc>
              <a:spcBef>
                <a:spcPts val="0"/>
              </a:spcBef>
              <a:buNone/>
              <a:defRPr sz="16600">
                <a:latin typeface="RBCN_OCR-A-NEW" pitchFamily="2"/>
              </a:defRPr>
            </a:lvl1pPr>
          </a:lstStyle>
          <a:p>
            <a:pPr lvl="0"/>
            <a:r>
              <a:rPr lang="de-DE"/>
              <a:t>N</a:t>
            </a:r>
            <a:endParaRPr lang="en-GB"/>
          </a:p>
        </p:txBody>
      </p:sp>
      <p:sp>
        <p:nvSpPr>
          <p:cNvPr id="10" name="Text Placeholder 8">
            <a:extLst>
              <a:ext uri="{FF2B5EF4-FFF2-40B4-BE49-F238E27FC236}">
                <a16:creationId xmlns:a16="http://schemas.microsoft.com/office/drawing/2014/main" id="{5D8492D5-65B2-8992-38F9-21CD2E2531AF}"/>
              </a:ext>
            </a:extLst>
          </p:cNvPr>
          <p:cNvSpPr txBox="1">
            <a:spLocks noGrp="1"/>
          </p:cNvSpPr>
          <p:nvPr>
            <p:ph type="body" idx="4294967295"/>
          </p:nvPr>
        </p:nvSpPr>
        <p:spPr>
          <a:xfrm>
            <a:off x="7214195" y="3429786"/>
            <a:ext cx="1118201" cy="1649413"/>
          </a:xfrm>
        </p:spPr>
        <p:txBody>
          <a:bodyPr lIns="0" tIns="0" rIns="0" bIns="0" anchor="ctr" anchorCtr="1">
            <a:noAutofit/>
          </a:bodyPr>
          <a:lstStyle>
            <a:lvl1pPr algn="ctr">
              <a:lnSpc>
                <a:spcPts val="17500"/>
              </a:lnSpc>
              <a:spcBef>
                <a:spcPts val="0"/>
              </a:spcBef>
              <a:buNone/>
              <a:defRPr sz="16600">
                <a:solidFill>
                  <a:srgbClr val="BF71FF"/>
                </a:solidFill>
                <a:latin typeface="RBCN_OCR-A-NEW" pitchFamily="2"/>
              </a:defRPr>
            </a:lvl1pPr>
          </a:lstStyle>
          <a:p>
            <a:pPr lvl="0"/>
            <a:r>
              <a:rPr lang="de-DE"/>
              <a:t>4</a:t>
            </a:r>
            <a:endParaRPr lang="en-GB"/>
          </a:p>
        </p:txBody>
      </p:sp>
    </p:spTree>
    <p:extLst>
      <p:ext uri="{BB962C8B-B14F-4D97-AF65-F5344CB8AC3E}">
        <p14:creationId xmlns:p14="http://schemas.microsoft.com/office/powerpoint/2010/main" val="617396909"/>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RBTFRMWRK 3x3 gri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5C112939-F6AC-D2FC-79B3-BABF5512162D}"/>
              </a:ext>
            </a:extLst>
          </p:cNvPr>
          <p:cNvSpPr txBox="1">
            <a:spLocks noGrp="1"/>
          </p:cNvSpPr>
          <p:nvPr>
            <p:ph type="body" idx="4294967295"/>
          </p:nvPr>
        </p:nvSpPr>
        <p:spPr>
          <a:xfrm>
            <a:off x="4318299" y="942654"/>
            <a:ext cx="1118201" cy="1648626"/>
          </a:xfrm>
        </p:spPr>
        <p:txBody>
          <a:bodyPr lIns="0" tIns="0" rIns="0" bIns="0" anchor="ctr">
            <a:noAutofit/>
          </a:bodyPr>
          <a:lstStyle>
            <a:lvl1pPr marL="0" indent="0">
              <a:lnSpc>
                <a:spcPts val="17500"/>
              </a:lnSpc>
              <a:spcBef>
                <a:spcPts val="0"/>
              </a:spcBef>
              <a:buNone/>
              <a:defRPr sz="16600">
                <a:solidFill>
                  <a:srgbClr val="BF71FF"/>
                </a:solidFill>
                <a:latin typeface="OCR A Extended"/>
              </a:defRPr>
            </a:lvl1pPr>
          </a:lstStyle>
          <a:p>
            <a:pPr lvl="0"/>
            <a:r>
              <a:rPr lang="de-DE"/>
              <a:t>R</a:t>
            </a:r>
            <a:endParaRPr lang="en-GB"/>
          </a:p>
        </p:txBody>
      </p:sp>
      <p:sp>
        <p:nvSpPr>
          <p:cNvPr id="3" name="Text Placeholder 8">
            <a:extLst>
              <a:ext uri="{FF2B5EF4-FFF2-40B4-BE49-F238E27FC236}">
                <a16:creationId xmlns:a16="http://schemas.microsoft.com/office/drawing/2014/main" id="{557ED814-3A3B-988E-97A4-259850BA3CBC}"/>
              </a:ext>
            </a:extLst>
          </p:cNvPr>
          <p:cNvSpPr txBox="1">
            <a:spLocks noGrp="1"/>
          </p:cNvSpPr>
          <p:nvPr>
            <p:ph type="body" idx="4294967295"/>
          </p:nvPr>
        </p:nvSpPr>
        <p:spPr>
          <a:xfrm>
            <a:off x="5436492" y="941868"/>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B</a:t>
            </a:r>
            <a:endParaRPr lang="en-GB"/>
          </a:p>
        </p:txBody>
      </p:sp>
      <p:sp>
        <p:nvSpPr>
          <p:cNvPr id="4" name="Text Placeholder 8">
            <a:extLst>
              <a:ext uri="{FF2B5EF4-FFF2-40B4-BE49-F238E27FC236}">
                <a16:creationId xmlns:a16="http://schemas.microsoft.com/office/drawing/2014/main" id="{164631DF-5772-8199-F3EB-E2F3714D6DA8}"/>
              </a:ext>
            </a:extLst>
          </p:cNvPr>
          <p:cNvSpPr txBox="1">
            <a:spLocks noGrp="1"/>
          </p:cNvSpPr>
          <p:nvPr>
            <p:ph type="body" idx="4294967295"/>
          </p:nvPr>
        </p:nvSpPr>
        <p:spPr>
          <a:xfrm>
            <a:off x="6554693" y="941868"/>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T</a:t>
            </a:r>
            <a:endParaRPr lang="en-GB"/>
          </a:p>
        </p:txBody>
      </p:sp>
      <p:sp>
        <p:nvSpPr>
          <p:cNvPr id="5" name="Text Placeholder 5">
            <a:extLst>
              <a:ext uri="{FF2B5EF4-FFF2-40B4-BE49-F238E27FC236}">
                <a16:creationId xmlns:a16="http://schemas.microsoft.com/office/drawing/2014/main" id="{74FF883F-1E4C-B26C-6D4E-96C92EF4D52E}"/>
              </a:ext>
            </a:extLst>
          </p:cNvPr>
          <p:cNvSpPr txBox="1">
            <a:spLocks noGrp="1"/>
          </p:cNvSpPr>
          <p:nvPr>
            <p:ph type="body" idx="4294967295"/>
          </p:nvPr>
        </p:nvSpPr>
        <p:spPr>
          <a:xfrm>
            <a:off x="4318299" y="2605079"/>
            <a:ext cx="1118201" cy="1648626"/>
          </a:xfrm>
        </p:spPr>
        <p:txBody>
          <a:bodyPr lIns="0" tIns="0" rIns="0" bIns="0" anchor="ctr">
            <a:noAutofit/>
          </a:bodyPr>
          <a:lstStyle>
            <a:lvl1pPr marL="0" indent="0">
              <a:lnSpc>
                <a:spcPts val="17500"/>
              </a:lnSpc>
              <a:spcBef>
                <a:spcPts val="0"/>
              </a:spcBef>
              <a:buNone/>
              <a:defRPr sz="16600">
                <a:latin typeface="OCR A Extended"/>
              </a:defRPr>
            </a:lvl1pPr>
          </a:lstStyle>
          <a:p>
            <a:pPr lvl="0"/>
            <a:r>
              <a:rPr lang="de-DE"/>
              <a:t>F</a:t>
            </a:r>
            <a:endParaRPr lang="en-GB"/>
          </a:p>
        </p:txBody>
      </p:sp>
      <p:sp>
        <p:nvSpPr>
          <p:cNvPr id="6" name="Text Placeholder 8">
            <a:extLst>
              <a:ext uri="{FF2B5EF4-FFF2-40B4-BE49-F238E27FC236}">
                <a16:creationId xmlns:a16="http://schemas.microsoft.com/office/drawing/2014/main" id="{09B0CAFD-71B7-7928-CD23-5CBCB6F151FA}"/>
              </a:ext>
            </a:extLst>
          </p:cNvPr>
          <p:cNvSpPr txBox="1">
            <a:spLocks noGrp="1"/>
          </p:cNvSpPr>
          <p:nvPr>
            <p:ph type="body" idx="4294967295"/>
          </p:nvPr>
        </p:nvSpPr>
        <p:spPr>
          <a:xfrm>
            <a:off x="5436492" y="2604293"/>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R</a:t>
            </a:r>
            <a:endParaRPr lang="en-GB"/>
          </a:p>
        </p:txBody>
      </p:sp>
      <p:sp>
        <p:nvSpPr>
          <p:cNvPr id="7" name="Text Placeholder 8">
            <a:extLst>
              <a:ext uri="{FF2B5EF4-FFF2-40B4-BE49-F238E27FC236}">
                <a16:creationId xmlns:a16="http://schemas.microsoft.com/office/drawing/2014/main" id="{8EDB9302-EE32-2E2A-67A1-D76F7E4BCFD3}"/>
              </a:ext>
            </a:extLst>
          </p:cNvPr>
          <p:cNvSpPr txBox="1">
            <a:spLocks noGrp="1"/>
          </p:cNvSpPr>
          <p:nvPr>
            <p:ph type="body" idx="4294967295"/>
          </p:nvPr>
        </p:nvSpPr>
        <p:spPr>
          <a:xfrm>
            <a:off x="6554693" y="2604293"/>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M</a:t>
            </a:r>
            <a:endParaRPr lang="en-GB"/>
          </a:p>
        </p:txBody>
      </p:sp>
      <p:sp>
        <p:nvSpPr>
          <p:cNvPr id="8" name="Text Placeholder 5">
            <a:extLst>
              <a:ext uri="{FF2B5EF4-FFF2-40B4-BE49-F238E27FC236}">
                <a16:creationId xmlns:a16="http://schemas.microsoft.com/office/drawing/2014/main" id="{D593DEB2-CC4D-6858-8B5B-CE903DDFF880}"/>
              </a:ext>
            </a:extLst>
          </p:cNvPr>
          <p:cNvSpPr txBox="1">
            <a:spLocks noGrp="1"/>
          </p:cNvSpPr>
          <p:nvPr>
            <p:ph type="body" idx="4294967295"/>
          </p:nvPr>
        </p:nvSpPr>
        <p:spPr>
          <a:xfrm>
            <a:off x="4318299" y="4267513"/>
            <a:ext cx="1118201" cy="1648626"/>
          </a:xfrm>
        </p:spPr>
        <p:txBody>
          <a:bodyPr lIns="0" tIns="0" rIns="0" bIns="0" anchor="ctr">
            <a:noAutofit/>
          </a:bodyPr>
          <a:lstStyle>
            <a:lvl1pPr marL="0" indent="0">
              <a:lnSpc>
                <a:spcPts val="17500"/>
              </a:lnSpc>
              <a:spcBef>
                <a:spcPts val="0"/>
              </a:spcBef>
              <a:buNone/>
              <a:defRPr sz="16600">
                <a:latin typeface="OCR A Extended"/>
              </a:defRPr>
            </a:lvl1pPr>
          </a:lstStyle>
          <a:p>
            <a:pPr lvl="0"/>
            <a:r>
              <a:rPr lang="de-DE"/>
              <a:t>W</a:t>
            </a:r>
            <a:endParaRPr lang="en-GB"/>
          </a:p>
        </p:txBody>
      </p:sp>
      <p:sp>
        <p:nvSpPr>
          <p:cNvPr id="9" name="Text Placeholder 8">
            <a:extLst>
              <a:ext uri="{FF2B5EF4-FFF2-40B4-BE49-F238E27FC236}">
                <a16:creationId xmlns:a16="http://schemas.microsoft.com/office/drawing/2014/main" id="{3B0C39C5-DD92-A058-ADA2-D417EB970E65}"/>
              </a:ext>
            </a:extLst>
          </p:cNvPr>
          <p:cNvSpPr txBox="1">
            <a:spLocks noGrp="1"/>
          </p:cNvSpPr>
          <p:nvPr>
            <p:ph type="body" idx="4294967295"/>
          </p:nvPr>
        </p:nvSpPr>
        <p:spPr>
          <a:xfrm>
            <a:off x="5436492" y="4266727"/>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R</a:t>
            </a:r>
            <a:endParaRPr lang="en-GB"/>
          </a:p>
        </p:txBody>
      </p:sp>
      <p:sp>
        <p:nvSpPr>
          <p:cNvPr id="10" name="Text Placeholder 8">
            <a:extLst>
              <a:ext uri="{FF2B5EF4-FFF2-40B4-BE49-F238E27FC236}">
                <a16:creationId xmlns:a16="http://schemas.microsoft.com/office/drawing/2014/main" id="{28FAB098-6414-0725-C982-250AD0976275}"/>
              </a:ext>
            </a:extLst>
          </p:cNvPr>
          <p:cNvSpPr txBox="1">
            <a:spLocks noGrp="1"/>
          </p:cNvSpPr>
          <p:nvPr>
            <p:ph type="body" idx="4294967295"/>
          </p:nvPr>
        </p:nvSpPr>
        <p:spPr>
          <a:xfrm>
            <a:off x="6554693" y="4266727"/>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K</a:t>
            </a:r>
            <a:endParaRPr lang="en-GB"/>
          </a:p>
        </p:txBody>
      </p:sp>
    </p:spTree>
    <p:extLst>
      <p:ext uri="{BB962C8B-B14F-4D97-AF65-F5344CB8AC3E}">
        <p14:creationId xmlns:p14="http://schemas.microsoft.com/office/powerpoint/2010/main" val="262913341"/>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 Subtitle Slide">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0165B3E6-A421-5633-9CB9-8665EE367F71}"/>
              </a:ext>
            </a:extLst>
          </p:cNvPr>
          <p:cNvSpPr txBox="1">
            <a:spLocks noGrp="1"/>
          </p:cNvSpPr>
          <p:nvPr>
            <p:ph type="subTitle" idx="4294967295"/>
          </p:nvPr>
        </p:nvSpPr>
        <p:spPr>
          <a:xfrm>
            <a:off x="330198" y="3439296"/>
            <a:ext cx="11528874" cy="1861910"/>
          </a:xfrm>
        </p:spPr>
        <p:txBody>
          <a:bodyPr lIns="0" tIns="0" rIns="0" bIns="0">
            <a:noAutofit/>
          </a:bodyPr>
          <a:lstStyle>
            <a:lvl1pPr marL="179999" indent="-173041">
              <a:lnSpc>
                <a:spcPct val="100000"/>
              </a:lnSpc>
              <a:spcBef>
                <a:spcPts val="0"/>
              </a:spcBef>
              <a:buNone/>
              <a:defRPr lang="en-US" sz="6000" cap="all" spc="-600">
                <a:solidFill>
                  <a:srgbClr val="BF71FF"/>
                </a:solidFill>
                <a:latin typeface="OCR A Extended"/>
              </a:defRPr>
            </a:lvl1pPr>
          </a:lstStyle>
          <a:p>
            <a:pPr lvl="0"/>
            <a:r>
              <a:rPr lang="en-US"/>
              <a:t>Subtitle</a:t>
            </a:r>
          </a:p>
        </p:txBody>
      </p:sp>
      <p:pic>
        <p:nvPicPr>
          <p:cNvPr id="3" name="Picture 10">
            <a:extLst>
              <a:ext uri="{FF2B5EF4-FFF2-40B4-BE49-F238E27FC236}">
                <a16:creationId xmlns:a16="http://schemas.microsoft.com/office/drawing/2014/main" id="{10584425-B831-ECE4-06A1-D25E9D989A2A}"/>
              </a:ext>
            </a:extLst>
          </p:cNvPr>
          <p:cNvPicPr>
            <a:picLocks noChangeAspect="1"/>
          </p:cNvPicPr>
          <p:nvPr/>
        </p:nvPicPr>
        <p:blipFill>
          <a:blip r:embed="rId2"/>
          <a:stretch>
            <a:fillRect/>
          </a:stretch>
        </p:blipFill>
        <p:spPr>
          <a:xfrm>
            <a:off x="11280577" y="188649"/>
            <a:ext cx="686330" cy="686330"/>
          </a:xfrm>
          <a:prstGeom prst="rect">
            <a:avLst/>
          </a:prstGeom>
          <a:noFill/>
          <a:ln cap="flat">
            <a:noFill/>
          </a:ln>
        </p:spPr>
      </p:pic>
      <p:sp>
        <p:nvSpPr>
          <p:cNvPr id="4" name="Titel 11">
            <a:extLst>
              <a:ext uri="{FF2B5EF4-FFF2-40B4-BE49-F238E27FC236}">
                <a16:creationId xmlns:a16="http://schemas.microsoft.com/office/drawing/2014/main" id="{72E3C11D-22F7-47D9-B6B1-E47C68BFBD25}"/>
              </a:ext>
            </a:extLst>
          </p:cNvPr>
          <p:cNvSpPr txBox="1">
            <a:spLocks noGrp="1"/>
          </p:cNvSpPr>
          <p:nvPr>
            <p:ph type="title"/>
          </p:nvPr>
        </p:nvSpPr>
        <p:spPr>
          <a:xfrm>
            <a:off x="332923" y="1577385"/>
            <a:ext cx="11526158" cy="1861910"/>
          </a:xfrm>
        </p:spPr>
        <p:txBody>
          <a:bodyPr anchor="b"/>
          <a:lstStyle>
            <a:lvl1pPr>
              <a:defRPr sz="6000" spc="-600"/>
            </a:lvl1pPr>
          </a:lstStyle>
          <a:p>
            <a:pPr lvl="0"/>
            <a:r>
              <a:rPr lang="de-DE"/>
              <a:t>Title</a:t>
            </a:r>
          </a:p>
        </p:txBody>
      </p:sp>
      <p:sp>
        <p:nvSpPr>
          <p:cNvPr id="5" name="Textplatzhalter 15">
            <a:extLst>
              <a:ext uri="{FF2B5EF4-FFF2-40B4-BE49-F238E27FC236}">
                <a16:creationId xmlns:a16="http://schemas.microsoft.com/office/drawing/2014/main" id="{179C61E0-7CB4-EF79-B0AF-B0AB915FDE58}"/>
              </a:ext>
            </a:extLst>
          </p:cNvPr>
          <p:cNvSpPr txBox="1">
            <a:spLocks noGrp="1"/>
          </p:cNvSpPr>
          <p:nvPr>
            <p:ph type="body" idx="4294967295"/>
          </p:nvPr>
        </p:nvSpPr>
        <p:spPr>
          <a:xfrm>
            <a:off x="330198" y="5301206"/>
            <a:ext cx="11528874" cy="1296143"/>
          </a:xfrm>
        </p:spPr>
        <p:txBody>
          <a:bodyPr lIns="0" tIns="0" rIns="0" bIns="0">
            <a:noAutofit/>
          </a:bodyPr>
          <a:lstStyle>
            <a:lvl1pPr marL="685800" lvl="1">
              <a:spcBef>
                <a:spcPts val="500"/>
              </a:spcBef>
              <a:defRPr/>
            </a:lvl1pPr>
          </a:lstStyle>
          <a:p>
            <a:pPr lvl="1"/>
            <a:r>
              <a:rPr lang="de-DE"/>
              <a:t>Speakers Name and Title and Social Media</a:t>
            </a:r>
          </a:p>
        </p:txBody>
      </p:sp>
      <p:sp>
        <p:nvSpPr>
          <p:cNvPr id="6" name="Textfeld 12">
            <a:extLst>
              <a:ext uri="{FF2B5EF4-FFF2-40B4-BE49-F238E27FC236}">
                <a16:creationId xmlns:a16="http://schemas.microsoft.com/office/drawing/2014/main" id="{5306FBEC-4E36-3CAC-1EA7-636FB094CEB5}"/>
              </a:ext>
            </a:extLst>
          </p:cNvPr>
          <p:cNvSpPr txBox="1"/>
          <p:nvPr/>
        </p:nvSpPr>
        <p:spPr>
          <a:xfrm>
            <a:off x="190634" y="114053"/>
            <a:ext cx="2031321" cy="83099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800" b="0" i="0" u="none" strike="noStrike" kern="1200" cap="none" spc="0" baseline="0">
                <a:solidFill>
                  <a:srgbClr val="FFFFFF"/>
                </a:solidFill>
                <a:uFillTx/>
                <a:latin typeface="RBCN_OCR-A-NEW" pitchFamily="2"/>
              </a:rPr>
              <a:t>RBCN</a:t>
            </a:r>
            <a:r>
              <a:rPr lang="de-DE" sz="4800" b="0" i="0" u="none" strike="noStrike" kern="1200" cap="none" spc="0" baseline="0">
                <a:solidFill>
                  <a:srgbClr val="BF71FF"/>
                </a:solidFill>
                <a:uFillTx/>
                <a:latin typeface="RBCN_OCR-A-NEW" pitchFamily="2"/>
              </a:rPr>
              <a:t>24</a:t>
            </a:r>
          </a:p>
        </p:txBody>
      </p:sp>
    </p:spTree>
    <p:extLst>
      <p:ext uri="{BB962C8B-B14F-4D97-AF65-F5344CB8AC3E}">
        <p14:creationId xmlns:p14="http://schemas.microsoft.com/office/powerpoint/2010/main" val="2723645509"/>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ree Text Slide">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1D363E6-42B4-2450-7834-F570FA3D8221}"/>
              </a:ext>
            </a:extLst>
          </p:cNvPr>
          <p:cNvSpPr txBox="1">
            <a:spLocks noGrp="1"/>
          </p:cNvSpPr>
          <p:nvPr>
            <p:ph type="dt" sz="half" idx="7"/>
          </p:nvPr>
        </p:nvSpPr>
        <p:spPr/>
        <p:txBody>
          <a:bodyPr/>
          <a:lstStyle>
            <a:lvl1pPr>
              <a:defRPr/>
            </a:lvl1pPr>
          </a:lstStyle>
          <a:p>
            <a:pPr lvl="0"/>
            <a:endParaRPr lang="de-DE"/>
          </a:p>
        </p:txBody>
      </p:sp>
      <p:sp>
        <p:nvSpPr>
          <p:cNvPr id="3" name="Fußzeilenplatzhalter 4">
            <a:extLst>
              <a:ext uri="{FF2B5EF4-FFF2-40B4-BE49-F238E27FC236}">
                <a16:creationId xmlns:a16="http://schemas.microsoft.com/office/drawing/2014/main" id="{624054A5-411B-9AEC-428E-F5C7EF153E04}"/>
              </a:ext>
            </a:extLst>
          </p:cNvPr>
          <p:cNvSpPr txBox="1">
            <a:spLocks noGrp="1"/>
          </p:cNvSpPr>
          <p:nvPr>
            <p:ph type="ftr" sz="quarter" idx="9"/>
          </p:nvPr>
        </p:nvSpPr>
        <p:spPr/>
        <p:txBody>
          <a:bodyPr/>
          <a:lstStyle>
            <a:lvl1pPr>
              <a:defRPr/>
            </a:lvl1pPr>
          </a:lstStyle>
          <a:p>
            <a:pPr lvl="0"/>
            <a:endParaRPr lang="de-DE"/>
          </a:p>
        </p:txBody>
      </p:sp>
      <p:sp>
        <p:nvSpPr>
          <p:cNvPr id="4" name="Foliennummernplatzhalter 5">
            <a:extLst>
              <a:ext uri="{FF2B5EF4-FFF2-40B4-BE49-F238E27FC236}">
                <a16:creationId xmlns:a16="http://schemas.microsoft.com/office/drawing/2014/main" id="{E3CAB9F0-4B8A-5458-C696-49BDA08189B3}"/>
              </a:ext>
            </a:extLst>
          </p:cNvPr>
          <p:cNvSpPr txBox="1">
            <a:spLocks noGrp="1"/>
          </p:cNvSpPr>
          <p:nvPr>
            <p:ph type="sldNum" sz="quarter" idx="8"/>
          </p:nvPr>
        </p:nvSpPr>
        <p:spPr/>
        <p:txBody>
          <a:bodyPr/>
          <a:lstStyle>
            <a:lvl1pPr>
              <a:defRPr/>
            </a:lvl1pPr>
          </a:lstStyle>
          <a:p>
            <a:pPr lvl="0"/>
            <a:fld id="{E227E39C-BE1A-4FF5-92FC-63AD992C32F3}" type="slidenum">
              <a:t>‹#›</a:t>
            </a:fld>
            <a:endParaRPr lang="en-US"/>
          </a:p>
        </p:txBody>
      </p:sp>
      <p:sp>
        <p:nvSpPr>
          <p:cNvPr id="5" name="Inhaltsplatzhalter 7">
            <a:extLst>
              <a:ext uri="{FF2B5EF4-FFF2-40B4-BE49-F238E27FC236}">
                <a16:creationId xmlns:a16="http://schemas.microsoft.com/office/drawing/2014/main" id="{6B23E914-C03C-2441-A0E0-D92E0FA2E5B2}"/>
              </a:ext>
            </a:extLst>
          </p:cNvPr>
          <p:cNvSpPr txBox="1">
            <a:spLocks noGrp="1"/>
          </p:cNvSpPr>
          <p:nvPr>
            <p:ph idx="4294967295"/>
          </p:nvPr>
        </p:nvSpPr>
        <p:spPr>
          <a:xfrm>
            <a:off x="334963" y="840790"/>
            <a:ext cx="11557001" cy="5180588"/>
          </a:xfrm>
        </p:spPr>
        <p:txBody>
          <a:bodyPr/>
          <a:lstStyle>
            <a:lvl1pPr marL="0" indent="0">
              <a:buNone/>
              <a:defRPr sz="4000"/>
            </a:lvl1pPr>
            <a:lvl2pPr marL="0" lvl="0" indent="0">
              <a:spcBef>
                <a:spcPts val="1000"/>
              </a:spcBef>
              <a:buNone/>
              <a:defRPr sz="4000"/>
            </a:lvl2pPr>
          </a:lstStyle>
          <a:p>
            <a:pPr lvl="0"/>
            <a:r>
              <a:rPr lang="de-DE"/>
              <a:t>amet consect etuer adip iscing elit, sed diam non ummy nibh euismodat tincidunt utlao reet dolore magna aliquam erat volut. Ut wisi enim ad minim veniam quis nost trud exerci tation ullamcorper sustas drerit in dolorem sitem. </a:t>
            </a:r>
          </a:p>
          <a:p>
            <a:pPr lvl="0"/>
            <a:endParaRPr lang="de-DE"/>
          </a:p>
        </p:txBody>
      </p:sp>
      <p:sp>
        <p:nvSpPr>
          <p:cNvPr id="6" name="Titel 9">
            <a:extLst>
              <a:ext uri="{FF2B5EF4-FFF2-40B4-BE49-F238E27FC236}">
                <a16:creationId xmlns:a16="http://schemas.microsoft.com/office/drawing/2014/main" id="{5BA1B00A-B03E-F79E-AA4A-5338762F1CA5}"/>
              </a:ext>
            </a:extLst>
          </p:cNvPr>
          <p:cNvSpPr txBox="1">
            <a:spLocks noGrp="1"/>
          </p:cNvSpPr>
          <p:nvPr>
            <p:ph type="title"/>
          </p:nvPr>
        </p:nvSpPr>
        <p:spPr>
          <a:xfrm>
            <a:off x="334963" y="404667"/>
            <a:ext cx="11353803" cy="425095"/>
          </a:xfrm>
        </p:spPr>
        <p:txBody>
          <a:bodyPr lIns="91440" tIns="45720" rIns="91440" bIns="45720"/>
          <a:lstStyle>
            <a:lvl1pPr marL="0">
              <a:spcBef>
                <a:spcPts val="1000"/>
              </a:spcBef>
              <a:defRPr sz="4000" cap="none" spc="-100">
                <a:solidFill>
                  <a:srgbClr val="BF71FF"/>
                </a:solidFill>
                <a:latin typeface="Courier Code" pitchFamily="49"/>
                <a:ea typeface="Courier Code" pitchFamily="49"/>
                <a:cs typeface="Courier Code" pitchFamily="49"/>
              </a:defRPr>
            </a:lvl1pPr>
          </a:lstStyle>
          <a:p>
            <a:pPr lvl="0"/>
            <a:r>
              <a:rPr lang="de-DE"/>
              <a:t>Intro content statement </a:t>
            </a:r>
          </a:p>
        </p:txBody>
      </p:sp>
    </p:spTree>
    <p:extLst>
      <p:ext uri="{BB962C8B-B14F-4D97-AF65-F5344CB8AC3E}">
        <p14:creationId xmlns:p14="http://schemas.microsoft.com/office/powerpoint/2010/main" val="236829352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ne Content (subtitle)">
    <p:spTree>
      <p:nvGrpSpPr>
        <p:cNvPr id="1" name=""/>
        <p:cNvGrpSpPr/>
        <p:nvPr/>
      </p:nvGrpSpPr>
      <p:grpSpPr>
        <a:xfrm>
          <a:off x="0" y="0"/>
          <a:ext cx="0" cy="0"/>
          <a:chOff x="0" y="0"/>
          <a:chExt cx="0" cy="0"/>
        </a:xfrm>
      </p:grpSpPr>
      <p:sp>
        <p:nvSpPr>
          <p:cNvPr id="2" name="Datumsplatzhalter 5">
            <a:extLst>
              <a:ext uri="{FF2B5EF4-FFF2-40B4-BE49-F238E27FC236}">
                <a16:creationId xmlns:a16="http://schemas.microsoft.com/office/drawing/2014/main" id="{B09ADA93-1039-6853-5D66-2586158E6E20}"/>
              </a:ext>
            </a:extLst>
          </p:cNvPr>
          <p:cNvSpPr txBox="1">
            <a:spLocks noGrp="1"/>
          </p:cNvSpPr>
          <p:nvPr>
            <p:ph type="dt" sz="half" idx="7"/>
          </p:nvPr>
        </p:nvSpPr>
        <p:spPr/>
        <p:txBody>
          <a:bodyPr/>
          <a:lstStyle>
            <a:lvl1pPr>
              <a:defRPr/>
            </a:lvl1pPr>
          </a:lstStyle>
          <a:p>
            <a:pPr lvl="0"/>
            <a:endParaRPr lang="de-DE"/>
          </a:p>
        </p:txBody>
      </p:sp>
      <p:sp>
        <p:nvSpPr>
          <p:cNvPr id="3" name="Fußzeilenplatzhalter 9">
            <a:extLst>
              <a:ext uri="{FF2B5EF4-FFF2-40B4-BE49-F238E27FC236}">
                <a16:creationId xmlns:a16="http://schemas.microsoft.com/office/drawing/2014/main" id="{C9D48FAE-416B-22FC-718F-5E358802D0D1}"/>
              </a:ext>
            </a:extLst>
          </p:cNvPr>
          <p:cNvSpPr txBox="1">
            <a:spLocks noGrp="1"/>
          </p:cNvSpPr>
          <p:nvPr>
            <p:ph type="ftr" sz="quarter" idx="9"/>
          </p:nvPr>
        </p:nvSpPr>
        <p:spPr/>
        <p:txBody>
          <a:bodyPr/>
          <a:lstStyle>
            <a:lvl1pPr>
              <a:defRPr/>
            </a:lvl1pPr>
          </a:lstStyle>
          <a:p>
            <a:pPr lvl="0"/>
            <a:endParaRPr lang="de-DE"/>
          </a:p>
        </p:txBody>
      </p:sp>
      <p:sp>
        <p:nvSpPr>
          <p:cNvPr id="4" name="Foliennummernplatzhalter 10">
            <a:extLst>
              <a:ext uri="{FF2B5EF4-FFF2-40B4-BE49-F238E27FC236}">
                <a16:creationId xmlns:a16="http://schemas.microsoft.com/office/drawing/2014/main" id="{E1085D32-046E-16AA-5BD9-9282E1627EF9}"/>
              </a:ext>
            </a:extLst>
          </p:cNvPr>
          <p:cNvSpPr txBox="1">
            <a:spLocks noGrp="1"/>
          </p:cNvSpPr>
          <p:nvPr>
            <p:ph type="sldNum" sz="quarter" idx="8"/>
          </p:nvPr>
        </p:nvSpPr>
        <p:spPr/>
        <p:txBody>
          <a:bodyPr/>
          <a:lstStyle>
            <a:lvl1pPr>
              <a:defRPr/>
            </a:lvl1pPr>
          </a:lstStyle>
          <a:p>
            <a:pPr lvl="0"/>
            <a:fld id="{BB9647ED-F1DD-4E43-9021-04461D37F890}" type="slidenum">
              <a:t>‹#›</a:t>
            </a:fld>
            <a:endParaRPr lang="en-US"/>
          </a:p>
        </p:txBody>
      </p:sp>
      <p:sp>
        <p:nvSpPr>
          <p:cNvPr id="5" name="Titel 13">
            <a:extLst>
              <a:ext uri="{FF2B5EF4-FFF2-40B4-BE49-F238E27FC236}">
                <a16:creationId xmlns:a16="http://schemas.microsoft.com/office/drawing/2014/main" id="{6DB73C39-E969-9F2A-2013-930C51E9D1E9}"/>
              </a:ext>
            </a:extLst>
          </p:cNvPr>
          <p:cNvSpPr txBox="1">
            <a:spLocks noGrp="1"/>
          </p:cNvSpPr>
          <p:nvPr>
            <p:ph type="title"/>
          </p:nvPr>
        </p:nvSpPr>
        <p:spPr>
          <a:xfrm>
            <a:off x="299374" y="344692"/>
            <a:ext cx="11557001" cy="425095"/>
          </a:xfrm>
        </p:spPr>
        <p:txBody>
          <a:bodyPr/>
          <a:lstStyle>
            <a:lvl1pPr>
              <a:defRPr/>
            </a:lvl1pPr>
          </a:lstStyle>
          <a:p>
            <a:pPr lvl="0"/>
            <a:r>
              <a:rPr lang="de-DE"/>
              <a:t>MASTERTITELFORMAT BEARBEITEN</a:t>
            </a:r>
          </a:p>
        </p:txBody>
      </p:sp>
      <p:sp>
        <p:nvSpPr>
          <p:cNvPr id="6" name="Textplatzhalter 15">
            <a:extLst>
              <a:ext uri="{FF2B5EF4-FFF2-40B4-BE49-F238E27FC236}">
                <a16:creationId xmlns:a16="http://schemas.microsoft.com/office/drawing/2014/main" id="{8DB9673D-1D60-D902-F09A-B0CE0ABFE45D}"/>
              </a:ext>
            </a:extLst>
          </p:cNvPr>
          <p:cNvSpPr txBox="1">
            <a:spLocks noGrp="1"/>
          </p:cNvSpPr>
          <p:nvPr>
            <p:ph type="body" idx="4294967295"/>
          </p:nvPr>
        </p:nvSpPr>
        <p:spPr>
          <a:xfrm>
            <a:off x="300042" y="836611"/>
            <a:ext cx="11557001" cy="504821"/>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SUBTILE</a:t>
            </a:r>
          </a:p>
        </p:txBody>
      </p:sp>
      <p:sp>
        <p:nvSpPr>
          <p:cNvPr id="7" name="Inhaltsplatzhalter 19">
            <a:extLst>
              <a:ext uri="{FF2B5EF4-FFF2-40B4-BE49-F238E27FC236}">
                <a16:creationId xmlns:a16="http://schemas.microsoft.com/office/drawing/2014/main" id="{464CAA43-B6FA-05AD-934D-F652B48FAE50}"/>
              </a:ext>
            </a:extLst>
          </p:cNvPr>
          <p:cNvSpPr txBox="1">
            <a:spLocks noGrp="1"/>
          </p:cNvSpPr>
          <p:nvPr>
            <p:ph idx="4294967295"/>
          </p:nvPr>
        </p:nvSpPr>
        <p:spPr>
          <a:xfrm>
            <a:off x="300042" y="1565974"/>
            <a:ext cx="11557001" cy="4455404"/>
          </a:xfrm>
        </p:spPr>
        <p:txBody>
          <a:bodyPr/>
          <a:lstStyle>
            <a:lvl1pPr>
              <a:lnSpc>
                <a:spcPct val="100000"/>
              </a:lnSpc>
              <a:spcBef>
                <a:spcPts val="0"/>
              </a:spcBef>
              <a:defRPr lang="en-US" sz="2600"/>
            </a:lvl1pPr>
            <a:lvl2pPr>
              <a:lnSpc>
                <a:spcPct val="100000"/>
              </a:lnSpc>
              <a:spcBef>
                <a:spcPts val="0"/>
              </a:spcBef>
              <a:defRPr lang="en-US" sz="2600"/>
            </a:lvl2pPr>
            <a:lvl3pPr>
              <a:lnSpc>
                <a:spcPct val="100000"/>
              </a:lnSpc>
              <a:spcBef>
                <a:spcPts val="0"/>
              </a:spcBef>
              <a:defRPr lang="en-US" sz="2600"/>
            </a:lvl3pPr>
            <a:lvl4pPr>
              <a:lnSpc>
                <a:spcPct val="100000"/>
              </a:lnSpc>
              <a:spcBef>
                <a:spcPts val="0"/>
              </a:spcBef>
              <a:defRPr lang="en-US" sz="2600"/>
            </a:lvl4pPr>
            <a:lvl5pPr>
              <a:lnSpc>
                <a:spcPct val="100000"/>
              </a:lnSpc>
              <a:spcBef>
                <a:spcPts val="0"/>
              </a:spcBef>
              <a:defRPr lang="en-US" sz="2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644454662"/>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ne Content (one Title)">
    <p:spTree>
      <p:nvGrpSpPr>
        <p:cNvPr id="1" name=""/>
        <p:cNvGrpSpPr/>
        <p:nvPr/>
      </p:nvGrpSpPr>
      <p:grpSpPr>
        <a:xfrm>
          <a:off x="0" y="0"/>
          <a:ext cx="0" cy="0"/>
          <a:chOff x="0" y="0"/>
          <a:chExt cx="0" cy="0"/>
        </a:xfrm>
      </p:grpSpPr>
      <p:sp>
        <p:nvSpPr>
          <p:cNvPr id="2" name="Datumsplatzhalter 5">
            <a:extLst>
              <a:ext uri="{FF2B5EF4-FFF2-40B4-BE49-F238E27FC236}">
                <a16:creationId xmlns:a16="http://schemas.microsoft.com/office/drawing/2014/main" id="{9E1B4F06-FA84-5E81-2D07-0CF58874CCF8}"/>
              </a:ext>
            </a:extLst>
          </p:cNvPr>
          <p:cNvSpPr txBox="1">
            <a:spLocks noGrp="1"/>
          </p:cNvSpPr>
          <p:nvPr>
            <p:ph type="dt" sz="half" idx="7"/>
          </p:nvPr>
        </p:nvSpPr>
        <p:spPr/>
        <p:txBody>
          <a:bodyPr/>
          <a:lstStyle>
            <a:lvl1pPr>
              <a:defRPr/>
            </a:lvl1pPr>
          </a:lstStyle>
          <a:p>
            <a:pPr lvl="0"/>
            <a:endParaRPr lang="de-DE"/>
          </a:p>
        </p:txBody>
      </p:sp>
      <p:sp>
        <p:nvSpPr>
          <p:cNvPr id="3" name="Fußzeilenplatzhalter 9">
            <a:extLst>
              <a:ext uri="{FF2B5EF4-FFF2-40B4-BE49-F238E27FC236}">
                <a16:creationId xmlns:a16="http://schemas.microsoft.com/office/drawing/2014/main" id="{B8378946-9D48-BC0E-640F-C2FC2080D84A}"/>
              </a:ext>
            </a:extLst>
          </p:cNvPr>
          <p:cNvSpPr txBox="1">
            <a:spLocks noGrp="1"/>
          </p:cNvSpPr>
          <p:nvPr>
            <p:ph type="ftr" sz="quarter" idx="9"/>
          </p:nvPr>
        </p:nvSpPr>
        <p:spPr/>
        <p:txBody>
          <a:bodyPr/>
          <a:lstStyle>
            <a:lvl1pPr>
              <a:defRPr/>
            </a:lvl1pPr>
          </a:lstStyle>
          <a:p>
            <a:pPr lvl="0"/>
            <a:endParaRPr lang="de-DE"/>
          </a:p>
        </p:txBody>
      </p:sp>
      <p:sp>
        <p:nvSpPr>
          <p:cNvPr id="4" name="Foliennummernplatzhalter 10">
            <a:extLst>
              <a:ext uri="{FF2B5EF4-FFF2-40B4-BE49-F238E27FC236}">
                <a16:creationId xmlns:a16="http://schemas.microsoft.com/office/drawing/2014/main" id="{0213679E-139C-5D3F-93AF-623C36CAB7C5}"/>
              </a:ext>
            </a:extLst>
          </p:cNvPr>
          <p:cNvSpPr txBox="1">
            <a:spLocks noGrp="1"/>
          </p:cNvSpPr>
          <p:nvPr>
            <p:ph type="sldNum" sz="quarter" idx="8"/>
          </p:nvPr>
        </p:nvSpPr>
        <p:spPr/>
        <p:txBody>
          <a:bodyPr/>
          <a:lstStyle>
            <a:lvl1pPr>
              <a:defRPr/>
            </a:lvl1pPr>
          </a:lstStyle>
          <a:p>
            <a:pPr lvl="0"/>
            <a:fld id="{31652B58-2C69-4294-BC10-800A73A38515}" type="slidenum">
              <a:t>‹#›</a:t>
            </a:fld>
            <a:endParaRPr lang="en-US"/>
          </a:p>
        </p:txBody>
      </p:sp>
      <p:sp>
        <p:nvSpPr>
          <p:cNvPr id="5" name="Titel 13">
            <a:extLst>
              <a:ext uri="{FF2B5EF4-FFF2-40B4-BE49-F238E27FC236}">
                <a16:creationId xmlns:a16="http://schemas.microsoft.com/office/drawing/2014/main" id="{FECA8BC7-584E-AADA-EE1C-7926ADE548C1}"/>
              </a:ext>
            </a:extLst>
          </p:cNvPr>
          <p:cNvSpPr txBox="1">
            <a:spLocks noGrp="1"/>
          </p:cNvSpPr>
          <p:nvPr>
            <p:ph type="title"/>
          </p:nvPr>
        </p:nvSpPr>
        <p:spPr>
          <a:xfrm>
            <a:off x="299374" y="344692"/>
            <a:ext cx="4607679" cy="425095"/>
          </a:xfrm>
        </p:spPr>
        <p:txBody>
          <a:bodyPr/>
          <a:lstStyle>
            <a:lvl1pPr>
              <a:defRPr/>
            </a:lvl1pPr>
          </a:lstStyle>
          <a:p>
            <a:pPr lvl="0"/>
            <a:r>
              <a:rPr lang="de-DE"/>
              <a:t>Title</a:t>
            </a:r>
          </a:p>
        </p:txBody>
      </p:sp>
      <p:sp>
        <p:nvSpPr>
          <p:cNvPr id="6" name="Inhaltsplatzhalter 19">
            <a:extLst>
              <a:ext uri="{FF2B5EF4-FFF2-40B4-BE49-F238E27FC236}">
                <a16:creationId xmlns:a16="http://schemas.microsoft.com/office/drawing/2014/main" id="{1E78717E-E88B-3917-C229-6CF0E5B699CC}"/>
              </a:ext>
            </a:extLst>
          </p:cNvPr>
          <p:cNvSpPr txBox="1">
            <a:spLocks noGrp="1"/>
          </p:cNvSpPr>
          <p:nvPr>
            <p:ph idx="4294967295"/>
          </p:nvPr>
        </p:nvSpPr>
        <p:spPr>
          <a:xfrm>
            <a:off x="300042" y="1040047"/>
            <a:ext cx="11557001" cy="4981340"/>
          </a:xfrm>
        </p:spPr>
        <p:txBody>
          <a:bodyPr/>
          <a:lstStyle>
            <a:lvl1pPr>
              <a:lnSpc>
                <a:spcPct val="100000"/>
              </a:lnSpc>
              <a:spcBef>
                <a:spcPts val="0"/>
              </a:spcBef>
              <a:defRPr lang="en-US" sz="2600"/>
            </a:lvl1pPr>
            <a:lvl2pPr>
              <a:lnSpc>
                <a:spcPct val="100000"/>
              </a:lnSpc>
              <a:spcBef>
                <a:spcPts val="0"/>
              </a:spcBef>
              <a:defRPr lang="en-US" sz="2600"/>
            </a:lvl2pPr>
            <a:lvl3pPr>
              <a:lnSpc>
                <a:spcPct val="100000"/>
              </a:lnSpc>
              <a:spcBef>
                <a:spcPts val="0"/>
              </a:spcBef>
              <a:defRPr lang="en-US" sz="2600"/>
            </a:lvl3pPr>
            <a:lvl4pPr>
              <a:lnSpc>
                <a:spcPct val="100000"/>
              </a:lnSpc>
              <a:spcBef>
                <a:spcPts val="0"/>
              </a:spcBef>
              <a:defRPr lang="en-US" sz="2600"/>
            </a:lvl4pPr>
            <a:lvl5pPr>
              <a:lnSpc>
                <a:spcPct val="100000"/>
              </a:lnSpc>
              <a:spcBef>
                <a:spcPts val="0"/>
              </a:spcBef>
              <a:defRPr lang="en-US" sz="2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Textplatzhalter 15">
            <a:extLst>
              <a:ext uri="{FF2B5EF4-FFF2-40B4-BE49-F238E27FC236}">
                <a16:creationId xmlns:a16="http://schemas.microsoft.com/office/drawing/2014/main" id="{8B2C1E78-4BF9-4A63-D70B-38DAE73E6C52}"/>
              </a:ext>
            </a:extLst>
          </p:cNvPr>
          <p:cNvSpPr txBox="1">
            <a:spLocks noGrp="1"/>
          </p:cNvSpPr>
          <p:nvPr>
            <p:ph type="body" idx="4294967295"/>
          </p:nvPr>
        </p:nvSpPr>
        <p:spPr>
          <a:xfrm>
            <a:off x="4907045" y="344692"/>
            <a:ext cx="6985586" cy="425095"/>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 WITH COLOR</a:t>
            </a:r>
          </a:p>
        </p:txBody>
      </p:sp>
    </p:spTree>
    <p:extLst>
      <p:ext uri="{BB962C8B-B14F-4D97-AF65-F5344CB8AC3E}">
        <p14:creationId xmlns:p14="http://schemas.microsoft.com/office/powerpoint/2010/main" val="109308045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de by side Content">
    <p:spTree>
      <p:nvGrpSpPr>
        <p:cNvPr id="1" name=""/>
        <p:cNvGrpSpPr/>
        <p:nvPr/>
      </p:nvGrpSpPr>
      <p:grpSpPr>
        <a:xfrm>
          <a:off x="0" y="0"/>
          <a:ext cx="0" cy="0"/>
          <a:chOff x="0" y="0"/>
          <a:chExt cx="0" cy="0"/>
        </a:xfrm>
      </p:grpSpPr>
      <p:sp>
        <p:nvSpPr>
          <p:cNvPr id="2" name="Datumsplatzhalter 5">
            <a:extLst>
              <a:ext uri="{FF2B5EF4-FFF2-40B4-BE49-F238E27FC236}">
                <a16:creationId xmlns:a16="http://schemas.microsoft.com/office/drawing/2014/main" id="{27CCDCE6-EC61-1B79-1164-E80CA69327C4}"/>
              </a:ext>
            </a:extLst>
          </p:cNvPr>
          <p:cNvSpPr txBox="1">
            <a:spLocks noGrp="1"/>
          </p:cNvSpPr>
          <p:nvPr>
            <p:ph type="dt" sz="half" idx="7"/>
          </p:nvPr>
        </p:nvSpPr>
        <p:spPr/>
        <p:txBody>
          <a:bodyPr/>
          <a:lstStyle>
            <a:lvl1pPr>
              <a:defRPr/>
            </a:lvl1pPr>
          </a:lstStyle>
          <a:p>
            <a:pPr lvl="0"/>
            <a:endParaRPr lang="de-DE"/>
          </a:p>
        </p:txBody>
      </p:sp>
      <p:sp>
        <p:nvSpPr>
          <p:cNvPr id="3" name="Fußzeilenplatzhalter 9">
            <a:extLst>
              <a:ext uri="{FF2B5EF4-FFF2-40B4-BE49-F238E27FC236}">
                <a16:creationId xmlns:a16="http://schemas.microsoft.com/office/drawing/2014/main" id="{CB7DA4F7-FE18-8543-6482-6EB137EAB1EA}"/>
              </a:ext>
            </a:extLst>
          </p:cNvPr>
          <p:cNvSpPr txBox="1">
            <a:spLocks noGrp="1"/>
          </p:cNvSpPr>
          <p:nvPr>
            <p:ph type="ftr" sz="quarter" idx="9"/>
          </p:nvPr>
        </p:nvSpPr>
        <p:spPr/>
        <p:txBody>
          <a:bodyPr/>
          <a:lstStyle>
            <a:lvl1pPr>
              <a:defRPr/>
            </a:lvl1pPr>
          </a:lstStyle>
          <a:p>
            <a:pPr lvl="0"/>
            <a:endParaRPr lang="de-DE"/>
          </a:p>
        </p:txBody>
      </p:sp>
      <p:sp>
        <p:nvSpPr>
          <p:cNvPr id="4" name="Foliennummernplatzhalter 10">
            <a:extLst>
              <a:ext uri="{FF2B5EF4-FFF2-40B4-BE49-F238E27FC236}">
                <a16:creationId xmlns:a16="http://schemas.microsoft.com/office/drawing/2014/main" id="{131A0FA3-68D5-6532-C321-B3584D1DABD8}"/>
              </a:ext>
            </a:extLst>
          </p:cNvPr>
          <p:cNvSpPr txBox="1">
            <a:spLocks noGrp="1"/>
          </p:cNvSpPr>
          <p:nvPr>
            <p:ph type="sldNum" sz="quarter" idx="8"/>
          </p:nvPr>
        </p:nvSpPr>
        <p:spPr/>
        <p:txBody>
          <a:bodyPr/>
          <a:lstStyle>
            <a:lvl1pPr>
              <a:defRPr/>
            </a:lvl1pPr>
          </a:lstStyle>
          <a:p>
            <a:pPr lvl="0"/>
            <a:fld id="{E3364F03-627F-42F2-B002-1782082B0230}" type="slidenum">
              <a:t>‹#›</a:t>
            </a:fld>
            <a:endParaRPr lang="en-US"/>
          </a:p>
        </p:txBody>
      </p:sp>
      <p:sp>
        <p:nvSpPr>
          <p:cNvPr id="5" name="Titel 13">
            <a:extLst>
              <a:ext uri="{FF2B5EF4-FFF2-40B4-BE49-F238E27FC236}">
                <a16:creationId xmlns:a16="http://schemas.microsoft.com/office/drawing/2014/main" id="{D8AC5A6F-2102-A08C-C49E-C3636DA2E583}"/>
              </a:ext>
            </a:extLst>
          </p:cNvPr>
          <p:cNvSpPr txBox="1">
            <a:spLocks noGrp="1"/>
          </p:cNvSpPr>
          <p:nvPr>
            <p:ph type="title"/>
          </p:nvPr>
        </p:nvSpPr>
        <p:spPr>
          <a:xfrm>
            <a:off x="299365" y="344692"/>
            <a:ext cx="11591921" cy="425095"/>
          </a:xfrm>
        </p:spPr>
        <p:txBody>
          <a:bodyPr/>
          <a:lstStyle>
            <a:lvl1pPr>
              <a:defRPr/>
            </a:lvl1pPr>
          </a:lstStyle>
          <a:p>
            <a:pPr lvl="0"/>
            <a:r>
              <a:rPr lang="de-DE"/>
              <a:t>TITLE</a:t>
            </a:r>
          </a:p>
        </p:txBody>
      </p:sp>
      <p:sp>
        <p:nvSpPr>
          <p:cNvPr id="6" name="Textplatzhalter 15">
            <a:extLst>
              <a:ext uri="{FF2B5EF4-FFF2-40B4-BE49-F238E27FC236}">
                <a16:creationId xmlns:a16="http://schemas.microsoft.com/office/drawing/2014/main" id="{BF4AFC35-FBC0-0E71-5C15-F3A723162C34}"/>
              </a:ext>
            </a:extLst>
          </p:cNvPr>
          <p:cNvSpPr txBox="1">
            <a:spLocks noGrp="1"/>
          </p:cNvSpPr>
          <p:nvPr>
            <p:ph type="body" idx="4294967295"/>
          </p:nvPr>
        </p:nvSpPr>
        <p:spPr>
          <a:xfrm>
            <a:off x="300042" y="836611"/>
            <a:ext cx="11591921" cy="504821"/>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SUBTILE</a:t>
            </a:r>
          </a:p>
        </p:txBody>
      </p:sp>
      <p:sp>
        <p:nvSpPr>
          <p:cNvPr id="7" name="Inhaltsplatzhalter 19">
            <a:extLst>
              <a:ext uri="{FF2B5EF4-FFF2-40B4-BE49-F238E27FC236}">
                <a16:creationId xmlns:a16="http://schemas.microsoft.com/office/drawing/2014/main" id="{16ED549F-DC8A-5DB3-C12F-13CB10DFA2D3}"/>
              </a:ext>
            </a:extLst>
          </p:cNvPr>
          <p:cNvSpPr txBox="1">
            <a:spLocks noGrp="1"/>
          </p:cNvSpPr>
          <p:nvPr>
            <p:ph idx="4294967295"/>
          </p:nvPr>
        </p:nvSpPr>
        <p:spPr>
          <a:xfrm>
            <a:off x="300042" y="1565974"/>
            <a:ext cx="5651942" cy="4455404"/>
          </a:xfrm>
        </p:spPr>
        <p:txBody>
          <a:bodyPr/>
          <a:lstStyle>
            <a:lvl1pPr>
              <a:lnSpc>
                <a:spcPct val="100000"/>
              </a:lnSpc>
              <a:spcBef>
                <a:spcPts val="0"/>
              </a:spcBef>
              <a:defRPr lang="en-US" sz="2600"/>
            </a:lvl1pPr>
            <a:lvl2pPr>
              <a:lnSpc>
                <a:spcPct val="100000"/>
              </a:lnSpc>
              <a:spcBef>
                <a:spcPts val="0"/>
              </a:spcBef>
              <a:defRPr lang="en-US" sz="2600"/>
            </a:lvl2pPr>
            <a:lvl3pPr>
              <a:lnSpc>
                <a:spcPct val="100000"/>
              </a:lnSpc>
              <a:spcBef>
                <a:spcPts val="0"/>
              </a:spcBef>
              <a:defRPr lang="en-US" sz="2600"/>
            </a:lvl3pPr>
            <a:lvl4pPr>
              <a:lnSpc>
                <a:spcPct val="100000"/>
              </a:lnSpc>
              <a:spcBef>
                <a:spcPts val="0"/>
              </a:spcBef>
              <a:defRPr lang="en-US" sz="2600"/>
            </a:lvl4pPr>
            <a:lvl5pPr>
              <a:lnSpc>
                <a:spcPct val="100000"/>
              </a:lnSpc>
              <a:spcBef>
                <a:spcPts val="0"/>
              </a:spcBef>
              <a:defRPr lang="en-US" sz="2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8" name="Inhaltsplatzhalter 4">
            <a:extLst>
              <a:ext uri="{FF2B5EF4-FFF2-40B4-BE49-F238E27FC236}">
                <a16:creationId xmlns:a16="http://schemas.microsoft.com/office/drawing/2014/main" id="{DEF85101-DFC2-92FF-A998-35F8BCE21E8D}"/>
              </a:ext>
            </a:extLst>
          </p:cNvPr>
          <p:cNvSpPr txBox="1">
            <a:spLocks noGrp="1"/>
          </p:cNvSpPr>
          <p:nvPr>
            <p:ph idx="4294967295"/>
          </p:nvPr>
        </p:nvSpPr>
        <p:spPr>
          <a:xfrm>
            <a:off x="6095335" y="1565974"/>
            <a:ext cx="5796628" cy="4455404"/>
          </a:xfrm>
        </p:spPr>
        <p:txBody>
          <a:bodyPr/>
          <a:lstStyle>
            <a:lvl1pPr marL="0" indent="0">
              <a:buNone/>
              <a:defRPr sz="2000"/>
            </a:lvl1pPr>
          </a:lstStyle>
          <a:p>
            <a:pPr lvl="0"/>
            <a:r>
              <a:rPr lang="de-DE"/>
              <a:t>Different Content here</a:t>
            </a:r>
          </a:p>
        </p:txBody>
      </p:sp>
    </p:spTree>
    <p:extLst>
      <p:ext uri="{BB962C8B-B14F-4D97-AF65-F5344CB8AC3E}">
        <p14:creationId xmlns:p14="http://schemas.microsoft.com/office/powerpoint/2010/main" val="779899552"/>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ode">
    <p:spTree>
      <p:nvGrpSpPr>
        <p:cNvPr id="1" name=""/>
        <p:cNvGrpSpPr/>
        <p:nvPr/>
      </p:nvGrpSpPr>
      <p:grpSpPr>
        <a:xfrm>
          <a:off x="0" y="0"/>
          <a:ext cx="0" cy="0"/>
          <a:chOff x="0" y="0"/>
          <a:chExt cx="0" cy="0"/>
        </a:xfrm>
      </p:grpSpPr>
      <p:sp>
        <p:nvSpPr>
          <p:cNvPr id="2" name="Abgerundetes Rechteck 6">
            <a:extLst>
              <a:ext uri="{FF2B5EF4-FFF2-40B4-BE49-F238E27FC236}">
                <a16:creationId xmlns:a16="http://schemas.microsoft.com/office/drawing/2014/main" id="{5978F865-38C6-411C-4246-EFE10FF7243C}"/>
              </a:ext>
            </a:extLst>
          </p:cNvPr>
          <p:cNvSpPr/>
          <p:nvPr/>
        </p:nvSpPr>
        <p:spPr>
          <a:xfrm>
            <a:off x="6095335" y="344692"/>
            <a:ext cx="5761305" cy="5676686"/>
          </a:xfrm>
          <a:custGeom>
            <a:avLst>
              <a:gd name="f10" fmla="val 375"/>
            </a:avLst>
            <a:gdLst>
              <a:gd name="f1" fmla="val 10800000"/>
              <a:gd name="f2" fmla="val 5400000"/>
              <a:gd name="f3" fmla="val 16200000"/>
              <a:gd name="f4" fmla="val w"/>
              <a:gd name="f5" fmla="val h"/>
              <a:gd name="f6" fmla="val ss"/>
              <a:gd name="f7" fmla="val 0"/>
              <a:gd name="f8" fmla="*/ 5419351 1 1725033"/>
              <a:gd name="f9" fmla="val 45"/>
              <a:gd name="f10" fmla="val 375"/>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24282C"/>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3" name="Datumsplatzhalter 5">
            <a:extLst>
              <a:ext uri="{FF2B5EF4-FFF2-40B4-BE49-F238E27FC236}">
                <a16:creationId xmlns:a16="http://schemas.microsoft.com/office/drawing/2014/main" id="{D344A38D-7C59-0056-EBF8-8150D671E94B}"/>
              </a:ext>
            </a:extLst>
          </p:cNvPr>
          <p:cNvSpPr txBox="1">
            <a:spLocks noGrp="1"/>
          </p:cNvSpPr>
          <p:nvPr>
            <p:ph type="dt" sz="half" idx="7"/>
          </p:nvPr>
        </p:nvSpPr>
        <p:spPr/>
        <p:txBody>
          <a:bodyPr/>
          <a:lstStyle>
            <a:lvl1pPr>
              <a:defRPr/>
            </a:lvl1pPr>
          </a:lstStyle>
          <a:p>
            <a:pPr lvl="0"/>
            <a:endParaRPr lang="de-DE"/>
          </a:p>
        </p:txBody>
      </p:sp>
      <p:sp>
        <p:nvSpPr>
          <p:cNvPr id="4" name="Fußzeilenplatzhalter 9">
            <a:extLst>
              <a:ext uri="{FF2B5EF4-FFF2-40B4-BE49-F238E27FC236}">
                <a16:creationId xmlns:a16="http://schemas.microsoft.com/office/drawing/2014/main" id="{FC0B2E08-F1BE-CA0C-1F8E-7F2E555567B6}"/>
              </a:ext>
            </a:extLst>
          </p:cNvPr>
          <p:cNvSpPr txBox="1">
            <a:spLocks noGrp="1"/>
          </p:cNvSpPr>
          <p:nvPr>
            <p:ph type="ftr" sz="quarter" idx="9"/>
          </p:nvPr>
        </p:nvSpPr>
        <p:spPr/>
        <p:txBody>
          <a:bodyPr/>
          <a:lstStyle>
            <a:lvl1pPr>
              <a:defRPr/>
            </a:lvl1pPr>
          </a:lstStyle>
          <a:p>
            <a:pPr lvl="0"/>
            <a:endParaRPr lang="de-DE"/>
          </a:p>
        </p:txBody>
      </p:sp>
      <p:sp>
        <p:nvSpPr>
          <p:cNvPr id="5" name="Foliennummernplatzhalter 10">
            <a:extLst>
              <a:ext uri="{FF2B5EF4-FFF2-40B4-BE49-F238E27FC236}">
                <a16:creationId xmlns:a16="http://schemas.microsoft.com/office/drawing/2014/main" id="{D8D6AAC5-EA01-2491-93DC-2D119711469E}"/>
              </a:ext>
            </a:extLst>
          </p:cNvPr>
          <p:cNvSpPr txBox="1">
            <a:spLocks noGrp="1"/>
          </p:cNvSpPr>
          <p:nvPr>
            <p:ph type="sldNum" sz="quarter" idx="8"/>
          </p:nvPr>
        </p:nvSpPr>
        <p:spPr/>
        <p:txBody>
          <a:bodyPr/>
          <a:lstStyle>
            <a:lvl1pPr>
              <a:defRPr/>
            </a:lvl1pPr>
          </a:lstStyle>
          <a:p>
            <a:pPr lvl="0"/>
            <a:fld id="{55F0CF53-7A73-4AA9-8CF8-4D160F1B41BD}" type="slidenum">
              <a:t>‹#›</a:t>
            </a:fld>
            <a:endParaRPr lang="en-US"/>
          </a:p>
        </p:txBody>
      </p:sp>
      <p:sp>
        <p:nvSpPr>
          <p:cNvPr id="6" name="Titel 13">
            <a:extLst>
              <a:ext uri="{FF2B5EF4-FFF2-40B4-BE49-F238E27FC236}">
                <a16:creationId xmlns:a16="http://schemas.microsoft.com/office/drawing/2014/main" id="{50A21955-A7CB-2534-6D08-463F7C5C7C3E}"/>
              </a:ext>
            </a:extLst>
          </p:cNvPr>
          <p:cNvSpPr txBox="1">
            <a:spLocks noGrp="1"/>
          </p:cNvSpPr>
          <p:nvPr>
            <p:ph type="title"/>
          </p:nvPr>
        </p:nvSpPr>
        <p:spPr>
          <a:xfrm>
            <a:off x="299374" y="344692"/>
            <a:ext cx="5651942" cy="425095"/>
          </a:xfrm>
        </p:spPr>
        <p:txBody>
          <a:bodyPr/>
          <a:lstStyle>
            <a:lvl1pPr>
              <a:defRPr/>
            </a:lvl1pPr>
          </a:lstStyle>
          <a:p>
            <a:pPr lvl="0"/>
            <a:r>
              <a:rPr lang="de-DE"/>
              <a:t>TITLE</a:t>
            </a:r>
          </a:p>
        </p:txBody>
      </p:sp>
      <p:sp>
        <p:nvSpPr>
          <p:cNvPr id="7" name="Textplatzhalter 15">
            <a:extLst>
              <a:ext uri="{FF2B5EF4-FFF2-40B4-BE49-F238E27FC236}">
                <a16:creationId xmlns:a16="http://schemas.microsoft.com/office/drawing/2014/main" id="{904C43A8-3A01-F187-8173-284D5685DD3A}"/>
              </a:ext>
            </a:extLst>
          </p:cNvPr>
          <p:cNvSpPr txBox="1">
            <a:spLocks noGrp="1"/>
          </p:cNvSpPr>
          <p:nvPr>
            <p:ph type="body" idx="4294967295"/>
          </p:nvPr>
        </p:nvSpPr>
        <p:spPr>
          <a:xfrm>
            <a:off x="300042" y="836611"/>
            <a:ext cx="5651293" cy="504821"/>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SUBTILE</a:t>
            </a:r>
          </a:p>
        </p:txBody>
      </p:sp>
      <p:sp>
        <p:nvSpPr>
          <p:cNvPr id="8" name="Inhaltsplatzhalter 19">
            <a:extLst>
              <a:ext uri="{FF2B5EF4-FFF2-40B4-BE49-F238E27FC236}">
                <a16:creationId xmlns:a16="http://schemas.microsoft.com/office/drawing/2014/main" id="{8CA27E69-491F-0510-28D5-3048939A7D4E}"/>
              </a:ext>
            </a:extLst>
          </p:cNvPr>
          <p:cNvSpPr txBox="1">
            <a:spLocks noGrp="1"/>
          </p:cNvSpPr>
          <p:nvPr>
            <p:ph idx="4294967295"/>
          </p:nvPr>
        </p:nvSpPr>
        <p:spPr>
          <a:xfrm>
            <a:off x="300042" y="1565974"/>
            <a:ext cx="5651942" cy="4455404"/>
          </a:xfrm>
        </p:spPr>
        <p:txBody>
          <a:bodyPr/>
          <a:lstStyle>
            <a:lvl1pPr>
              <a:lnSpc>
                <a:spcPct val="100000"/>
              </a:lnSpc>
              <a:spcBef>
                <a:spcPts val="0"/>
              </a:spcBef>
              <a:defRPr lang="en-US" sz="2600"/>
            </a:lvl1pPr>
            <a:lvl2pPr>
              <a:lnSpc>
                <a:spcPct val="100000"/>
              </a:lnSpc>
              <a:spcBef>
                <a:spcPts val="0"/>
              </a:spcBef>
              <a:defRPr lang="en-US" sz="2600"/>
            </a:lvl2pPr>
            <a:lvl3pPr>
              <a:lnSpc>
                <a:spcPct val="100000"/>
              </a:lnSpc>
              <a:spcBef>
                <a:spcPts val="0"/>
              </a:spcBef>
              <a:defRPr lang="en-US" sz="2600"/>
            </a:lvl3pPr>
            <a:lvl4pPr>
              <a:lnSpc>
                <a:spcPct val="100000"/>
              </a:lnSpc>
              <a:spcBef>
                <a:spcPts val="0"/>
              </a:spcBef>
              <a:defRPr lang="en-US" sz="2600"/>
            </a:lvl4pPr>
            <a:lvl5pPr>
              <a:lnSpc>
                <a:spcPct val="100000"/>
              </a:lnSpc>
              <a:spcBef>
                <a:spcPts val="0"/>
              </a:spcBef>
              <a:defRPr lang="en-US" sz="2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9" name="Inhaltsplatzhalter 4">
            <a:extLst>
              <a:ext uri="{FF2B5EF4-FFF2-40B4-BE49-F238E27FC236}">
                <a16:creationId xmlns:a16="http://schemas.microsoft.com/office/drawing/2014/main" id="{FA45F510-CB1E-73E0-C842-46020C401815}"/>
              </a:ext>
            </a:extLst>
          </p:cNvPr>
          <p:cNvSpPr txBox="1">
            <a:spLocks noGrp="1"/>
          </p:cNvSpPr>
          <p:nvPr>
            <p:ph idx="4294967295"/>
          </p:nvPr>
        </p:nvSpPr>
        <p:spPr>
          <a:xfrm>
            <a:off x="6095335" y="344692"/>
            <a:ext cx="5796628" cy="5676686"/>
          </a:xfrm>
        </p:spPr>
        <p:txBody>
          <a:bodyPr/>
          <a:lstStyle>
            <a:lvl1pPr marL="0" indent="0">
              <a:buNone/>
              <a:defRPr sz="2000"/>
            </a:lvl1pPr>
          </a:lstStyle>
          <a:p>
            <a:pPr lvl="0"/>
            <a:r>
              <a:rPr lang="de-DE"/>
              <a:t>Code Content here</a:t>
            </a:r>
          </a:p>
        </p:txBody>
      </p:sp>
    </p:spTree>
    <p:extLst>
      <p:ext uri="{BB962C8B-B14F-4D97-AF65-F5344CB8AC3E}">
        <p14:creationId xmlns:p14="http://schemas.microsoft.com/office/powerpoint/2010/main" val="2410173993"/>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igger Code with content">
    <p:spTree>
      <p:nvGrpSpPr>
        <p:cNvPr id="1" name=""/>
        <p:cNvGrpSpPr/>
        <p:nvPr/>
      </p:nvGrpSpPr>
      <p:grpSpPr>
        <a:xfrm>
          <a:off x="0" y="0"/>
          <a:ext cx="0" cy="0"/>
          <a:chOff x="0" y="0"/>
          <a:chExt cx="0" cy="0"/>
        </a:xfrm>
      </p:grpSpPr>
      <p:sp>
        <p:nvSpPr>
          <p:cNvPr id="2" name="Abgerundetes Rechteck 6">
            <a:extLst>
              <a:ext uri="{FF2B5EF4-FFF2-40B4-BE49-F238E27FC236}">
                <a16:creationId xmlns:a16="http://schemas.microsoft.com/office/drawing/2014/main" id="{8C6092B0-2201-346A-EEE5-F218A32BE5B4}"/>
              </a:ext>
            </a:extLst>
          </p:cNvPr>
          <p:cNvSpPr/>
          <p:nvPr/>
        </p:nvSpPr>
        <p:spPr>
          <a:xfrm>
            <a:off x="4367137" y="344692"/>
            <a:ext cx="7489502" cy="5676686"/>
          </a:xfrm>
          <a:custGeom>
            <a:avLst>
              <a:gd name="f10" fmla="val 375"/>
            </a:avLst>
            <a:gdLst>
              <a:gd name="f1" fmla="val 10800000"/>
              <a:gd name="f2" fmla="val 5400000"/>
              <a:gd name="f3" fmla="val 16200000"/>
              <a:gd name="f4" fmla="val w"/>
              <a:gd name="f5" fmla="val h"/>
              <a:gd name="f6" fmla="val ss"/>
              <a:gd name="f7" fmla="val 0"/>
              <a:gd name="f8" fmla="*/ 5419351 1 1725033"/>
              <a:gd name="f9" fmla="val 45"/>
              <a:gd name="f10" fmla="val 375"/>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24282C"/>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3" name="Datumsplatzhalter 5">
            <a:extLst>
              <a:ext uri="{FF2B5EF4-FFF2-40B4-BE49-F238E27FC236}">
                <a16:creationId xmlns:a16="http://schemas.microsoft.com/office/drawing/2014/main" id="{DFFD9556-EC92-B128-37EB-CE401EA3594B}"/>
              </a:ext>
            </a:extLst>
          </p:cNvPr>
          <p:cNvSpPr txBox="1">
            <a:spLocks noGrp="1"/>
          </p:cNvSpPr>
          <p:nvPr>
            <p:ph type="dt" sz="half" idx="7"/>
          </p:nvPr>
        </p:nvSpPr>
        <p:spPr/>
        <p:txBody>
          <a:bodyPr/>
          <a:lstStyle>
            <a:lvl1pPr>
              <a:defRPr/>
            </a:lvl1pPr>
          </a:lstStyle>
          <a:p>
            <a:pPr lvl="0"/>
            <a:endParaRPr lang="de-DE"/>
          </a:p>
        </p:txBody>
      </p:sp>
      <p:sp>
        <p:nvSpPr>
          <p:cNvPr id="4" name="Fußzeilenplatzhalter 9">
            <a:extLst>
              <a:ext uri="{FF2B5EF4-FFF2-40B4-BE49-F238E27FC236}">
                <a16:creationId xmlns:a16="http://schemas.microsoft.com/office/drawing/2014/main" id="{5129D09E-31C9-FEDB-100D-317522B131DA}"/>
              </a:ext>
            </a:extLst>
          </p:cNvPr>
          <p:cNvSpPr txBox="1">
            <a:spLocks noGrp="1"/>
          </p:cNvSpPr>
          <p:nvPr>
            <p:ph type="ftr" sz="quarter" idx="9"/>
          </p:nvPr>
        </p:nvSpPr>
        <p:spPr/>
        <p:txBody>
          <a:bodyPr/>
          <a:lstStyle>
            <a:lvl1pPr>
              <a:defRPr/>
            </a:lvl1pPr>
          </a:lstStyle>
          <a:p>
            <a:pPr lvl="0"/>
            <a:endParaRPr lang="de-DE"/>
          </a:p>
        </p:txBody>
      </p:sp>
      <p:sp>
        <p:nvSpPr>
          <p:cNvPr id="5" name="Foliennummernplatzhalter 10">
            <a:extLst>
              <a:ext uri="{FF2B5EF4-FFF2-40B4-BE49-F238E27FC236}">
                <a16:creationId xmlns:a16="http://schemas.microsoft.com/office/drawing/2014/main" id="{CA36870B-D162-05CA-B706-7B3F7EF9F97B}"/>
              </a:ext>
            </a:extLst>
          </p:cNvPr>
          <p:cNvSpPr txBox="1">
            <a:spLocks noGrp="1"/>
          </p:cNvSpPr>
          <p:nvPr>
            <p:ph type="sldNum" sz="quarter" idx="8"/>
          </p:nvPr>
        </p:nvSpPr>
        <p:spPr/>
        <p:txBody>
          <a:bodyPr/>
          <a:lstStyle>
            <a:lvl1pPr>
              <a:defRPr/>
            </a:lvl1pPr>
          </a:lstStyle>
          <a:p>
            <a:pPr lvl="0"/>
            <a:fld id="{C28F8131-C998-480C-999D-ABDC87A5FC68}" type="slidenum">
              <a:t>‹#›</a:t>
            </a:fld>
            <a:endParaRPr lang="en-US"/>
          </a:p>
        </p:txBody>
      </p:sp>
      <p:sp>
        <p:nvSpPr>
          <p:cNvPr id="6" name="Titel 13">
            <a:extLst>
              <a:ext uri="{FF2B5EF4-FFF2-40B4-BE49-F238E27FC236}">
                <a16:creationId xmlns:a16="http://schemas.microsoft.com/office/drawing/2014/main" id="{37F55C74-221C-6C6C-2D3A-D4670D64F98C}"/>
              </a:ext>
            </a:extLst>
          </p:cNvPr>
          <p:cNvSpPr txBox="1">
            <a:spLocks noGrp="1"/>
          </p:cNvSpPr>
          <p:nvPr>
            <p:ph type="title"/>
          </p:nvPr>
        </p:nvSpPr>
        <p:spPr>
          <a:xfrm>
            <a:off x="299374" y="344692"/>
            <a:ext cx="3851745" cy="425095"/>
          </a:xfrm>
        </p:spPr>
        <p:txBody>
          <a:bodyPr/>
          <a:lstStyle>
            <a:lvl1pPr>
              <a:defRPr/>
            </a:lvl1pPr>
          </a:lstStyle>
          <a:p>
            <a:pPr lvl="0"/>
            <a:r>
              <a:rPr lang="de-DE"/>
              <a:t>TTL</a:t>
            </a:r>
          </a:p>
        </p:txBody>
      </p:sp>
      <p:sp>
        <p:nvSpPr>
          <p:cNvPr id="7" name="Textplatzhalter 15">
            <a:extLst>
              <a:ext uri="{FF2B5EF4-FFF2-40B4-BE49-F238E27FC236}">
                <a16:creationId xmlns:a16="http://schemas.microsoft.com/office/drawing/2014/main" id="{B321CFAF-23EE-50A6-BCC8-442BEE7CAAE9}"/>
              </a:ext>
            </a:extLst>
          </p:cNvPr>
          <p:cNvSpPr txBox="1">
            <a:spLocks noGrp="1"/>
          </p:cNvSpPr>
          <p:nvPr>
            <p:ph type="body" idx="4294967295"/>
          </p:nvPr>
        </p:nvSpPr>
        <p:spPr>
          <a:xfrm>
            <a:off x="300042" y="836611"/>
            <a:ext cx="3851306" cy="504821"/>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SBTTL</a:t>
            </a:r>
          </a:p>
        </p:txBody>
      </p:sp>
      <p:sp>
        <p:nvSpPr>
          <p:cNvPr id="8" name="Inhaltsplatzhalter 19">
            <a:extLst>
              <a:ext uri="{FF2B5EF4-FFF2-40B4-BE49-F238E27FC236}">
                <a16:creationId xmlns:a16="http://schemas.microsoft.com/office/drawing/2014/main" id="{DAB843AF-7C45-5C5D-3F53-52620B6347A2}"/>
              </a:ext>
            </a:extLst>
          </p:cNvPr>
          <p:cNvSpPr txBox="1">
            <a:spLocks noGrp="1"/>
          </p:cNvSpPr>
          <p:nvPr>
            <p:ph idx="4294967295"/>
          </p:nvPr>
        </p:nvSpPr>
        <p:spPr>
          <a:xfrm>
            <a:off x="300042" y="1565983"/>
            <a:ext cx="3851745" cy="4455404"/>
          </a:xfrm>
        </p:spPr>
        <p:txBody>
          <a:bodyPr/>
          <a:lstStyle>
            <a:lvl1pPr>
              <a:lnSpc>
                <a:spcPct val="100000"/>
              </a:lnSpc>
              <a:spcBef>
                <a:spcPts val="0"/>
              </a:spcBef>
              <a:defRPr lang="en-US" sz="2600"/>
            </a:lvl1pPr>
            <a:lvl2pPr>
              <a:lnSpc>
                <a:spcPct val="100000"/>
              </a:lnSpc>
              <a:spcBef>
                <a:spcPts val="0"/>
              </a:spcBef>
              <a:defRPr lang="en-US" sz="2600"/>
            </a:lvl2pPr>
            <a:lvl3pPr>
              <a:lnSpc>
                <a:spcPct val="100000"/>
              </a:lnSpc>
              <a:spcBef>
                <a:spcPts val="0"/>
              </a:spcBef>
              <a:defRPr lang="en-US" sz="2600"/>
            </a:lvl3pPr>
            <a:lvl4pPr>
              <a:lnSpc>
                <a:spcPct val="100000"/>
              </a:lnSpc>
              <a:spcBef>
                <a:spcPts val="0"/>
              </a:spcBef>
              <a:defRPr lang="en-US" sz="2600"/>
            </a:lvl4pPr>
            <a:lvl5pPr>
              <a:lnSpc>
                <a:spcPct val="100000"/>
              </a:lnSpc>
              <a:spcBef>
                <a:spcPts val="0"/>
              </a:spcBef>
              <a:defRPr lang="en-US" sz="2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9" name="Inhaltsplatzhalter 4">
            <a:extLst>
              <a:ext uri="{FF2B5EF4-FFF2-40B4-BE49-F238E27FC236}">
                <a16:creationId xmlns:a16="http://schemas.microsoft.com/office/drawing/2014/main" id="{37A49B63-EA43-A77C-1723-992500A94CAE}"/>
              </a:ext>
            </a:extLst>
          </p:cNvPr>
          <p:cNvSpPr txBox="1">
            <a:spLocks noGrp="1"/>
          </p:cNvSpPr>
          <p:nvPr>
            <p:ph idx="4294967295"/>
          </p:nvPr>
        </p:nvSpPr>
        <p:spPr>
          <a:xfrm>
            <a:off x="4367805" y="344692"/>
            <a:ext cx="7524158" cy="5676686"/>
          </a:xfrm>
        </p:spPr>
        <p:txBody>
          <a:bodyPr/>
          <a:lstStyle>
            <a:lvl1pPr marL="0" indent="0">
              <a:buNone/>
              <a:defRPr sz="2000"/>
            </a:lvl1pPr>
          </a:lstStyle>
          <a:p>
            <a:pPr lvl="0"/>
            <a:r>
              <a:rPr lang="de-DE"/>
              <a:t>Code Content here</a:t>
            </a:r>
          </a:p>
        </p:txBody>
      </p:sp>
    </p:spTree>
    <p:extLst>
      <p:ext uri="{BB962C8B-B14F-4D97-AF65-F5344CB8AC3E}">
        <p14:creationId xmlns:p14="http://schemas.microsoft.com/office/powerpoint/2010/main" val="647971854"/>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de Content">
    <p:spTree>
      <p:nvGrpSpPr>
        <p:cNvPr id="1" name=""/>
        <p:cNvGrpSpPr/>
        <p:nvPr/>
      </p:nvGrpSpPr>
      <p:grpSpPr>
        <a:xfrm>
          <a:off x="0" y="0"/>
          <a:ext cx="0" cy="0"/>
          <a:chOff x="0" y="0"/>
          <a:chExt cx="0" cy="0"/>
        </a:xfrm>
      </p:grpSpPr>
      <p:sp>
        <p:nvSpPr>
          <p:cNvPr id="2" name="Abgerundetes Rechteck 6">
            <a:extLst>
              <a:ext uri="{FF2B5EF4-FFF2-40B4-BE49-F238E27FC236}">
                <a16:creationId xmlns:a16="http://schemas.microsoft.com/office/drawing/2014/main" id="{274091F0-3335-3790-EA65-8CE4AB838DC0}"/>
              </a:ext>
            </a:extLst>
          </p:cNvPr>
          <p:cNvSpPr/>
          <p:nvPr/>
        </p:nvSpPr>
        <p:spPr>
          <a:xfrm>
            <a:off x="299374" y="1047024"/>
            <a:ext cx="11593256" cy="4974336"/>
          </a:xfrm>
          <a:custGeom>
            <a:avLst>
              <a:gd name="f10" fmla="val 375"/>
            </a:avLst>
            <a:gdLst>
              <a:gd name="f1" fmla="val 10800000"/>
              <a:gd name="f2" fmla="val 5400000"/>
              <a:gd name="f3" fmla="val 16200000"/>
              <a:gd name="f4" fmla="val w"/>
              <a:gd name="f5" fmla="val h"/>
              <a:gd name="f6" fmla="val ss"/>
              <a:gd name="f7" fmla="val 0"/>
              <a:gd name="f8" fmla="*/ 5419351 1 1725033"/>
              <a:gd name="f9" fmla="val 45"/>
              <a:gd name="f10" fmla="val 375"/>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24282C"/>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3" name="Datumsplatzhalter 5">
            <a:extLst>
              <a:ext uri="{FF2B5EF4-FFF2-40B4-BE49-F238E27FC236}">
                <a16:creationId xmlns:a16="http://schemas.microsoft.com/office/drawing/2014/main" id="{EEE86867-B0DE-03BF-9B76-DE2BD11A0CDB}"/>
              </a:ext>
            </a:extLst>
          </p:cNvPr>
          <p:cNvSpPr txBox="1">
            <a:spLocks noGrp="1"/>
          </p:cNvSpPr>
          <p:nvPr>
            <p:ph type="dt" sz="half" idx="7"/>
          </p:nvPr>
        </p:nvSpPr>
        <p:spPr/>
        <p:txBody>
          <a:bodyPr/>
          <a:lstStyle>
            <a:lvl1pPr>
              <a:defRPr/>
            </a:lvl1pPr>
          </a:lstStyle>
          <a:p>
            <a:pPr lvl="0"/>
            <a:endParaRPr lang="de-DE"/>
          </a:p>
        </p:txBody>
      </p:sp>
      <p:sp>
        <p:nvSpPr>
          <p:cNvPr id="4" name="Fußzeilenplatzhalter 9">
            <a:extLst>
              <a:ext uri="{FF2B5EF4-FFF2-40B4-BE49-F238E27FC236}">
                <a16:creationId xmlns:a16="http://schemas.microsoft.com/office/drawing/2014/main" id="{8E5846C9-63AB-77F3-112D-324C3F65761B}"/>
              </a:ext>
            </a:extLst>
          </p:cNvPr>
          <p:cNvSpPr txBox="1">
            <a:spLocks noGrp="1"/>
          </p:cNvSpPr>
          <p:nvPr>
            <p:ph type="ftr" sz="quarter" idx="9"/>
          </p:nvPr>
        </p:nvSpPr>
        <p:spPr/>
        <p:txBody>
          <a:bodyPr/>
          <a:lstStyle>
            <a:lvl1pPr>
              <a:defRPr/>
            </a:lvl1pPr>
          </a:lstStyle>
          <a:p>
            <a:pPr lvl="0"/>
            <a:endParaRPr lang="de-DE"/>
          </a:p>
        </p:txBody>
      </p:sp>
      <p:sp>
        <p:nvSpPr>
          <p:cNvPr id="5" name="Foliennummernplatzhalter 10">
            <a:extLst>
              <a:ext uri="{FF2B5EF4-FFF2-40B4-BE49-F238E27FC236}">
                <a16:creationId xmlns:a16="http://schemas.microsoft.com/office/drawing/2014/main" id="{7B893140-E1AE-0188-587F-30C298AF7CE8}"/>
              </a:ext>
            </a:extLst>
          </p:cNvPr>
          <p:cNvSpPr txBox="1">
            <a:spLocks noGrp="1"/>
          </p:cNvSpPr>
          <p:nvPr>
            <p:ph type="sldNum" sz="quarter" idx="8"/>
          </p:nvPr>
        </p:nvSpPr>
        <p:spPr/>
        <p:txBody>
          <a:bodyPr/>
          <a:lstStyle>
            <a:lvl1pPr>
              <a:defRPr/>
            </a:lvl1pPr>
          </a:lstStyle>
          <a:p>
            <a:pPr lvl="0"/>
            <a:fld id="{D67EB329-37AE-4D8B-97F8-71C955D623B0}" type="slidenum">
              <a:t>‹#›</a:t>
            </a:fld>
            <a:endParaRPr lang="en-US"/>
          </a:p>
        </p:txBody>
      </p:sp>
      <p:sp>
        <p:nvSpPr>
          <p:cNvPr id="6" name="Titel 13">
            <a:extLst>
              <a:ext uri="{FF2B5EF4-FFF2-40B4-BE49-F238E27FC236}">
                <a16:creationId xmlns:a16="http://schemas.microsoft.com/office/drawing/2014/main" id="{2D4CB0C0-F9B0-A993-50E1-A5E09084FF4B}"/>
              </a:ext>
            </a:extLst>
          </p:cNvPr>
          <p:cNvSpPr txBox="1">
            <a:spLocks noGrp="1"/>
          </p:cNvSpPr>
          <p:nvPr>
            <p:ph type="title"/>
          </p:nvPr>
        </p:nvSpPr>
        <p:spPr>
          <a:xfrm>
            <a:off x="299374" y="344692"/>
            <a:ext cx="3636385" cy="425095"/>
          </a:xfrm>
        </p:spPr>
        <p:txBody>
          <a:bodyPr/>
          <a:lstStyle>
            <a:lvl1pPr>
              <a:defRPr/>
            </a:lvl1pPr>
          </a:lstStyle>
          <a:p>
            <a:pPr lvl="0"/>
            <a:r>
              <a:rPr lang="de-DE"/>
              <a:t>SLIDE TITLE</a:t>
            </a:r>
          </a:p>
        </p:txBody>
      </p:sp>
      <p:sp>
        <p:nvSpPr>
          <p:cNvPr id="7" name="Textplatzhalter 15">
            <a:extLst>
              <a:ext uri="{FF2B5EF4-FFF2-40B4-BE49-F238E27FC236}">
                <a16:creationId xmlns:a16="http://schemas.microsoft.com/office/drawing/2014/main" id="{39970BFD-5620-2494-4F68-AFBB057C9083}"/>
              </a:ext>
            </a:extLst>
          </p:cNvPr>
          <p:cNvSpPr txBox="1">
            <a:spLocks noGrp="1"/>
          </p:cNvSpPr>
          <p:nvPr>
            <p:ph type="body" idx="4294967295"/>
          </p:nvPr>
        </p:nvSpPr>
        <p:spPr>
          <a:xfrm>
            <a:off x="3935760" y="344692"/>
            <a:ext cx="7956871" cy="425095"/>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 WITH COLOR</a:t>
            </a:r>
          </a:p>
        </p:txBody>
      </p:sp>
      <p:sp>
        <p:nvSpPr>
          <p:cNvPr id="8" name="Inhaltsplatzhalter 4">
            <a:extLst>
              <a:ext uri="{FF2B5EF4-FFF2-40B4-BE49-F238E27FC236}">
                <a16:creationId xmlns:a16="http://schemas.microsoft.com/office/drawing/2014/main" id="{CCBD100A-05DB-103E-CF49-9C54FAB1AF51}"/>
              </a:ext>
            </a:extLst>
          </p:cNvPr>
          <p:cNvSpPr txBox="1">
            <a:spLocks noGrp="1"/>
          </p:cNvSpPr>
          <p:nvPr>
            <p:ph idx="4294967295"/>
          </p:nvPr>
        </p:nvSpPr>
        <p:spPr>
          <a:xfrm>
            <a:off x="299374" y="1047024"/>
            <a:ext cx="11593256" cy="4974345"/>
          </a:xfrm>
        </p:spPr>
        <p:txBody>
          <a:bodyPr/>
          <a:lstStyle>
            <a:lvl1pPr marL="0" indent="0">
              <a:buNone/>
              <a:defRPr sz="2000"/>
            </a:lvl1pPr>
          </a:lstStyle>
          <a:p>
            <a:pPr lvl="0"/>
            <a:r>
              <a:rPr lang="de-DE"/>
              <a:t>Code Content here</a:t>
            </a:r>
          </a:p>
        </p:txBody>
      </p:sp>
    </p:spTree>
    <p:extLst>
      <p:ext uri="{BB962C8B-B14F-4D97-AF65-F5344CB8AC3E}">
        <p14:creationId xmlns:p14="http://schemas.microsoft.com/office/powerpoint/2010/main" val="2236821790"/>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feld 2">
            <a:extLst>
              <a:ext uri="{FF2B5EF4-FFF2-40B4-BE49-F238E27FC236}">
                <a16:creationId xmlns:a16="http://schemas.microsoft.com/office/drawing/2014/main" id="{1AE5DCCF-D69B-FC83-A31C-081345235CBC}"/>
              </a:ext>
            </a:extLst>
          </p:cNvPr>
          <p:cNvSpPr txBox="1"/>
          <p:nvPr/>
        </p:nvSpPr>
        <p:spPr>
          <a:xfrm>
            <a:off x="192435" y="5997119"/>
            <a:ext cx="2031321" cy="83099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800" b="0" i="0" u="none" strike="noStrike" kern="1200" cap="none" spc="0" baseline="0">
                <a:solidFill>
                  <a:srgbClr val="FFFFFF"/>
                </a:solidFill>
                <a:uFillTx/>
                <a:latin typeface="RBCN_OCR-A-NEW" pitchFamily="2"/>
              </a:rPr>
              <a:t>RBCN</a:t>
            </a:r>
            <a:r>
              <a:rPr lang="de-DE" sz="4800" b="0" i="0" u="none" strike="noStrike" kern="1200" cap="none" spc="0" baseline="0">
                <a:solidFill>
                  <a:srgbClr val="BF71FF"/>
                </a:solidFill>
                <a:uFillTx/>
                <a:latin typeface="RBCN_OCR-A-NEW" pitchFamily="2"/>
              </a:rPr>
              <a:t>24</a:t>
            </a:r>
          </a:p>
        </p:txBody>
      </p:sp>
      <p:sp>
        <p:nvSpPr>
          <p:cNvPr id="3" name="Titelplatzhalter 3">
            <a:extLst>
              <a:ext uri="{FF2B5EF4-FFF2-40B4-BE49-F238E27FC236}">
                <a16:creationId xmlns:a16="http://schemas.microsoft.com/office/drawing/2014/main" id="{0B3581B0-6E84-B6CB-5F5A-82F069E3ED9F}"/>
              </a:ext>
            </a:extLst>
          </p:cNvPr>
          <p:cNvSpPr txBox="1">
            <a:spLocks noGrp="1"/>
          </p:cNvSpPr>
          <p:nvPr>
            <p:ph type="title"/>
          </p:nvPr>
        </p:nvSpPr>
        <p:spPr>
          <a:xfrm>
            <a:off x="299374" y="344692"/>
            <a:ext cx="11353803" cy="425095"/>
          </a:xfrm>
          <a:prstGeom prst="rect">
            <a:avLst/>
          </a:prstGeom>
          <a:noFill/>
          <a:ln>
            <a:noFill/>
          </a:ln>
        </p:spPr>
        <p:txBody>
          <a:bodyPr vert="horz" wrap="square" lIns="0" tIns="0" rIns="0" bIns="0" anchor="ctr" anchorCtr="0" compatLnSpc="1">
            <a:noAutofit/>
          </a:bodyPr>
          <a:lstStyle/>
          <a:p>
            <a:pPr lvl="0"/>
            <a:r>
              <a:rPr lang="de-DE"/>
              <a:t>MASTERTITELFORMATBEARBEITEN</a:t>
            </a:r>
          </a:p>
        </p:txBody>
      </p:sp>
      <p:sp>
        <p:nvSpPr>
          <p:cNvPr id="4" name="Slide Number Placeholder 6">
            <a:extLst>
              <a:ext uri="{FF2B5EF4-FFF2-40B4-BE49-F238E27FC236}">
                <a16:creationId xmlns:a16="http://schemas.microsoft.com/office/drawing/2014/main" id="{CC54AC58-909D-BAFE-5638-12712916EC35}"/>
              </a:ext>
            </a:extLst>
          </p:cNvPr>
          <p:cNvSpPr txBox="1">
            <a:spLocks noGrp="1"/>
          </p:cNvSpPr>
          <p:nvPr>
            <p:ph type="sldNum" sz="quarter" idx="4"/>
          </p:nvPr>
        </p:nvSpPr>
        <p:spPr>
          <a:xfrm>
            <a:off x="10305416" y="6245928"/>
            <a:ext cx="1587215"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400" b="0" i="0" u="none" strike="noStrike" kern="1200" cap="none" spc="0" baseline="0">
                <a:solidFill>
                  <a:srgbClr val="FFFFFF"/>
                </a:solidFill>
                <a:uFillTx/>
                <a:latin typeface="OCR A Extended"/>
                <a:ea typeface="Courier Code" pitchFamily="49"/>
                <a:cs typeface="Courier Code" pitchFamily="49"/>
              </a:defRPr>
            </a:lvl1pPr>
          </a:lstStyle>
          <a:p>
            <a:pPr lvl="0"/>
            <a:fld id="{38031E1D-AE71-477D-AC66-3979844CCC8E}" type="slidenum">
              <a:t>‹#›</a:t>
            </a:fld>
            <a:endParaRPr lang="en-US"/>
          </a:p>
        </p:txBody>
      </p:sp>
      <p:sp>
        <p:nvSpPr>
          <p:cNvPr id="5" name="Fußzeilenplatzhalter 1">
            <a:extLst>
              <a:ext uri="{FF2B5EF4-FFF2-40B4-BE49-F238E27FC236}">
                <a16:creationId xmlns:a16="http://schemas.microsoft.com/office/drawing/2014/main" id="{B62BBFF5-75C2-D279-01CB-CC9850D22276}"/>
              </a:ext>
            </a:extLst>
          </p:cNvPr>
          <p:cNvSpPr txBox="1">
            <a:spLocks noGrp="1"/>
          </p:cNvSpPr>
          <p:nvPr>
            <p:ph type="ftr" sz="quarter" idx="3"/>
          </p:nvPr>
        </p:nvSpPr>
        <p:spPr>
          <a:xfrm>
            <a:off x="6096003" y="6245928"/>
            <a:ext cx="3997071"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de-DE" sz="1400" b="0" i="0" u="none" strike="noStrike" kern="1200" cap="none" spc="0" baseline="0">
                <a:solidFill>
                  <a:srgbClr val="FFFFFF"/>
                </a:solidFill>
                <a:uFillTx/>
                <a:latin typeface="OCR A Extended"/>
              </a:defRPr>
            </a:lvl1pPr>
          </a:lstStyle>
          <a:p>
            <a:pPr lvl="0"/>
            <a:r>
              <a:rPr lang="de-DE"/>
              <a:t>Speaker Name</a:t>
            </a:r>
          </a:p>
        </p:txBody>
      </p:sp>
      <p:sp>
        <p:nvSpPr>
          <p:cNvPr id="6" name="Textplatzhalter 4">
            <a:extLst>
              <a:ext uri="{FF2B5EF4-FFF2-40B4-BE49-F238E27FC236}">
                <a16:creationId xmlns:a16="http://schemas.microsoft.com/office/drawing/2014/main" id="{1E6920B0-2E5F-F132-2465-C48FA20F95F6}"/>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5DE1226-961B-208B-5030-50FF13FA429C}"/>
              </a:ext>
            </a:extLst>
          </p:cNvPr>
          <p:cNvSpPr txBox="1">
            <a:spLocks noGrp="1"/>
          </p:cNvSpPr>
          <p:nvPr>
            <p:ph type="dt" sz="half" idx="2"/>
          </p:nvPr>
        </p:nvSpPr>
        <p:spPr>
          <a:xfrm>
            <a:off x="2098932" y="6245928"/>
            <a:ext cx="3997071"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de-DE" sz="1400" b="0" i="0" u="none" strike="noStrike" kern="1200" cap="none" spc="0" baseline="0">
                <a:solidFill>
                  <a:srgbClr val="FFFFFF"/>
                </a:solidFill>
                <a:uFillTx/>
                <a:latin typeface="OCR A Extended"/>
              </a:defRPr>
            </a:lvl1pPr>
          </a:lstStyle>
          <a:p>
            <a:pPr lvl="0"/>
            <a:r>
              <a:rPr lang="de-DE"/>
              <a:t>8/9/28/29-Feb-2023</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txStyles>
    <p:titleStyle>
      <a:lvl1pPr marL="6345" marR="0" lvl="0" indent="0" algn="l" defTabSz="914400" rtl="0" fontAlgn="auto" hangingPunct="1">
        <a:lnSpc>
          <a:spcPct val="90000"/>
        </a:lnSpc>
        <a:spcBef>
          <a:spcPts val="0"/>
        </a:spcBef>
        <a:spcAft>
          <a:spcPts val="0"/>
        </a:spcAft>
        <a:buNone/>
        <a:tabLst/>
        <a:defRPr lang="de-DE" sz="4800" b="0" i="0" u="none" strike="noStrike" kern="1200" cap="all" spc="-350" baseline="0">
          <a:solidFill>
            <a:srgbClr val="FFFFFF"/>
          </a:solidFill>
          <a:uFillTx/>
          <a:latin typeface="OCR A Extended"/>
        </a:defRPr>
      </a:lvl1pPr>
    </p:titleStyle>
    <p:bodyStyle>
      <a:lvl1pPr marL="228600" marR="0" lvl="0" indent="-228600" algn="l" defTabSz="914400" rtl="0" fontAlgn="auto" hangingPunct="1">
        <a:lnSpc>
          <a:spcPct val="90000"/>
        </a:lnSpc>
        <a:spcBef>
          <a:spcPts val="1000"/>
        </a:spcBef>
        <a:spcAft>
          <a:spcPts val="0"/>
        </a:spcAft>
        <a:buSzPct val="100000"/>
        <a:buFont typeface="Courier Code" pitchFamily="49"/>
        <a:buChar char="-"/>
        <a:tabLst/>
        <a:defRPr lang="de-DE" sz="2800" b="0" i="0" u="none" strike="noStrike" kern="1200" cap="none" spc="-100" baseline="0">
          <a:solidFill>
            <a:srgbClr val="FFFFFF"/>
          </a:solidFill>
          <a:uFillTx/>
          <a:latin typeface="Courier Code" pitchFamily="49"/>
          <a:ea typeface="Courier Code" pitchFamily="49"/>
          <a:cs typeface="Courier Code" pitchFamily="49"/>
        </a:defRPr>
      </a:lvl1pPr>
      <a:lvl2pPr marL="685800" marR="0" lvl="1" indent="-228600" algn="l" defTabSz="914400" rtl="0" fontAlgn="auto" hangingPunct="1">
        <a:lnSpc>
          <a:spcPct val="90000"/>
        </a:lnSpc>
        <a:spcBef>
          <a:spcPts val="500"/>
        </a:spcBef>
        <a:spcAft>
          <a:spcPts val="0"/>
        </a:spcAft>
        <a:buSzPct val="100000"/>
        <a:buFont typeface="Courier Code" pitchFamily="49"/>
        <a:buChar char="-"/>
        <a:tabLst/>
        <a:defRPr lang="de-DE" sz="2800" b="0" i="0" u="none" strike="noStrike" kern="1200" cap="none" spc="-100" baseline="0">
          <a:solidFill>
            <a:srgbClr val="FFFFFF"/>
          </a:solidFill>
          <a:uFillTx/>
          <a:latin typeface="Courier Code" pitchFamily="49"/>
          <a:ea typeface="Courier Code" pitchFamily="49"/>
          <a:cs typeface="Courier Code" pitchFamily="49"/>
        </a:defRPr>
      </a:lvl2pPr>
      <a:lvl3pPr marL="1143000" marR="0" lvl="2" indent="-228600" algn="l" defTabSz="914400" rtl="0" fontAlgn="auto" hangingPunct="1">
        <a:lnSpc>
          <a:spcPct val="90000"/>
        </a:lnSpc>
        <a:spcBef>
          <a:spcPts val="500"/>
        </a:spcBef>
        <a:spcAft>
          <a:spcPts val="0"/>
        </a:spcAft>
        <a:buSzPct val="100000"/>
        <a:buFont typeface="Courier Code" pitchFamily="49"/>
        <a:buChar char="-"/>
        <a:tabLst/>
        <a:defRPr lang="de-DE" sz="2800" b="0" i="0" u="none" strike="noStrike" kern="1200" cap="none" spc="-100" baseline="0">
          <a:solidFill>
            <a:srgbClr val="FFFFFF"/>
          </a:solidFill>
          <a:uFillTx/>
          <a:latin typeface="Courier Code" pitchFamily="49"/>
          <a:ea typeface="Courier Code" pitchFamily="49"/>
          <a:cs typeface="Courier Code" pitchFamily="49"/>
        </a:defRPr>
      </a:lvl3pPr>
      <a:lvl4pPr marL="1600200" marR="0" lvl="3" indent="-228600" algn="l" defTabSz="914400" rtl="0" fontAlgn="auto" hangingPunct="1">
        <a:lnSpc>
          <a:spcPct val="90000"/>
        </a:lnSpc>
        <a:spcBef>
          <a:spcPts val="500"/>
        </a:spcBef>
        <a:spcAft>
          <a:spcPts val="0"/>
        </a:spcAft>
        <a:buSzPct val="100000"/>
        <a:buFont typeface="Courier Code" pitchFamily="49"/>
        <a:buChar char="-"/>
        <a:tabLst/>
        <a:defRPr lang="de-DE" sz="2800" b="0" i="0" u="none" strike="noStrike" kern="1200" cap="none" spc="-100" baseline="0">
          <a:solidFill>
            <a:srgbClr val="FFFFFF"/>
          </a:solidFill>
          <a:uFillTx/>
          <a:latin typeface="Courier Code" pitchFamily="49"/>
          <a:ea typeface="Courier Code" pitchFamily="49"/>
          <a:cs typeface="Courier Code" pitchFamily="49"/>
        </a:defRPr>
      </a:lvl4pPr>
      <a:lvl5pPr marL="2057400" marR="0" lvl="4" indent="-228600" algn="l" defTabSz="914400" rtl="0" fontAlgn="auto" hangingPunct="1">
        <a:lnSpc>
          <a:spcPct val="90000"/>
        </a:lnSpc>
        <a:spcBef>
          <a:spcPts val="500"/>
        </a:spcBef>
        <a:spcAft>
          <a:spcPts val="0"/>
        </a:spcAft>
        <a:buSzPct val="100000"/>
        <a:buFont typeface="Courier Code" pitchFamily="49"/>
        <a:buChar char="-"/>
        <a:tabLst/>
        <a:defRPr lang="de-DE" sz="2800" b="0" i="0" u="none" strike="noStrike" kern="1200" cap="none" spc="-100" baseline="0">
          <a:solidFill>
            <a:srgbClr val="FFFFFF"/>
          </a:solidFill>
          <a:uFillTx/>
          <a:latin typeface="Courier Code" pitchFamily="49"/>
          <a:ea typeface="Courier Code" pitchFamily="49"/>
          <a:cs typeface="Courier Code" pitchFamily="4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901EAFB-399F-4E7D-D7C9-8CD46F7CFCE8}"/>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dirty="0">
                <a:solidFill>
                  <a:srgbClr val="FFFFFF"/>
                </a:solidFill>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CEE42041-D497-668F-D436-6EB7035175EA}"/>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93CECC6C-EC98-DAC7-EB7B-A81D70D3F4DB}"/>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FB57D98-9FAC-4BA0-99E5-D73DC4FDB259}" type="slidenum">
              <a:rPr lang="en-US" sz="1400" b="0" i="0" u="none" strike="noStrike" kern="1200" cap="none" spc="0" baseline="0">
                <a:solidFill>
                  <a:srgbClr val="FFFFFF"/>
                </a:solidFill>
                <a:uFillTx/>
                <a:latin typeface="OCR A Extended"/>
                <a:ea typeface="Courier Code" pitchFamily="49"/>
                <a:cs typeface="Courier Code" pitchFamily="49"/>
              </a:rPr>
              <a:t>10</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FD759C13-46DF-D85D-6CA5-C7BB3644E7BC}"/>
              </a:ext>
            </a:extLst>
          </p:cNvPr>
          <p:cNvSpPr txBox="1">
            <a:spLocks noGrp="1"/>
          </p:cNvSpPr>
          <p:nvPr>
            <p:ph type="title"/>
          </p:nvPr>
        </p:nvSpPr>
        <p:spPr/>
        <p:txBody>
          <a:bodyPr/>
          <a:lstStyle/>
          <a:p>
            <a:pPr lvl="0"/>
            <a:r>
              <a:rPr lang="pl-PL"/>
              <a:t>Launching</a:t>
            </a:r>
            <a:endParaRPr lang="de-DE"/>
          </a:p>
        </p:txBody>
      </p:sp>
      <p:sp>
        <p:nvSpPr>
          <p:cNvPr id="6" name="Textplatzhalter 5">
            <a:extLst>
              <a:ext uri="{FF2B5EF4-FFF2-40B4-BE49-F238E27FC236}">
                <a16:creationId xmlns:a16="http://schemas.microsoft.com/office/drawing/2014/main" id="{FE3C4C13-FEF7-3C1B-C17F-ED291C01C79E}"/>
              </a:ext>
            </a:extLst>
          </p:cNvPr>
          <p:cNvSpPr txBox="1">
            <a:spLocks noGrp="1"/>
          </p:cNvSpPr>
          <p:nvPr>
            <p:ph type="body" idx="4294967295"/>
          </p:nvPr>
        </p:nvSpPr>
        <p:spPr>
          <a:xfrm>
            <a:off x="300042" y="836611"/>
            <a:ext cx="3851306" cy="504821"/>
          </a:xfrm>
        </p:spPr>
        <p:txBody>
          <a:bodyPr lIns="0" tIns="0" rIns="0" bIns="0" anchor="ctr">
            <a:noAutofit/>
          </a:bodyPr>
          <a:lstStyle/>
          <a:p>
            <a:pPr marL="6345" lvl="0" indent="0">
              <a:buNone/>
            </a:pPr>
            <a:r>
              <a:rPr lang="pl-PL" sz="4800" cap="all" spc="-350">
                <a:solidFill>
                  <a:srgbClr val="BF71FF"/>
                </a:solidFill>
                <a:latin typeface="OCR A Extended"/>
              </a:rPr>
              <a:t>THE TESTS</a:t>
            </a:r>
            <a:endParaRPr lang="de-DE" sz="4800" cap="all" spc="-350">
              <a:solidFill>
                <a:srgbClr val="BF71FF"/>
              </a:solidFill>
              <a:latin typeface="OCR A Extended"/>
            </a:endParaRPr>
          </a:p>
        </p:txBody>
      </p:sp>
      <p:sp>
        <p:nvSpPr>
          <p:cNvPr id="7" name="Inhaltsplatzhalter 6">
            <a:extLst>
              <a:ext uri="{FF2B5EF4-FFF2-40B4-BE49-F238E27FC236}">
                <a16:creationId xmlns:a16="http://schemas.microsoft.com/office/drawing/2014/main" id="{EA270A78-B2D5-4B43-810E-56E930671AE0}"/>
              </a:ext>
            </a:extLst>
          </p:cNvPr>
          <p:cNvSpPr txBox="1">
            <a:spLocks noGrp="1"/>
          </p:cNvSpPr>
          <p:nvPr>
            <p:ph type="body" idx="4294967295"/>
          </p:nvPr>
        </p:nvSpPr>
        <p:spPr>
          <a:xfrm>
            <a:off x="300042" y="1565983"/>
            <a:ext cx="3851745" cy="4455404"/>
          </a:xfrm>
        </p:spPr>
        <p:txBody>
          <a:bodyPr/>
          <a:lstStyle/>
          <a:p>
            <a:pPr marL="0" lvl="0" indent="0" algn="just">
              <a:lnSpc>
                <a:spcPct val="100000"/>
              </a:lnSpc>
              <a:spcBef>
                <a:spcPts val="0"/>
              </a:spcBef>
              <a:buNone/>
            </a:pPr>
            <a:endParaRPr lang="pl-PL" sz="2600" dirty="0"/>
          </a:p>
          <a:p>
            <a:pPr marL="0" lvl="0" indent="0" algn="just">
              <a:lnSpc>
                <a:spcPct val="100000"/>
              </a:lnSpc>
              <a:spcBef>
                <a:spcPts val="0"/>
              </a:spcBef>
              <a:buNone/>
            </a:pPr>
            <a:r>
              <a:rPr lang="pl-PL" sz="2600" dirty="0"/>
              <a:t>Execution is normally started using the </a:t>
            </a:r>
            <a:r>
              <a:rPr lang="pl-PL" sz="2600" dirty="0">
                <a:solidFill>
                  <a:srgbClr val="BF71FF"/>
                </a:solidFill>
              </a:rPr>
              <a:t>robot </a:t>
            </a:r>
            <a:r>
              <a:rPr lang="pl-PL" sz="2600" dirty="0"/>
              <a:t>command created as a part of installation</a:t>
            </a:r>
            <a:endParaRPr lang="de-DE" sz="2600" dirty="0">
              <a:solidFill>
                <a:srgbClr val="BF71FF"/>
              </a:solidFill>
            </a:endParaRPr>
          </a:p>
        </p:txBody>
      </p:sp>
      <p:sp>
        <p:nvSpPr>
          <p:cNvPr id="8" name="Inhaltsplatzhalter 7">
            <a:extLst>
              <a:ext uri="{FF2B5EF4-FFF2-40B4-BE49-F238E27FC236}">
                <a16:creationId xmlns:a16="http://schemas.microsoft.com/office/drawing/2014/main" id="{EA3DE282-DA25-C81A-3F09-E18E9E2C3D68}"/>
              </a:ext>
            </a:extLst>
          </p:cNvPr>
          <p:cNvSpPr txBox="1">
            <a:spLocks noGrp="1"/>
          </p:cNvSpPr>
          <p:nvPr>
            <p:ph type="body" idx="4294967295"/>
          </p:nvPr>
        </p:nvSpPr>
        <p:spPr>
          <a:xfrm>
            <a:off x="4367805" y="344692"/>
            <a:ext cx="7524158" cy="5676686"/>
          </a:xfrm>
        </p:spPr>
        <p:txBody>
          <a:bodyPr/>
          <a:lstStyle/>
          <a:p>
            <a:pPr marL="0" lvl="0" indent="0">
              <a:lnSpc>
                <a:spcPct val="250000"/>
              </a:lnSpc>
              <a:buNone/>
            </a:pPr>
            <a:r>
              <a:rPr lang="pl-PL" sz="2000" dirty="0"/>
              <a:t>&gt; </a:t>
            </a:r>
            <a:r>
              <a:rPr lang="pl-PL" sz="2000" dirty="0">
                <a:solidFill>
                  <a:srgbClr val="BF71FF"/>
                </a:solidFill>
              </a:rPr>
              <a:t>robot</a:t>
            </a:r>
            <a:r>
              <a:rPr lang="pl-PL" sz="2000" dirty="0"/>
              <a:t> tests.robot</a:t>
            </a:r>
          </a:p>
          <a:p>
            <a:pPr marL="0" lvl="0" indent="0">
              <a:lnSpc>
                <a:spcPct val="250000"/>
              </a:lnSpc>
              <a:buNone/>
            </a:pPr>
            <a:r>
              <a:rPr lang="pl-PL" sz="2000" dirty="0"/>
              <a:t>&gt; </a:t>
            </a:r>
            <a:r>
              <a:rPr lang="pl-PL" sz="2000" dirty="0">
                <a:solidFill>
                  <a:srgbClr val="BF71FF"/>
                </a:solidFill>
              </a:rPr>
              <a:t>robot</a:t>
            </a:r>
            <a:r>
              <a:rPr lang="pl-PL" sz="2000" dirty="0"/>
              <a:t> path/to/my_tests/</a:t>
            </a:r>
          </a:p>
          <a:p>
            <a:pPr marL="0" lvl="0" indent="0">
              <a:lnSpc>
                <a:spcPct val="250000"/>
              </a:lnSpc>
              <a:buNone/>
            </a:pPr>
            <a:r>
              <a:rPr lang="pl-PL" sz="2000" dirty="0"/>
              <a:t>&gt; </a:t>
            </a:r>
            <a:r>
              <a:rPr lang="pl-PL" sz="2000" dirty="0">
                <a:solidFill>
                  <a:srgbClr val="BF71FF"/>
                </a:solidFill>
              </a:rPr>
              <a:t>robot</a:t>
            </a:r>
            <a:r>
              <a:rPr lang="pl-PL" sz="2000" dirty="0"/>
              <a:t> my_tests.robot your_tests.robot</a:t>
            </a:r>
          </a:p>
          <a:p>
            <a:pPr marL="0" lvl="0" indent="0">
              <a:lnSpc>
                <a:spcPct val="250000"/>
              </a:lnSpc>
              <a:buNone/>
            </a:pPr>
            <a:r>
              <a:rPr lang="pl-PL" sz="2000" dirty="0"/>
              <a:t>&gt; </a:t>
            </a:r>
            <a:r>
              <a:rPr lang="pl-PL" sz="2000" dirty="0">
                <a:solidFill>
                  <a:srgbClr val="BF71FF"/>
                </a:solidFill>
              </a:rPr>
              <a:t>robot</a:t>
            </a:r>
            <a:r>
              <a:rPr lang="pl-PL" sz="2000" dirty="0"/>
              <a:t> --include smoke –d ./results my_tests.robot</a:t>
            </a:r>
            <a:endParaRPr lang="de-DE" sz="2000"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647228E-E9D4-2F22-C77D-727063535685}"/>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CD1E079D-04E6-1A1B-59BA-947158902FEA}"/>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E2450D2C-E590-24E5-20B3-4C5DDF7464CA}"/>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95CFD9A-B109-45FA-971D-BC2307DBC86F}" type="slidenum">
              <a:rPr lang="en-US" sz="1400" b="0" i="0" u="none" strike="noStrike" kern="1200" cap="none" spc="0" baseline="0">
                <a:solidFill>
                  <a:srgbClr val="FFFFFF"/>
                </a:solidFill>
                <a:uFillTx/>
                <a:latin typeface="OCR A Extended"/>
                <a:ea typeface="Courier Code" pitchFamily="49"/>
                <a:cs typeface="Courier Code" pitchFamily="49"/>
              </a:rPr>
              <a:t>11</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7C30C11E-4A64-03D4-B0E7-7CD85943986B}"/>
              </a:ext>
            </a:extLst>
          </p:cNvPr>
          <p:cNvSpPr txBox="1">
            <a:spLocks noGrp="1"/>
          </p:cNvSpPr>
          <p:nvPr>
            <p:ph type="title"/>
          </p:nvPr>
        </p:nvSpPr>
        <p:spPr/>
        <p:txBody>
          <a:bodyPr/>
          <a:lstStyle/>
          <a:p>
            <a:pPr lvl="0"/>
            <a:r>
              <a:rPr lang="pl-PL" dirty="0"/>
              <a:t>TEST Case</a:t>
            </a:r>
            <a:endParaRPr lang="de-DE" dirty="0"/>
          </a:p>
        </p:txBody>
      </p:sp>
      <p:sp>
        <p:nvSpPr>
          <p:cNvPr id="6" name="Textplatzhalter 5">
            <a:extLst>
              <a:ext uri="{FF2B5EF4-FFF2-40B4-BE49-F238E27FC236}">
                <a16:creationId xmlns:a16="http://schemas.microsoft.com/office/drawing/2014/main" id="{31372EEE-197C-5B90-6178-6E2B8C197DC7}"/>
              </a:ext>
            </a:extLst>
          </p:cNvPr>
          <p:cNvSpPr txBox="1">
            <a:spLocks noGrp="1"/>
          </p:cNvSpPr>
          <p:nvPr>
            <p:ph type="body" idx="4294967295"/>
          </p:nvPr>
        </p:nvSpPr>
        <p:spPr>
          <a:xfrm>
            <a:off x="300042" y="836611"/>
            <a:ext cx="3851306" cy="504821"/>
          </a:xfrm>
        </p:spPr>
        <p:txBody>
          <a:bodyPr lIns="0" tIns="0" rIns="0" bIns="0" anchor="ctr">
            <a:noAutofit/>
          </a:bodyPr>
          <a:lstStyle/>
          <a:p>
            <a:pPr marL="6345" lvl="0" indent="0">
              <a:buNone/>
            </a:pPr>
            <a:r>
              <a:rPr lang="pl-PL" sz="4800" cap="all" spc="-350" dirty="0">
                <a:solidFill>
                  <a:srgbClr val="BF71FF"/>
                </a:solidFill>
                <a:latin typeface="OCR A Extended"/>
              </a:rPr>
              <a:t>&amp; Keyword</a:t>
            </a:r>
            <a:endParaRPr lang="de-DE" sz="4800" cap="all" spc="-350" dirty="0">
              <a:solidFill>
                <a:srgbClr val="BF71FF"/>
              </a:solidFill>
              <a:latin typeface="OCR A Extended"/>
            </a:endParaRPr>
          </a:p>
        </p:txBody>
      </p:sp>
      <p:sp>
        <p:nvSpPr>
          <p:cNvPr id="7" name="Inhaltsplatzhalter 6">
            <a:extLst>
              <a:ext uri="{FF2B5EF4-FFF2-40B4-BE49-F238E27FC236}">
                <a16:creationId xmlns:a16="http://schemas.microsoft.com/office/drawing/2014/main" id="{11725396-8A32-1FD3-6E07-3D6FD4DB7035}"/>
              </a:ext>
            </a:extLst>
          </p:cNvPr>
          <p:cNvSpPr txBox="1">
            <a:spLocks noGrp="1"/>
          </p:cNvSpPr>
          <p:nvPr>
            <p:ph type="body" idx="4294967295"/>
          </p:nvPr>
        </p:nvSpPr>
        <p:spPr>
          <a:xfrm>
            <a:off x="300042" y="1565983"/>
            <a:ext cx="3851745" cy="4455404"/>
          </a:xfrm>
        </p:spPr>
        <p:txBody>
          <a:bodyPr/>
          <a:lstStyle/>
          <a:p>
            <a:pPr marL="0" lvl="0" indent="0" algn="just">
              <a:lnSpc>
                <a:spcPct val="100000"/>
              </a:lnSpc>
              <a:spcBef>
                <a:spcPts val="0"/>
              </a:spcBef>
              <a:buNone/>
            </a:pPr>
            <a:endParaRPr lang="pl-PL" sz="2600" dirty="0"/>
          </a:p>
          <a:p>
            <a:pPr marL="0" lvl="0" indent="0" algn="just">
              <a:lnSpc>
                <a:spcPct val="100000"/>
              </a:lnSpc>
              <a:spcBef>
                <a:spcPts val="0"/>
              </a:spcBef>
              <a:buNone/>
            </a:pPr>
            <a:r>
              <a:rPr lang="pl-PL" sz="2600" dirty="0"/>
              <a:t>Overall, test cases and keywords share the same syntax. They differs in options and the section where they are declared.</a:t>
            </a:r>
            <a:endParaRPr lang="de-DE" sz="2600" dirty="0"/>
          </a:p>
        </p:txBody>
      </p:sp>
      <p:sp>
        <p:nvSpPr>
          <p:cNvPr id="8" name="Inhaltsplatzhalter 7">
            <a:extLst>
              <a:ext uri="{FF2B5EF4-FFF2-40B4-BE49-F238E27FC236}">
                <a16:creationId xmlns:a16="http://schemas.microsoft.com/office/drawing/2014/main" id="{3B1B44C4-2E45-5474-9665-D7497C63C664}"/>
              </a:ext>
            </a:extLst>
          </p:cNvPr>
          <p:cNvSpPr txBox="1">
            <a:spLocks noGrp="1"/>
          </p:cNvSpPr>
          <p:nvPr>
            <p:ph type="body" idx="4294967295"/>
          </p:nvPr>
        </p:nvSpPr>
        <p:spPr>
          <a:xfrm>
            <a:off x="4367805" y="344692"/>
            <a:ext cx="7524158" cy="5676686"/>
          </a:xfrm>
        </p:spPr>
        <p:txBody>
          <a:bodyPr>
            <a:normAutofit/>
          </a:bodyPr>
          <a:lstStyle/>
          <a:p>
            <a:pPr marL="0" lvl="0" indent="0">
              <a:buNone/>
            </a:pPr>
            <a:r>
              <a:rPr lang="pl-PL" sz="1800" dirty="0">
                <a:solidFill>
                  <a:srgbClr val="BF71FF"/>
                </a:solidFill>
              </a:rPr>
              <a:t>*** Test Cases ***</a:t>
            </a:r>
            <a:br>
              <a:rPr lang="pl-PL" sz="1800" dirty="0"/>
            </a:br>
            <a:endParaRPr lang="pl-PL" sz="1800" dirty="0"/>
          </a:p>
          <a:p>
            <a:pPr marL="0" lvl="0" indent="0">
              <a:buNone/>
            </a:pPr>
            <a:r>
              <a:rPr lang="pl-PL" sz="1800" dirty="0"/>
              <a:t>Example test case</a:t>
            </a:r>
          </a:p>
          <a:p>
            <a:pPr marL="0" lvl="0" indent="0">
              <a:buNone/>
            </a:pPr>
            <a:r>
              <a:rPr lang="pl-PL" sz="1800" dirty="0"/>
              <a:t>    [Documentation]	This is documentation</a:t>
            </a:r>
          </a:p>
          <a:p>
            <a:pPr marL="0" lvl="0" indent="0">
              <a:buNone/>
            </a:pPr>
            <a:r>
              <a:rPr lang="pl-PL" sz="1800" dirty="0"/>
              <a:t>    ... 		and it can contains</a:t>
            </a:r>
          </a:p>
          <a:p>
            <a:pPr marL="0" lvl="0" indent="0">
              <a:buNone/>
            </a:pPr>
            <a:r>
              <a:rPr lang="pl-PL" sz="1800" dirty="0"/>
              <a:t>    ...			multilines</a:t>
            </a:r>
          </a:p>
          <a:p>
            <a:pPr marL="0" lvl="0" indent="0">
              <a:buNone/>
            </a:pPr>
            <a:r>
              <a:rPr lang="pl-PL" sz="1800" dirty="0"/>
              <a:t>    [Setup]		Setup keyword</a:t>
            </a:r>
          </a:p>
          <a:p>
            <a:pPr marL="0" lvl="0" indent="0">
              <a:buNone/>
            </a:pPr>
            <a:r>
              <a:rPr lang="pl-PL" sz="1800" dirty="0"/>
              <a:t>    [Tags]		example</a:t>
            </a:r>
          </a:p>
          <a:p>
            <a:pPr marL="0" lvl="0" indent="0">
              <a:buNone/>
            </a:pPr>
            <a:r>
              <a:rPr lang="pl-PL" sz="1800" dirty="0"/>
              <a:t>    [Template]		Keyword that will be used as template</a:t>
            </a:r>
          </a:p>
          <a:p>
            <a:pPr marL="0" lvl="0" indent="0">
              <a:buNone/>
            </a:pPr>
            <a:r>
              <a:rPr lang="pl-PL" sz="1800" dirty="0"/>
              <a:t>    [Timeout]		1min</a:t>
            </a:r>
          </a:p>
          <a:p>
            <a:pPr marL="0" lvl="0" indent="0">
              <a:buNone/>
            </a:pPr>
            <a:endParaRPr lang="pl-PL" sz="1800" dirty="0"/>
          </a:p>
          <a:p>
            <a:pPr marL="0" lvl="0" indent="0">
              <a:buNone/>
            </a:pPr>
            <a:r>
              <a:rPr lang="pl-PL" sz="1800" dirty="0"/>
              <a:t>    Log		Hello World!</a:t>
            </a:r>
          </a:p>
          <a:p>
            <a:pPr marL="0" lvl="0" indent="0">
              <a:buNone/>
            </a:pPr>
            <a:endParaRPr lang="pl-PL" sz="1800" dirty="0"/>
          </a:p>
          <a:p>
            <a:pPr marL="0" lvl="0" indent="0">
              <a:buNone/>
            </a:pPr>
            <a:r>
              <a:rPr lang="pl-PL" sz="1800" dirty="0"/>
              <a:t>    [Teardown]		Teardown keyword</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7AD42E4-292C-A67F-DBDB-E395EAA95079}"/>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EC44C226-0A52-0273-A66A-A08A5257A18C}"/>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7DA3C2AF-15C2-B2E2-E338-5B360BE90195}"/>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95E212-A264-4178-BDE3-C25440D1EAC9}" type="slidenum">
              <a:rPr lang="en-US" sz="1400" b="0" i="0" u="none" strike="noStrike" kern="1200" cap="none" spc="0" baseline="0">
                <a:solidFill>
                  <a:srgbClr val="FFFFFF"/>
                </a:solidFill>
                <a:uFillTx/>
                <a:latin typeface="OCR A Extended"/>
                <a:ea typeface="Courier Code" pitchFamily="49"/>
                <a:cs typeface="Courier Code" pitchFamily="49"/>
              </a:rPr>
              <a:t>12</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0E593D23-034C-31CE-22EC-4B97E78DAE64}"/>
              </a:ext>
            </a:extLst>
          </p:cNvPr>
          <p:cNvSpPr txBox="1">
            <a:spLocks noGrp="1"/>
          </p:cNvSpPr>
          <p:nvPr>
            <p:ph type="title"/>
          </p:nvPr>
        </p:nvSpPr>
        <p:spPr/>
        <p:txBody>
          <a:bodyPr/>
          <a:lstStyle/>
          <a:p>
            <a:pPr lvl="0"/>
            <a:r>
              <a:rPr lang="pl-PL"/>
              <a:t>TEST Case</a:t>
            </a:r>
            <a:endParaRPr lang="de-DE"/>
          </a:p>
        </p:txBody>
      </p:sp>
      <p:sp>
        <p:nvSpPr>
          <p:cNvPr id="6" name="Textplatzhalter 5">
            <a:extLst>
              <a:ext uri="{FF2B5EF4-FFF2-40B4-BE49-F238E27FC236}">
                <a16:creationId xmlns:a16="http://schemas.microsoft.com/office/drawing/2014/main" id="{11736683-487E-D176-FF38-D33AE7504279}"/>
              </a:ext>
            </a:extLst>
          </p:cNvPr>
          <p:cNvSpPr txBox="1">
            <a:spLocks noGrp="1"/>
          </p:cNvSpPr>
          <p:nvPr>
            <p:ph type="body" idx="4294967295"/>
          </p:nvPr>
        </p:nvSpPr>
        <p:spPr>
          <a:xfrm>
            <a:off x="300042" y="836611"/>
            <a:ext cx="3851306" cy="504821"/>
          </a:xfrm>
        </p:spPr>
        <p:txBody>
          <a:bodyPr lIns="0" tIns="0" rIns="0" bIns="0" anchor="ctr">
            <a:noAutofit/>
          </a:bodyPr>
          <a:lstStyle/>
          <a:p>
            <a:pPr marL="6345" lvl="0" indent="0">
              <a:buNone/>
            </a:pPr>
            <a:r>
              <a:rPr lang="pl-PL" sz="4800" cap="all" spc="-350">
                <a:solidFill>
                  <a:srgbClr val="BF71FF"/>
                </a:solidFill>
                <a:latin typeface="OCR A Extended"/>
              </a:rPr>
              <a:t>&amp; Keyword</a:t>
            </a:r>
            <a:endParaRPr lang="de-DE" sz="4800" cap="all" spc="-350">
              <a:solidFill>
                <a:srgbClr val="BF71FF"/>
              </a:solidFill>
              <a:latin typeface="OCR A Extended"/>
            </a:endParaRPr>
          </a:p>
        </p:txBody>
      </p:sp>
      <p:sp>
        <p:nvSpPr>
          <p:cNvPr id="7" name="Inhaltsplatzhalter 6">
            <a:extLst>
              <a:ext uri="{FF2B5EF4-FFF2-40B4-BE49-F238E27FC236}">
                <a16:creationId xmlns:a16="http://schemas.microsoft.com/office/drawing/2014/main" id="{C1C55813-AA79-4CC8-F6D2-3CB6232EE803}"/>
              </a:ext>
            </a:extLst>
          </p:cNvPr>
          <p:cNvSpPr txBox="1">
            <a:spLocks noGrp="1"/>
          </p:cNvSpPr>
          <p:nvPr>
            <p:ph type="body" idx="4294967295"/>
          </p:nvPr>
        </p:nvSpPr>
        <p:spPr>
          <a:xfrm>
            <a:off x="300042" y="1565983"/>
            <a:ext cx="3851745" cy="4455404"/>
          </a:xfrm>
        </p:spPr>
        <p:txBody>
          <a:bodyPr/>
          <a:lstStyle/>
          <a:p>
            <a:pPr marL="0" lvl="0" indent="0" algn="just">
              <a:lnSpc>
                <a:spcPct val="100000"/>
              </a:lnSpc>
              <a:spcBef>
                <a:spcPts val="0"/>
              </a:spcBef>
              <a:buNone/>
            </a:pPr>
            <a:endParaRPr lang="pl-PL" sz="2600" dirty="0"/>
          </a:p>
          <a:p>
            <a:pPr marL="0" lvl="0" indent="0" algn="just">
              <a:lnSpc>
                <a:spcPct val="100000"/>
              </a:lnSpc>
              <a:spcBef>
                <a:spcPts val="0"/>
              </a:spcBef>
              <a:buNone/>
            </a:pPr>
            <a:r>
              <a:rPr lang="pl-PL" sz="2600" dirty="0"/>
              <a:t>Overall, test cases and keywords share the same syntax. They differs in options and the section where they are declared.</a:t>
            </a:r>
            <a:endParaRPr lang="de-DE" sz="2600" dirty="0"/>
          </a:p>
        </p:txBody>
      </p:sp>
      <p:sp>
        <p:nvSpPr>
          <p:cNvPr id="8" name="Inhaltsplatzhalter 7">
            <a:extLst>
              <a:ext uri="{FF2B5EF4-FFF2-40B4-BE49-F238E27FC236}">
                <a16:creationId xmlns:a16="http://schemas.microsoft.com/office/drawing/2014/main" id="{DF03B052-84DE-B727-8EA3-56D671E47B14}"/>
              </a:ext>
            </a:extLst>
          </p:cNvPr>
          <p:cNvSpPr txBox="1">
            <a:spLocks noGrp="1"/>
          </p:cNvSpPr>
          <p:nvPr>
            <p:ph type="body" idx="4294967295"/>
          </p:nvPr>
        </p:nvSpPr>
        <p:spPr>
          <a:xfrm>
            <a:off x="4367805" y="344692"/>
            <a:ext cx="7524158" cy="5676686"/>
          </a:xfrm>
        </p:spPr>
        <p:txBody>
          <a:bodyPr/>
          <a:lstStyle/>
          <a:p>
            <a:pPr marL="0" lvl="0" indent="0">
              <a:buNone/>
            </a:pPr>
            <a:r>
              <a:rPr lang="pl-PL" sz="1600" dirty="0">
                <a:solidFill>
                  <a:srgbClr val="BF71FF"/>
                </a:solidFill>
              </a:rPr>
              <a:t>*** Keywords ***</a:t>
            </a:r>
            <a:br>
              <a:rPr lang="pl-PL" sz="1600" dirty="0"/>
            </a:br>
            <a:endParaRPr lang="pl-PL" sz="1600" dirty="0"/>
          </a:p>
          <a:p>
            <a:pPr marL="0" lvl="0" indent="0">
              <a:buNone/>
            </a:pPr>
            <a:r>
              <a:rPr lang="pl-PL" sz="1600" dirty="0"/>
              <a:t>Example keyword</a:t>
            </a:r>
          </a:p>
          <a:p>
            <a:pPr marL="0" lvl="0" indent="0">
              <a:buNone/>
            </a:pPr>
            <a:r>
              <a:rPr lang="pl-PL" sz="1600" dirty="0"/>
              <a:t>    [Documentation]	This is documentation</a:t>
            </a:r>
          </a:p>
          <a:p>
            <a:pPr marL="0" lvl="0" indent="0">
              <a:buNone/>
            </a:pPr>
            <a:r>
              <a:rPr lang="pl-PL" sz="1600" dirty="0"/>
              <a:t>    ... 			and it can contains multilines</a:t>
            </a:r>
          </a:p>
          <a:p>
            <a:pPr marL="0" lvl="0" indent="0">
              <a:buNone/>
            </a:pPr>
            <a:r>
              <a:rPr lang="pl-PL" sz="1600" dirty="0"/>
              <a:t>    [Setup]		Setup keyword</a:t>
            </a:r>
          </a:p>
          <a:p>
            <a:pPr marL="0" lvl="0" indent="0">
              <a:buNone/>
            </a:pPr>
            <a:r>
              <a:rPr lang="pl-PL" sz="1600" dirty="0"/>
              <a:t>    [Tags]		example</a:t>
            </a:r>
          </a:p>
          <a:p>
            <a:pPr marL="0" lvl="0" indent="0">
              <a:buNone/>
            </a:pPr>
            <a:r>
              <a:rPr lang="pl-PL" sz="1600" dirty="0"/>
              <a:t>    [Arguments]		${arg}	${default}=value</a:t>
            </a:r>
          </a:p>
          <a:p>
            <a:pPr marL="0" lvl="0" indent="0">
              <a:buNone/>
            </a:pPr>
            <a:r>
              <a:rPr lang="pl-PL" sz="1600" dirty="0"/>
              <a:t>    [Timeout]		1min</a:t>
            </a:r>
          </a:p>
          <a:p>
            <a:pPr marL="0" lvl="0" indent="0">
              <a:buNone/>
            </a:pPr>
            <a:endParaRPr lang="pl-PL" sz="1600" dirty="0"/>
          </a:p>
          <a:p>
            <a:pPr marL="0" lvl="0" indent="0">
              <a:buNone/>
            </a:pPr>
            <a:r>
              <a:rPr lang="pl-PL" sz="1600" dirty="0"/>
              <a:t>    ${sum}	Calculate sum    5    6</a:t>
            </a:r>
          </a:p>
          <a:p>
            <a:pPr marL="0" lvl="0" indent="0">
              <a:buNone/>
            </a:pPr>
            <a:r>
              <a:rPr lang="pl-PL" sz="1600" dirty="0"/>
              <a:t>    RETURN	${sum}</a:t>
            </a:r>
          </a:p>
          <a:p>
            <a:pPr marL="0" lvl="0" indent="0">
              <a:buNone/>
            </a:pPr>
            <a:endParaRPr lang="pl-PL" sz="1600" dirty="0"/>
          </a:p>
          <a:p>
            <a:pPr marL="0" lvl="0" indent="0">
              <a:buNone/>
            </a:pPr>
            <a:r>
              <a:rPr lang="pl-PL" sz="1600" dirty="0"/>
              <a:t>    [Teardown]		Teardown keyword</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90A0506-D6B8-E69D-7325-5E22BFD33312}"/>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5E6B79E0-FA0F-974B-4ED7-3F8042B4C540}"/>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BDDBDD66-1560-3F06-9ABD-B5C157F91784}"/>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FE77567-0922-4376-861D-4ABDC356459C}" type="slidenum">
              <a:rPr lang="en-US" sz="1400" b="0" i="0" u="none" strike="noStrike" kern="1200" cap="none" spc="0" baseline="0">
                <a:solidFill>
                  <a:srgbClr val="FFFFFF"/>
                </a:solidFill>
                <a:uFillTx/>
                <a:latin typeface="OCR A Extended"/>
                <a:ea typeface="Courier Code" pitchFamily="49"/>
                <a:cs typeface="Courier Code" pitchFamily="49"/>
              </a:rPr>
              <a:t>13</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3883B53E-1DF3-4B7B-E2A6-1335FC7ADA7D}"/>
              </a:ext>
            </a:extLst>
          </p:cNvPr>
          <p:cNvSpPr txBox="1">
            <a:spLocks noGrp="1"/>
          </p:cNvSpPr>
          <p:nvPr>
            <p:ph type="title"/>
          </p:nvPr>
        </p:nvSpPr>
        <p:spPr/>
        <p:txBody>
          <a:bodyPr/>
          <a:lstStyle/>
          <a:p>
            <a:pPr lvl="0"/>
            <a:r>
              <a:rPr lang="pl-PL">
                <a:solidFill>
                  <a:srgbClr val="BF71FF"/>
                </a:solidFill>
              </a:rPr>
              <a:t>Variables</a:t>
            </a:r>
            <a:endParaRPr lang="de-DE">
              <a:solidFill>
                <a:srgbClr val="BF71FF"/>
              </a:solidFill>
            </a:endParaRPr>
          </a:p>
        </p:txBody>
      </p:sp>
      <p:sp>
        <p:nvSpPr>
          <p:cNvPr id="6" name="Inhaltsplatzhalter 6">
            <a:extLst>
              <a:ext uri="{FF2B5EF4-FFF2-40B4-BE49-F238E27FC236}">
                <a16:creationId xmlns:a16="http://schemas.microsoft.com/office/drawing/2014/main" id="{E68906A6-5058-41CF-87F1-1B599512D443}"/>
              </a:ext>
            </a:extLst>
          </p:cNvPr>
          <p:cNvSpPr txBox="1">
            <a:spLocks noGrp="1"/>
          </p:cNvSpPr>
          <p:nvPr>
            <p:ph type="body" idx="4294967295"/>
          </p:nvPr>
        </p:nvSpPr>
        <p:spPr>
          <a:xfrm>
            <a:off x="300042" y="1565974"/>
            <a:ext cx="5651942" cy="4455404"/>
          </a:xfrm>
        </p:spPr>
        <p:txBody>
          <a:bodyPr/>
          <a:lstStyle/>
          <a:p>
            <a:pPr marL="0" lvl="0" indent="0" algn="just">
              <a:lnSpc>
                <a:spcPct val="100000"/>
              </a:lnSpc>
              <a:spcBef>
                <a:spcPts val="0"/>
              </a:spcBef>
              <a:buNone/>
            </a:pPr>
            <a:r>
              <a:rPr lang="pl-PL" sz="2000" dirty="0"/>
              <a:t>Variable types:</a:t>
            </a:r>
          </a:p>
          <a:p>
            <a:pPr lvl="0" algn="just">
              <a:lnSpc>
                <a:spcPct val="100000"/>
              </a:lnSpc>
              <a:spcBef>
                <a:spcPts val="0"/>
              </a:spcBef>
              <a:buClr>
                <a:srgbClr val="BF71FF"/>
              </a:buClr>
              <a:buSzPct val="75000"/>
              <a:buFont typeface="Wingdings" pitchFamily="2"/>
              <a:buChar char="§"/>
            </a:pPr>
            <a:r>
              <a:rPr lang="pl-PL" sz="2000" dirty="0"/>
              <a:t>scalars</a:t>
            </a:r>
          </a:p>
          <a:p>
            <a:pPr lvl="0" algn="just">
              <a:lnSpc>
                <a:spcPct val="100000"/>
              </a:lnSpc>
              <a:spcBef>
                <a:spcPts val="0"/>
              </a:spcBef>
              <a:buClr>
                <a:srgbClr val="BF71FF"/>
              </a:buClr>
              <a:buSzPct val="75000"/>
              <a:buFont typeface="Wingdings" pitchFamily="2"/>
              <a:buChar char="§"/>
            </a:pPr>
            <a:r>
              <a:rPr lang="pl-PL" sz="2000" dirty="0"/>
              <a:t>lists</a:t>
            </a:r>
          </a:p>
          <a:p>
            <a:pPr lvl="0" algn="just">
              <a:lnSpc>
                <a:spcPct val="100000"/>
              </a:lnSpc>
              <a:spcBef>
                <a:spcPts val="0"/>
              </a:spcBef>
              <a:buClr>
                <a:srgbClr val="BF71FF"/>
              </a:buClr>
              <a:buSzPct val="75000"/>
              <a:buFont typeface="Wingdings" pitchFamily="2"/>
              <a:buChar char="§"/>
            </a:pPr>
            <a:r>
              <a:rPr lang="pl-PL" sz="2000" dirty="0"/>
              <a:t>dictionaries</a:t>
            </a:r>
          </a:p>
          <a:p>
            <a:pPr lvl="0" algn="just">
              <a:lnSpc>
                <a:spcPct val="100000"/>
              </a:lnSpc>
              <a:spcBef>
                <a:spcPts val="0"/>
              </a:spcBef>
              <a:buClr>
                <a:srgbClr val="BF71FF"/>
              </a:buClr>
              <a:buSzPct val="75000"/>
              <a:buFont typeface="Wingdings" pitchFamily="2"/>
              <a:buChar char="§"/>
            </a:pPr>
            <a:r>
              <a:rPr lang="pl-PL" sz="2000" dirty="0"/>
              <a:t>environment and built-in variables</a:t>
            </a:r>
          </a:p>
          <a:p>
            <a:pPr marL="0" lvl="0" indent="0" algn="just">
              <a:lnSpc>
                <a:spcPct val="100000"/>
              </a:lnSpc>
              <a:spcBef>
                <a:spcPts val="0"/>
              </a:spcBef>
              <a:buNone/>
            </a:pPr>
            <a:endParaRPr lang="pl-PL" sz="2000" dirty="0"/>
          </a:p>
          <a:p>
            <a:pPr marL="0" lvl="0" indent="0" algn="just">
              <a:lnSpc>
                <a:spcPct val="100000"/>
              </a:lnSpc>
              <a:spcBef>
                <a:spcPts val="0"/>
              </a:spcBef>
              <a:buNone/>
            </a:pPr>
            <a:r>
              <a:rPr lang="pl-PL" sz="2000" dirty="0"/>
              <a:t>Variables can be created in variables sections, variable files, by using built-in keywords or by VAR syntax. They can be passed through the command line or be returned from keywords. </a:t>
            </a:r>
          </a:p>
        </p:txBody>
      </p:sp>
      <p:sp>
        <p:nvSpPr>
          <p:cNvPr id="7" name="Inhaltsplatzhalter 7">
            <a:extLst>
              <a:ext uri="{FF2B5EF4-FFF2-40B4-BE49-F238E27FC236}">
                <a16:creationId xmlns:a16="http://schemas.microsoft.com/office/drawing/2014/main" id="{93751F1E-7A00-6BF7-9151-CC7235611390}"/>
              </a:ext>
            </a:extLst>
          </p:cNvPr>
          <p:cNvSpPr txBox="1">
            <a:spLocks noGrp="1"/>
          </p:cNvSpPr>
          <p:nvPr>
            <p:ph type="body" idx="4294967295"/>
          </p:nvPr>
        </p:nvSpPr>
        <p:spPr>
          <a:xfrm>
            <a:off x="6095335" y="344692"/>
            <a:ext cx="5796628" cy="5676686"/>
          </a:xfrm>
        </p:spPr>
        <p:txBody>
          <a:bodyPr/>
          <a:lstStyle/>
          <a:p>
            <a:pPr marL="0" lvl="0" indent="0">
              <a:buNone/>
            </a:pPr>
            <a:r>
              <a:rPr lang="pl-PL" sz="1600" dirty="0">
                <a:solidFill>
                  <a:srgbClr val="BF71FF"/>
                </a:solidFill>
              </a:rPr>
              <a:t>*** Variables ***</a:t>
            </a:r>
          </a:p>
          <a:p>
            <a:pPr marL="0" lvl="0" indent="0">
              <a:buNone/>
            </a:pPr>
            <a:r>
              <a:rPr lang="pl-PL" sz="1600" dirty="0"/>
              <a:t>${name}	    Igor</a:t>
            </a:r>
          </a:p>
          <a:p>
            <a:pPr marL="0" lvl="0" indent="0">
              <a:buNone/>
            </a:pPr>
            <a:r>
              <a:rPr lang="pl-PL" sz="1600" dirty="0"/>
              <a:t>@{names}	    Adam	    Peter</a:t>
            </a:r>
          </a:p>
          <a:p>
            <a:pPr marL="0" lvl="0" indent="0">
              <a:buNone/>
            </a:pPr>
            <a:r>
              <a:rPr lang="pl-PL" sz="1600" dirty="0"/>
              <a:t>&amp;{user}	    id=1  name=${name}</a:t>
            </a:r>
          </a:p>
          <a:p>
            <a:pPr marL="0" lvl="0" indent="0">
              <a:buNone/>
            </a:pPr>
            <a:r>
              <a:rPr lang="pl-PL" sz="1600" dirty="0"/>
              <a:t>...	    tel_num=123456</a:t>
            </a:r>
          </a:p>
          <a:p>
            <a:pPr marL="0" lvl="0" indent="0">
              <a:buNone/>
            </a:pPr>
            <a:endParaRPr lang="pl-PL" sz="1600" dirty="0"/>
          </a:p>
          <a:p>
            <a:pPr marL="0" lvl="0" indent="0">
              <a:buNone/>
            </a:pPr>
            <a:r>
              <a:rPr lang="pl-PL" sz="1600" dirty="0">
                <a:solidFill>
                  <a:srgbClr val="BF71FF"/>
                </a:solidFill>
              </a:rPr>
              <a:t>*** Keywords ***</a:t>
            </a:r>
          </a:p>
          <a:p>
            <a:pPr marL="0" lvl="0" indent="0">
              <a:buNone/>
            </a:pPr>
            <a:r>
              <a:rPr lang="pl-PL" sz="1600" dirty="0"/>
              <a:t>Play with variable</a:t>
            </a:r>
          </a:p>
          <a:p>
            <a:pPr marL="0" lvl="0" indent="0">
              <a:buNone/>
            </a:pPr>
            <a:r>
              <a:rPr lang="pl-PL" sz="1600" dirty="0"/>
              <a:t>    VAR		${hi}     Hello, world!</a:t>
            </a:r>
          </a:p>
          <a:p>
            <a:pPr marL="0" lvl="0" indent="0">
              <a:buNone/>
            </a:pPr>
            <a:r>
              <a:rPr lang="pl-PL" sz="1600" dirty="0"/>
              <a:t>    RETURN	${hi}</a:t>
            </a:r>
          </a:p>
          <a:p>
            <a:pPr marL="0" lvl="0" indent="0">
              <a:buNone/>
            </a:pPr>
            <a:endParaRPr lang="pl-PL" sz="1600" dirty="0"/>
          </a:p>
          <a:p>
            <a:pPr marL="0" lvl="0" indent="0">
              <a:buNone/>
            </a:pPr>
            <a:r>
              <a:rPr lang="pl-PL" sz="1600" dirty="0"/>
              <a:t>Built-in, environment and number variables</a:t>
            </a:r>
          </a:p>
          <a:p>
            <a:pPr marL="0" lvl="0" indent="0">
              <a:buNone/>
            </a:pPr>
            <a:r>
              <a:rPr lang="pl-PL" sz="1600" dirty="0"/>
              <a:t>    Log    ${CURDIR}</a:t>
            </a:r>
          </a:p>
          <a:p>
            <a:pPr marL="0" lvl="0" indent="0">
              <a:buNone/>
            </a:pPr>
            <a:r>
              <a:rPr lang="pl-PL" sz="1600" dirty="0"/>
              <a:t>    Log	   C:${/}Users${/}Igor</a:t>
            </a:r>
          </a:p>
          <a:p>
            <a:pPr marL="0" lvl="0" indent="0">
              <a:buNone/>
            </a:pPr>
            <a:r>
              <a:rPr lang="pl-PL" sz="1600" dirty="0"/>
              <a:t>    Log 	   ${5}</a:t>
            </a:r>
          </a:p>
          <a:p>
            <a:pPr marL="0" lvl="0" indent="0">
              <a:buNone/>
            </a:pPr>
            <a:r>
              <a:rPr lang="pl-PL" sz="1600" dirty="0"/>
              <a:t>    Log    %{USER}</a:t>
            </a:r>
            <a:endParaRPr lang="de-DE" sz="1600"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51B874-892F-7033-2DAC-E626A2D38201}"/>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ooter Placeholder 2">
            <a:extLst>
              <a:ext uri="{FF2B5EF4-FFF2-40B4-BE49-F238E27FC236}">
                <a16:creationId xmlns:a16="http://schemas.microsoft.com/office/drawing/2014/main" id="{B8FD65FD-645A-8433-0DDE-20A76D95C1C8}"/>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Slide Number Placeholder 3">
            <a:extLst>
              <a:ext uri="{FF2B5EF4-FFF2-40B4-BE49-F238E27FC236}">
                <a16:creationId xmlns:a16="http://schemas.microsoft.com/office/drawing/2014/main" id="{F4202CAF-AFFC-CEA1-AC6A-0C3C49C12F97}"/>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3B4102C-782D-460C-9C1E-A3A335E55563}" type="slidenum">
              <a:rPr lang="en-US" sz="1400" b="0" i="0" u="none" strike="noStrike" kern="1200" cap="none" spc="0" baseline="0">
                <a:solidFill>
                  <a:srgbClr val="FFFFFF"/>
                </a:solidFill>
                <a:uFillTx/>
                <a:latin typeface="OCR A Extended"/>
                <a:ea typeface="Courier Code" pitchFamily="49"/>
                <a:cs typeface="Courier Code" pitchFamily="49"/>
              </a:rPr>
              <a:t>14</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le 4">
            <a:extLst>
              <a:ext uri="{FF2B5EF4-FFF2-40B4-BE49-F238E27FC236}">
                <a16:creationId xmlns:a16="http://schemas.microsoft.com/office/drawing/2014/main" id="{4B6B64EF-99C2-428F-54B1-9B781003369A}"/>
              </a:ext>
            </a:extLst>
          </p:cNvPr>
          <p:cNvSpPr txBox="1">
            <a:spLocks noGrp="1"/>
          </p:cNvSpPr>
          <p:nvPr>
            <p:ph type="title"/>
          </p:nvPr>
        </p:nvSpPr>
        <p:spPr/>
        <p:txBody>
          <a:bodyPr/>
          <a:lstStyle/>
          <a:p>
            <a:pPr lvl="0"/>
            <a:r>
              <a:rPr lang="pl-PL" dirty="0"/>
              <a:t>USING</a:t>
            </a:r>
            <a:endParaRPr lang="en-US" dirty="0"/>
          </a:p>
        </p:txBody>
      </p:sp>
      <p:sp>
        <p:nvSpPr>
          <p:cNvPr id="6" name="Text Placeholder 5">
            <a:extLst>
              <a:ext uri="{FF2B5EF4-FFF2-40B4-BE49-F238E27FC236}">
                <a16:creationId xmlns:a16="http://schemas.microsoft.com/office/drawing/2014/main" id="{8B44138E-07AA-CAE1-17AB-3E4EA9395112}"/>
              </a:ext>
            </a:extLst>
          </p:cNvPr>
          <p:cNvSpPr txBox="1">
            <a:spLocks noGrp="1"/>
          </p:cNvSpPr>
          <p:nvPr>
            <p:ph type="body" idx="4294967295"/>
          </p:nvPr>
        </p:nvSpPr>
        <p:spPr>
          <a:xfrm>
            <a:off x="300042" y="836611"/>
            <a:ext cx="3851306" cy="504821"/>
          </a:xfrm>
        </p:spPr>
        <p:txBody>
          <a:bodyPr lIns="0" tIns="0" rIns="0" bIns="0" anchor="ctr">
            <a:noAutofit/>
          </a:bodyPr>
          <a:lstStyle/>
          <a:p>
            <a:pPr marL="6345" lvl="0" indent="0">
              <a:buNone/>
            </a:pPr>
            <a:r>
              <a:rPr lang="pl-PL" sz="4800" cap="all" spc="-350" dirty="0">
                <a:solidFill>
                  <a:srgbClr val="BF71FF"/>
                </a:solidFill>
                <a:latin typeface="OCR A Extended"/>
              </a:rPr>
              <a:t>ARGUMENTS</a:t>
            </a:r>
            <a:endParaRPr lang="en-US" sz="4800" cap="all" spc="-350" dirty="0">
              <a:solidFill>
                <a:srgbClr val="BF71FF"/>
              </a:solidFill>
              <a:latin typeface="OCR A Extended"/>
            </a:endParaRPr>
          </a:p>
        </p:txBody>
      </p:sp>
      <p:sp>
        <p:nvSpPr>
          <p:cNvPr id="7" name="Content Placeholder 6">
            <a:extLst>
              <a:ext uri="{FF2B5EF4-FFF2-40B4-BE49-F238E27FC236}">
                <a16:creationId xmlns:a16="http://schemas.microsoft.com/office/drawing/2014/main" id="{7F752A32-A57B-8E96-7EA3-127CDD20980D}"/>
              </a:ext>
            </a:extLst>
          </p:cNvPr>
          <p:cNvSpPr txBox="1">
            <a:spLocks noGrp="1"/>
          </p:cNvSpPr>
          <p:nvPr>
            <p:ph type="body" idx="4294967295"/>
          </p:nvPr>
        </p:nvSpPr>
        <p:spPr>
          <a:xfrm>
            <a:off x="300042" y="1565983"/>
            <a:ext cx="3851745" cy="4455404"/>
          </a:xfrm>
        </p:spPr>
        <p:txBody>
          <a:bodyPr/>
          <a:lstStyle/>
          <a:p>
            <a:pPr marL="0" lvl="0" indent="0" algn="just">
              <a:lnSpc>
                <a:spcPct val="100000"/>
              </a:lnSpc>
              <a:spcBef>
                <a:spcPts val="0"/>
              </a:spcBef>
              <a:buNone/>
            </a:pPr>
            <a:r>
              <a:rPr lang="pl-PL" sz="2000" dirty="0"/>
              <a:t>There are several methods of defining and using arguments.</a:t>
            </a:r>
          </a:p>
          <a:p>
            <a:pPr lvl="0" algn="just">
              <a:lnSpc>
                <a:spcPct val="100000"/>
              </a:lnSpc>
              <a:spcBef>
                <a:spcPts val="0"/>
              </a:spcBef>
              <a:buClr>
                <a:srgbClr val="BF71FF"/>
              </a:buClr>
              <a:buSzPct val="75000"/>
              <a:buFont typeface="Wingdings" pitchFamily="2"/>
              <a:buChar char="§"/>
            </a:pPr>
            <a:r>
              <a:rPr lang="pl-PL" sz="2000" dirty="0"/>
              <a:t>Positional arguments</a:t>
            </a:r>
          </a:p>
          <a:p>
            <a:pPr lvl="0" algn="just">
              <a:lnSpc>
                <a:spcPct val="100000"/>
              </a:lnSpc>
              <a:spcBef>
                <a:spcPts val="0"/>
              </a:spcBef>
              <a:buClr>
                <a:srgbClr val="BF71FF"/>
              </a:buClr>
              <a:buSzPct val="75000"/>
              <a:buFont typeface="Wingdings" pitchFamily="2"/>
              <a:buChar char="§"/>
            </a:pPr>
            <a:r>
              <a:rPr lang="pl-PL" sz="2000" dirty="0"/>
              <a:t>Named arguments</a:t>
            </a:r>
          </a:p>
          <a:p>
            <a:pPr lvl="0" algn="just">
              <a:lnSpc>
                <a:spcPct val="100000"/>
              </a:lnSpc>
              <a:spcBef>
                <a:spcPts val="0"/>
              </a:spcBef>
              <a:buClr>
                <a:srgbClr val="BF71FF"/>
              </a:buClr>
              <a:buSzPct val="75000"/>
              <a:buFont typeface="Wingdings" pitchFamily="2"/>
              <a:buChar char="§"/>
            </a:pPr>
            <a:r>
              <a:rPr lang="pl-PL" sz="2000" dirty="0"/>
              <a:t>Arguments with default values</a:t>
            </a:r>
          </a:p>
          <a:p>
            <a:pPr lvl="0" algn="just">
              <a:lnSpc>
                <a:spcPct val="100000"/>
              </a:lnSpc>
              <a:spcBef>
                <a:spcPts val="0"/>
              </a:spcBef>
              <a:buClr>
                <a:srgbClr val="BF71FF"/>
              </a:buClr>
              <a:buSzPct val="75000"/>
              <a:buFont typeface="Wingdings" pitchFamily="2"/>
              <a:buChar char="§"/>
            </a:pPr>
            <a:r>
              <a:rPr lang="pl-PL" sz="2000" dirty="0"/>
              <a:t>Variable number of arguments</a:t>
            </a:r>
          </a:p>
          <a:p>
            <a:pPr lvl="0" algn="just">
              <a:lnSpc>
                <a:spcPct val="100000"/>
              </a:lnSpc>
              <a:spcBef>
                <a:spcPts val="0"/>
              </a:spcBef>
              <a:buClr>
                <a:srgbClr val="BF71FF"/>
              </a:buClr>
              <a:buSzPct val="75000"/>
              <a:buFont typeface="Wingdings" pitchFamily="2"/>
              <a:buChar char="§"/>
            </a:pPr>
            <a:r>
              <a:rPr lang="pl-PL" sz="2000" dirty="0"/>
              <a:t>Free named arguments</a:t>
            </a:r>
          </a:p>
          <a:p>
            <a:pPr lvl="0" algn="just">
              <a:lnSpc>
                <a:spcPct val="100000"/>
              </a:lnSpc>
              <a:spcBef>
                <a:spcPts val="0"/>
              </a:spcBef>
              <a:buClr>
                <a:srgbClr val="BF71FF"/>
              </a:buClr>
              <a:buSzPct val="75000"/>
              <a:buFont typeface="Wingdings" pitchFamily="2"/>
              <a:buChar char="§"/>
            </a:pPr>
            <a:r>
              <a:rPr lang="pl-PL" sz="2000" dirty="0"/>
              <a:t>Embedding arguments into keyword name</a:t>
            </a:r>
            <a:endParaRPr lang="en-US" sz="2000" dirty="0"/>
          </a:p>
        </p:txBody>
      </p:sp>
      <p:sp>
        <p:nvSpPr>
          <p:cNvPr id="8" name="Content Placeholder 7">
            <a:extLst>
              <a:ext uri="{FF2B5EF4-FFF2-40B4-BE49-F238E27FC236}">
                <a16:creationId xmlns:a16="http://schemas.microsoft.com/office/drawing/2014/main" id="{95C352F8-0E3D-0857-79EB-18330CBB9413}"/>
              </a:ext>
            </a:extLst>
          </p:cNvPr>
          <p:cNvSpPr txBox="1">
            <a:spLocks noGrp="1"/>
          </p:cNvSpPr>
          <p:nvPr>
            <p:ph type="body" idx="4294967295"/>
          </p:nvPr>
        </p:nvSpPr>
        <p:spPr>
          <a:xfrm>
            <a:off x="4370910" y="344701"/>
            <a:ext cx="7524158" cy="5676686"/>
          </a:xfrm>
        </p:spPr>
        <p:txBody>
          <a:bodyPr/>
          <a:lstStyle/>
          <a:p>
            <a:pPr marL="0" lvl="0" indent="0">
              <a:lnSpc>
                <a:spcPct val="70000"/>
              </a:lnSpc>
              <a:buNone/>
            </a:pPr>
            <a:r>
              <a:rPr lang="pl-PL" sz="1300" dirty="0">
                <a:solidFill>
                  <a:srgbClr val="BF71FF"/>
                </a:solidFill>
              </a:rPr>
              <a:t>*** Test cases ***</a:t>
            </a:r>
          </a:p>
          <a:p>
            <a:pPr marL="0" lvl="0" indent="0">
              <a:lnSpc>
                <a:spcPct val="70000"/>
              </a:lnSpc>
              <a:buNone/>
            </a:pPr>
            <a:r>
              <a:rPr lang="pl-PL" sz="1300" dirty="0"/>
              <a:t>Embedded arguments</a:t>
            </a:r>
          </a:p>
          <a:p>
            <a:pPr marL="0" lvl="0" indent="0">
              <a:lnSpc>
                <a:spcPct val="70000"/>
              </a:lnSpc>
              <a:buNone/>
            </a:pPr>
            <a:r>
              <a:rPr lang="pl-PL" sz="1300" dirty="0"/>
              <a:t>    Select cat from list</a:t>
            </a:r>
          </a:p>
          <a:p>
            <a:pPr marL="0" lvl="0" indent="0">
              <a:lnSpc>
                <a:spcPct val="70000"/>
              </a:lnSpc>
              <a:buNone/>
            </a:pPr>
            <a:r>
              <a:rPr lang="pl-PL" sz="1300" dirty="0"/>
              <a:t>    Select dog from list</a:t>
            </a:r>
          </a:p>
          <a:p>
            <a:pPr marL="0" lvl="0" indent="0">
              <a:lnSpc>
                <a:spcPct val="70000"/>
              </a:lnSpc>
              <a:buNone/>
            </a:pPr>
            <a:endParaRPr lang="pl-PL" sz="1300" dirty="0"/>
          </a:p>
          <a:p>
            <a:pPr marL="0" lvl="0" indent="0">
              <a:lnSpc>
                <a:spcPct val="70000"/>
              </a:lnSpc>
              <a:buNone/>
            </a:pPr>
            <a:r>
              <a:rPr lang="pl-PL" sz="1300" dirty="0">
                <a:solidFill>
                  <a:srgbClr val="BF71FF"/>
                </a:solidFill>
              </a:rPr>
              <a:t>*** Keywords ***</a:t>
            </a:r>
          </a:p>
          <a:p>
            <a:pPr marL="0" lvl="0" indent="0">
              <a:lnSpc>
                <a:spcPct val="70000"/>
              </a:lnSpc>
              <a:buNone/>
            </a:pPr>
            <a:r>
              <a:rPr lang="pl-PL" sz="1300" dirty="0"/>
              <a:t>Three positional arguments</a:t>
            </a:r>
          </a:p>
          <a:p>
            <a:pPr marL="0" lvl="0" indent="0">
              <a:lnSpc>
                <a:spcPct val="70000"/>
              </a:lnSpc>
              <a:buNone/>
            </a:pPr>
            <a:r>
              <a:rPr lang="pl-PL" sz="1300" dirty="0"/>
              <a:t>    [Arguments]   ${arg1}   ${arg2}   ${arg3}</a:t>
            </a:r>
          </a:p>
          <a:p>
            <a:pPr marL="0" lvl="0" indent="0">
              <a:lnSpc>
                <a:spcPct val="70000"/>
              </a:lnSpc>
              <a:buNone/>
            </a:pPr>
            <a:r>
              <a:rPr lang="pl-PL" sz="1300" dirty="0"/>
              <a:t>    Log	   First: ${arg1}, second: ${arg2}, third: ${arg3}</a:t>
            </a:r>
          </a:p>
          <a:p>
            <a:pPr marL="0" lvl="0" indent="0">
              <a:lnSpc>
                <a:spcPct val="70000"/>
              </a:lnSpc>
              <a:buNone/>
            </a:pPr>
            <a:endParaRPr lang="pl-PL" sz="1300" dirty="0"/>
          </a:p>
          <a:p>
            <a:pPr marL="0" lvl="0" indent="0">
              <a:lnSpc>
                <a:spcPct val="70000"/>
              </a:lnSpc>
              <a:buNone/>
            </a:pPr>
            <a:r>
              <a:rPr lang="pl-PL" sz="1300" dirty="0"/>
              <a:t>Named arguments and one with a default</a:t>
            </a:r>
          </a:p>
          <a:p>
            <a:pPr marL="0" lvl="0" indent="0">
              <a:lnSpc>
                <a:spcPct val="70000"/>
              </a:lnSpc>
              <a:buNone/>
            </a:pPr>
            <a:r>
              <a:rPr lang="pl-PL" sz="1300" dirty="0"/>
              <a:t>   [Arguments]	required=${required}   ${optional}=default</a:t>
            </a:r>
          </a:p>
          <a:p>
            <a:pPr marL="0" lvl="0" indent="0">
              <a:lnSpc>
                <a:spcPct val="70000"/>
              </a:lnSpc>
              <a:buNone/>
            </a:pPr>
            <a:r>
              <a:rPr lang="pl-PL" sz="1300" dirty="0"/>
              <a:t>   Log    Required: ${required}, optional: ${optional}</a:t>
            </a:r>
          </a:p>
          <a:p>
            <a:pPr marL="0" lvl="0" indent="0">
              <a:lnSpc>
                <a:spcPct val="70000"/>
              </a:lnSpc>
              <a:buNone/>
            </a:pPr>
            <a:endParaRPr lang="pl-PL" sz="1300" dirty="0"/>
          </a:p>
          <a:p>
            <a:pPr marL="0" lvl="0" indent="0">
              <a:lnSpc>
                <a:spcPct val="70000"/>
              </a:lnSpc>
              <a:buNone/>
            </a:pPr>
            <a:r>
              <a:rPr lang="pl-PL" sz="1300" dirty="0"/>
              <a:t>Any number of arguments</a:t>
            </a:r>
          </a:p>
          <a:p>
            <a:pPr marL="0" lvl="0" indent="0">
              <a:lnSpc>
                <a:spcPct val="70000"/>
              </a:lnSpc>
              <a:buNone/>
            </a:pPr>
            <a:r>
              <a:rPr lang="pl-PL" sz="1300" dirty="0"/>
              <a:t>   [Arguments]   @{varargs}</a:t>
            </a:r>
          </a:p>
          <a:p>
            <a:pPr marL="0" lvl="0" indent="0">
              <a:lnSpc>
                <a:spcPct val="70000"/>
              </a:lnSpc>
              <a:buNone/>
            </a:pPr>
            <a:r>
              <a:rPr lang="pl-PL" sz="1300" dirty="0"/>
              <a:t>   Log Many   @{varargs}</a:t>
            </a:r>
          </a:p>
          <a:p>
            <a:pPr marL="0" lvl="0" indent="0">
              <a:lnSpc>
                <a:spcPct val="70000"/>
              </a:lnSpc>
              <a:buNone/>
            </a:pPr>
            <a:endParaRPr lang="pl-PL" sz="1300" dirty="0"/>
          </a:p>
          <a:p>
            <a:pPr marL="0" lvl="0" indent="0">
              <a:lnSpc>
                <a:spcPct val="70000"/>
              </a:lnSpc>
              <a:buNone/>
            </a:pPr>
            <a:r>
              <a:rPr lang="pl-PL" sz="1300" dirty="0"/>
              <a:t>Select ${animal} from list</a:t>
            </a:r>
          </a:p>
          <a:p>
            <a:pPr marL="0" lvl="0" indent="0">
              <a:lnSpc>
                <a:spcPct val="70000"/>
              </a:lnSpc>
              <a:buNone/>
            </a:pPr>
            <a:r>
              <a:rPr lang="pl-PL" sz="1300" dirty="0"/>
              <a:t>   Select items from from list    animal_list    ${animal}</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C802DB11-0A30-C93E-630A-59C91A982974}"/>
              </a:ext>
            </a:extLst>
          </p:cNvPr>
          <p:cNvSpPr txBox="1">
            <a:spLocks noGrp="1"/>
          </p:cNvSpPr>
          <p:nvPr>
            <p:ph type="title"/>
          </p:nvPr>
        </p:nvSpPr>
        <p:spPr/>
        <p:txBody>
          <a:bodyPr/>
          <a:lstStyle/>
          <a:p>
            <a:pPr lvl="0"/>
            <a:r>
              <a:rPr lang="pl-PL" dirty="0"/>
              <a:t>Variable</a:t>
            </a:r>
            <a:endParaRPr lang="en-US" dirty="0"/>
          </a:p>
        </p:txBody>
      </p:sp>
      <p:sp>
        <p:nvSpPr>
          <p:cNvPr id="3" name="Text Placeholder 6">
            <a:extLst>
              <a:ext uri="{FF2B5EF4-FFF2-40B4-BE49-F238E27FC236}">
                <a16:creationId xmlns:a16="http://schemas.microsoft.com/office/drawing/2014/main" id="{BE4CB817-813F-977F-1156-9605436B7C47}"/>
              </a:ext>
            </a:extLst>
          </p:cNvPr>
          <p:cNvSpPr txBox="1">
            <a:spLocks noGrp="1"/>
          </p:cNvSpPr>
          <p:nvPr>
            <p:ph type="body" idx="4294967295"/>
          </p:nvPr>
        </p:nvSpPr>
        <p:spPr>
          <a:xfrm>
            <a:off x="216066" y="663063"/>
            <a:ext cx="3851306" cy="504821"/>
          </a:xfrm>
        </p:spPr>
        <p:txBody>
          <a:bodyPr>
            <a:noAutofit/>
          </a:bodyPr>
          <a:lstStyle/>
          <a:p>
            <a:pPr marL="6345" indent="0">
              <a:buNone/>
            </a:pPr>
            <a:r>
              <a:rPr lang="pl-PL" sz="4800" cap="all" spc="-350" dirty="0">
                <a:solidFill>
                  <a:srgbClr val="BF71FF"/>
                </a:solidFill>
                <a:latin typeface="OCR A Extended"/>
              </a:rPr>
              <a:t>FILES</a:t>
            </a:r>
            <a:endParaRPr lang="en-US" sz="4800" cap="all" spc="-350" dirty="0">
              <a:solidFill>
                <a:srgbClr val="BF71FF"/>
              </a:solidFill>
              <a:latin typeface="OCR A Extended"/>
            </a:endParaRPr>
          </a:p>
        </p:txBody>
      </p:sp>
      <p:sp>
        <p:nvSpPr>
          <p:cNvPr id="4" name="Content Placeholder 7">
            <a:extLst>
              <a:ext uri="{FF2B5EF4-FFF2-40B4-BE49-F238E27FC236}">
                <a16:creationId xmlns:a16="http://schemas.microsoft.com/office/drawing/2014/main" id="{578D7B3B-EC2E-BF28-965B-0318DA383395}"/>
              </a:ext>
            </a:extLst>
          </p:cNvPr>
          <p:cNvSpPr txBox="1">
            <a:spLocks noGrp="1"/>
          </p:cNvSpPr>
          <p:nvPr>
            <p:ph type="body" idx="4294967295"/>
          </p:nvPr>
        </p:nvSpPr>
        <p:spPr>
          <a:xfrm>
            <a:off x="300042" y="1565983"/>
            <a:ext cx="3851745" cy="4455404"/>
          </a:xfrm>
        </p:spPr>
        <p:txBody>
          <a:bodyPr/>
          <a:lstStyle/>
          <a:p>
            <a:pPr marL="0" lvl="0" indent="0" algn="just">
              <a:buNone/>
            </a:pPr>
            <a:r>
              <a:rPr lang="pl-PL" sz="2400" dirty="0"/>
              <a:t>Contains variables that can be used in the test data. C</a:t>
            </a:r>
            <a:r>
              <a:rPr lang="en-US" sz="2400" dirty="0"/>
              <a:t>an be imported in the settings section or via the command line</a:t>
            </a:r>
            <a:r>
              <a:rPr lang="pl-PL" sz="2400" dirty="0"/>
              <a:t>.</a:t>
            </a:r>
          </a:p>
          <a:p>
            <a:pPr marL="0" lvl="0" indent="0" algn="just">
              <a:buNone/>
            </a:pPr>
            <a:endParaRPr lang="pl-PL" sz="2400" dirty="0"/>
          </a:p>
          <a:p>
            <a:pPr lvl="0" algn="just">
              <a:buClr>
                <a:srgbClr val="BF71FF"/>
              </a:buClr>
              <a:buSzPct val="75000"/>
              <a:buFont typeface="Wingdings" pitchFamily="2"/>
              <a:buChar char="§"/>
            </a:pPr>
            <a:r>
              <a:rPr lang="pl-PL" sz="2400" dirty="0"/>
              <a:t>.py</a:t>
            </a:r>
          </a:p>
          <a:p>
            <a:pPr lvl="0" algn="just">
              <a:buClr>
                <a:srgbClr val="BF71FF"/>
              </a:buClr>
              <a:buSzPct val="75000"/>
              <a:buFont typeface="Wingdings" pitchFamily="2"/>
              <a:buChar char="§"/>
            </a:pPr>
            <a:r>
              <a:rPr lang="pl-PL" sz="2400" dirty="0"/>
              <a:t>.yaml</a:t>
            </a:r>
          </a:p>
          <a:p>
            <a:pPr lvl="0" algn="just">
              <a:buClr>
                <a:srgbClr val="BF71FF"/>
              </a:buClr>
              <a:buSzPct val="75000"/>
              <a:buFont typeface="Wingdings" pitchFamily="2"/>
              <a:buChar char="§"/>
            </a:pPr>
            <a:r>
              <a:rPr lang="pl-PL" sz="2400" dirty="0"/>
              <a:t>.json</a:t>
            </a:r>
          </a:p>
        </p:txBody>
      </p:sp>
      <p:sp>
        <p:nvSpPr>
          <p:cNvPr id="5" name="Content Placeholder 8">
            <a:extLst>
              <a:ext uri="{FF2B5EF4-FFF2-40B4-BE49-F238E27FC236}">
                <a16:creationId xmlns:a16="http://schemas.microsoft.com/office/drawing/2014/main" id="{3B58C0BD-7064-DD38-4310-14331533F3F7}"/>
              </a:ext>
            </a:extLst>
          </p:cNvPr>
          <p:cNvSpPr txBox="1">
            <a:spLocks noGrp="1"/>
          </p:cNvSpPr>
          <p:nvPr>
            <p:ph type="body" idx="4294967295"/>
          </p:nvPr>
        </p:nvSpPr>
        <p:spPr>
          <a:xfrm>
            <a:off x="4367805" y="344692"/>
            <a:ext cx="7524158" cy="5676686"/>
          </a:xfrm>
        </p:spPr>
        <p:txBody>
          <a:bodyPr/>
          <a:lstStyle/>
          <a:p>
            <a:pPr marL="0" lvl="0" indent="0">
              <a:buNone/>
            </a:pPr>
            <a:endParaRPr lang="pl-PL" dirty="0"/>
          </a:p>
          <a:p>
            <a:pPr marL="0" lvl="0" indent="0">
              <a:buNone/>
            </a:pPr>
            <a:r>
              <a:rPr lang="pl-PL" dirty="0">
                <a:solidFill>
                  <a:srgbClr val="BF71FF"/>
                </a:solidFill>
              </a:rPr>
              <a:t>*** Settings ***</a:t>
            </a:r>
          </a:p>
          <a:p>
            <a:pPr marL="0" lvl="0" indent="0">
              <a:buNone/>
            </a:pPr>
            <a:r>
              <a:rPr lang="pl-PL" dirty="0"/>
              <a:t>Variables		myvariables.py</a:t>
            </a:r>
          </a:p>
          <a:p>
            <a:pPr marL="0" lvl="0" indent="0">
              <a:buNone/>
            </a:pPr>
            <a:r>
              <a:rPr lang="pl-PL" dirty="0"/>
              <a:t>Variables		../data/variables.yaml</a:t>
            </a:r>
          </a:p>
          <a:p>
            <a:pPr marL="0" lvl="0" indent="0">
              <a:buNone/>
            </a:pPr>
            <a:endParaRPr lang="pl-PL" dirty="0"/>
          </a:p>
          <a:p>
            <a:pPr marL="0" lvl="0" indent="0">
              <a:buNone/>
            </a:pPr>
            <a:endParaRPr lang="pl-PL" dirty="0"/>
          </a:p>
          <a:p>
            <a:pPr marL="0" lvl="0" indent="0">
              <a:buNone/>
            </a:pPr>
            <a:endParaRPr lang="pl-PL" dirty="0"/>
          </a:p>
          <a:p>
            <a:pPr marL="0" lvl="0" indent="0">
              <a:buNone/>
            </a:pPr>
            <a:r>
              <a:rPr lang="pl-PL" dirty="0"/>
              <a:t>&gt; --variablefile C:\path\var.json</a:t>
            </a:r>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BD6477B-4E95-6232-3A3D-0C2219F1D094}"/>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435C9089-2B83-E252-2BD8-F85A73E299C7}"/>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4B1ED05C-A034-637F-52D3-7C774C12CFED}"/>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F32B47-DC83-458B-9A74-AC2A56CE573F}" type="slidenum">
              <a:rPr lang="en-US" sz="1400" b="0" i="0" u="none" strike="noStrike" kern="1200" cap="none" spc="0" baseline="0">
                <a:solidFill>
                  <a:srgbClr val="FFFFFF"/>
                </a:solidFill>
                <a:uFillTx/>
                <a:latin typeface="OCR A Extended"/>
                <a:ea typeface="Courier Code" pitchFamily="49"/>
                <a:cs typeface="Courier Code" pitchFamily="49"/>
              </a:rPr>
              <a:t>16</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3102AD35-0602-3BB3-F9FC-B9F5D9FA2C4A}"/>
              </a:ext>
            </a:extLst>
          </p:cNvPr>
          <p:cNvSpPr txBox="1">
            <a:spLocks noGrp="1"/>
          </p:cNvSpPr>
          <p:nvPr>
            <p:ph type="title"/>
          </p:nvPr>
        </p:nvSpPr>
        <p:spPr>
          <a:xfrm>
            <a:off x="299374" y="344692"/>
            <a:ext cx="6773230" cy="425095"/>
          </a:xfrm>
        </p:spPr>
        <p:txBody>
          <a:bodyPr/>
          <a:lstStyle/>
          <a:p>
            <a:r>
              <a:rPr lang="pl-PL" dirty="0"/>
              <a:t>VARIABLE </a:t>
            </a:r>
            <a:r>
              <a:rPr lang="pl-PL" dirty="0">
                <a:solidFill>
                  <a:srgbClr val="BF71FF"/>
                </a:solidFill>
              </a:rPr>
              <a:t>FILES</a:t>
            </a:r>
            <a:endParaRPr lang="en-US" dirty="0">
              <a:solidFill>
                <a:srgbClr val="BF71FF"/>
              </a:solidFill>
            </a:endParaRPr>
          </a:p>
        </p:txBody>
      </p:sp>
      <p:sp>
        <p:nvSpPr>
          <p:cNvPr id="9" name="TextBox 8">
            <a:extLst>
              <a:ext uri="{FF2B5EF4-FFF2-40B4-BE49-F238E27FC236}">
                <a16:creationId xmlns:a16="http://schemas.microsoft.com/office/drawing/2014/main" id="{82159F29-143B-E92C-FA4F-34CBDDDC8082}"/>
              </a:ext>
            </a:extLst>
          </p:cNvPr>
          <p:cNvSpPr txBox="1"/>
          <p:nvPr/>
        </p:nvSpPr>
        <p:spPr>
          <a:xfrm>
            <a:off x="868143" y="1352600"/>
            <a:ext cx="4525347" cy="2308324"/>
          </a:xfrm>
          <a:prstGeom prst="rect">
            <a:avLst/>
          </a:prstGeom>
          <a:noFill/>
          <a:ln w="31750">
            <a:noFill/>
          </a:ln>
        </p:spPr>
        <p:txBody>
          <a:bodyPr wrap="square" rtlCol="0">
            <a:spAutoFit/>
          </a:bodyPr>
          <a:lstStyle/>
          <a:p>
            <a:r>
              <a:rPr lang="pl-PL" b="1" dirty="0">
                <a:solidFill>
                  <a:srgbClr val="BF71FF"/>
                </a:solidFill>
                <a:latin typeface="Courier Code"/>
              </a:rPr>
              <a:t>string:      </a:t>
            </a:r>
            <a:r>
              <a:rPr lang="pl-PL" dirty="0">
                <a:solidFill>
                  <a:schemeClr val="bg1"/>
                </a:solidFill>
                <a:latin typeface="Courier Code"/>
              </a:rPr>
              <a:t>Hello, world!</a:t>
            </a:r>
          </a:p>
          <a:p>
            <a:r>
              <a:rPr lang="pl-PL" b="1" dirty="0">
                <a:solidFill>
                  <a:srgbClr val="BF71FF"/>
                </a:solidFill>
                <a:latin typeface="Courier Code"/>
              </a:rPr>
              <a:t>integer:    </a:t>
            </a:r>
            <a:r>
              <a:rPr lang="pl-PL" dirty="0">
                <a:solidFill>
                  <a:schemeClr val="bg1"/>
                </a:solidFill>
                <a:latin typeface="Courier Code"/>
              </a:rPr>
              <a:t>42</a:t>
            </a:r>
          </a:p>
          <a:p>
            <a:r>
              <a:rPr lang="pl-PL" b="1" dirty="0">
                <a:solidFill>
                  <a:srgbClr val="BF71FF"/>
                </a:solidFill>
                <a:latin typeface="Courier Code"/>
              </a:rPr>
              <a:t>list:</a:t>
            </a:r>
          </a:p>
          <a:p>
            <a:r>
              <a:rPr lang="pl-PL" dirty="0">
                <a:solidFill>
                  <a:schemeClr val="accent6"/>
                </a:solidFill>
                <a:latin typeface="Courier Code"/>
              </a:rPr>
              <a:t>    </a:t>
            </a:r>
            <a:r>
              <a:rPr lang="pl-PL" dirty="0">
                <a:solidFill>
                  <a:schemeClr val="bg1"/>
                </a:solidFill>
                <a:latin typeface="Courier Code"/>
              </a:rPr>
              <a:t>- one</a:t>
            </a:r>
          </a:p>
          <a:p>
            <a:r>
              <a:rPr lang="pl-PL" dirty="0">
                <a:solidFill>
                  <a:schemeClr val="accent6"/>
                </a:solidFill>
                <a:latin typeface="Courier Code"/>
              </a:rPr>
              <a:t>    </a:t>
            </a:r>
            <a:r>
              <a:rPr lang="pl-PL" dirty="0">
                <a:solidFill>
                  <a:schemeClr val="bg1"/>
                </a:solidFill>
                <a:latin typeface="Courier Code"/>
              </a:rPr>
              <a:t>- two</a:t>
            </a:r>
          </a:p>
          <a:p>
            <a:r>
              <a:rPr lang="pl-PL" b="1" dirty="0">
                <a:solidFill>
                  <a:srgbClr val="BF71FF"/>
                </a:solidFill>
                <a:latin typeface="Courier Code"/>
              </a:rPr>
              <a:t>dict:</a:t>
            </a:r>
          </a:p>
          <a:p>
            <a:r>
              <a:rPr lang="pl-PL" dirty="0">
                <a:solidFill>
                  <a:srgbClr val="BF71FF"/>
                </a:solidFill>
                <a:latin typeface="Courier Code"/>
              </a:rPr>
              <a:t>    </a:t>
            </a:r>
            <a:r>
              <a:rPr lang="pl-PL" b="1" dirty="0">
                <a:solidFill>
                  <a:srgbClr val="BF71FF"/>
                </a:solidFill>
                <a:latin typeface="Courier Code"/>
              </a:rPr>
              <a:t>one: </a:t>
            </a:r>
            <a:r>
              <a:rPr lang="pl-PL" dirty="0">
                <a:solidFill>
                  <a:schemeClr val="bg1"/>
                </a:solidFill>
                <a:latin typeface="Courier Code"/>
              </a:rPr>
              <a:t>yksi</a:t>
            </a:r>
          </a:p>
          <a:p>
            <a:r>
              <a:rPr lang="pl-PL" dirty="0">
                <a:solidFill>
                  <a:schemeClr val="accent6"/>
                </a:solidFill>
                <a:latin typeface="Courier Code"/>
              </a:rPr>
              <a:t>    </a:t>
            </a:r>
            <a:r>
              <a:rPr lang="pl-PL" b="1" dirty="0">
                <a:solidFill>
                  <a:srgbClr val="BF71FF"/>
                </a:solidFill>
                <a:latin typeface="Courier Code"/>
              </a:rPr>
              <a:t>two: </a:t>
            </a:r>
            <a:r>
              <a:rPr lang="pl-PL" dirty="0">
                <a:solidFill>
                  <a:schemeClr val="bg1"/>
                </a:solidFill>
                <a:latin typeface="Courier Code"/>
              </a:rPr>
              <a:t>kaksi	</a:t>
            </a:r>
            <a:endParaRPr lang="en-US" dirty="0">
              <a:solidFill>
                <a:schemeClr val="bg1"/>
              </a:solidFill>
              <a:latin typeface="Courier Code"/>
            </a:endParaRPr>
          </a:p>
        </p:txBody>
      </p:sp>
      <p:sp>
        <p:nvSpPr>
          <p:cNvPr id="10" name="TextBox 9">
            <a:extLst>
              <a:ext uri="{FF2B5EF4-FFF2-40B4-BE49-F238E27FC236}">
                <a16:creationId xmlns:a16="http://schemas.microsoft.com/office/drawing/2014/main" id="{A26EEBF5-B7C2-E646-4006-9B61CFE9C1CE}"/>
              </a:ext>
            </a:extLst>
          </p:cNvPr>
          <p:cNvSpPr txBox="1"/>
          <p:nvPr/>
        </p:nvSpPr>
        <p:spPr>
          <a:xfrm>
            <a:off x="6212732" y="1075601"/>
            <a:ext cx="4525347" cy="2862322"/>
          </a:xfrm>
          <a:prstGeom prst="rect">
            <a:avLst/>
          </a:prstGeom>
          <a:noFill/>
          <a:ln w="31750">
            <a:noFill/>
          </a:ln>
        </p:spPr>
        <p:txBody>
          <a:bodyPr wrap="square" rtlCol="0">
            <a:spAutoFit/>
          </a:bodyPr>
          <a:lstStyle/>
          <a:p>
            <a:r>
              <a:rPr lang="pl-PL" b="1" dirty="0">
                <a:solidFill>
                  <a:srgbClr val="BF71FF"/>
                </a:solidFill>
                <a:latin typeface="Courier Code"/>
              </a:rPr>
              <a:t>{</a:t>
            </a:r>
          </a:p>
          <a:p>
            <a:r>
              <a:rPr lang="pl-PL" b="1" dirty="0">
                <a:solidFill>
                  <a:srgbClr val="BF71FF"/>
                </a:solidFill>
                <a:latin typeface="Courier Code"/>
              </a:rPr>
              <a:t>    ”string”: </a:t>
            </a:r>
            <a:r>
              <a:rPr lang="pl-PL" dirty="0">
                <a:solidFill>
                  <a:schemeClr val="bg1"/>
                </a:solidFill>
                <a:latin typeface="Courier Code"/>
              </a:rPr>
              <a:t>”Hello, world!”</a:t>
            </a:r>
            <a:r>
              <a:rPr lang="pl-PL" dirty="0">
                <a:solidFill>
                  <a:srgbClr val="7030A0"/>
                </a:solidFill>
                <a:latin typeface="Courier Code"/>
              </a:rPr>
              <a:t>,</a:t>
            </a:r>
            <a:endParaRPr lang="pl-PL" b="1" dirty="0">
              <a:solidFill>
                <a:schemeClr val="accent4"/>
              </a:solidFill>
              <a:latin typeface="Courier Code"/>
            </a:endParaRPr>
          </a:p>
          <a:p>
            <a:r>
              <a:rPr lang="pl-PL" b="1" dirty="0">
                <a:solidFill>
                  <a:schemeClr val="accent4"/>
                </a:solidFill>
                <a:latin typeface="Courier Code"/>
              </a:rPr>
              <a:t>    </a:t>
            </a:r>
            <a:r>
              <a:rPr lang="pl-PL" b="1" dirty="0">
                <a:solidFill>
                  <a:srgbClr val="BF71FF"/>
                </a:solidFill>
                <a:latin typeface="Courier Code"/>
              </a:rPr>
              <a:t>”integer”: </a:t>
            </a:r>
            <a:r>
              <a:rPr lang="pl-PL" dirty="0">
                <a:solidFill>
                  <a:schemeClr val="bg1"/>
                </a:solidFill>
                <a:latin typeface="Courier Code"/>
              </a:rPr>
              <a:t>42</a:t>
            </a:r>
            <a:r>
              <a:rPr lang="pl-PL" b="1" dirty="0">
                <a:solidFill>
                  <a:srgbClr val="7030A0"/>
                </a:solidFill>
                <a:latin typeface="Courier Code"/>
              </a:rPr>
              <a:t>,</a:t>
            </a:r>
            <a:endParaRPr lang="pl-PL" b="1" dirty="0">
              <a:solidFill>
                <a:schemeClr val="accent4"/>
              </a:solidFill>
              <a:latin typeface="Courier Code"/>
            </a:endParaRPr>
          </a:p>
          <a:p>
            <a:r>
              <a:rPr lang="pl-PL" b="1" dirty="0">
                <a:solidFill>
                  <a:srgbClr val="BF71FF"/>
                </a:solidFill>
                <a:latin typeface="Courier Code"/>
              </a:rPr>
              <a:t>    ”list”: [</a:t>
            </a:r>
          </a:p>
          <a:p>
            <a:r>
              <a:rPr lang="pl-PL" b="1" dirty="0">
                <a:solidFill>
                  <a:schemeClr val="accent4"/>
                </a:solidFill>
                <a:latin typeface="Courier Code"/>
              </a:rPr>
              <a:t>        </a:t>
            </a:r>
            <a:r>
              <a:rPr lang="pl-PL" dirty="0">
                <a:solidFill>
                  <a:schemeClr val="bg1"/>
                </a:solidFill>
                <a:latin typeface="Courier Code"/>
              </a:rPr>
              <a:t>”one”</a:t>
            </a:r>
            <a:r>
              <a:rPr lang="pl-PL" b="1" dirty="0">
                <a:solidFill>
                  <a:srgbClr val="BF71FF"/>
                </a:solidFill>
                <a:latin typeface="Courier Code"/>
              </a:rPr>
              <a:t>,</a:t>
            </a:r>
          </a:p>
          <a:p>
            <a:r>
              <a:rPr lang="pl-PL" b="1" dirty="0">
                <a:solidFill>
                  <a:schemeClr val="accent4"/>
                </a:solidFill>
                <a:latin typeface="Courier Code"/>
              </a:rPr>
              <a:t>        </a:t>
            </a:r>
            <a:r>
              <a:rPr lang="pl-PL" dirty="0">
                <a:solidFill>
                  <a:schemeClr val="bg1"/>
                </a:solidFill>
                <a:latin typeface="Courier Code"/>
              </a:rPr>
              <a:t>”two”</a:t>
            </a:r>
            <a:r>
              <a:rPr lang="pl-PL" b="1" dirty="0">
                <a:solidFill>
                  <a:srgbClr val="BF71FF"/>
                </a:solidFill>
                <a:latin typeface="Courier Code"/>
              </a:rPr>
              <a:t>],</a:t>
            </a:r>
          </a:p>
          <a:p>
            <a:r>
              <a:rPr lang="pl-PL" b="1" dirty="0">
                <a:solidFill>
                  <a:srgbClr val="BF71FF"/>
                </a:solidFill>
                <a:latin typeface="Courier Code"/>
              </a:rPr>
              <a:t>    ”dict”: {</a:t>
            </a:r>
          </a:p>
          <a:p>
            <a:r>
              <a:rPr lang="pl-PL" b="1" dirty="0">
                <a:solidFill>
                  <a:schemeClr val="accent4"/>
                </a:solidFill>
                <a:latin typeface="Courier Code"/>
              </a:rPr>
              <a:t>        </a:t>
            </a:r>
            <a:r>
              <a:rPr lang="pl-PL" b="1" dirty="0">
                <a:solidFill>
                  <a:srgbClr val="BF71FF"/>
                </a:solidFill>
                <a:latin typeface="Courier Code"/>
              </a:rPr>
              <a:t>”one”: </a:t>
            </a:r>
            <a:r>
              <a:rPr lang="pl-PL" dirty="0">
                <a:solidFill>
                  <a:schemeClr val="bg1"/>
                </a:solidFill>
                <a:latin typeface="Courier Code"/>
              </a:rPr>
              <a:t>”yksi”</a:t>
            </a:r>
            <a:r>
              <a:rPr lang="pl-PL" dirty="0">
                <a:solidFill>
                  <a:srgbClr val="BF71FF"/>
                </a:solidFill>
                <a:latin typeface="Courier Code"/>
              </a:rPr>
              <a:t>,</a:t>
            </a:r>
            <a:endParaRPr lang="pl-PL" b="1" dirty="0">
              <a:solidFill>
                <a:srgbClr val="BF71FF"/>
              </a:solidFill>
              <a:latin typeface="Courier Code"/>
            </a:endParaRPr>
          </a:p>
          <a:p>
            <a:r>
              <a:rPr lang="pl-PL" b="1" dirty="0">
                <a:solidFill>
                  <a:schemeClr val="accent4"/>
                </a:solidFill>
                <a:latin typeface="Courier Code"/>
              </a:rPr>
              <a:t>	</a:t>
            </a:r>
            <a:r>
              <a:rPr lang="pl-PL" b="1" dirty="0">
                <a:solidFill>
                  <a:srgbClr val="BF71FF"/>
                </a:solidFill>
                <a:latin typeface="Courier Code"/>
              </a:rPr>
              <a:t> ”two”: </a:t>
            </a:r>
            <a:r>
              <a:rPr lang="pl-PL" dirty="0">
                <a:solidFill>
                  <a:schemeClr val="bg1"/>
                </a:solidFill>
                <a:latin typeface="Courier Code"/>
              </a:rPr>
              <a:t>”kaksi”</a:t>
            </a:r>
            <a:r>
              <a:rPr lang="pl-PL" dirty="0">
                <a:solidFill>
                  <a:srgbClr val="BF71FF"/>
                </a:solidFill>
                <a:latin typeface="Courier Code"/>
              </a:rPr>
              <a:t>}</a:t>
            </a:r>
            <a:endParaRPr lang="pl-PL" b="1" dirty="0">
              <a:solidFill>
                <a:srgbClr val="BF71FF"/>
              </a:solidFill>
              <a:latin typeface="Courier Code"/>
            </a:endParaRPr>
          </a:p>
          <a:p>
            <a:r>
              <a:rPr lang="pl-PL" b="1" dirty="0">
                <a:solidFill>
                  <a:srgbClr val="BF71FF"/>
                </a:solidFill>
                <a:latin typeface="Courier Code"/>
              </a:rPr>
              <a:t>}</a:t>
            </a:r>
            <a:r>
              <a:rPr lang="pl-PL" b="1" dirty="0">
                <a:solidFill>
                  <a:schemeClr val="bg1"/>
                </a:solidFill>
                <a:latin typeface="Courier Code"/>
              </a:rPr>
              <a:t>	</a:t>
            </a:r>
            <a:endParaRPr lang="en-US" b="1" dirty="0">
              <a:solidFill>
                <a:schemeClr val="bg1"/>
              </a:solidFill>
              <a:latin typeface="Courier Code"/>
            </a:endParaRPr>
          </a:p>
        </p:txBody>
      </p:sp>
      <p:sp>
        <p:nvSpPr>
          <p:cNvPr id="11" name="TextBox 10">
            <a:extLst>
              <a:ext uri="{FF2B5EF4-FFF2-40B4-BE49-F238E27FC236}">
                <a16:creationId xmlns:a16="http://schemas.microsoft.com/office/drawing/2014/main" id="{AE446DA8-4889-31F9-5506-9BDD96757FDA}"/>
              </a:ext>
            </a:extLst>
          </p:cNvPr>
          <p:cNvSpPr txBox="1"/>
          <p:nvPr/>
        </p:nvSpPr>
        <p:spPr>
          <a:xfrm>
            <a:off x="416103" y="4303733"/>
            <a:ext cx="11593257" cy="1477328"/>
          </a:xfrm>
          <a:prstGeom prst="rect">
            <a:avLst/>
          </a:prstGeom>
          <a:noFill/>
        </p:spPr>
        <p:txBody>
          <a:bodyPr wrap="square" rtlCol="0">
            <a:spAutoFit/>
          </a:bodyPr>
          <a:lstStyle/>
          <a:p>
            <a:r>
              <a:rPr lang="pl-PL" dirty="0">
                <a:solidFill>
                  <a:srgbClr val="BF71FF"/>
                </a:solidFill>
                <a:latin typeface="Courier Code"/>
              </a:rPr>
              <a:t>*** Variables ***</a:t>
            </a:r>
          </a:p>
          <a:p>
            <a:r>
              <a:rPr lang="pl-PL" dirty="0">
                <a:solidFill>
                  <a:schemeClr val="bg1"/>
                </a:solidFill>
                <a:latin typeface="Courier Code"/>
              </a:rPr>
              <a:t>${STRING}	Hello, World!</a:t>
            </a:r>
          </a:p>
          <a:p>
            <a:r>
              <a:rPr lang="pl-PL" dirty="0">
                <a:solidFill>
                  <a:schemeClr val="bg1"/>
                </a:solidFill>
                <a:latin typeface="Courier Code"/>
              </a:rPr>
              <a:t>${INTEGER}	${42}</a:t>
            </a:r>
          </a:p>
          <a:p>
            <a:r>
              <a:rPr lang="pl-PL" dirty="0">
                <a:solidFill>
                  <a:schemeClr val="bg1"/>
                </a:solidFill>
                <a:latin typeface="Courier Code"/>
              </a:rPr>
              <a:t>@{LIST}	one	two</a:t>
            </a:r>
          </a:p>
          <a:p>
            <a:r>
              <a:rPr lang="pl-PL" dirty="0">
                <a:solidFill>
                  <a:schemeClr val="bg1"/>
                </a:solidFill>
                <a:latin typeface="Courier Code"/>
              </a:rPr>
              <a:t>&amp;{DICT}	one=yksi	two=kaksi		</a:t>
            </a:r>
            <a:endParaRPr lang="en-US" dirty="0">
              <a:solidFill>
                <a:schemeClr val="bg1"/>
              </a:solidFill>
              <a:latin typeface="Courier Code"/>
            </a:endParaRPr>
          </a:p>
        </p:txBody>
      </p:sp>
      <p:cxnSp>
        <p:nvCxnSpPr>
          <p:cNvPr id="13" name="Straight Connector 12">
            <a:extLst>
              <a:ext uri="{FF2B5EF4-FFF2-40B4-BE49-F238E27FC236}">
                <a16:creationId xmlns:a16="http://schemas.microsoft.com/office/drawing/2014/main" id="{19E49395-14B9-4F87-07DA-D1904ED2629C}"/>
              </a:ext>
            </a:extLst>
          </p:cNvPr>
          <p:cNvCxnSpPr>
            <a:cxnSpLocks/>
          </p:cNvCxnSpPr>
          <p:nvPr/>
        </p:nvCxnSpPr>
        <p:spPr>
          <a:xfrm>
            <a:off x="550506" y="4036979"/>
            <a:ext cx="11187404" cy="0"/>
          </a:xfrm>
          <a:prstGeom prst="line">
            <a:avLst/>
          </a:prstGeom>
          <a:ln w="22225">
            <a:solidFill>
              <a:srgbClr val="BF71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5718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DE46A7A-DB49-501D-B8F3-B863EECBD9B7}"/>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dirty="0">
                <a:solidFill>
                  <a:srgbClr val="FFFFFF"/>
                </a:solidFill>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308D6C77-727E-6DAD-ECA3-C3545B97BB96}"/>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E1CAFE99-D921-F172-83FA-38AA59B1E00B}"/>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E661ED-D23C-4B3B-8D21-02E06BB8C686}" type="slidenum">
              <a:rPr lang="en-US" sz="1400" b="0" i="0" u="none" strike="noStrike" kern="1200" cap="none" spc="0" baseline="0">
                <a:solidFill>
                  <a:srgbClr val="FFFFFF"/>
                </a:solidFill>
                <a:uFillTx/>
                <a:latin typeface="OCR A Extended"/>
                <a:ea typeface="Courier Code" pitchFamily="49"/>
                <a:cs typeface="Courier Code" pitchFamily="49"/>
              </a:rPr>
              <a:t>17</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B061A3E5-1F7F-1A05-5527-B3C38D97D874}"/>
              </a:ext>
            </a:extLst>
          </p:cNvPr>
          <p:cNvSpPr txBox="1">
            <a:spLocks noGrp="1"/>
          </p:cNvSpPr>
          <p:nvPr>
            <p:ph type="title"/>
          </p:nvPr>
        </p:nvSpPr>
        <p:spPr/>
        <p:txBody>
          <a:bodyPr/>
          <a:lstStyle/>
          <a:p>
            <a:r>
              <a:rPr lang="pl-PL" dirty="0"/>
              <a:t>CONTROL</a:t>
            </a:r>
            <a:endParaRPr lang="en-US" dirty="0"/>
          </a:p>
        </p:txBody>
      </p:sp>
      <p:sp>
        <p:nvSpPr>
          <p:cNvPr id="6" name="Textplatzhalter 5">
            <a:extLst>
              <a:ext uri="{FF2B5EF4-FFF2-40B4-BE49-F238E27FC236}">
                <a16:creationId xmlns:a16="http://schemas.microsoft.com/office/drawing/2014/main" id="{49077AC4-6824-9E68-31F1-B4358DFC47E0}"/>
              </a:ext>
            </a:extLst>
          </p:cNvPr>
          <p:cNvSpPr txBox="1">
            <a:spLocks noGrp="1"/>
          </p:cNvSpPr>
          <p:nvPr>
            <p:ph type="body" idx="4294967295"/>
          </p:nvPr>
        </p:nvSpPr>
        <p:spPr>
          <a:xfrm>
            <a:off x="300042" y="836611"/>
            <a:ext cx="3851306" cy="504821"/>
          </a:xfrm>
        </p:spPr>
        <p:txBody>
          <a:bodyPr lIns="0" tIns="0" rIns="0" bIns="0" anchor="ctr">
            <a:noAutofit/>
          </a:bodyPr>
          <a:lstStyle/>
          <a:p>
            <a:pPr marL="0" indent="0">
              <a:buNone/>
            </a:pPr>
            <a:r>
              <a:rPr lang="pl-PL" sz="4800" dirty="0">
                <a:solidFill>
                  <a:srgbClr val="BF71FF"/>
                </a:solidFill>
                <a:latin typeface="OCR A Extended" panose="02010509020102010303" pitchFamily="50" charset="0"/>
              </a:rPr>
              <a:t>STRUCTURES</a:t>
            </a:r>
            <a:endParaRPr lang="en-US" sz="4800" dirty="0">
              <a:solidFill>
                <a:srgbClr val="BF71FF"/>
              </a:solidFill>
              <a:latin typeface="OCR A Extended" panose="02010509020102010303" pitchFamily="50" charset="0"/>
            </a:endParaRPr>
          </a:p>
        </p:txBody>
      </p:sp>
      <p:sp>
        <p:nvSpPr>
          <p:cNvPr id="7" name="Inhaltsplatzhalter 6">
            <a:extLst>
              <a:ext uri="{FF2B5EF4-FFF2-40B4-BE49-F238E27FC236}">
                <a16:creationId xmlns:a16="http://schemas.microsoft.com/office/drawing/2014/main" id="{E765BE7F-CB2B-E230-D383-D6A8BD85D62A}"/>
              </a:ext>
            </a:extLst>
          </p:cNvPr>
          <p:cNvSpPr txBox="1">
            <a:spLocks noGrp="1"/>
          </p:cNvSpPr>
          <p:nvPr>
            <p:ph type="body" idx="4294967295"/>
          </p:nvPr>
        </p:nvSpPr>
        <p:spPr>
          <a:xfrm>
            <a:off x="300042" y="1565983"/>
            <a:ext cx="3851745" cy="4455404"/>
          </a:xfrm>
        </p:spPr>
        <p:txBody>
          <a:bodyPr>
            <a:normAutofit/>
          </a:bodyPr>
          <a:lstStyle/>
          <a:p>
            <a:pPr marL="0" indent="0" algn="just">
              <a:buNone/>
            </a:pPr>
            <a:r>
              <a:rPr lang="en-US" sz="2400" dirty="0"/>
              <a:t>The Robot Framework offers various types of code execution control structures.</a:t>
            </a:r>
            <a:r>
              <a:rPr lang="pl-PL" sz="2400" dirty="0"/>
              <a:t> These structures are familiar from most programming languages</a:t>
            </a:r>
          </a:p>
          <a:p>
            <a:pPr algn="just">
              <a:buClr>
                <a:srgbClr val="BF71FF"/>
              </a:buClr>
              <a:buSzPct val="75000"/>
              <a:buFont typeface="Wingdings" panose="05000000000000000000" pitchFamily="2" charset="2"/>
              <a:buChar char="§"/>
            </a:pPr>
            <a:r>
              <a:rPr lang="pl-PL" sz="2400" dirty="0"/>
              <a:t>for loops</a:t>
            </a:r>
          </a:p>
          <a:p>
            <a:pPr algn="just">
              <a:buClr>
                <a:srgbClr val="BF71FF"/>
              </a:buClr>
              <a:buSzPct val="75000"/>
              <a:buFont typeface="Wingdings" panose="05000000000000000000" pitchFamily="2" charset="2"/>
              <a:buChar char="§"/>
            </a:pPr>
            <a:r>
              <a:rPr lang="pl-PL" sz="2400" dirty="0"/>
              <a:t>while loops</a:t>
            </a:r>
          </a:p>
          <a:p>
            <a:pPr algn="just">
              <a:buClr>
                <a:srgbClr val="BF71FF"/>
              </a:buClr>
              <a:buSzPct val="75000"/>
              <a:buFont typeface="Wingdings" panose="05000000000000000000" pitchFamily="2" charset="2"/>
              <a:buChar char="§"/>
            </a:pPr>
            <a:r>
              <a:rPr lang="pl-PL" sz="2400" dirty="0"/>
              <a:t>if/else</a:t>
            </a:r>
          </a:p>
          <a:p>
            <a:pPr algn="just">
              <a:buClr>
                <a:srgbClr val="BF71FF"/>
              </a:buClr>
              <a:buSzPct val="75000"/>
              <a:buFont typeface="Wingdings" panose="05000000000000000000" pitchFamily="2" charset="2"/>
              <a:buChar char="§"/>
            </a:pPr>
            <a:r>
              <a:rPr lang="pl-PL" sz="2400" dirty="0"/>
              <a:t>try/except</a:t>
            </a:r>
            <a:endParaRPr lang="en-US" sz="2400" dirty="0"/>
          </a:p>
        </p:txBody>
      </p:sp>
      <p:sp>
        <p:nvSpPr>
          <p:cNvPr id="8" name="Inhaltsplatzhalter 7">
            <a:extLst>
              <a:ext uri="{FF2B5EF4-FFF2-40B4-BE49-F238E27FC236}">
                <a16:creationId xmlns:a16="http://schemas.microsoft.com/office/drawing/2014/main" id="{CBA90348-937A-85B3-C81E-ADAD0EE3DDF7}"/>
              </a:ext>
            </a:extLst>
          </p:cNvPr>
          <p:cNvSpPr txBox="1">
            <a:spLocks noGrp="1"/>
          </p:cNvSpPr>
          <p:nvPr>
            <p:ph type="body" idx="4294967295"/>
          </p:nvPr>
        </p:nvSpPr>
        <p:spPr>
          <a:xfrm>
            <a:off x="4367805" y="344692"/>
            <a:ext cx="7524158" cy="5676686"/>
          </a:xfrm>
        </p:spPr>
        <p:txBody>
          <a:bodyPr>
            <a:normAutofit lnSpcReduction="10000"/>
          </a:bodyPr>
          <a:lstStyle/>
          <a:p>
            <a:pPr marL="0" indent="0">
              <a:buNone/>
            </a:pPr>
            <a:r>
              <a:rPr lang="pl-PL" sz="1600" dirty="0">
                <a:solidFill>
                  <a:srgbClr val="BF71FF"/>
                </a:solidFill>
              </a:rPr>
              <a:t>*** Test Cases ***</a:t>
            </a:r>
          </a:p>
          <a:p>
            <a:pPr marL="0" indent="0">
              <a:buNone/>
            </a:pPr>
            <a:r>
              <a:rPr lang="pl-PL" sz="1600" dirty="0"/>
              <a:t>Simple for loop</a:t>
            </a:r>
          </a:p>
          <a:p>
            <a:pPr marL="0" indent="0">
              <a:buNone/>
            </a:pPr>
            <a:r>
              <a:rPr lang="pl-PL" sz="1600" dirty="0"/>
              <a:t>   FOR  ${animal}  IN   cat   dog</a:t>
            </a:r>
          </a:p>
          <a:p>
            <a:pPr marL="0" indent="0">
              <a:buNone/>
            </a:pPr>
            <a:r>
              <a:rPr lang="pl-PL" sz="1600" dirty="0"/>
              <a:t>      Log   ${animal}</a:t>
            </a:r>
          </a:p>
          <a:p>
            <a:pPr marL="0" indent="0">
              <a:buNone/>
            </a:pPr>
            <a:r>
              <a:rPr lang="pl-PL" sz="1600" dirty="0"/>
              <a:t>   END</a:t>
            </a:r>
          </a:p>
          <a:p>
            <a:pPr marL="0" indent="0">
              <a:buNone/>
            </a:pPr>
            <a:endParaRPr lang="pl-PL" sz="1600" dirty="0"/>
          </a:p>
          <a:p>
            <a:pPr marL="0" indent="0">
              <a:buNone/>
            </a:pPr>
            <a:r>
              <a:rPr lang="pl-PL" sz="1600" dirty="0"/>
              <a:t>Dictionary iteration and if break</a:t>
            </a:r>
          </a:p>
          <a:p>
            <a:pPr marL="0" indent="0">
              <a:buNone/>
            </a:pPr>
            <a:r>
              <a:rPr lang="pl-PL" sz="1600" dirty="0"/>
              <a:t>   FOR   ${key}   ${value}   IN   &amp;{DICT}</a:t>
            </a:r>
          </a:p>
          <a:p>
            <a:pPr marL="0" indent="0">
              <a:buNone/>
            </a:pPr>
            <a:r>
              <a:rPr lang="pl-PL" sz="1600" dirty="0"/>
              <a:t>      Log   Key is ’${key}’ and value is ’${value}’</a:t>
            </a:r>
          </a:p>
          <a:p>
            <a:pPr marL="0" indent="0">
              <a:buNone/>
            </a:pPr>
            <a:r>
              <a:rPr lang="pl-PL" sz="1600" dirty="0"/>
              <a:t>         IF   ’${key}’ == ’two’  BREAK</a:t>
            </a:r>
          </a:p>
          <a:p>
            <a:pPr marL="0" indent="0">
              <a:buNone/>
            </a:pPr>
            <a:r>
              <a:rPr lang="pl-PL" sz="1600" dirty="0"/>
              <a:t>   END</a:t>
            </a:r>
          </a:p>
          <a:p>
            <a:pPr marL="0" indent="0">
              <a:buNone/>
            </a:pPr>
            <a:r>
              <a:rPr lang="pl-PL" sz="1600" dirty="0"/>
              <a:t> </a:t>
            </a:r>
          </a:p>
          <a:p>
            <a:pPr marL="0" indent="0">
              <a:buNone/>
            </a:pPr>
            <a:r>
              <a:rPr lang="pl-PL" sz="1600" dirty="0"/>
              <a:t>Basic while </a:t>
            </a:r>
          </a:p>
          <a:p>
            <a:pPr marL="0" indent="0">
              <a:buNone/>
            </a:pPr>
            <a:r>
              <a:rPr lang="pl-PL" sz="1600" dirty="0"/>
              <a:t>   VAR    ${rc}     1</a:t>
            </a:r>
          </a:p>
          <a:p>
            <a:pPr marL="0" indent="0">
              <a:buNone/>
            </a:pPr>
            <a:r>
              <a:rPr lang="pl-PL" sz="1600" dirty="0"/>
              <a:t>   WHILE    ${rc} != 0</a:t>
            </a:r>
          </a:p>
          <a:p>
            <a:pPr marL="0" indent="0">
              <a:buNone/>
            </a:pPr>
            <a:r>
              <a:rPr lang="pl-PL" sz="1600" dirty="0"/>
              <a:t>      Log   Hello from while loop</a:t>
            </a:r>
          </a:p>
          <a:p>
            <a:pPr marL="0" indent="0">
              <a:buNone/>
            </a:pPr>
            <a:r>
              <a:rPr lang="pl-PL" sz="1600" dirty="0"/>
              <a:t>   END</a:t>
            </a:r>
          </a:p>
        </p:txBody>
      </p:sp>
    </p:spTree>
    <p:extLst>
      <p:ext uri="{BB962C8B-B14F-4D97-AF65-F5344CB8AC3E}">
        <p14:creationId xmlns:p14="http://schemas.microsoft.com/office/powerpoint/2010/main" val="39706153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D74D43D-1924-7A09-4B9E-74D492948002}"/>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9D98C8EB-08A4-C6F8-C21C-578183D8F6F2}"/>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D5D95571-6509-72D2-87D8-1B7C87E5D734}"/>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BBFCC83-4C5C-4E2C-984B-DFCF6756BD1B}" type="slidenum">
              <a:rPr lang="en-US" sz="1400" b="0" i="0" u="none" strike="noStrike" kern="1200" cap="none" spc="0" baseline="0">
                <a:solidFill>
                  <a:srgbClr val="FFFFFF"/>
                </a:solidFill>
                <a:uFillTx/>
                <a:latin typeface="OCR A Extended"/>
                <a:ea typeface="Courier Code" pitchFamily="49"/>
                <a:cs typeface="Courier Code" pitchFamily="49"/>
              </a:rPr>
              <a:t>18</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DE65C2D7-0C71-84CB-FB15-C3C8F2000498}"/>
              </a:ext>
            </a:extLst>
          </p:cNvPr>
          <p:cNvSpPr txBox="1">
            <a:spLocks noGrp="1"/>
          </p:cNvSpPr>
          <p:nvPr>
            <p:ph type="title"/>
          </p:nvPr>
        </p:nvSpPr>
        <p:spPr/>
        <p:txBody>
          <a:bodyPr/>
          <a:lstStyle/>
          <a:p>
            <a:r>
              <a:rPr lang="pl-PL" dirty="0"/>
              <a:t>RESOURCE </a:t>
            </a:r>
            <a:r>
              <a:rPr lang="pl-PL" dirty="0">
                <a:solidFill>
                  <a:srgbClr val="BF71FF"/>
                </a:solidFill>
              </a:rPr>
              <a:t>FILES</a:t>
            </a:r>
            <a:endParaRPr lang="en-US" dirty="0">
              <a:solidFill>
                <a:srgbClr val="BF71FF"/>
              </a:solidFill>
            </a:endParaRPr>
          </a:p>
        </p:txBody>
      </p:sp>
      <p:sp>
        <p:nvSpPr>
          <p:cNvPr id="7" name="Inhaltsplatzhalter 6">
            <a:extLst>
              <a:ext uri="{FF2B5EF4-FFF2-40B4-BE49-F238E27FC236}">
                <a16:creationId xmlns:a16="http://schemas.microsoft.com/office/drawing/2014/main" id="{0FB66121-B3AF-5E12-D261-98716350DF14}"/>
              </a:ext>
            </a:extLst>
          </p:cNvPr>
          <p:cNvSpPr txBox="1">
            <a:spLocks noGrp="1"/>
          </p:cNvSpPr>
          <p:nvPr>
            <p:ph type="body" idx="4294967295"/>
          </p:nvPr>
        </p:nvSpPr>
        <p:spPr>
          <a:xfrm>
            <a:off x="300042" y="1565974"/>
            <a:ext cx="11557001" cy="4455404"/>
          </a:xfrm>
        </p:spPr>
        <p:txBody>
          <a:bodyPr/>
          <a:lstStyle/>
          <a:p>
            <a:pPr marL="0" indent="0" algn="just">
              <a:buNone/>
            </a:pPr>
            <a:r>
              <a:rPr lang="pl-PL" dirty="0"/>
              <a:t>Are imported using </a:t>
            </a:r>
            <a:r>
              <a:rPr lang="pl-PL" dirty="0">
                <a:solidFill>
                  <a:srgbClr val="BF71FF"/>
                </a:solidFill>
              </a:rPr>
              <a:t>Resource</a:t>
            </a:r>
            <a:r>
              <a:rPr lang="pl-PL" i="1" dirty="0"/>
              <a:t> </a:t>
            </a:r>
            <a:r>
              <a:rPr lang="pl-PL" dirty="0"/>
              <a:t>setting in the </a:t>
            </a:r>
            <a:r>
              <a:rPr lang="pl-PL" dirty="0">
                <a:solidFill>
                  <a:srgbClr val="BF71FF"/>
                </a:solidFill>
              </a:rPr>
              <a:t>Settings</a:t>
            </a:r>
            <a:r>
              <a:rPr lang="pl-PL" dirty="0"/>
              <a:t> section. Recommended extension for resource file is </a:t>
            </a:r>
            <a:r>
              <a:rPr lang="pl-PL" dirty="0">
                <a:solidFill>
                  <a:srgbClr val="BF71FF"/>
                </a:solidFill>
              </a:rPr>
              <a:t>.resource </a:t>
            </a:r>
          </a:p>
          <a:p>
            <a:pPr marL="0" indent="0" algn="just">
              <a:buNone/>
            </a:pPr>
            <a:endParaRPr lang="pl-PL" i="1" dirty="0"/>
          </a:p>
          <a:p>
            <a:pPr marL="0" indent="0" algn="just">
              <a:buNone/>
            </a:pPr>
            <a:r>
              <a:rPr lang="pl-PL" dirty="0"/>
              <a:t>Structure of resource file is the same as that of suite files, but they cannot contain tests or tasks. Also </a:t>
            </a:r>
            <a:r>
              <a:rPr lang="pl-PL" dirty="0">
                <a:solidFill>
                  <a:srgbClr val="BF71FF"/>
                </a:solidFill>
              </a:rPr>
              <a:t>Settings</a:t>
            </a:r>
            <a:r>
              <a:rPr lang="pl-PL" i="1" dirty="0"/>
              <a:t> </a:t>
            </a:r>
            <a:r>
              <a:rPr lang="pl-PL" dirty="0"/>
              <a:t>section options are limited. </a:t>
            </a:r>
            <a:r>
              <a:rPr lang="pl-PL" dirty="0">
                <a:solidFill>
                  <a:srgbClr val="BF71FF"/>
                </a:solidFill>
              </a:rPr>
              <a:t>Variables</a:t>
            </a:r>
            <a:r>
              <a:rPr lang="pl-PL" dirty="0"/>
              <a:t> section and </a:t>
            </a:r>
            <a:r>
              <a:rPr lang="pl-PL" dirty="0">
                <a:solidFill>
                  <a:srgbClr val="BF71FF"/>
                </a:solidFill>
              </a:rPr>
              <a:t>Keyword</a:t>
            </a:r>
            <a:r>
              <a:rPr lang="pl-PL" dirty="0"/>
              <a:t> section are used exactly the same way as in suite files.</a:t>
            </a:r>
            <a:endParaRPr lang="en-US" dirty="0"/>
          </a:p>
        </p:txBody>
      </p:sp>
    </p:spTree>
    <p:extLst>
      <p:ext uri="{BB962C8B-B14F-4D97-AF65-F5344CB8AC3E}">
        <p14:creationId xmlns:p14="http://schemas.microsoft.com/office/powerpoint/2010/main" val="22212958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42B0-9D8B-A8A4-251E-FF772967288B}"/>
              </a:ext>
            </a:extLst>
          </p:cNvPr>
          <p:cNvSpPr>
            <a:spLocks noGrp="1"/>
          </p:cNvSpPr>
          <p:nvPr>
            <p:ph type="title"/>
          </p:nvPr>
        </p:nvSpPr>
        <p:spPr/>
        <p:txBody>
          <a:bodyPr/>
          <a:lstStyle/>
          <a:p>
            <a:r>
              <a:rPr lang="pl-PL" dirty="0"/>
              <a:t>DATA DRIVEN</a:t>
            </a:r>
            <a:endParaRPr lang="en-US" dirty="0"/>
          </a:p>
        </p:txBody>
      </p:sp>
      <p:sp>
        <p:nvSpPr>
          <p:cNvPr id="3" name="Text Placeholder 2">
            <a:extLst>
              <a:ext uri="{FF2B5EF4-FFF2-40B4-BE49-F238E27FC236}">
                <a16:creationId xmlns:a16="http://schemas.microsoft.com/office/drawing/2014/main" id="{3F48F3DC-8728-734C-07C3-F63B243D53C5}"/>
              </a:ext>
            </a:extLst>
          </p:cNvPr>
          <p:cNvSpPr>
            <a:spLocks noGrp="1"/>
          </p:cNvSpPr>
          <p:nvPr>
            <p:ph type="body" idx="4294967295"/>
          </p:nvPr>
        </p:nvSpPr>
        <p:spPr/>
        <p:txBody>
          <a:bodyPr/>
          <a:lstStyle/>
          <a:p>
            <a:r>
              <a:rPr lang="pl-PL" dirty="0"/>
              <a:t>TESTING</a:t>
            </a:r>
            <a:endParaRPr lang="en-US" dirty="0"/>
          </a:p>
        </p:txBody>
      </p:sp>
      <p:sp>
        <p:nvSpPr>
          <p:cNvPr id="4" name="Content Placeholder 3">
            <a:extLst>
              <a:ext uri="{FF2B5EF4-FFF2-40B4-BE49-F238E27FC236}">
                <a16:creationId xmlns:a16="http://schemas.microsoft.com/office/drawing/2014/main" id="{371ADC3B-E2C3-E16B-B42E-4AAD9EC23C2C}"/>
              </a:ext>
            </a:extLst>
          </p:cNvPr>
          <p:cNvSpPr>
            <a:spLocks noGrp="1"/>
          </p:cNvSpPr>
          <p:nvPr>
            <p:ph idx="4294967295"/>
          </p:nvPr>
        </p:nvSpPr>
        <p:spPr/>
        <p:txBody>
          <a:bodyPr>
            <a:normAutofit/>
          </a:bodyPr>
          <a:lstStyle/>
          <a:p>
            <a:pPr marL="0" indent="0">
              <a:buNone/>
            </a:pPr>
            <a:r>
              <a:rPr lang="pl-PL" dirty="0"/>
              <a:t>Test templates convert normal keyword-driven test cases into data-driven tests.</a:t>
            </a:r>
          </a:p>
          <a:p>
            <a:pPr marL="0" indent="0">
              <a:buNone/>
            </a:pPr>
            <a:r>
              <a:rPr lang="pl-PL" dirty="0"/>
              <a:t> </a:t>
            </a:r>
          </a:p>
          <a:p>
            <a:pPr marL="0" indent="0">
              <a:buNone/>
            </a:pPr>
            <a:r>
              <a:rPr lang="pl-PL" dirty="0"/>
              <a:t>The body of a keyword-driven test case is constructed from keywords and their possible arguments, test cases with template contain only the arguments for the template keyword.</a:t>
            </a:r>
            <a:endParaRPr lang="en-US" dirty="0"/>
          </a:p>
          <a:p>
            <a:pPr marL="0" indent="0">
              <a:buNone/>
            </a:pPr>
            <a:endParaRPr lang="en-US" dirty="0"/>
          </a:p>
          <a:p>
            <a:endParaRPr lang="en-US" dirty="0"/>
          </a:p>
        </p:txBody>
      </p:sp>
      <p:sp>
        <p:nvSpPr>
          <p:cNvPr id="6" name="Content Placeholder 5">
            <a:extLst>
              <a:ext uri="{FF2B5EF4-FFF2-40B4-BE49-F238E27FC236}">
                <a16:creationId xmlns:a16="http://schemas.microsoft.com/office/drawing/2014/main" id="{770F2314-5F61-4B35-C69B-29DCF42BDD42}"/>
              </a:ext>
            </a:extLst>
          </p:cNvPr>
          <p:cNvSpPr>
            <a:spLocks noGrp="1"/>
          </p:cNvSpPr>
          <p:nvPr>
            <p:ph idx="4294967295"/>
          </p:nvPr>
        </p:nvSpPr>
        <p:spPr>
          <a:xfrm>
            <a:off x="4367213" y="344488"/>
            <a:ext cx="7524750" cy="5676900"/>
          </a:xfrm>
        </p:spPr>
        <p:txBody>
          <a:bodyPr>
            <a:normAutofit/>
          </a:bodyPr>
          <a:lstStyle/>
          <a:p>
            <a:r>
              <a:rPr lang="pl-PL" sz="1600" dirty="0">
                <a:solidFill>
                  <a:srgbClr val="BF71FF"/>
                </a:solidFill>
              </a:rPr>
              <a:t>*** Settings **</a:t>
            </a:r>
          </a:p>
          <a:p>
            <a:r>
              <a:rPr lang="pl-PL" sz="1600" dirty="0">
                <a:solidFill>
                  <a:schemeClr val="bg1"/>
                </a:solidFill>
              </a:rPr>
              <a:t>Test Template	    Login with invalid credentials should fail</a:t>
            </a:r>
          </a:p>
          <a:p>
            <a:endParaRPr lang="pl-PL" sz="1600" dirty="0">
              <a:solidFill>
                <a:schemeClr val="bg1"/>
              </a:solidFill>
            </a:endParaRPr>
          </a:p>
          <a:p>
            <a:r>
              <a:rPr lang="pl-PL" sz="1600" dirty="0">
                <a:solidFill>
                  <a:srgbClr val="BF71FF"/>
                </a:solidFill>
              </a:rPr>
              <a:t>*** Test Cases ***</a:t>
            </a:r>
          </a:p>
          <a:p>
            <a:r>
              <a:rPr lang="pl-PL" sz="1600" dirty="0">
                <a:solidFill>
                  <a:schemeClr val="bg1"/>
                </a:solidFill>
              </a:rPr>
              <a:t>Invalid User Name                 invalid         ${VALID PASSWORD}</a:t>
            </a:r>
          </a:p>
          <a:p>
            <a:r>
              <a:rPr lang="pl-PL" sz="1600" dirty="0">
                <a:solidFill>
                  <a:schemeClr val="bg1"/>
                </a:solidFill>
              </a:rPr>
              <a:t>Invalid Password                  ${VALID USER}   invalid</a:t>
            </a:r>
          </a:p>
          <a:p>
            <a:r>
              <a:rPr lang="pl-PL" sz="1600" dirty="0">
                <a:solidFill>
                  <a:schemeClr val="bg1"/>
                </a:solidFill>
              </a:rPr>
              <a:t>Invalid User Name and Password    invalid         invalid</a:t>
            </a:r>
          </a:p>
          <a:p>
            <a:r>
              <a:rPr lang="pl-PL" sz="1600" dirty="0">
                <a:solidFill>
                  <a:schemeClr val="bg1"/>
                </a:solidFill>
              </a:rPr>
              <a:t>Empty User Name                   ${EMPTY}        ${VALID PASSWORD}</a:t>
            </a:r>
          </a:p>
          <a:p>
            <a:r>
              <a:rPr lang="pl-PL" sz="1600" dirty="0">
                <a:solidFill>
                  <a:schemeClr val="bg1"/>
                </a:solidFill>
              </a:rPr>
              <a:t>Empty Password                    ${VALID USER}   ${EMPTY}</a:t>
            </a:r>
          </a:p>
          <a:p>
            <a:r>
              <a:rPr lang="pl-PL" sz="1600" dirty="0">
                <a:solidFill>
                  <a:schemeClr val="bg1"/>
                </a:solidFill>
              </a:rPr>
              <a:t>Empty User Name and Password      ${EMPTY}        ${EMPTY}</a:t>
            </a:r>
          </a:p>
          <a:p>
            <a:endParaRPr lang="pl-PL" sz="1600" dirty="0">
              <a:solidFill>
                <a:schemeClr val="bg1"/>
              </a:solidFill>
            </a:endParaRPr>
          </a:p>
          <a:p>
            <a:r>
              <a:rPr lang="pl-PL" sz="1600" dirty="0">
                <a:solidFill>
                  <a:srgbClr val="BF71FF"/>
                </a:solidFill>
              </a:rPr>
              <a:t>*** Keywords ***</a:t>
            </a:r>
          </a:p>
          <a:p>
            <a:r>
              <a:rPr lang="pl-PL" sz="1600" dirty="0">
                <a:solidFill>
                  <a:schemeClr val="bg1"/>
                </a:solidFill>
              </a:rPr>
              <a:t>Login with invalid credentials should fail</a:t>
            </a:r>
          </a:p>
          <a:p>
            <a:r>
              <a:rPr lang="pl-PL" sz="1600" dirty="0">
                <a:solidFill>
                  <a:schemeClr val="bg1"/>
                </a:solidFill>
              </a:rPr>
              <a:t>    [Arguments]    ${username}    ${password}</a:t>
            </a:r>
          </a:p>
          <a:p>
            <a:r>
              <a:rPr lang="pl-PL" sz="1600" dirty="0">
                <a:solidFill>
                  <a:schemeClr val="bg1"/>
                </a:solidFill>
              </a:rPr>
              <a:t>    Log many    ${username}    ${password}</a:t>
            </a:r>
            <a:endParaRPr lang="en-US" sz="1600" dirty="0">
              <a:solidFill>
                <a:schemeClr val="bg1"/>
              </a:solidFill>
            </a:endParaRPr>
          </a:p>
        </p:txBody>
      </p:sp>
    </p:spTree>
    <p:extLst>
      <p:ext uri="{BB962C8B-B14F-4D97-AF65-F5344CB8AC3E}">
        <p14:creationId xmlns:p14="http://schemas.microsoft.com/office/powerpoint/2010/main" val="319562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Untertitel 5">
            <a:extLst>
              <a:ext uri="{FF2B5EF4-FFF2-40B4-BE49-F238E27FC236}">
                <a16:creationId xmlns:a16="http://schemas.microsoft.com/office/drawing/2014/main" id="{C026F2D5-AD78-9C8A-FF38-30DF68EDE2E1}"/>
              </a:ext>
            </a:extLst>
          </p:cNvPr>
          <p:cNvSpPr txBox="1">
            <a:spLocks noGrp="1"/>
          </p:cNvSpPr>
          <p:nvPr>
            <p:ph type="subTitle" idx="4294967295"/>
          </p:nvPr>
        </p:nvSpPr>
        <p:spPr>
          <a:xfrm>
            <a:off x="330198" y="3439296"/>
            <a:ext cx="11528874" cy="1861910"/>
          </a:xfrm>
        </p:spPr>
        <p:txBody>
          <a:bodyPr lIns="0" tIns="0" rIns="0" bIns="0">
            <a:noAutofit/>
          </a:bodyPr>
          <a:lstStyle/>
          <a:p>
            <a:pPr marL="179386" lvl="0" indent="-173041">
              <a:buNone/>
            </a:pPr>
            <a:r>
              <a:rPr lang="pl-PL" sz="6000" cap="all" spc="-600">
                <a:solidFill>
                  <a:srgbClr val="BF71FF"/>
                </a:solidFill>
                <a:latin typeface="OCR A Extended"/>
              </a:rPr>
              <a:t>An introductory tutorial</a:t>
            </a:r>
            <a:endParaRPr lang="de-DE" sz="6000" cap="all" spc="-600">
              <a:solidFill>
                <a:srgbClr val="BF71FF"/>
              </a:solidFill>
              <a:latin typeface="OCR A Extended"/>
            </a:endParaRPr>
          </a:p>
        </p:txBody>
      </p:sp>
      <p:sp>
        <p:nvSpPr>
          <p:cNvPr id="3" name="Titel 4">
            <a:extLst>
              <a:ext uri="{FF2B5EF4-FFF2-40B4-BE49-F238E27FC236}">
                <a16:creationId xmlns:a16="http://schemas.microsoft.com/office/drawing/2014/main" id="{6946454E-2E77-D5BA-EA60-3633462EE4FA}"/>
              </a:ext>
            </a:extLst>
          </p:cNvPr>
          <p:cNvSpPr txBox="1">
            <a:spLocks noGrp="1"/>
          </p:cNvSpPr>
          <p:nvPr>
            <p:ph type="title"/>
          </p:nvPr>
        </p:nvSpPr>
        <p:spPr/>
        <p:txBody>
          <a:bodyPr/>
          <a:lstStyle/>
          <a:p>
            <a:pPr lvl="0"/>
            <a:r>
              <a:rPr lang="pl-PL"/>
              <a:t>Unlocking Power of Robot Framework</a:t>
            </a:r>
            <a:endParaRPr lang="de-DE"/>
          </a:p>
        </p:txBody>
      </p:sp>
      <p:sp>
        <p:nvSpPr>
          <p:cNvPr id="4" name="Textplatzhalter 6">
            <a:extLst>
              <a:ext uri="{FF2B5EF4-FFF2-40B4-BE49-F238E27FC236}">
                <a16:creationId xmlns:a16="http://schemas.microsoft.com/office/drawing/2014/main" id="{B3D36EB3-E2D1-69BA-84EB-A23543297028}"/>
              </a:ext>
            </a:extLst>
          </p:cNvPr>
          <p:cNvSpPr txBox="1">
            <a:spLocks noGrp="1"/>
          </p:cNvSpPr>
          <p:nvPr>
            <p:ph type="body" idx="4294967295"/>
          </p:nvPr>
        </p:nvSpPr>
        <p:spPr>
          <a:xfrm>
            <a:off x="330198" y="5301206"/>
            <a:ext cx="11528874" cy="1296143"/>
          </a:xfrm>
        </p:spPr>
        <p:txBody>
          <a:bodyPr lIns="0" tIns="0" rIns="0" bIns="0">
            <a:noAutofit/>
          </a:bodyPr>
          <a:lstStyle/>
          <a:p>
            <a:pPr marL="0" lvl="0" indent="0">
              <a:buNone/>
            </a:pPr>
            <a:r>
              <a:rPr lang="pl-PL"/>
              <a:t>Igor Czyrski</a:t>
            </a:r>
          </a:p>
          <a:p>
            <a:pPr marL="0" lvl="0" indent="0">
              <a:buNone/>
            </a:pPr>
            <a:r>
              <a:rPr lang="pl-PL"/>
              <a:t>NiceProject</a:t>
            </a:r>
            <a:endParaRPr lang="de-DE"/>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17720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89">
            <a:extLst>
              <a:ext uri="{FF2B5EF4-FFF2-40B4-BE49-F238E27FC236}">
                <a16:creationId xmlns:a16="http://schemas.microsoft.com/office/drawing/2014/main" id="{7E0F6768-797D-2013-178D-76328AACE7F5}"/>
              </a:ext>
            </a:extLst>
          </p:cNvPr>
          <p:cNvSpPr txBox="1">
            <a:spLocks noGrp="1"/>
          </p:cNvSpPr>
          <p:nvPr>
            <p:ph type="body" idx="4294967295"/>
          </p:nvPr>
        </p:nvSpPr>
        <p:spPr>
          <a:xfrm>
            <a:off x="3859609" y="1756562"/>
            <a:ext cx="1118201" cy="1648626"/>
          </a:xfrm>
        </p:spPr>
        <p:txBody>
          <a:bodyPr lIns="0" tIns="0" rIns="0" bIns="0" anchor="ctr" anchorCtr="1">
            <a:noAutofit/>
          </a:bodyPr>
          <a:lstStyle/>
          <a:p>
            <a:pPr marL="0" lvl="0" indent="0" algn="ctr">
              <a:lnSpc>
                <a:spcPct val="100000"/>
              </a:lnSpc>
              <a:buNone/>
            </a:pPr>
            <a:r>
              <a:rPr lang="de-DE" sz="16600">
                <a:latin typeface="RBCN_OCR-A-NEW" pitchFamily="2"/>
              </a:rPr>
              <a:t>R</a:t>
            </a:r>
          </a:p>
        </p:txBody>
      </p:sp>
      <p:sp>
        <p:nvSpPr>
          <p:cNvPr id="3" name="Textplatzhalter 90">
            <a:extLst>
              <a:ext uri="{FF2B5EF4-FFF2-40B4-BE49-F238E27FC236}">
                <a16:creationId xmlns:a16="http://schemas.microsoft.com/office/drawing/2014/main" id="{4D94D706-FEB4-5995-F08F-9E35B4BEFF36}"/>
              </a:ext>
            </a:extLst>
          </p:cNvPr>
          <p:cNvSpPr txBox="1">
            <a:spLocks noGrp="1"/>
          </p:cNvSpPr>
          <p:nvPr>
            <p:ph type="body" idx="4294967295"/>
          </p:nvPr>
        </p:nvSpPr>
        <p:spPr>
          <a:xfrm>
            <a:off x="4977801" y="1755776"/>
            <a:ext cx="1118201" cy="1649413"/>
          </a:xfrm>
        </p:spPr>
        <p:txBody>
          <a:bodyPr lIns="0" tIns="0" rIns="0" bIns="0" anchor="ctr" anchorCtr="1">
            <a:noAutofit/>
          </a:bodyPr>
          <a:lstStyle/>
          <a:p>
            <a:pPr marL="0" lvl="0" indent="0" algn="ctr">
              <a:lnSpc>
                <a:spcPct val="100000"/>
              </a:lnSpc>
              <a:buNone/>
            </a:pPr>
            <a:r>
              <a:rPr lang="de-DE" sz="16600">
                <a:latin typeface="RBCN_OCR-A-NEW" pitchFamily="2"/>
              </a:rPr>
              <a:t>B</a:t>
            </a:r>
          </a:p>
        </p:txBody>
      </p:sp>
      <p:sp>
        <p:nvSpPr>
          <p:cNvPr id="4" name="Textplatzhalter 91">
            <a:extLst>
              <a:ext uri="{FF2B5EF4-FFF2-40B4-BE49-F238E27FC236}">
                <a16:creationId xmlns:a16="http://schemas.microsoft.com/office/drawing/2014/main" id="{6CD18680-CF00-4E2C-DF46-124E7B410DEC}"/>
              </a:ext>
            </a:extLst>
          </p:cNvPr>
          <p:cNvSpPr txBox="1">
            <a:spLocks noGrp="1"/>
          </p:cNvSpPr>
          <p:nvPr>
            <p:ph type="body" idx="4294967295"/>
          </p:nvPr>
        </p:nvSpPr>
        <p:spPr>
          <a:xfrm>
            <a:off x="6095993" y="1755776"/>
            <a:ext cx="1118201" cy="1649413"/>
          </a:xfrm>
        </p:spPr>
        <p:txBody>
          <a:bodyPr lIns="0" tIns="0" rIns="0" bIns="0" anchor="ctr" anchorCtr="1">
            <a:noAutofit/>
          </a:bodyPr>
          <a:lstStyle/>
          <a:p>
            <a:pPr marL="0" lvl="0" indent="0" algn="ctr">
              <a:lnSpc>
                <a:spcPct val="100000"/>
              </a:lnSpc>
              <a:buNone/>
            </a:pPr>
            <a:r>
              <a:rPr lang="de-DE" sz="16600">
                <a:latin typeface="RBCN_OCR-A-NEW" pitchFamily="2"/>
              </a:rPr>
              <a:t>C</a:t>
            </a:r>
          </a:p>
        </p:txBody>
      </p:sp>
      <p:sp>
        <p:nvSpPr>
          <p:cNvPr id="5" name="Textplatzhalter 92">
            <a:extLst>
              <a:ext uri="{FF2B5EF4-FFF2-40B4-BE49-F238E27FC236}">
                <a16:creationId xmlns:a16="http://schemas.microsoft.com/office/drawing/2014/main" id="{7AA91C6C-7448-2274-0E7A-99F2B4E07735}"/>
              </a:ext>
            </a:extLst>
          </p:cNvPr>
          <p:cNvSpPr txBox="1">
            <a:spLocks noGrp="1"/>
          </p:cNvSpPr>
          <p:nvPr>
            <p:ph type="body" idx="4294967295"/>
          </p:nvPr>
        </p:nvSpPr>
        <p:spPr>
          <a:xfrm>
            <a:off x="3859609" y="3429786"/>
            <a:ext cx="1118201" cy="1648626"/>
          </a:xfrm>
        </p:spPr>
        <p:txBody>
          <a:bodyPr lIns="0" tIns="0" rIns="0" bIns="0" anchor="ctr" anchorCtr="1">
            <a:noAutofit/>
          </a:bodyPr>
          <a:lstStyle/>
          <a:p>
            <a:pPr marL="0" lvl="0" indent="0" algn="ctr">
              <a:lnSpc>
                <a:spcPct val="100000"/>
              </a:lnSpc>
              <a:buNone/>
            </a:pPr>
            <a:r>
              <a:rPr lang="de-DE" sz="16600">
                <a:solidFill>
                  <a:srgbClr val="BF71FF"/>
                </a:solidFill>
                <a:latin typeface="RBCN_OCR-A-NEW" pitchFamily="2"/>
              </a:rPr>
              <a:t>2</a:t>
            </a:r>
          </a:p>
        </p:txBody>
      </p:sp>
      <p:sp>
        <p:nvSpPr>
          <p:cNvPr id="6" name="Textplatzhalter 93">
            <a:extLst>
              <a:ext uri="{FF2B5EF4-FFF2-40B4-BE49-F238E27FC236}">
                <a16:creationId xmlns:a16="http://schemas.microsoft.com/office/drawing/2014/main" id="{106A1D4E-6605-E71D-4236-E8FEFFB050D9}"/>
              </a:ext>
            </a:extLst>
          </p:cNvPr>
          <p:cNvSpPr txBox="1">
            <a:spLocks noGrp="1"/>
          </p:cNvSpPr>
          <p:nvPr>
            <p:ph type="body" idx="4294967295"/>
          </p:nvPr>
        </p:nvSpPr>
        <p:spPr>
          <a:xfrm>
            <a:off x="4977801" y="3429000"/>
            <a:ext cx="1118201" cy="1649413"/>
          </a:xfrm>
        </p:spPr>
        <p:txBody>
          <a:bodyPr lIns="0" tIns="0" rIns="0" bIns="0" anchor="ctr" anchorCtr="1">
            <a:noAutofit/>
          </a:bodyPr>
          <a:lstStyle/>
          <a:p>
            <a:pPr marL="0" lvl="0" indent="0" algn="ctr">
              <a:lnSpc>
                <a:spcPct val="100000"/>
              </a:lnSpc>
              <a:buNone/>
            </a:pPr>
            <a:r>
              <a:rPr lang="de-DE" sz="16600">
                <a:solidFill>
                  <a:srgbClr val="BF71FF"/>
                </a:solidFill>
                <a:latin typeface="RBCN_OCR-A-NEW" pitchFamily="2"/>
              </a:rPr>
              <a:t>0</a:t>
            </a:r>
          </a:p>
        </p:txBody>
      </p:sp>
      <p:sp>
        <p:nvSpPr>
          <p:cNvPr id="7" name="Textplatzhalter 94">
            <a:extLst>
              <a:ext uri="{FF2B5EF4-FFF2-40B4-BE49-F238E27FC236}">
                <a16:creationId xmlns:a16="http://schemas.microsoft.com/office/drawing/2014/main" id="{0EF04181-DFAB-2565-B55C-EE935A1909FE}"/>
              </a:ext>
            </a:extLst>
          </p:cNvPr>
          <p:cNvSpPr txBox="1">
            <a:spLocks noGrp="1"/>
          </p:cNvSpPr>
          <p:nvPr>
            <p:ph type="body" idx="4294967295"/>
          </p:nvPr>
        </p:nvSpPr>
        <p:spPr>
          <a:xfrm>
            <a:off x="6096003" y="3429000"/>
            <a:ext cx="1118201" cy="1649413"/>
          </a:xfrm>
        </p:spPr>
        <p:txBody>
          <a:bodyPr lIns="0" tIns="0" rIns="0" bIns="0" anchor="ctr" anchorCtr="1">
            <a:noAutofit/>
          </a:bodyPr>
          <a:lstStyle/>
          <a:p>
            <a:pPr marL="0" lvl="0" indent="0" algn="ctr">
              <a:lnSpc>
                <a:spcPct val="100000"/>
              </a:lnSpc>
              <a:buNone/>
            </a:pPr>
            <a:r>
              <a:rPr lang="de-DE" sz="16600">
                <a:solidFill>
                  <a:srgbClr val="BF71FF"/>
                </a:solidFill>
                <a:latin typeface="RBCN_OCR-A-NEW" pitchFamily="2"/>
              </a:rPr>
              <a:t>2</a:t>
            </a:r>
          </a:p>
        </p:txBody>
      </p:sp>
      <p:sp>
        <p:nvSpPr>
          <p:cNvPr id="8" name="Textplatzhalter 95">
            <a:extLst>
              <a:ext uri="{FF2B5EF4-FFF2-40B4-BE49-F238E27FC236}">
                <a16:creationId xmlns:a16="http://schemas.microsoft.com/office/drawing/2014/main" id="{36E8C2D4-62D1-FA52-0591-85EE5065498A}"/>
              </a:ext>
            </a:extLst>
          </p:cNvPr>
          <p:cNvSpPr txBox="1">
            <a:spLocks noGrp="1"/>
          </p:cNvSpPr>
          <p:nvPr>
            <p:ph type="body" idx="4294967295"/>
          </p:nvPr>
        </p:nvSpPr>
        <p:spPr>
          <a:xfrm>
            <a:off x="7214195" y="1757998"/>
            <a:ext cx="1118201" cy="1649413"/>
          </a:xfrm>
        </p:spPr>
        <p:txBody>
          <a:bodyPr lIns="0" tIns="0" rIns="0" bIns="0" anchor="ctr" anchorCtr="1">
            <a:noAutofit/>
          </a:bodyPr>
          <a:lstStyle/>
          <a:p>
            <a:pPr marL="0" lvl="0" indent="0" algn="ctr">
              <a:lnSpc>
                <a:spcPct val="100000"/>
              </a:lnSpc>
              <a:buNone/>
            </a:pPr>
            <a:r>
              <a:rPr lang="de-DE" sz="16600">
                <a:latin typeface="RBCN_OCR-A-NEW" pitchFamily="2"/>
              </a:rPr>
              <a:t>N</a:t>
            </a:r>
          </a:p>
        </p:txBody>
      </p:sp>
      <p:sp>
        <p:nvSpPr>
          <p:cNvPr id="9" name="Textplatzhalter 96">
            <a:extLst>
              <a:ext uri="{FF2B5EF4-FFF2-40B4-BE49-F238E27FC236}">
                <a16:creationId xmlns:a16="http://schemas.microsoft.com/office/drawing/2014/main" id="{553DC7AA-E6F1-3C6E-665C-08EFCF051CDB}"/>
              </a:ext>
            </a:extLst>
          </p:cNvPr>
          <p:cNvSpPr txBox="1">
            <a:spLocks noGrp="1"/>
          </p:cNvSpPr>
          <p:nvPr>
            <p:ph type="body" idx="4294967295"/>
          </p:nvPr>
        </p:nvSpPr>
        <p:spPr>
          <a:xfrm>
            <a:off x="7214195" y="3429786"/>
            <a:ext cx="1118201" cy="1649413"/>
          </a:xfrm>
        </p:spPr>
        <p:txBody>
          <a:bodyPr lIns="0" tIns="0" rIns="0" bIns="0" anchor="ctr" anchorCtr="1">
            <a:noAutofit/>
          </a:bodyPr>
          <a:lstStyle/>
          <a:p>
            <a:pPr marL="0" lvl="0" indent="0" algn="ctr">
              <a:lnSpc>
                <a:spcPct val="100000"/>
              </a:lnSpc>
              <a:buNone/>
            </a:pPr>
            <a:r>
              <a:rPr lang="de-DE" sz="16600">
                <a:solidFill>
                  <a:srgbClr val="BF71FF"/>
                </a:solidFill>
                <a:latin typeface="RBCN_OCR-A-NEW" pitchFamily="2"/>
              </a:rPr>
              <a:t>4</a:t>
            </a:r>
          </a:p>
        </p:txBody>
      </p:sp>
    </p:spTree>
    <p:extLst>
      <p:ext uri="{BB962C8B-B14F-4D97-AF65-F5344CB8AC3E}">
        <p14:creationId xmlns:p14="http://schemas.microsoft.com/office/powerpoint/2010/main" val="1974614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B872232-1C19-8366-52FE-4E3701A95FF9}"/>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07 Feb 2024</a:t>
            </a:r>
            <a:endParaRPr lang="de-DE" sz="1400" b="0" i="0" u="none" strike="noStrike" kern="1200" cap="none" spc="0" baseline="0">
              <a:solidFill>
                <a:srgbClr val="FFFFFF"/>
              </a:solidFill>
              <a:uFillTx/>
              <a:latin typeface="OCR A Extended"/>
            </a:endParaRPr>
          </a:p>
        </p:txBody>
      </p:sp>
      <p:sp>
        <p:nvSpPr>
          <p:cNvPr id="3" name="Fußzeilenplatzhalter 2">
            <a:extLst>
              <a:ext uri="{FF2B5EF4-FFF2-40B4-BE49-F238E27FC236}">
                <a16:creationId xmlns:a16="http://schemas.microsoft.com/office/drawing/2014/main" id="{30614CBE-DDED-3B37-CFF4-C8B10A54D20D}"/>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B0A25491-2616-B503-DB47-8DE3D20A87AE}"/>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87C158A-D146-449B-B26F-43080AB2B3B7}" type="slidenum">
              <a:rPr lang="en-US" sz="1400" b="0" i="0" u="none" strike="noStrike" kern="1200" cap="none" spc="0" baseline="0">
                <a:solidFill>
                  <a:srgbClr val="FFFFFF"/>
                </a:solidFill>
                <a:uFillTx/>
                <a:latin typeface="OCR A Extended"/>
                <a:ea typeface="Courier Code" pitchFamily="49"/>
                <a:cs typeface="Courier Code" pitchFamily="49"/>
              </a:rPr>
              <a:t>3</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Inhaltsplatzhalter 4">
            <a:extLst>
              <a:ext uri="{FF2B5EF4-FFF2-40B4-BE49-F238E27FC236}">
                <a16:creationId xmlns:a16="http://schemas.microsoft.com/office/drawing/2014/main" id="{30643E89-45B5-F308-9218-80ADC9D303D8}"/>
              </a:ext>
            </a:extLst>
          </p:cNvPr>
          <p:cNvSpPr txBox="1">
            <a:spLocks noGrp="1"/>
          </p:cNvSpPr>
          <p:nvPr>
            <p:ph type="body" idx="4294967295"/>
          </p:nvPr>
        </p:nvSpPr>
        <p:spPr>
          <a:xfrm>
            <a:off x="334963" y="840790"/>
            <a:ext cx="11557001" cy="5180588"/>
          </a:xfrm>
        </p:spPr>
        <p:txBody>
          <a:bodyPr/>
          <a:lstStyle/>
          <a:p>
            <a:pPr marL="0" lvl="0" indent="0" algn="just">
              <a:buNone/>
            </a:pPr>
            <a:r>
              <a:rPr lang="en-US" sz="4000" dirty="0">
                <a:solidFill>
                  <a:srgbClr val="D1D5DB"/>
                </a:solidFill>
                <a:latin typeface="Courier Code"/>
              </a:rPr>
              <a:t>Whether you identify as a tester, developer, or quality assurance professional, </a:t>
            </a:r>
            <a:r>
              <a:rPr lang="pl-PL" sz="4000" dirty="0">
                <a:solidFill>
                  <a:srgbClr val="D1D5DB"/>
                </a:solidFill>
                <a:latin typeface="Courier Code"/>
              </a:rPr>
              <a:t>my</a:t>
            </a:r>
            <a:r>
              <a:rPr lang="en-US" sz="4000" dirty="0">
                <a:solidFill>
                  <a:srgbClr val="D1D5DB"/>
                </a:solidFill>
                <a:latin typeface="Courier Code"/>
              </a:rPr>
              <a:t> mission is to ensure you depart with a robust foundation in creating and managing test suites, adeptly handling test data, and seamlessly integrating Robot Framework into your projects</a:t>
            </a:r>
            <a:endParaRPr lang="de-DE" sz="4000" dirty="0">
              <a:latin typeface="Courier Code"/>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85548AD-FB74-51F8-BF72-E8E4E9405F6F}"/>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400" b="0" i="0" u="none" strike="noStrike" kern="1200" cap="none" spc="0" baseline="0">
              <a:solidFill>
                <a:srgbClr val="FFFFFF"/>
              </a:solidFill>
              <a:uFillTx/>
              <a:latin typeface="OCR A Extended"/>
            </a:endParaRPr>
          </a:p>
        </p:txBody>
      </p:sp>
      <p:sp>
        <p:nvSpPr>
          <p:cNvPr id="3" name="Fußzeilenplatzhalter 2">
            <a:extLst>
              <a:ext uri="{FF2B5EF4-FFF2-40B4-BE49-F238E27FC236}">
                <a16:creationId xmlns:a16="http://schemas.microsoft.com/office/drawing/2014/main" id="{4626CDFC-3B4C-FE6D-F32F-63D18076763C}"/>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400" b="0" i="0" u="none" strike="noStrike" kern="1200" cap="none" spc="0" baseline="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35730B9B-39E9-B609-80C8-B17A7E08EF73}"/>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16012A2-DC26-4FA9-A64D-136A2716E256}" type="slidenum">
              <a:rPr lang="en-US" sz="1400" b="0" i="0" u="none" strike="noStrike" kern="1200" cap="none" spc="0" baseline="0">
                <a:solidFill>
                  <a:srgbClr val="FFFFFF"/>
                </a:solidFill>
                <a:uFillTx/>
                <a:latin typeface="OCR A Extended"/>
                <a:ea typeface="Courier Code" pitchFamily="49"/>
                <a:cs typeface="Courier Code" pitchFamily="49"/>
              </a:rPr>
              <a:t>4</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D511092A-B216-F5C8-5781-E7A1962DC2C4}"/>
              </a:ext>
            </a:extLst>
          </p:cNvPr>
          <p:cNvSpPr txBox="1">
            <a:spLocks noGrp="1"/>
          </p:cNvSpPr>
          <p:nvPr>
            <p:ph type="title"/>
          </p:nvPr>
        </p:nvSpPr>
        <p:spPr/>
        <p:txBody>
          <a:bodyPr/>
          <a:lstStyle/>
          <a:p>
            <a:pPr lvl="0"/>
            <a:r>
              <a:rPr lang="pl-PL"/>
              <a:t>Tutorial</a:t>
            </a:r>
            <a:endParaRPr lang="de-DE"/>
          </a:p>
        </p:txBody>
      </p:sp>
      <p:sp>
        <p:nvSpPr>
          <p:cNvPr id="6" name="Textplatzhalter 5">
            <a:extLst>
              <a:ext uri="{FF2B5EF4-FFF2-40B4-BE49-F238E27FC236}">
                <a16:creationId xmlns:a16="http://schemas.microsoft.com/office/drawing/2014/main" id="{F06F9CF9-E2C6-FEEA-2635-D22774EACBD5}"/>
              </a:ext>
            </a:extLst>
          </p:cNvPr>
          <p:cNvSpPr txBox="1">
            <a:spLocks noGrp="1"/>
          </p:cNvSpPr>
          <p:nvPr>
            <p:ph type="body" idx="4294967295"/>
          </p:nvPr>
        </p:nvSpPr>
        <p:spPr>
          <a:xfrm>
            <a:off x="300042" y="836611"/>
            <a:ext cx="11591921" cy="504821"/>
          </a:xfrm>
        </p:spPr>
        <p:txBody>
          <a:bodyPr lIns="0" tIns="0" rIns="0" bIns="0" anchor="ctr">
            <a:noAutofit/>
          </a:bodyPr>
          <a:lstStyle/>
          <a:p>
            <a:pPr marL="6345" lvl="0" indent="0">
              <a:buNone/>
            </a:pPr>
            <a:r>
              <a:rPr lang="pl-PL" sz="4800" cap="all" spc="-350" dirty="0">
                <a:solidFill>
                  <a:srgbClr val="BF71FF"/>
                </a:solidFill>
                <a:latin typeface="OCR A Extended"/>
              </a:rPr>
              <a:t>Agenda</a:t>
            </a:r>
            <a:endParaRPr lang="de-DE" sz="4800" cap="all" spc="-350" dirty="0">
              <a:solidFill>
                <a:srgbClr val="BF71FF"/>
              </a:solidFill>
              <a:latin typeface="OCR A Extended"/>
            </a:endParaRPr>
          </a:p>
        </p:txBody>
      </p:sp>
      <p:sp>
        <p:nvSpPr>
          <p:cNvPr id="7" name="Inhaltsplatzhalter 6">
            <a:extLst>
              <a:ext uri="{FF2B5EF4-FFF2-40B4-BE49-F238E27FC236}">
                <a16:creationId xmlns:a16="http://schemas.microsoft.com/office/drawing/2014/main" id="{D7CAF1CA-9F9C-6CB9-4B8C-53221CEC73B6}"/>
              </a:ext>
            </a:extLst>
          </p:cNvPr>
          <p:cNvSpPr txBox="1">
            <a:spLocks noGrp="1"/>
          </p:cNvSpPr>
          <p:nvPr>
            <p:ph type="body" idx="4294967295"/>
          </p:nvPr>
        </p:nvSpPr>
        <p:spPr>
          <a:xfrm>
            <a:off x="841074" y="1565978"/>
            <a:ext cx="10803529" cy="4455404"/>
          </a:xfrm>
        </p:spPr>
        <p:txBody>
          <a:bodyPr>
            <a:normAutofit lnSpcReduction="10000"/>
          </a:bodyPr>
          <a:lstStyle/>
          <a:p>
            <a:pPr lvl="0" algn="just">
              <a:lnSpc>
                <a:spcPct val="100000"/>
              </a:lnSpc>
              <a:spcBef>
                <a:spcPts val="600"/>
              </a:spcBef>
              <a:spcAft>
                <a:spcPts val="600"/>
              </a:spcAft>
              <a:buClr>
                <a:srgbClr val="BF71FF"/>
              </a:buClr>
              <a:buSzPct val="75000"/>
              <a:buFont typeface="Wingdings" pitchFamily="2"/>
              <a:buChar char="§"/>
            </a:pPr>
            <a:r>
              <a:rPr lang="pl-PL" sz="2400" dirty="0"/>
              <a:t>Introduction to Robot Framework</a:t>
            </a:r>
          </a:p>
          <a:p>
            <a:pPr lvl="0" algn="just">
              <a:lnSpc>
                <a:spcPct val="100000"/>
              </a:lnSpc>
              <a:spcBef>
                <a:spcPts val="600"/>
              </a:spcBef>
              <a:spcAft>
                <a:spcPts val="600"/>
              </a:spcAft>
              <a:buClr>
                <a:srgbClr val="BF71FF"/>
              </a:buClr>
              <a:buSzPct val="75000"/>
              <a:buFont typeface="Wingdings" pitchFamily="2"/>
              <a:buChar char="§"/>
            </a:pPr>
            <a:r>
              <a:rPr lang="pl-PL" sz="2400" dirty="0"/>
              <a:t>Installation and setup</a:t>
            </a:r>
          </a:p>
          <a:p>
            <a:pPr lvl="0" algn="just">
              <a:lnSpc>
                <a:spcPct val="100000"/>
              </a:lnSpc>
              <a:spcBef>
                <a:spcPts val="600"/>
              </a:spcBef>
              <a:spcAft>
                <a:spcPts val="600"/>
              </a:spcAft>
              <a:buClr>
                <a:srgbClr val="BF71FF"/>
              </a:buClr>
              <a:buSzPct val="75000"/>
              <a:buFont typeface="Wingdings" pitchFamily="2"/>
              <a:buChar char="§"/>
            </a:pPr>
            <a:r>
              <a:rPr lang="pl-PL" sz="2400" dirty="0"/>
              <a:t>Structure of code and repository</a:t>
            </a:r>
          </a:p>
          <a:p>
            <a:pPr lvl="0" algn="just">
              <a:lnSpc>
                <a:spcPct val="100000"/>
              </a:lnSpc>
              <a:spcBef>
                <a:spcPts val="600"/>
              </a:spcBef>
              <a:spcAft>
                <a:spcPts val="600"/>
              </a:spcAft>
              <a:buClr>
                <a:srgbClr val="BF71FF"/>
              </a:buClr>
              <a:buSzPct val="75000"/>
              <a:buFont typeface="Wingdings" pitchFamily="2"/>
              <a:buChar char="§"/>
            </a:pPr>
            <a:r>
              <a:rPr lang="pl-PL" sz="2400" dirty="0"/>
              <a:t>Launching the tests</a:t>
            </a:r>
          </a:p>
          <a:p>
            <a:pPr lvl="0" algn="just">
              <a:lnSpc>
                <a:spcPct val="100000"/>
              </a:lnSpc>
              <a:spcBef>
                <a:spcPts val="600"/>
              </a:spcBef>
              <a:spcAft>
                <a:spcPts val="600"/>
              </a:spcAft>
              <a:buClr>
                <a:srgbClr val="BF71FF"/>
              </a:buClr>
              <a:buSzPct val="75000"/>
              <a:buFont typeface="Wingdings" pitchFamily="2"/>
              <a:buChar char="§"/>
            </a:pPr>
            <a:r>
              <a:rPr lang="pl-PL" sz="2400" dirty="0"/>
              <a:t>Test cases &amp; keywords</a:t>
            </a:r>
          </a:p>
          <a:p>
            <a:pPr>
              <a:lnSpc>
                <a:spcPct val="100000"/>
              </a:lnSpc>
              <a:spcBef>
                <a:spcPts val="600"/>
              </a:spcBef>
              <a:spcAft>
                <a:spcPts val="600"/>
              </a:spcAft>
              <a:buClr>
                <a:srgbClr val="BF71FF"/>
              </a:buClr>
              <a:buSzPct val="75000"/>
              <a:buFont typeface="Wingdings" panose="05000000000000000000" pitchFamily="2" charset="2"/>
              <a:buChar char="§"/>
            </a:pPr>
            <a:r>
              <a:rPr lang="pl-PL" sz="2400" dirty="0"/>
              <a:t>Variables</a:t>
            </a:r>
          </a:p>
          <a:p>
            <a:pPr>
              <a:lnSpc>
                <a:spcPct val="100000"/>
              </a:lnSpc>
              <a:spcBef>
                <a:spcPts val="600"/>
              </a:spcBef>
              <a:spcAft>
                <a:spcPts val="600"/>
              </a:spcAft>
              <a:buClr>
                <a:srgbClr val="BF71FF"/>
              </a:buClr>
              <a:buSzPct val="75000"/>
              <a:buFont typeface="Wingdings" panose="05000000000000000000" pitchFamily="2" charset="2"/>
              <a:buChar char="§"/>
            </a:pPr>
            <a:r>
              <a:rPr lang="pl-PL" sz="2400" dirty="0"/>
              <a:t>Using arguments</a:t>
            </a:r>
          </a:p>
          <a:p>
            <a:pPr>
              <a:lnSpc>
                <a:spcPct val="100000"/>
              </a:lnSpc>
              <a:spcBef>
                <a:spcPts val="600"/>
              </a:spcBef>
              <a:spcAft>
                <a:spcPts val="600"/>
              </a:spcAft>
              <a:buClr>
                <a:srgbClr val="BF71FF"/>
              </a:buClr>
              <a:buSzPct val="75000"/>
              <a:buFont typeface="Wingdings" panose="05000000000000000000" pitchFamily="2" charset="2"/>
              <a:buChar char="§"/>
            </a:pPr>
            <a:r>
              <a:rPr lang="pl-PL" sz="2400" dirty="0"/>
              <a:t>Variable and resource files</a:t>
            </a:r>
          </a:p>
          <a:p>
            <a:pPr>
              <a:lnSpc>
                <a:spcPct val="100000"/>
              </a:lnSpc>
              <a:spcBef>
                <a:spcPts val="600"/>
              </a:spcBef>
              <a:spcAft>
                <a:spcPts val="600"/>
              </a:spcAft>
              <a:buClr>
                <a:srgbClr val="BF71FF"/>
              </a:buClr>
              <a:buSzPct val="75000"/>
              <a:buFont typeface="Wingdings" panose="05000000000000000000" pitchFamily="2" charset="2"/>
              <a:buChar char="§"/>
            </a:pPr>
            <a:r>
              <a:rPr lang="pl-PL" sz="2400" dirty="0"/>
              <a:t>Control structures</a:t>
            </a:r>
            <a:endParaRPr lang="en-US" sz="2400" dirty="0"/>
          </a:p>
          <a:p>
            <a:pPr lvl="0" algn="just">
              <a:lnSpc>
                <a:spcPct val="100000"/>
              </a:lnSpc>
              <a:spcBef>
                <a:spcPts val="600"/>
              </a:spcBef>
              <a:spcAft>
                <a:spcPts val="600"/>
              </a:spcAft>
              <a:buClr>
                <a:srgbClr val="BF71FF"/>
              </a:buClr>
              <a:buSzPct val="75000"/>
              <a:buFont typeface="Wingdings" pitchFamily="2"/>
              <a:buChar char="§"/>
            </a:pPr>
            <a:endParaRPr lang="pl-PL" sz="2400" dirty="0"/>
          </a:p>
          <a:p>
            <a:pPr marL="0" lvl="0" indent="0" algn="just">
              <a:lnSpc>
                <a:spcPct val="100000"/>
              </a:lnSpc>
              <a:spcBef>
                <a:spcPts val="600"/>
              </a:spcBef>
              <a:spcAft>
                <a:spcPts val="600"/>
              </a:spcAft>
              <a:buClr>
                <a:srgbClr val="BF71FF"/>
              </a:buClr>
              <a:buSzPct val="75000"/>
              <a:buNone/>
            </a:pPr>
            <a:endParaRPr lang="pl-PL" sz="2400" dirty="0"/>
          </a:p>
          <a:p>
            <a:pPr lvl="0" algn="just">
              <a:lnSpc>
                <a:spcPct val="100000"/>
              </a:lnSpc>
              <a:spcBef>
                <a:spcPts val="600"/>
              </a:spcBef>
              <a:spcAft>
                <a:spcPts val="600"/>
              </a:spcAft>
              <a:buClr>
                <a:srgbClr val="BF71FF"/>
              </a:buClr>
              <a:buSzPct val="75000"/>
              <a:buFont typeface="Wingdings" pitchFamily="2"/>
              <a:buChar char="§"/>
            </a:pPr>
            <a:endParaRPr lang="de-DE" sz="2400"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58D9112-5AAA-72AA-75BD-E12EEEEB7CE3}"/>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7DAD145A-63E1-3321-010E-7EA308B317E9}"/>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9799AE3B-99EE-5DC2-5AD0-0674EC8D60A4}"/>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79B2FA-4E03-43B2-8C21-4C3382906BEC}" type="slidenum">
              <a:rPr lang="en-US" sz="1400" b="0" i="0" u="none" strike="noStrike" kern="1200" cap="none" spc="0" baseline="0">
                <a:solidFill>
                  <a:srgbClr val="FFFFFF"/>
                </a:solidFill>
                <a:uFillTx/>
                <a:latin typeface="OCR A Extended"/>
                <a:ea typeface="Courier Code" pitchFamily="49"/>
                <a:cs typeface="Courier Code" pitchFamily="49"/>
              </a:rPr>
              <a:t>5</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E872D481-654D-6C02-97C4-601558CF28E0}"/>
              </a:ext>
            </a:extLst>
          </p:cNvPr>
          <p:cNvSpPr txBox="1">
            <a:spLocks noGrp="1"/>
          </p:cNvSpPr>
          <p:nvPr>
            <p:ph type="title"/>
          </p:nvPr>
        </p:nvSpPr>
        <p:spPr/>
        <p:txBody>
          <a:bodyPr/>
          <a:lstStyle/>
          <a:p>
            <a:pPr lvl="0"/>
            <a:r>
              <a:rPr lang="pl-PL"/>
              <a:t>Why to choose </a:t>
            </a:r>
            <a:endParaRPr lang="de-DE"/>
          </a:p>
        </p:txBody>
      </p:sp>
      <p:sp>
        <p:nvSpPr>
          <p:cNvPr id="6" name="Textplatzhalter 5">
            <a:extLst>
              <a:ext uri="{FF2B5EF4-FFF2-40B4-BE49-F238E27FC236}">
                <a16:creationId xmlns:a16="http://schemas.microsoft.com/office/drawing/2014/main" id="{582DD4DC-921B-9A65-FD06-122FDF2BC525}"/>
              </a:ext>
            </a:extLst>
          </p:cNvPr>
          <p:cNvSpPr txBox="1">
            <a:spLocks noGrp="1"/>
          </p:cNvSpPr>
          <p:nvPr>
            <p:ph type="body" idx="4294967295"/>
          </p:nvPr>
        </p:nvSpPr>
        <p:spPr>
          <a:xfrm>
            <a:off x="300042" y="836611"/>
            <a:ext cx="11557001" cy="504821"/>
          </a:xfrm>
        </p:spPr>
        <p:txBody>
          <a:bodyPr lIns="0" tIns="0" rIns="0" bIns="0" anchor="ctr">
            <a:noAutofit/>
          </a:bodyPr>
          <a:lstStyle/>
          <a:p>
            <a:pPr marL="6345" lvl="0" indent="0">
              <a:buNone/>
            </a:pPr>
            <a:r>
              <a:rPr lang="pl-PL" sz="4800" cap="all" spc="-350">
                <a:solidFill>
                  <a:srgbClr val="BF71FF"/>
                </a:solidFill>
                <a:latin typeface="OCR A Extended"/>
              </a:rPr>
              <a:t>Robot Framework</a:t>
            </a:r>
            <a:endParaRPr lang="de-DE" sz="4800" cap="all" spc="-350">
              <a:solidFill>
                <a:srgbClr val="BF71FF"/>
              </a:solidFill>
              <a:latin typeface="OCR A Extended"/>
            </a:endParaRPr>
          </a:p>
        </p:txBody>
      </p:sp>
      <p:sp>
        <p:nvSpPr>
          <p:cNvPr id="7" name="Inhaltsplatzhalter 6">
            <a:extLst>
              <a:ext uri="{FF2B5EF4-FFF2-40B4-BE49-F238E27FC236}">
                <a16:creationId xmlns:a16="http://schemas.microsoft.com/office/drawing/2014/main" id="{CAD20842-8046-ABA9-5AB4-CEB4FF7790C0}"/>
              </a:ext>
            </a:extLst>
          </p:cNvPr>
          <p:cNvSpPr txBox="1">
            <a:spLocks noGrp="1"/>
          </p:cNvSpPr>
          <p:nvPr>
            <p:ph type="body" idx="4294967295"/>
          </p:nvPr>
        </p:nvSpPr>
        <p:spPr>
          <a:xfrm>
            <a:off x="300042" y="1565974"/>
            <a:ext cx="11557001" cy="4455404"/>
          </a:xfrm>
        </p:spPr>
        <p:txBody>
          <a:bodyPr/>
          <a:lstStyle/>
          <a:p>
            <a:pPr lvl="0" algn="just">
              <a:lnSpc>
                <a:spcPct val="100000"/>
              </a:lnSpc>
              <a:spcBef>
                <a:spcPts val="0"/>
              </a:spcBef>
              <a:buClr>
                <a:srgbClr val="BF71FF"/>
              </a:buClr>
              <a:buSzPct val="75000"/>
              <a:buFont typeface="Wingdings" pitchFamily="2"/>
              <a:buChar char="§"/>
            </a:pPr>
            <a:r>
              <a:rPr lang="pl-PL" sz="2600" dirty="0"/>
              <a:t>Open source</a:t>
            </a:r>
          </a:p>
          <a:p>
            <a:pPr lvl="0" algn="just">
              <a:lnSpc>
                <a:spcPct val="100000"/>
              </a:lnSpc>
              <a:spcBef>
                <a:spcPts val="0"/>
              </a:spcBef>
              <a:buClr>
                <a:srgbClr val="BF71FF"/>
              </a:buClr>
              <a:buSzPct val="75000"/>
              <a:buFont typeface="Wingdings" pitchFamily="2"/>
              <a:buChar char="§"/>
            </a:pPr>
            <a:r>
              <a:rPr lang="pl-PL" sz="2600" dirty="0"/>
              <a:t>Easy to read(code and results)</a:t>
            </a:r>
          </a:p>
          <a:p>
            <a:pPr lvl="0" algn="just">
              <a:lnSpc>
                <a:spcPct val="100000"/>
              </a:lnSpc>
              <a:spcBef>
                <a:spcPts val="0"/>
              </a:spcBef>
              <a:buClr>
                <a:srgbClr val="BF71FF"/>
              </a:buClr>
              <a:buSzPct val="75000"/>
              <a:buFont typeface="Wingdings" pitchFamily="2"/>
              <a:buChar char="§"/>
            </a:pPr>
            <a:r>
              <a:rPr lang="pl-PL" sz="2600" dirty="0"/>
              <a:t>Easy to install</a:t>
            </a:r>
          </a:p>
          <a:p>
            <a:pPr lvl="0" algn="just">
              <a:lnSpc>
                <a:spcPct val="100000"/>
              </a:lnSpc>
              <a:spcBef>
                <a:spcPts val="0"/>
              </a:spcBef>
              <a:buClr>
                <a:srgbClr val="BF71FF"/>
              </a:buClr>
              <a:buSzPct val="75000"/>
              <a:buFont typeface="Wingdings" pitchFamily="2"/>
              <a:buChar char="§"/>
            </a:pPr>
            <a:r>
              <a:rPr lang="pl-PL" sz="2600" dirty="0"/>
              <a:t>Simple project structure</a:t>
            </a:r>
          </a:p>
          <a:p>
            <a:pPr lvl="0" algn="just">
              <a:lnSpc>
                <a:spcPct val="100000"/>
              </a:lnSpc>
              <a:spcBef>
                <a:spcPts val="0"/>
              </a:spcBef>
              <a:buClr>
                <a:srgbClr val="BF71FF"/>
              </a:buClr>
              <a:buSzPct val="75000"/>
              <a:buFont typeface="Wingdings" pitchFamily="2"/>
              <a:buChar char="§"/>
            </a:pPr>
            <a:r>
              <a:rPr lang="pl-PL" sz="2600" dirty="0"/>
              <a:t>Versatile and expandable</a:t>
            </a:r>
          </a:p>
          <a:p>
            <a:pPr lvl="0" algn="just">
              <a:lnSpc>
                <a:spcPct val="100000"/>
              </a:lnSpc>
              <a:spcBef>
                <a:spcPts val="0"/>
              </a:spcBef>
              <a:buFont typeface="Wingdings" pitchFamily="2"/>
              <a:buChar char="§"/>
            </a:pPr>
            <a:endParaRPr lang="pl-PL" sz="2600" dirty="0"/>
          </a:p>
          <a:p>
            <a:pPr marL="0" lvl="0" indent="0" algn="just">
              <a:lnSpc>
                <a:spcPct val="100000"/>
              </a:lnSpc>
              <a:spcBef>
                <a:spcPts val="0"/>
              </a:spcBef>
              <a:buNone/>
            </a:pPr>
            <a:r>
              <a:rPr lang="pl-PL" sz="2600" dirty="0"/>
              <a:t>Robot Framework is based on </a:t>
            </a:r>
            <a:r>
              <a:rPr lang="pl-PL" sz="2600" dirty="0">
                <a:solidFill>
                  <a:srgbClr val="BF71FF"/>
                </a:solidFill>
              </a:rPr>
              <a:t>K</a:t>
            </a:r>
            <a:r>
              <a:rPr lang="pl-PL" sz="2600" dirty="0"/>
              <a:t>eyword </a:t>
            </a:r>
            <a:r>
              <a:rPr lang="pl-PL" sz="2600" dirty="0">
                <a:solidFill>
                  <a:srgbClr val="BF71FF"/>
                </a:solidFill>
              </a:rPr>
              <a:t>D</a:t>
            </a:r>
            <a:r>
              <a:rPr lang="pl-PL" sz="2600" dirty="0"/>
              <a:t>riven </a:t>
            </a:r>
            <a:r>
              <a:rPr lang="pl-PL" sz="2600" dirty="0">
                <a:solidFill>
                  <a:srgbClr val="BF71FF"/>
                </a:solidFill>
              </a:rPr>
              <a:t>T</a:t>
            </a:r>
            <a:r>
              <a:rPr lang="pl-PL" sz="2600" dirty="0"/>
              <a:t>esting approach</a:t>
            </a:r>
          </a:p>
          <a:p>
            <a:pPr lvl="0" algn="just">
              <a:lnSpc>
                <a:spcPct val="100000"/>
              </a:lnSpc>
              <a:spcBef>
                <a:spcPts val="0"/>
              </a:spcBef>
              <a:buFont typeface="Wingdings" pitchFamily="2"/>
              <a:buChar char="§"/>
            </a:pPr>
            <a:endParaRPr lang="pl-PL" sz="2600" dirty="0"/>
          </a:p>
          <a:p>
            <a:pPr marL="0" lvl="0" indent="0" algn="just">
              <a:lnSpc>
                <a:spcPct val="100000"/>
              </a:lnSpc>
              <a:spcBef>
                <a:spcPts val="0"/>
              </a:spcBef>
              <a:buNone/>
            </a:pPr>
            <a:r>
              <a:rPr lang="pl-PL" sz="2600" dirty="0">
                <a:solidFill>
                  <a:srgbClr val="BF71FF"/>
                </a:solidFill>
              </a:rPr>
              <a:t>${value}=</a:t>
            </a:r>
            <a:r>
              <a:rPr lang="pl-PL" sz="2600" dirty="0"/>
              <a:t>		Keyword name	  ${parameter}</a:t>
            </a:r>
            <a:endParaRPr lang="de-DE" sz="26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737A52-CC62-2B3D-DEF4-644307E2DF9D}"/>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ooter Placeholder 2">
            <a:extLst>
              <a:ext uri="{FF2B5EF4-FFF2-40B4-BE49-F238E27FC236}">
                <a16:creationId xmlns:a16="http://schemas.microsoft.com/office/drawing/2014/main" id="{05A7E76A-B88C-4723-2D4E-39662E8D9E7E}"/>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Slide Number Placeholder 3">
            <a:extLst>
              <a:ext uri="{FF2B5EF4-FFF2-40B4-BE49-F238E27FC236}">
                <a16:creationId xmlns:a16="http://schemas.microsoft.com/office/drawing/2014/main" id="{41D246D4-7875-2B58-7447-BFA7D19613D7}"/>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F3CFD0-E51E-4237-BD4B-4CF90C3CE1C0}" type="slidenum">
              <a:rPr lang="en-US" sz="1400" b="0" i="0" u="none" strike="noStrike" kern="1200" cap="none" spc="0" baseline="0">
                <a:solidFill>
                  <a:srgbClr val="FFFFFF"/>
                </a:solidFill>
                <a:uFillTx/>
                <a:latin typeface="OCR A Extended"/>
                <a:ea typeface="Courier Code" pitchFamily="49"/>
                <a:cs typeface="Courier Code" pitchFamily="49"/>
              </a:rPr>
              <a:t>6</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le 4">
            <a:extLst>
              <a:ext uri="{FF2B5EF4-FFF2-40B4-BE49-F238E27FC236}">
                <a16:creationId xmlns:a16="http://schemas.microsoft.com/office/drawing/2014/main" id="{3B8E297B-7311-6BE6-3973-782EFDB07C4E}"/>
              </a:ext>
            </a:extLst>
          </p:cNvPr>
          <p:cNvSpPr txBox="1">
            <a:spLocks noGrp="1"/>
          </p:cNvSpPr>
          <p:nvPr>
            <p:ph type="title"/>
          </p:nvPr>
        </p:nvSpPr>
        <p:spPr/>
        <p:txBody>
          <a:bodyPr/>
          <a:lstStyle/>
          <a:p>
            <a:pPr lvl="0"/>
            <a:r>
              <a:rPr lang="pl-PL"/>
              <a:t>What we will do</a:t>
            </a:r>
            <a:endParaRPr lang="en-US"/>
          </a:p>
        </p:txBody>
      </p:sp>
      <p:sp>
        <p:nvSpPr>
          <p:cNvPr id="6" name="Text Placeholder 5">
            <a:extLst>
              <a:ext uri="{FF2B5EF4-FFF2-40B4-BE49-F238E27FC236}">
                <a16:creationId xmlns:a16="http://schemas.microsoft.com/office/drawing/2014/main" id="{2E404E72-D1D2-CF94-766F-091EBFFF8478}"/>
              </a:ext>
            </a:extLst>
          </p:cNvPr>
          <p:cNvSpPr txBox="1">
            <a:spLocks noGrp="1"/>
          </p:cNvSpPr>
          <p:nvPr>
            <p:ph type="body" idx="4294967295"/>
          </p:nvPr>
        </p:nvSpPr>
        <p:spPr>
          <a:xfrm>
            <a:off x="300042" y="836611"/>
            <a:ext cx="11557001" cy="504821"/>
          </a:xfrm>
        </p:spPr>
        <p:txBody>
          <a:bodyPr lIns="0" tIns="0" rIns="0" bIns="0" anchor="ctr">
            <a:noAutofit/>
          </a:bodyPr>
          <a:lstStyle/>
          <a:p>
            <a:pPr marL="6345" lvl="0" indent="0">
              <a:buNone/>
            </a:pPr>
            <a:r>
              <a:rPr lang="pl-PL" sz="4800" cap="all" spc="-350">
                <a:solidFill>
                  <a:srgbClr val="BF71FF"/>
                </a:solidFill>
                <a:latin typeface="OCR A Extended"/>
              </a:rPr>
              <a:t>Today?</a:t>
            </a:r>
            <a:endParaRPr lang="en-US" sz="4800" cap="all" spc="-350">
              <a:solidFill>
                <a:srgbClr val="BF71FF"/>
              </a:solidFill>
              <a:latin typeface="OCR A Extended"/>
            </a:endParaRPr>
          </a:p>
        </p:txBody>
      </p:sp>
      <p:sp>
        <p:nvSpPr>
          <p:cNvPr id="7" name="Content Placeholder 6">
            <a:extLst>
              <a:ext uri="{FF2B5EF4-FFF2-40B4-BE49-F238E27FC236}">
                <a16:creationId xmlns:a16="http://schemas.microsoft.com/office/drawing/2014/main" id="{78213AE3-7913-3E24-CE59-66131B03A4D5}"/>
              </a:ext>
            </a:extLst>
          </p:cNvPr>
          <p:cNvSpPr txBox="1">
            <a:spLocks noGrp="1"/>
          </p:cNvSpPr>
          <p:nvPr>
            <p:ph type="body" idx="4294967295"/>
          </p:nvPr>
        </p:nvSpPr>
        <p:spPr>
          <a:xfrm>
            <a:off x="300042" y="1565974"/>
            <a:ext cx="11557001" cy="4455404"/>
          </a:xfrm>
        </p:spPr>
        <p:txBody>
          <a:bodyPr/>
          <a:lstStyle/>
          <a:p>
            <a:pPr marL="0" lvl="0" indent="0" algn="just">
              <a:lnSpc>
                <a:spcPct val="100000"/>
              </a:lnSpc>
              <a:spcBef>
                <a:spcPts val="0"/>
              </a:spcBef>
              <a:buNone/>
            </a:pPr>
            <a:r>
              <a:rPr lang="pl-PL" sz="2600" dirty="0"/>
              <a:t>We will write an automated test to check the functionality of the web shop – </a:t>
            </a:r>
            <a:r>
              <a:rPr lang="en-US" sz="2600" dirty="0"/>
              <a:t>logging into the site, adding a product to the cart, placing an order</a:t>
            </a:r>
            <a:r>
              <a:rPr lang="pl-PL" sz="2600" dirty="0"/>
              <a:t>.</a:t>
            </a:r>
          </a:p>
          <a:p>
            <a:pPr marL="0" lvl="0" indent="0" algn="just">
              <a:lnSpc>
                <a:spcPct val="100000"/>
              </a:lnSpc>
              <a:spcBef>
                <a:spcPts val="0"/>
              </a:spcBef>
              <a:buNone/>
            </a:pPr>
            <a:endParaRPr lang="pl-PL" sz="2600" dirty="0">
              <a:solidFill>
                <a:srgbClr val="BF71FF"/>
              </a:solidFill>
            </a:endParaRPr>
          </a:p>
          <a:p>
            <a:pPr marL="0" lvl="0" indent="0" algn="just">
              <a:lnSpc>
                <a:spcPct val="100000"/>
              </a:lnSpc>
              <a:spcBef>
                <a:spcPts val="0"/>
              </a:spcBef>
              <a:buNone/>
            </a:pPr>
            <a:r>
              <a:rPr lang="pl-PL" sz="2600" dirty="0">
                <a:solidFill>
                  <a:srgbClr val="BF71FF"/>
                </a:solidFill>
              </a:rPr>
              <a:t>SauceDemo.com </a:t>
            </a:r>
          </a:p>
          <a:p>
            <a:pPr marL="0" lvl="0" indent="0" algn="just">
              <a:lnSpc>
                <a:spcPct val="100000"/>
              </a:lnSpc>
              <a:spcBef>
                <a:spcPts val="0"/>
              </a:spcBef>
              <a:buNone/>
            </a:pPr>
            <a:r>
              <a:rPr lang="pl-PL" sz="2600" dirty="0"/>
              <a:t>A web UI demo platform that provides testers with a hands-on environment to assess web application interaction.</a:t>
            </a:r>
          </a:p>
          <a:p>
            <a:pPr marL="0" lvl="0" indent="0" algn="just">
              <a:lnSpc>
                <a:spcPct val="100000"/>
              </a:lnSpc>
              <a:spcBef>
                <a:spcPts val="0"/>
              </a:spcBef>
              <a:buNone/>
            </a:pPr>
            <a:endParaRPr lang="pl-PL" sz="2600" dirty="0"/>
          </a:p>
          <a:p>
            <a:pPr marL="0" lvl="0" indent="0" algn="just">
              <a:lnSpc>
                <a:spcPct val="100000"/>
              </a:lnSpc>
              <a:spcBef>
                <a:spcPts val="0"/>
              </a:spcBef>
              <a:buNone/>
            </a:pPr>
            <a:r>
              <a:rPr lang="pl-PL" sz="2600" dirty="0"/>
              <a:t>We will use </a:t>
            </a:r>
            <a:r>
              <a:rPr lang="pl-PL" sz="2600" dirty="0">
                <a:solidFill>
                  <a:srgbClr val="BF71FF"/>
                </a:solidFill>
              </a:rPr>
              <a:t>BrowserLibrary</a:t>
            </a:r>
            <a:r>
              <a:rPr lang="pl-PL" sz="2600" dirty="0"/>
              <a:t> to automate UI actions.</a:t>
            </a:r>
            <a:endParaRPr lang="en-US" sz="26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081A2F-A68D-D98B-3F46-C30BAA64256A}"/>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0EF75C85-2B9D-57F0-73C4-BAE1D5CC3CA7}"/>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87C20136-9B0D-75B5-D040-74CE5782AC4F}"/>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87E28A-C800-4D9C-A3ED-34A57988CBF2}" type="slidenum">
              <a:rPr lang="en-US" sz="1400" b="0" i="0" u="none" strike="noStrike" kern="1200" cap="none" spc="0" baseline="0">
                <a:solidFill>
                  <a:srgbClr val="FFFFFF"/>
                </a:solidFill>
                <a:uFillTx/>
                <a:latin typeface="OCR A Extended"/>
                <a:ea typeface="Courier Code" pitchFamily="49"/>
                <a:cs typeface="Courier Code" pitchFamily="49"/>
              </a:rPr>
              <a:t>7</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7115B386-C52B-0796-2A36-E20282122FB2}"/>
              </a:ext>
            </a:extLst>
          </p:cNvPr>
          <p:cNvSpPr txBox="1">
            <a:spLocks noGrp="1"/>
          </p:cNvSpPr>
          <p:nvPr>
            <p:ph type="title"/>
          </p:nvPr>
        </p:nvSpPr>
        <p:spPr/>
        <p:txBody>
          <a:bodyPr/>
          <a:lstStyle/>
          <a:p>
            <a:pPr lvl="0"/>
            <a:r>
              <a:rPr lang="pl-PL"/>
              <a:t>Robot Framework</a:t>
            </a:r>
            <a:endParaRPr lang="de-DE"/>
          </a:p>
        </p:txBody>
      </p:sp>
      <p:sp>
        <p:nvSpPr>
          <p:cNvPr id="6" name="Textplatzhalter 5">
            <a:extLst>
              <a:ext uri="{FF2B5EF4-FFF2-40B4-BE49-F238E27FC236}">
                <a16:creationId xmlns:a16="http://schemas.microsoft.com/office/drawing/2014/main" id="{04B8BC85-0F68-5CE3-668B-747D73EB6573}"/>
              </a:ext>
            </a:extLst>
          </p:cNvPr>
          <p:cNvSpPr txBox="1">
            <a:spLocks noGrp="1"/>
          </p:cNvSpPr>
          <p:nvPr>
            <p:ph type="body" idx="4294967295"/>
          </p:nvPr>
        </p:nvSpPr>
        <p:spPr>
          <a:xfrm>
            <a:off x="300042" y="836611"/>
            <a:ext cx="5651293" cy="504821"/>
          </a:xfrm>
        </p:spPr>
        <p:txBody>
          <a:bodyPr lIns="0" tIns="0" rIns="0" bIns="0" anchor="ctr">
            <a:noAutofit/>
          </a:bodyPr>
          <a:lstStyle/>
          <a:p>
            <a:pPr marL="6345" lvl="0" indent="0">
              <a:buNone/>
            </a:pPr>
            <a:r>
              <a:rPr lang="pl-PL" sz="4800" cap="all" spc="-350">
                <a:solidFill>
                  <a:srgbClr val="BF71FF"/>
                </a:solidFill>
                <a:latin typeface="OCR A Extended"/>
              </a:rPr>
              <a:t>Instalation</a:t>
            </a:r>
            <a:endParaRPr lang="de-DE" sz="4800" cap="all" spc="-350">
              <a:solidFill>
                <a:srgbClr val="BF71FF"/>
              </a:solidFill>
              <a:latin typeface="OCR A Extended"/>
            </a:endParaRPr>
          </a:p>
        </p:txBody>
      </p:sp>
      <p:sp>
        <p:nvSpPr>
          <p:cNvPr id="7" name="Inhaltsplatzhalter 6">
            <a:extLst>
              <a:ext uri="{FF2B5EF4-FFF2-40B4-BE49-F238E27FC236}">
                <a16:creationId xmlns:a16="http://schemas.microsoft.com/office/drawing/2014/main" id="{BA047BBD-B9CC-F2EF-8919-CA933A85AF69}"/>
              </a:ext>
            </a:extLst>
          </p:cNvPr>
          <p:cNvSpPr txBox="1">
            <a:spLocks noGrp="1"/>
          </p:cNvSpPr>
          <p:nvPr>
            <p:ph type="body" idx="4294967295"/>
          </p:nvPr>
        </p:nvSpPr>
        <p:spPr>
          <a:xfrm>
            <a:off x="300042" y="1565974"/>
            <a:ext cx="5651942" cy="4455404"/>
          </a:xfrm>
        </p:spPr>
        <p:txBody>
          <a:bodyPr/>
          <a:lstStyle/>
          <a:p>
            <a:pPr marL="0" lvl="0" indent="0" algn="just">
              <a:lnSpc>
                <a:spcPct val="100000"/>
              </a:lnSpc>
              <a:spcBef>
                <a:spcPts val="0"/>
              </a:spcBef>
              <a:buNone/>
            </a:pPr>
            <a:r>
              <a:rPr lang="pl-PL" sz="2600" dirty="0"/>
              <a:t>Let’s start with the installation:</a:t>
            </a:r>
          </a:p>
          <a:p>
            <a:pPr marL="0" lvl="0" indent="0" algn="just">
              <a:lnSpc>
                <a:spcPct val="100000"/>
              </a:lnSpc>
              <a:spcBef>
                <a:spcPts val="0"/>
              </a:spcBef>
              <a:buNone/>
            </a:pPr>
            <a:endParaRPr lang="pl-PL" sz="2600" dirty="0"/>
          </a:p>
          <a:p>
            <a:pPr marL="0" lvl="0" indent="0" algn="just">
              <a:lnSpc>
                <a:spcPct val="100000"/>
              </a:lnSpc>
              <a:spcBef>
                <a:spcPts val="0"/>
              </a:spcBef>
              <a:buNone/>
            </a:pPr>
            <a:endParaRPr lang="pl-PL" sz="2600" dirty="0"/>
          </a:p>
          <a:p>
            <a:pPr marL="0" lvl="0" indent="0" algn="just">
              <a:lnSpc>
                <a:spcPct val="100000"/>
              </a:lnSpc>
              <a:spcBef>
                <a:spcPts val="0"/>
              </a:spcBef>
              <a:buNone/>
            </a:pPr>
            <a:r>
              <a:rPr lang="pl-PL" sz="2600" dirty="0"/>
              <a:t>Virtual environment</a:t>
            </a:r>
          </a:p>
          <a:p>
            <a:pPr marL="0" lvl="0" indent="0" algn="just">
              <a:lnSpc>
                <a:spcPct val="100000"/>
              </a:lnSpc>
              <a:spcBef>
                <a:spcPts val="0"/>
              </a:spcBef>
              <a:buNone/>
            </a:pPr>
            <a:r>
              <a:rPr lang="pl-PL" sz="2600" dirty="0"/>
              <a:t>Robot Framework</a:t>
            </a:r>
          </a:p>
          <a:p>
            <a:pPr marL="0" lvl="0" indent="0" algn="just">
              <a:lnSpc>
                <a:spcPct val="100000"/>
              </a:lnSpc>
              <a:spcBef>
                <a:spcPts val="0"/>
              </a:spcBef>
              <a:buNone/>
            </a:pPr>
            <a:r>
              <a:rPr lang="pl-PL" sz="2600" dirty="0"/>
              <a:t>Browser and pyyaml library</a:t>
            </a:r>
          </a:p>
          <a:p>
            <a:pPr marL="0" lvl="0" indent="0" algn="just">
              <a:lnSpc>
                <a:spcPct val="100000"/>
              </a:lnSpc>
              <a:spcBef>
                <a:spcPts val="0"/>
              </a:spcBef>
              <a:buNone/>
            </a:pPr>
            <a:r>
              <a:rPr lang="pl-PL" sz="2600" dirty="0"/>
              <a:t>RobotCode (IDE plugin fo VS)</a:t>
            </a:r>
          </a:p>
          <a:p>
            <a:pPr marL="0" lvl="0" indent="0" algn="just">
              <a:lnSpc>
                <a:spcPct val="100000"/>
              </a:lnSpc>
              <a:spcBef>
                <a:spcPts val="0"/>
              </a:spcBef>
              <a:buNone/>
            </a:pPr>
            <a:endParaRPr lang="pl-PL" sz="2600" dirty="0"/>
          </a:p>
        </p:txBody>
      </p:sp>
      <p:sp>
        <p:nvSpPr>
          <p:cNvPr id="8" name="Inhaltsplatzhalter 7">
            <a:extLst>
              <a:ext uri="{FF2B5EF4-FFF2-40B4-BE49-F238E27FC236}">
                <a16:creationId xmlns:a16="http://schemas.microsoft.com/office/drawing/2014/main" id="{7E02D0B8-8E6A-E1AA-1812-A931ED06C2EA}"/>
              </a:ext>
            </a:extLst>
          </p:cNvPr>
          <p:cNvSpPr txBox="1">
            <a:spLocks noGrp="1"/>
          </p:cNvSpPr>
          <p:nvPr>
            <p:ph type="body" idx="4294967295"/>
          </p:nvPr>
        </p:nvSpPr>
        <p:spPr>
          <a:xfrm>
            <a:off x="6095335" y="344692"/>
            <a:ext cx="5796628" cy="5676686"/>
          </a:xfrm>
        </p:spPr>
        <p:txBody>
          <a:bodyPr/>
          <a:lstStyle/>
          <a:p>
            <a:pPr marL="0" lvl="0" indent="0">
              <a:buNone/>
            </a:pPr>
            <a:r>
              <a:rPr lang="pl-PL" sz="2000" dirty="0"/>
              <a:t>&gt; </a:t>
            </a:r>
            <a:r>
              <a:rPr lang="pl-PL" sz="2000" dirty="0">
                <a:solidFill>
                  <a:srgbClr val="BF71FF"/>
                </a:solidFill>
              </a:rPr>
              <a:t>python -m</a:t>
            </a:r>
            <a:r>
              <a:rPr lang="pl-PL" sz="2000" dirty="0"/>
              <a:t> venv venv</a:t>
            </a:r>
          </a:p>
          <a:p>
            <a:pPr marL="0" lvl="0" indent="0">
              <a:buNone/>
            </a:pPr>
            <a:r>
              <a:rPr lang="pl-PL" sz="2000" dirty="0"/>
              <a:t>&gt; .\venv\Scripts\activate</a:t>
            </a:r>
          </a:p>
          <a:p>
            <a:pPr marL="0" lvl="0" indent="0">
              <a:buNone/>
            </a:pPr>
            <a:endParaRPr lang="pl-PL" sz="2000" dirty="0"/>
          </a:p>
          <a:p>
            <a:pPr marL="0" lvl="0" indent="0">
              <a:buNone/>
            </a:pPr>
            <a:r>
              <a:rPr lang="pl-PL" sz="2000" dirty="0"/>
              <a:t>&gt; </a:t>
            </a:r>
            <a:r>
              <a:rPr lang="pl-PL" sz="2000" dirty="0">
                <a:solidFill>
                  <a:srgbClr val="BF71FF"/>
                </a:solidFill>
              </a:rPr>
              <a:t>pip install </a:t>
            </a:r>
            <a:r>
              <a:rPr lang="pl-PL" sz="2000" dirty="0"/>
              <a:t>robotframework</a:t>
            </a:r>
          </a:p>
          <a:p>
            <a:pPr marL="0" lvl="0" indent="0">
              <a:buNone/>
            </a:pPr>
            <a:r>
              <a:rPr lang="pl-PL" sz="2000" dirty="0"/>
              <a:t>&gt; robot --version</a:t>
            </a:r>
          </a:p>
          <a:p>
            <a:pPr marL="0" lvl="0" indent="0">
              <a:buNone/>
            </a:pPr>
            <a:endParaRPr lang="pl-PL" sz="2000" dirty="0"/>
          </a:p>
          <a:p>
            <a:pPr marL="0" lvl="0" indent="0">
              <a:buNone/>
            </a:pPr>
            <a:r>
              <a:rPr lang="pl-PL" sz="2000" dirty="0"/>
              <a:t>&gt; </a:t>
            </a:r>
            <a:r>
              <a:rPr lang="pl-PL" sz="2000" dirty="0">
                <a:solidFill>
                  <a:srgbClr val="BF71FF"/>
                </a:solidFill>
              </a:rPr>
              <a:t>pip install</a:t>
            </a:r>
            <a:r>
              <a:rPr lang="pl-PL" sz="2000" dirty="0"/>
              <a:t> robotframework-browser</a:t>
            </a:r>
          </a:p>
          <a:p>
            <a:pPr marL="0" lvl="0" indent="0">
              <a:buNone/>
            </a:pPr>
            <a:r>
              <a:rPr lang="pl-PL" sz="2000" dirty="0"/>
              <a:t>[NodeJS .exe installation]</a:t>
            </a:r>
          </a:p>
          <a:p>
            <a:pPr marL="0" lvl="0" indent="0">
              <a:buNone/>
            </a:pPr>
            <a:r>
              <a:rPr lang="pl-PL" sz="2000" dirty="0"/>
              <a:t>&gt; </a:t>
            </a:r>
            <a:r>
              <a:rPr lang="pl-PL" sz="2000" dirty="0">
                <a:solidFill>
                  <a:srgbClr val="BF71FF"/>
                </a:solidFill>
              </a:rPr>
              <a:t>rfbrowser</a:t>
            </a:r>
            <a:r>
              <a:rPr lang="pl-PL" sz="2000" dirty="0"/>
              <a:t> init</a:t>
            </a:r>
          </a:p>
          <a:p>
            <a:pPr marL="0" lvl="0" indent="0">
              <a:buNone/>
            </a:pPr>
            <a:r>
              <a:rPr lang="pl-PL" sz="2000" dirty="0"/>
              <a:t>&gt; </a:t>
            </a:r>
            <a:r>
              <a:rPr lang="pl-PL" sz="2000" dirty="0">
                <a:solidFill>
                  <a:srgbClr val="BF71FF"/>
                </a:solidFill>
              </a:rPr>
              <a:t>pip install </a:t>
            </a:r>
            <a:r>
              <a:rPr lang="pl-PL" sz="2000" dirty="0"/>
              <a:t>pyyaml</a:t>
            </a:r>
          </a:p>
          <a:p>
            <a:pPr marL="342900" lvl="0" indent="-342900">
              <a:buFont typeface="Wingdings" pitchFamily="2"/>
              <a:buChar char="Ø"/>
            </a:pPr>
            <a:endParaRPr lang="de-DE" sz="20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4C5D7AD-C49E-97D1-F4F1-A68BCD5EE6A1}"/>
              </a:ext>
            </a:extLst>
          </p:cNvPr>
          <p:cNvSpPr txBox="1"/>
          <p:nvPr/>
        </p:nvSpPr>
        <p:spPr>
          <a:xfrm>
            <a:off x="2098927" y="627766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AE493FCA-9BFC-6924-C537-324796D697C1}"/>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1BA29D97-C28F-EF61-675E-04A94BBE8C74}"/>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BF0F62-78B7-4CEC-90A6-9FC621DDC8FE}" type="slidenum">
              <a:rPr/>
              <a:t>8</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8322EC15-9841-7831-36B3-4AC370EB7BAB}"/>
              </a:ext>
            </a:extLst>
          </p:cNvPr>
          <p:cNvSpPr txBox="1">
            <a:spLocks noGrp="1"/>
          </p:cNvSpPr>
          <p:nvPr>
            <p:ph type="title"/>
          </p:nvPr>
        </p:nvSpPr>
        <p:spPr>
          <a:xfrm>
            <a:off x="299365" y="344692"/>
            <a:ext cx="10420877" cy="425095"/>
          </a:xfrm>
        </p:spPr>
        <p:txBody>
          <a:bodyPr/>
          <a:lstStyle/>
          <a:p>
            <a:pPr lvl="0"/>
            <a:r>
              <a:rPr lang="pl-PL">
                <a:solidFill>
                  <a:srgbClr val="BF71FF"/>
                </a:solidFill>
              </a:rPr>
              <a:t>Robot Framework </a:t>
            </a:r>
            <a:r>
              <a:rPr lang="pl-PL"/>
              <a:t>Code</a:t>
            </a:r>
            <a:r>
              <a:rPr lang="pl-PL">
                <a:solidFill>
                  <a:srgbClr val="BF71FF"/>
                </a:solidFill>
              </a:rPr>
              <a:t> </a:t>
            </a:r>
            <a:r>
              <a:rPr lang="pl-PL"/>
              <a:t>Structure</a:t>
            </a:r>
            <a:endParaRPr lang="de-DE"/>
          </a:p>
        </p:txBody>
      </p:sp>
      <p:sp>
        <p:nvSpPr>
          <p:cNvPr id="6" name="Inhaltsplatzhalter 6">
            <a:extLst>
              <a:ext uri="{FF2B5EF4-FFF2-40B4-BE49-F238E27FC236}">
                <a16:creationId xmlns:a16="http://schemas.microsoft.com/office/drawing/2014/main" id="{E875603A-CE40-D36F-28DE-1C3F5EEA8DC1}"/>
              </a:ext>
            </a:extLst>
          </p:cNvPr>
          <p:cNvSpPr txBox="1">
            <a:spLocks noGrp="1"/>
          </p:cNvSpPr>
          <p:nvPr>
            <p:ph type="body" idx="4294967295"/>
          </p:nvPr>
        </p:nvSpPr>
        <p:spPr>
          <a:xfrm>
            <a:off x="299374" y="1047024"/>
            <a:ext cx="11593256" cy="4974345"/>
          </a:xfrm>
        </p:spPr>
        <p:txBody>
          <a:bodyPr/>
          <a:lstStyle/>
          <a:p>
            <a:pPr marL="0" lvl="0" indent="0">
              <a:lnSpc>
                <a:spcPct val="70000"/>
              </a:lnSpc>
              <a:buNone/>
            </a:pPr>
            <a:r>
              <a:rPr lang="pl-PL" sz="1900" dirty="0">
                <a:solidFill>
                  <a:srgbClr val="BF71FF"/>
                </a:solidFill>
              </a:rPr>
              <a:t>*** Settings ***</a:t>
            </a:r>
          </a:p>
          <a:p>
            <a:pPr marL="0" lvl="0" indent="0">
              <a:lnSpc>
                <a:spcPct val="70000"/>
              </a:lnSpc>
              <a:buNone/>
            </a:pPr>
            <a:r>
              <a:rPr lang="pl-PL" sz="1500" dirty="0"/>
              <a:t>Library		Browser</a:t>
            </a:r>
          </a:p>
          <a:p>
            <a:pPr marL="0" lvl="0" indent="0">
              <a:lnSpc>
                <a:spcPct val="70000"/>
              </a:lnSpc>
              <a:buNone/>
            </a:pPr>
            <a:endParaRPr lang="pl-PL" sz="1900" dirty="0"/>
          </a:p>
          <a:p>
            <a:pPr marL="0" lvl="0" indent="0">
              <a:lnSpc>
                <a:spcPct val="70000"/>
              </a:lnSpc>
              <a:buNone/>
            </a:pPr>
            <a:r>
              <a:rPr lang="pl-PL" sz="1900" dirty="0">
                <a:solidFill>
                  <a:srgbClr val="BF71FF"/>
                </a:solidFill>
              </a:rPr>
              <a:t>*** Variables ***</a:t>
            </a:r>
          </a:p>
          <a:p>
            <a:pPr marL="0" lvl="0" indent="0">
              <a:lnSpc>
                <a:spcPct val="70000"/>
              </a:lnSpc>
              <a:buNone/>
            </a:pPr>
            <a:r>
              <a:rPr lang="pl-PL" sz="1500" dirty="0"/>
              <a:t>${user name}	john_doe</a:t>
            </a:r>
          </a:p>
          <a:p>
            <a:pPr marL="0" lvl="0" indent="0">
              <a:lnSpc>
                <a:spcPct val="70000"/>
              </a:lnSpc>
              <a:buNone/>
            </a:pPr>
            <a:endParaRPr lang="pl-PL" sz="1500" dirty="0"/>
          </a:p>
          <a:p>
            <a:pPr marL="0" lvl="0" indent="0">
              <a:lnSpc>
                <a:spcPct val="70000"/>
              </a:lnSpc>
              <a:buNone/>
            </a:pPr>
            <a:r>
              <a:rPr lang="pl-PL" sz="1900" dirty="0">
                <a:solidFill>
                  <a:srgbClr val="BF71FF"/>
                </a:solidFill>
              </a:rPr>
              <a:t>*** Test cases ***</a:t>
            </a:r>
          </a:p>
          <a:p>
            <a:pPr marL="0" lvl="0" indent="0">
              <a:lnSpc>
                <a:spcPct val="70000"/>
              </a:lnSpc>
              <a:buNone/>
            </a:pPr>
            <a:r>
              <a:rPr lang="pl-PL" sz="1500" dirty="0"/>
              <a:t>Logging in as an active user should open store page</a:t>
            </a:r>
          </a:p>
          <a:p>
            <a:pPr marL="0" lvl="0" indent="0">
              <a:lnSpc>
                <a:spcPct val="70000"/>
              </a:lnSpc>
              <a:buNone/>
            </a:pPr>
            <a:r>
              <a:rPr lang="pl-PL" sz="1500" dirty="0"/>
              <a:t>	Open login page</a:t>
            </a:r>
          </a:p>
          <a:p>
            <a:pPr marL="0" lvl="0" indent="0">
              <a:lnSpc>
                <a:spcPct val="70000"/>
              </a:lnSpc>
              <a:buNone/>
            </a:pPr>
            <a:r>
              <a:rPr lang="pl-PL" sz="1500" dirty="0"/>
              <a:t>	Type user name and password</a:t>
            </a:r>
          </a:p>
          <a:p>
            <a:pPr marL="0" lvl="0" indent="0">
              <a:lnSpc>
                <a:spcPct val="70000"/>
              </a:lnSpc>
              <a:buNone/>
            </a:pPr>
            <a:r>
              <a:rPr lang="pl-PL" sz="1500" dirty="0"/>
              <a:t>	Click login button</a:t>
            </a:r>
          </a:p>
          <a:p>
            <a:pPr marL="0" lvl="0" indent="0">
              <a:lnSpc>
                <a:spcPct val="70000"/>
              </a:lnSpc>
              <a:buNone/>
            </a:pPr>
            <a:r>
              <a:rPr lang="pl-PL" sz="1500" dirty="0"/>
              <a:t>	</a:t>
            </a:r>
          </a:p>
          <a:p>
            <a:pPr marL="0" lvl="0" indent="0">
              <a:lnSpc>
                <a:spcPct val="70000"/>
              </a:lnSpc>
              <a:buNone/>
            </a:pPr>
            <a:r>
              <a:rPr lang="pl-PL" sz="1900" dirty="0">
                <a:solidFill>
                  <a:srgbClr val="BF71FF"/>
                </a:solidFill>
              </a:rPr>
              <a:t>*** Keywords ***</a:t>
            </a:r>
          </a:p>
          <a:p>
            <a:pPr marL="0" lvl="0" indent="0">
              <a:lnSpc>
                <a:spcPct val="70000"/>
              </a:lnSpc>
              <a:buNone/>
            </a:pPr>
            <a:r>
              <a:rPr lang="pl-PL" sz="1500" dirty="0"/>
              <a:t>Open login page</a:t>
            </a:r>
          </a:p>
          <a:p>
            <a:pPr marL="0" lvl="0" indent="0">
              <a:lnSpc>
                <a:spcPct val="70000"/>
              </a:lnSpc>
              <a:buNone/>
            </a:pPr>
            <a:r>
              <a:rPr lang="pl-PL" sz="1500" dirty="0"/>
              <a:t>	New browser	chromium	headless=false</a:t>
            </a:r>
          </a:p>
          <a:p>
            <a:pPr marL="0" lvl="0" indent="0">
              <a:lnSpc>
                <a:spcPct val="70000"/>
              </a:lnSpc>
              <a:buNone/>
            </a:pPr>
            <a:r>
              <a:rPr lang="pl-PL" sz="1500" dirty="0"/>
              <a:t>	New page	 	https://www.saucedemo.com/</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61CE993-06AE-1179-D697-DE2EBE36398D}"/>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400" b="0" i="0" u="none" strike="noStrike" kern="1200" cap="none" spc="0" baseline="0">
              <a:solidFill>
                <a:srgbClr val="FFFFFF"/>
              </a:solidFill>
              <a:uFillTx/>
              <a:latin typeface="OCR A Extended"/>
            </a:endParaRPr>
          </a:p>
        </p:txBody>
      </p:sp>
      <p:sp>
        <p:nvSpPr>
          <p:cNvPr id="3" name="Fußzeilenplatzhalter 2">
            <a:extLst>
              <a:ext uri="{FF2B5EF4-FFF2-40B4-BE49-F238E27FC236}">
                <a16:creationId xmlns:a16="http://schemas.microsoft.com/office/drawing/2014/main" id="{66356F48-F72D-1971-577D-B39493BE128F}"/>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400" b="0" i="0" u="none" strike="noStrike" kern="1200" cap="none" spc="0" baseline="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A77807FB-0941-C308-F414-B181F5519E4D}"/>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09EAC1B-2281-4952-9885-9B91C88CC078}" type="slidenum">
              <a:rPr lang="en-US" sz="1400" b="0" i="0" u="none" strike="noStrike" kern="1200" cap="none" spc="0" baseline="0">
                <a:solidFill>
                  <a:srgbClr val="FFFFFF"/>
                </a:solidFill>
                <a:uFillTx/>
                <a:latin typeface="OCR A Extended"/>
                <a:ea typeface="Courier Code" pitchFamily="49"/>
                <a:cs typeface="Courier Code" pitchFamily="49"/>
              </a:rPr>
              <a:t>9</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10D4EA71-E6B4-AF28-2AE8-A4DF878267EA}"/>
              </a:ext>
            </a:extLst>
          </p:cNvPr>
          <p:cNvSpPr txBox="1">
            <a:spLocks noGrp="1"/>
          </p:cNvSpPr>
          <p:nvPr>
            <p:ph type="title"/>
          </p:nvPr>
        </p:nvSpPr>
        <p:spPr/>
        <p:txBody>
          <a:bodyPr/>
          <a:lstStyle/>
          <a:p>
            <a:pPr lvl="0"/>
            <a:r>
              <a:rPr lang="pl-PL"/>
              <a:t>Project</a:t>
            </a:r>
            <a:endParaRPr lang="de-DE"/>
          </a:p>
        </p:txBody>
      </p:sp>
      <p:sp>
        <p:nvSpPr>
          <p:cNvPr id="6" name="Textplatzhalter 5">
            <a:extLst>
              <a:ext uri="{FF2B5EF4-FFF2-40B4-BE49-F238E27FC236}">
                <a16:creationId xmlns:a16="http://schemas.microsoft.com/office/drawing/2014/main" id="{0031CEB7-9BC9-8813-39E0-A823A1F0DE4E}"/>
              </a:ext>
            </a:extLst>
          </p:cNvPr>
          <p:cNvSpPr txBox="1">
            <a:spLocks noGrp="1"/>
          </p:cNvSpPr>
          <p:nvPr>
            <p:ph type="body" idx="4294967295"/>
          </p:nvPr>
        </p:nvSpPr>
        <p:spPr>
          <a:xfrm>
            <a:off x="300042" y="836611"/>
            <a:ext cx="11557001" cy="504821"/>
          </a:xfrm>
        </p:spPr>
        <p:txBody>
          <a:bodyPr lIns="0" tIns="0" rIns="0" bIns="0" anchor="ctr">
            <a:noAutofit/>
          </a:bodyPr>
          <a:lstStyle/>
          <a:p>
            <a:pPr marL="6345" lvl="0" indent="0">
              <a:buNone/>
            </a:pPr>
            <a:r>
              <a:rPr lang="pl-PL" sz="4800" cap="all" spc="-350">
                <a:solidFill>
                  <a:srgbClr val="BF71FF"/>
                </a:solidFill>
                <a:latin typeface="OCR A Extended"/>
              </a:rPr>
              <a:t>Structure</a:t>
            </a:r>
            <a:endParaRPr lang="de-DE" sz="4800" cap="all" spc="-350">
              <a:solidFill>
                <a:srgbClr val="BF71FF"/>
              </a:solidFill>
              <a:latin typeface="OCR A Extended"/>
            </a:endParaRPr>
          </a:p>
        </p:txBody>
      </p:sp>
      <p:sp>
        <p:nvSpPr>
          <p:cNvPr id="7" name="Inhaltsplatzhalter 6">
            <a:extLst>
              <a:ext uri="{FF2B5EF4-FFF2-40B4-BE49-F238E27FC236}">
                <a16:creationId xmlns:a16="http://schemas.microsoft.com/office/drawing/2014/main" id="{0781B315-F211-3686-E178-54FA31C134B9}"/>
              </a:ext>
            </a:extLst>
          </p:cNvPr>
          <p:cNvSpPr txBox="1">
            <a:spLocks noGrp="1"/>
          </p:cNvSpPr>
          <p:nvPr>
            <p:ph type="body" idx="4294967295"/>
          </p:nvPr>
        </p:nvSpPr>
        <p:spPr>
          <a:xfrm>
            <a:off x="300042" y="1565974"/>
            <a:ext cx="11557001" cy="4455404"/>
          </a:xfrm>
        </p:spPr>
        <p:txBody>
          <a:bodyPr/>
          <a:lstStyle/>
          <a:p>
            <a:pPr marL="0" lvl="0" indent="0" algn="just">
              <a:lnSpc>
                <a:spcPct val="100000"/>
              </a:lnSpc>
              <a:spcBef>
                <a:spcPts val="0"/>
              </a:spcBef>
              <a:buNone/>
            </a:pPr>
            <a:r>
              <a:rPr lang="pl-PL" sz="2400" dirty="0"/>
              <a:t>Robot files (</a:t>
            </a:r>
            <a:r>
              <a:rPr lang="pl-PL" sz="2400" dirty="0">
                <a:solidFill>
                  <a:srgbClr val="BF71FF"/>
                </a:solidFill>
              </a:rPr>
              <a:t>.robot</a:t>
            </a:r>
            <a:r>
              <a:rPr lang="pl-PL" sz="2400" dirty="0"/>
              <a:t>), containing test cases are automatically considered as a test suites.</a:t>
            </a:r>
          </a:p>
          <a:p>
            <a:pPr marL="0" lvl="0" indent="0" algn="just">
              <a:lnSpc>
                <a:spcPct val="100000"/>
              </a:lnSpc>
              <a:spcBef>
                <a:spcPts val="0"/>
              </a:spcBef>
              <a:buNone/>
            </a:pPr>
            <a:endParaRPr lang="pl-PL" sz="2400" dirty="0"/>
          </a:p>
          <a:p>
            <a:pPr marL="0" lvl="0" indent="0" algn="just">
              <a:lnSpc>
                <a:spcPct val="100000"/>
              </a:lnSpc>
              <a:spcBef>
                <a:spcPts val="0"/>
              </a:spcBef>
              <a:buNone/>
            </a:pPr>
            <a:r>
              <a:rPr lang="pl-PL" sz="2400" dirty="0"/>
              <a:t>Hierarchical structure of test suites</a:t>
            </a:r>
          </a:p>
          <a:p>
            <a:pPr marL="0" lvl="0" indent="0" algn="just">
              <a:lnSpc>
                <a:spcPct val="100000"/>
              </a:lnSpc>
              <a:spcBef>
                <a:spcPts val="0"/>
              </a:spcBef>
              <a:buNone/>
            </a:pPr>
            <a:endParaRPr lang="pl-PL" sz="2400" dirty="0"/>
          </a:p>
          <a:p>
            <a:pPr marL="0" lvl="0" indent="0" algn="just">
              <a:lnSpc>
                <a:spcPct val="100000"/>
              </a:lnSpc>
              <a:spcBef>
                <a:spcPts val="0"/>
              </a:spcBef>
              <a:buNone/>
            </a:pPr>
            <a:r>
              <a:rPr lang="pl-PL" sz="2400" dirty="0"/>
              <a:t>Resource files with variables and higher-level user keywords</a:t>
            </a:r>
          </a:p>
          <a:p>
            <a:pPr marL="0" lvl="0" indent="0" algn="just">
              <a:lnSpc>
                <a:spcPct val="100000"/>
              </a:lnSpc>
              <a:spcBef>
                <a:spcPts val="0"/>
              </a:spcBef>
              <a:buNone/>
            </a:pPr>
            <a:endParaRPr lang="pl-PL" sz="2600" dirty="0"/>
          </a:p>
          <a:p>
            <a:pPr marL="0" lvl="0" indent="0" algn="just">
              <a:lnSpc>
                <a:spcPct val="100000"/>
              </a:lnSpc>
              <a:spcBef>
                <a:spcPts val="0"/>
              </a:spcBef>
              <a:buNone/>
            </a:pPr>
            <a:r>
              <a:rPr lang="pl-PL" sz="2400" dirty="0"/>
              <a:t>Variable files to provide more flexible ways to create variables</a:t>
            </a:r>
          </a:p>
          <a:p>
            <a:pPr marL="0" lvl="0" indent="0" algn="just">
              <a:lnSpc>
                <a:spcPct val="100000"/>
              </a:lnSpc>
              <a:spcBef>
                <a:spcPts val="0"/>
              </a:spcBef>
              <a:buNone/>
            </a:pPr>
            <a:endParaRPr lang="pl-PL" sz="2400" dirty="0"/>
          </a:p>
          <a:p>
            <a:pPr marL="0" lvl="0" indent="0" algn="just">
              <a:lnSpc>
                <a:spcPct val="100000"/>
              </a:lnSpc>
              <a:spcBef>
                <a:spcPts val="0"/>
              </a:spcBef>
              <a:buNone/>
            </a:pPr>
            <a:r>
              <a:rPr lang="pl-PL" sz="2400" dirty="0"/>
              <a:t>Test libraries containing the lowest-level keywords</a:t>
            </a:r>
          </a:p>
          <a:p>
            <a:pPr marL="0" lvl="0" indent="0" algn="just">
              <a:lnSpc>
                <a:spcPct val="100000"/>
              </a:lnSpc>
              <a:spcBef>
                <a:spcPts val="0"/>
              </a:spcBef>
              <a:buNone/>
            </a:pPr>
            <a:endParaRPr lang="pl-PL" sz="2400" dirty="0"/>
          </a:p>
          <a:p>
            <a:pPr marL="0" lvl="0" indent="0" algn="just">
              <a:lnSpc>
                <a:spcPct val="100000"/>
              </a:lnSpc>
              <a:spcBef>
                <a:spcPts val="0"/>
              </a:spcBef>
              <a:buNone/>
            </a:pPr>
            <a:endParaRPr lang="pl-PL" sz="2400" dirty="0"/>
          </a:p>
          <a:p>
            <a:pPr marL="0" lvl="0" indent="0" algn="just">
              <a:lnSpc>
                <a:spcPct val="100000"/>
              </a:lnSpc>
              <a:spcBef>
                <a:spcPts val="0"/>
              </a:spcBef>
              <a:buNone/>
            </a:pPr>
            <a:endParaRPr lang="pl-PL" sz="2400" dirty="0"/>
          </a:p>
          <a:p>
            <a:pPr marL="0" lvl="0" indent="0" algn="just">
              <a:lnSpc>
                <a:spcPct val="100000"/>
              </a:lnSpc>
              <a:spcBef>
                <a:spcPts val="0"/>
              </a:spcBef>
              <a:buNone/>
            </a:pPr>
            <a:endParaRPr lang="de-DE" sz="2400" dirty="0"/>
          </a:p>
        </p:txBody>
      </p:sp>
    </p:spTree>
  </p:cSld>
  <p:clrMapOvr>
    <a:masterClrMapping/>
  </p:clrMapOvr>
  <p:transition>
    <p:fade/>
  </p:transition>
</p:sld>
</file>

<file path=ppt/theme/theme1.xml><?xml version="1.0" encoding="utf-8"?>
<a:theme xmlns:a="http://schemas.openxmlformats.org/drawingml/2006/main" name="Robot Framework 24 BLAC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unlocking_power_of_robot_framework</Template>
  <TotalTime>0</TotalTime>
  <Words>1584</Words>
  <Application>Microsoft Office PowerPoint</Application>
  <PresentationFormat>Widescreen</PresentationFormat>
  <Paragraphs>316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Code</vt:lpstr>
      <vt:lpstr>OCR A Extended</vt:lpstr>
      <vt:lpstr>RBCN_OCR-A-NEW</vt:lpstr>
      <vt:lpstr>Wingdings</vt:lpstr>
      <vt:lpstr>Robot Framework 24 BLACK</vt:lpstr>
      <vt:lpstr>PowerPoint Presentation</vt:lpstr>
      <vt:lpstr>Unlocking Power of Robot Framework</vt:lpstr>
      <vt:lpstr>PowerPoint Presentation</vt:lpstr>
      <vt:lpstr>Tutorial</vt:lpstr>
      <vt:lpstr>Why to choose </vt:lpstr>
      <vt:lpstr>What we will do</vt:lpstr>
      <vt:lpstr>Robot Framework</vt:lpstr>
      <vt:lpstr>Robot Framework Code Structure</vt:lpstr>
      <vt:lpstr>Project</vt:lpstr>
      <vt:lpstr>Launching</vt:lpstr>
      <vt:lpstr>TEST Case</vt:lpstr>
      <vt:lpstr>TEST Case</vt:lpstr>
      <vt:lpstr>Variables</vt:lpstr>
      <vt:lpstr>USING</vt:lpstr>
      <vt:lpstr>Variable</vt:lpstr>
      <vt:lpstr>VARIABLE FILES</vt:lpstr>
      <vt:lpstr>CONTROL</vt:lpstr>
      <vt:lpstr>RESOURCE FILES</vt:lpstr>
      <vt:lpstr>DATA DRIVEN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Czyrski, Igor RD-01-01 EXT</dc:creator>
  <cp:lastModifiedBy>Czyrski, Igor RD-01-01 EXT</cp:lastModifiedBy>
  <cp:revision>21</cp:revision>
  <dcterms:created xsi:type="dcterms:W3CDTF">2024-01-28T10:04:39Z</dcterms:created>
  <dcterms:modified xsi:type="dcterms:W3CDTF">2024-02-06T20:28:53Z</dcterms:modified>
</cp:coreProperties>
</file>