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F280-8652-4E1C-9907-E0E6E6E98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D7E-777E-409A-B894-5061A0C2F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7.png"/><Relationship Id="rId12" Type="http://schemas.openxmlformats.org/officeDocument/2006/relationships/image" Target="../media/image6.svg"/><Relationship Id="rId11" Type="http://schemas.openxmlformats.org/officeDocument/2006/relationships/image" Target="../media/image6.png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834" y="543339"/>
            <a:ext cx="9978887" cy="100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0582" y="1696278"/>
            <a:ext cx="1908313" cy="446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目录结构树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8165" y="1696278"/>
            <a:ext cx="6202018" cy="446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操作区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69454" y="1696277"/>
            <a:ext cx="1643268" cy="446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设置模块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37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655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257" y="64770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257" y="108966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8247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6512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新建逻辑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94475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77615" y="642620"/>
            <a:ext cx="8096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新建变量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39264" y="648651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30420" y="648335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30420" y="1084580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1500" y="64833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35" y="109029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71640" y="648335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int[]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71640" y="1084580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float[]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3680" y="64833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54315" y="109029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905738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fold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365" y="716280"/>
            <a:ext cx="458470" cy="458470"/>
          </a:xfrm>
          <a:prstGeom prst="rect">
            <a:avLst/>
          </a:prstGeom>
        </p:spPr>
      </p:pic>
      <p:pic>
        <p:nvPicPr>
          <p:cNvPr id="60" name="图片 59" descr="module-faul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9710" y="793115"/>
            <a:ext cx="304800" cy="304800"/>
          </a:xfrm>
          <a:prstGeom prst="rect">
            <a:avLst/>
          </a:prstGeom>
        </p:spPr>
      </p:pic>
      <p:pic>
        <p:nvPicPr>
          <p:cNvPr id="61" name="图片 60" descr="验收标准规范库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610" y="724535"/>
            <a:ext cx="446405" cy="446405"/>
          </a:xfrm>
          <a:prstGeom prst="rect">
            <a:avLst/>
          </a:prstGeom>
        </p:spPr>
      </p:pic>
      <p:pic>
        <p:nvPicPr>
          <p:cNvPr id="65" name="图片 64" descr="诊断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955" y="695325"/>
            <a:ext cx="480060" cy="480060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9130030" y="642620"/>
            <a:ext cx="840740" cy="800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图片 80" descr="start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45" y="724535"/>
            <a:ext cx="431165" cy="438785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05052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13206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 descr="升级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28910" y="770255"/>
            <a:ext cx="447040" cy="354965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68575" y="2451735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595" y="2876550"/>
            <a:ext cx="66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int:5</a:t>
            </a:r>
            <a:endParaRPr lang="en-US" altLang="zh-CN" sz="1400"/>
          </a:p>
        </p:txBody>
      </p:sp>
      <p:sp>
        <p:nvSpPr>
          <p:cNvPr id="87" name="椭圆 86"/>
          <p:cNvSpPr/>
          <p:nvPr/>
        </p:nvSpPr>
        <p:spPr>
          <a:xfrm>
            <a:off x="2551430" y="3225800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44035" y="318198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195445" y="3654425"/>
            <a:ext cx="832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曲线连接符 97"/>
          <p:cNvCxnSpPr>
            <a:endCxn id="92" idx="1"/>
          </p:cNvCxnSpPr>
          <p:nvPr/>
        </p:nvCxnSpPr>
        <p:spPr>
          <a:xfrm>
            <a:off x="2818765" y="2676525"/>
            <a:ext cx="1525270" cy="752475"/>
          </a:xfrm>
          <a:prstGeom prst="curvedConnector3">
            <a:avLst>
              <a:gd name="adj1" fmla="val 5004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87" idx="6"/>
          </p:cNvCxnSpPr>
          <p:nvPr/>
        </p:nvCxnSpPr>
        <p:spPr>
          <a:xfrm flipV="1">
            <a:off x="3025140" y="3429000"/>
            <a:ext cx="1308100" cy="33655"/>
          </a:xfrm>
          <a:prstGeom prst="curved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389880" y="438213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111750" y="4854575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204710" y="361124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6838315" y="4083685"/>
            <a:ext cx="1183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曲线连接符 99"/>
          <p:cNvCxnSpPr>
            <a:stCxn id="92" idx="3"/>
            <a:endCxn id="94" idx="0"/>
          </p:cNvCxnSpPr>
          <p:nvPr/>
        </p:nvCxnSpPr>
        <p:spPr>
          <a:xfrm>
            <a:off x="4847590" y="3429000"/>
            <a:ext cx="794385" cy="9531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菱形 101"/>
          <p:cNvSpPr/>
          <p:nvPr/>
        </p:nvSpPr>
        <p:spPr>
          <a:xfrm rot="3180000">
            <a:off x="5200015" y="3622675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曲线连接符 112"/>
          <p:cNvCxnSpPr>
            <a:stCxn id="94" idx="1"/>
            <a:endCxn id="93" idx="2"/>
          </p:cNvCxnSpPr>
          <p:nvPr/>
        </p:nvCxnSpPr>
        <p:spPr>
          <a:xfrm rot="10800000">
            <a:off x="4611370" y="3898900"/>
            <a:ext cx="777875" cy="7296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92" idx="3"/>
            <a:endCxn id="96" idx="1"/>
          </p:cNvCxnSpPr>
          <p:nvPr/>
        </p:nvCxnSpPr>
        <p:spPr>
          <a:xfrm>
            <a:off x="4847590" y="3429000"/>
            <a:ext cx="2357120" cy="429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96" idx="0"/>
            <a:endCxn id="92" idx="0"/>
          </p:cNvCxnSpPr>
          <p:nvPr/>
        </p:nvCxnSpPr>
        <p:spPr>
          <a:xfrm rot="16200000" flipV="1">
            <a:off x="5811520" y="1966595"/>
            <a:ext cx="429260" cy="2860675"/>
          </a:xfrm>
          <a:prstGeom prst="curvedConnector3">
            <a:avLst>
              <a:gd name="adj1" fmla="val 155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菱形 115"/>
          <p:cNvSpPr/>
          <p:nvPr/>
        </p:nvSpPr>
        <p:spPr>
          <a:xfrm rot="1920000">
            <a:off x="5895975" y="3509010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344035" y="3190875"/>
            <a:ext cx="502920" cy="717550"/>
          </a:xfrm>
          <a:prstGeom prst="rect">
            <a:avLst/>
          </a:prstGeom>
          <a:noFill/>
          <a:ln>
            <a:solidFill>
              <a:srgbClr val="1A44F8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983095" y="477520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曲线连接符 118"/>
          <p:cNvCxnSpPr>
            <a:stCxn id="92" idx="3"/>
            <a:endCxn id="118" idx="2"/>
          </p:cNvCxnSpPr>
          <p:nvPr/>
        </p:nvCxnSpPr>
        <p:spPr>
          <a:xfrm>
            <a:off x="4847590" y="3429000"/>
            <a:ext cx="2135505" cy="158305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682105" y="5248910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893435" y="209423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641975" y="2576830"/>
            <a:ext cx="1040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曲线连接符 122"/>
          <p:cNvCxnSpPr>
            <a:stCxn id="92" idx="3"/>
            <a:endCxn id="121" idx="2"/>
          </p:cNvCxnSpPr>
          <p:nvPr/>
        </p:nvCxnSpPr>
        <p:spPr>
          <a:xfrm flipV="1">
            <a:off x="4847590" y="2331085"/>
            <a:ext cx="1045845" cy="1097915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标注 100"/>
          <p:cNvSpPr/>
          <p:nvPr/>
        </p:nvSpPr>
        <p:spPr>
          <a:xfrm>
            <a:off x="7618730" y="1819275"/>
            <a:ext cx="1981200" cy="352425"/>
          </a:xfrm>
          <a:prstGeom prst="wedgeRectCallout">
            <a:avLst>
              <a:gd name="adj1" fmla="val 40705"/>
              <a:gd name="adj2" fmla="val -161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预览查看窗体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37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655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257" y="64770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257" y="108966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8247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6512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新建逻辑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94475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77615" y="642620"/>
            <a:ext cx="8096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新建变量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39264" y="648651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30420" y="648335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30420" y="1084580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1500" y="64833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35" y="109029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71640" y="648335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int[]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71640" y="1084580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float[]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3680" y="64833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54315" y="109029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905738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fold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365" y="716280"/>
            <a:ext cx="458470" cy="458470"/>
          </a:xfrm>
          <a:prstGeom prst="rect">
            <a:avLst/>
          </a:prstGeom>
        </p:spPr>
      </p:pic>
      <p:pic>
        <p:nvPicPr>
          <p:cNvPr id="60" name="图片 59" descr="module-faul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9710" y="793115"/>
            <a:ext cx="304800" cy="304800"/>
          </a:xfrm>
          <a:prstGeom prst="rect">
            <a:avLst/>
          </a:prstGeom>
        </p:spPr>
      </p:pic>
      <p:pic>
        <p:nvPicPr>
          <p:cNvPr id="61" name="图片 60" descr="验收标准规范库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610" y="724535"/>
            <a:ext cx="446405" cy="446405"/>
          </a:xfrm>
          <a:prstGeom prst="rect">
            <a:avLst/>
          </a:prstGeom>
        </p:spPr>
      </p:pic>
      <p:pic>
        <p:nvPicPr>
          <p:cNvPr id="65" name="图片 64" descr="诊断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955" y="695325"/>
            <a:ext cx="480060" cy="480060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913003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预览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1" name="图片 80" descr="start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45" y="724535"/>
            <a:ext cx="431165" cy="438785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05052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132060" y="642620"/>
            <a:ext cx="840740" cy="800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 descr="升级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28910" y="770255"/>
            <a:ext cx="447040" cy="354965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68575" y="2451735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595" y="2876550"/>
            <a:ext cx="66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int:5</a:t>
            </a:r>
            <a:endParaRPr lang="en-US" altLang="zh-CN" sz="1400"/>
          </a:p>
        </p:txBody>
      </p:sp>
      <p:sp>
        <p:nvSpPr>
          <p:cNvPr id="87" name="椭圆 86"/>
          <p:cNvSpPr/>
          <p:nvPr/>
        </p:nvSpPr>
        <p:spPr>
          <a:xfrm>
            <a:off x="2551430" y="3225800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44035" y="318198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195445" y="3654425"/>
            <a:ext cx="832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曲线连接符 97"/>
          <p:cNvCxnSpPr>
            <a:endCxn id="92" idx="1"/>
          </p:cNvCxnSpPr>
          <p:nvPr/>
        </p:nvCxnSpPr>
        <p:spPr>
          <a:xfrm>
            <a:off x="2818765" y="2676525"/>
            <a:ext cx="1525270" cy="752475"/>
          </a:xfrm>
          <a:prstGeom prst="curvedConnector3">
            <a:avLst>
              <a:gd name="adj1" fmla="val 5004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87" idx="6"/>
          </p:cNvCxnSpPr>
          <p:nvPr/>
        </p:nvCxnSpPr>
        <p:spPr>
          <a:xfrm flipV="1">
            <a:off x="3025140" y="3429000"/>
            <a:ext cx="1308100" cy="33655"/>
          </a:xfrm>
          <a:prstGeom prst="curved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389880" y="438213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111750" y="4854575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204710" y="361124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6838315" y="4083685"/>
            <a:ext cx="1183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曲线连接符 99"/>
          <p:cNvCxnSpPr>
            <a:stCxn id="92" idx="3"/>
            <a:endCxn id="94" idx="0"/>
          </p:cNvCxnSpPr>
          <p:nvPr/>
        </p:nvCxnSpPr>
        <p:spPr>
          <a:xfrm>
            <a:off x="4847590" y="3429000"/>
            <a:ext cx="794385" cy="9531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菱形 101"/>
          <p:cNvSpPr/>
          <p:nvPr/>
        </p:nvSpPr>
        <p:spPr>
          <a:xfrm rot="3180000">
            <a:off x="5200015" y="3622675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曲线连接符 112"/>
          <p:cNvCxnSpPr>
            <a:stCxn id="94" idx="1"/>
            <a:endCxn id="93" idx="2"/>
          </p:cNvCxnSpPr>
          <p:nvPr/>
        </p:nvCxnSpPr>
        <p:spPr>
          <a:xfrm rot="10800000">
            <a:off x="4611370" y="3898900"/>
            <a:ext cx="777875" cy="7296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92" idx="3"/>
            <a:endCxn id="96" idx="1"/>
          </p:cNvCxnSpPr>
          <p:nvPr/>
        </p:nvCxnSpPr>
        <p:spPr>
          <a:xfrm>
            <a:off x="4847590" y="3429000"/>
            <a:ext cx="2357120" cy="429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96" idx="0"/>
            <a:endCxn id="92" idx="0"/>
          </p:cNvCxnSpPr>
          <p:nvPr/>
        </p:nvCxnSpPr>
        <p:spPr>
          <a:xfrm rot="16200000" flipV="1">
            <a:off x="5811520" y="1966595"/>
            <a:ext cx="429260" cy="2860675"/>
          </a:xfrm>
          <a:prstGeom prst="curvedConnector3">
            <a:avLst>
              <a:gd name="adj1" fmla="val 155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菱形 115"/>
          <p:cNvSpPr/>
          <p:nvPr/>
        </p:nvSpPr>
        <p:spPr>
          <a:xfrm rot="1920000">
            <a:off x="5895975" y="3509010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344035" y="3190875"/>
            <a:ext cx="502920" cy="717550"/>
          </a:xfrm>
          <a:prstGeom prst="rect">
            <a:avLst/>
          </a:prstGeom>
          <a:noFill/>
          <a:ln>
            <a:solidFill>
              <a:srgbClr val="1A44F8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983095" y="477520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曲线连接符 118"/>
          <p:cNvCxnSpPr>
            <a:stCxn id="92" idx="3"/>
            <a:endCxn id="118" idx="2"/>
          </p:cNvCxnSpPr>
          <p:nvPr/>
        </p:nvCxnSpPr>
        <p:spPr>
          <a:xfrm>
            <a:off x="4847590" y="3429000"/>
            <a:ext cx="2135505" cy="158305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682105" y="5248910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893435" y="209423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641975" y="2576830"/>
            <a:ext cx="1040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曲线连接符 122"/>
          <p:cNvCxnSpPr>
            <a:stCxn id="92" idx="3"/>
            <a:endCxn id="121" idx="2"/>
          </p:cNvCxnSpPr>
          <p:nvPr/>
        </p:nvCxnSpPr>
        <p:spPr>
          <a:xfrm flipV="1">
            <a:off x="4847590" y="2331085"/>
            <a:ext cx="1045845" cy="1097915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标注 100"/>
          <p:cNvSpPr/>
          <p:nvPr/>
        </p:nvSpPr>
        <p:spPr>
          <a:xfrm>
            <a:off x="7618730" y="1819275"/>
            <a:ext cx="1981200" cy="352425"/>
          </a:xfrm>
          <a:prstGeom prst="wedgeRectCallout">
            <a:avLst>
              <a:gd name="adj1" fmla="val 77243"/>
              <a:gd name="adj2" fmla="val -161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发布生成文件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37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655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257" y="64770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257" y="108966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8247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6512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新建逻辑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94475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77615" y="642620"/>
            <a:ext cx="8096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新建变量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39264" y="648651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30420" y="648335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30420" y="1084580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1500" y="64833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35" y="109029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71640" y="648335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int[]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71640" y="1084580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float[]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3680" y="64833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54315" y="109029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905738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fold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365" y="716280"/>
            <a:ext cx="458470" cy="458470"/>
          </a:xfrm>
          <a:prstGeom prst="rect">
            <a:avLst/>
          </a:prstGeom>
        </p:spPr>
      </p:pic>
      <p:pic>
        <p:nvPicPr>
          <p:cNvPr id="60" name="图片 59" descr="module-faul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9710" y="793115"/>
            <a:ext cx="304800" cy="304800"/>
          </a:xfrm>
          <a:prstGeom prst="rect">
            <a:avLst/>
          </a:prstGeom>
        </p:spPr>
      </p:pic>
      <p:pic>
        <p:nvPicPr>
          <p:cNvPr id="61" name="图片 60" descr="验收标准规范库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610" y="724535"/>
            <a:ext cx="446405" cy="446405"/>
          </a:xfrm>
          <a:prstGeom prst="rect">
            <a:avLst/>
          </a:prstGeom>
        </p:spPr>
      </p:pic>
      <p:pic>
        <p:nvPicPr>
          <p:cNvPr id="65" name="图片 64" descr="诊断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955" y="695325"/>
            <a:ext cx="480060" cy="480060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913003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图片 80" descr="start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45" y="724535"/>
            <a:ext cx="431165" cy="438785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05052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13206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 descr="升级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28910" y="770255"/>
            <a:ext cx="447040" cy="3549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79333" y="158972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730" y="1864995"/>
            <a:ext cx="7298055" cy="462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37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655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257" y="64770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257" y="108966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8247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6512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新建逻辑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94475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77615" y="642620"/>
            <a:ext cx="8096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新建变量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39264" y="648651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30420" y="648335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30420" y="1084580"/>
            <a:ext cx="9474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1500" y="64833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35" y="1090295"/>
            <a:ext cx="10541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71640" y="648335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int[]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71640" y="1084580"/>
            <a:ext cx="102362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float[]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53680" y="64833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854315" y="1090295"/>
            <a:ext cx="1122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bool[]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905738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fold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365" y="716280"/>
            <a:ext cx="458470" cy="458470"/>
          </a:xfrm>
          <a:prstGeom prst="rect">
            <a:avLst/>
          </a:prstGeom>
        </p:spPr>
      </p:pic>
      <p:pic>
        <p:nvPicPr>
          <p:cNvPr id="60" name="图片 59" descr="module-faul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9710" y="793115"/>
            <a:ext cx="304800" cy="304800"/>
          </a:xfrm>
          <a:prstGeom prst="rect">
            <a:avLst/>
          </a:prstGeom>
        </p:spPr>
      </p:pic>
      <p:pic>
        <p:nvPicPr>
          <p:cNvPr id="61" name="图片 60" descr="验收标准规范库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610" y="724535"/>
            <a:ext cx="446405" cy="446405"/>
          </a:xfrm>
          <a:prstGeom prst="rect">
            <a:avLst/>
          </a:prstGeom>
        </p:spPr>
      </p:pic>
      <p:pic>
        <p:nvPicPr>
          <p:cNvPr id="65" name="图片 64" descr="诊断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955" y="695325"/>
            <a:ext cx="480060" cy="480060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913003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图片 80" descr="start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45" y="724535"/>
            <a:ext cx="431165" cy="438785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050529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0132060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 descr="升级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28910" y="770255"/>
            <a:ext cx="447040" cy="354965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9340" y="1634490"/>
            <a:ext cx="6718935" cy="5001260"/>
          </a:xfrm>
          <a:prstGeom prst="rect">
            <a:avLst/>
          </a:prstGeom>
        </p:spPr>
      </p:pic>
      <p:sp>
        <p:nvSpPr>
          <p:cNvPr id="91" name="云形标注 90"/>
          <p:cNvSpPr/>
          <p:nvPr/>
        </p:nvSpPr>
        <p:spPr>
          <a:xfrm>
            <a:off x="2417445" y="1951990"/>
            <a:ext cx="1917065" cy="1416050"/>
          </a:xfrm>
          <a:prstGeom prst="cloudCallout">
            <a:avLst>
              <a:gd name="adj1" fmla="val -73981"/>
              <a:gd name="adj2" fmla="val -48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选中主页的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37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主页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8223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5387" y="64770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5387" y="1089660"/>
            <a:ext cx="72655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6095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编辑逻辑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976629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945004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017645" y="642620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图片 80" descr="star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51960" y="724535"/>
            <a:ext cx="431165" cy="438785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4938144" y="64928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0" y="1634490"/>
            <a:ext cx="6718935" cy="5001260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63015" y="654685"/>
            <a:ext cx="84074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编辑界面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线形标注 1(带边框和强调线) 91"/>
          <p:cNvSpPr/>
          <p:nvPr/>
        </p:nvSpPr>
        <p:spPr>
          <a:xfrm>
            <a:off x="4314190" y="2832100"/>
            <a:ext cx="1588135" cy="611505"/>
          </a:xfrm>
          <a:prstGeom prst="accentBorderCallout1">
            <a:avLst>
              <a:gd name="adj1" fmla="val 18750"/>
              <a:gd name="adj2" fmla="val -8333"/>
              <a:gd name="adj3" fmla="val -377673"/>
              <a:gd name="adj4" fmla="val -1109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选中界面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386715"/>
            <a:ext cx="9813925" cy="60852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110" y="525780"/>
            <a:ext cx="2018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逻辑编辑器主要构成为：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逻辑画布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110" y="1325245"/>
            <a:ext cx="2018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Amesim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Orange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110" y="6103620"/>
            <a:ext cx="1574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Amesim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18110" y="525780"/>
            <a:ext cx="2018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逻辑编辑器主要构成为：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逻辑画布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110" y="1325245"/>
            <a:ext cx="2018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Amesim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Orange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110" y="6103620"/>
            <a:ext cx="1489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Orange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301625"/>
            <a:ext cx="9923145" cy="618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143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主页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707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线形标注 1(带边框和强调线) 91"/>
          <p:cNvSpPr/>
          <p:nvPr/>
        </p:nvSpPr>
        <p:spPr>
          <a:xfrm>
            <a:off x="663575" y="3853815"/>
            <a:ext cx="1588135" cy="611505"/>
          </a:xfrm>
          <a:prstGeom prst="accentBorderCallout1">
            <a:avLst>
              <a:gd name="adj1" fmla="val 18750"/>
              <a:gd name="adj2" fmla="val -8333"/>
              <a:gd name="adj3" fmla="val -237798"/>
              <a:gd name="adj4" fmla="val 491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选中逻辑</a:t>
            </a: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506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506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最佳视图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02730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98040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98040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944369" y="64801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3974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3085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56380" y="654050"/>
            <a:ext cx="7621270" cy="730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569065" y="654050"/>
            <a:ext cx="108585" cy="7302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V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" name="线形标注 1(带边框和强调线) 47"/>
          <p:cNvSpPr/>
          <p:nvPr/>
        </p:nvSpPr>
        <p:spPr>
          <a:xfrm>
            <a:off x="2728595" y="2314575"/>
            <a:ext cx="914400" cy="611505"/>
          </a:xfrm>
          <a:prstGeom prst="accentBorderCallout1">
            <a:avLst>
              <a:gd name="adj1" fmla="val 18750"/>
              <a:gd name="adj2" fmla="val -8333"/>
              <a:gd name="adj3" fmla="val -133644"/>
              <a:gd name="adj4" fmla="val -1435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画布视图操作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线形标注 1(带边框和强调线) 55"/>
          <p:cNvSpPr/>
          <p:nvPr/>
        </p:nvSpPr>
        <p:spPr>
          <a:xfrm>
            <a:off x="4056380" y="2278380"/>
            <a:ext cx="914400" cy="611505"/>
          </a:xfrm>
          <a:prstGeom prst="accentBorderCallout1">
            <a:avLst>
              <a:gd name="adj1" fmla="val 18750"/>
              <a:gd name="adj2" fmla="val -8333"/>
              <a:gd name="adj3" fmla="val -133644"/>
              <a:gd name="adj4" fmla="val -1435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画布元素操作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线形标注 1(带边框和强调线) 59"/>
          <p:cNvSpPr/>
          <p:nvPr/>
        </p:nvSpPr>
        <p:spPr>
          <a:xfrm>
            <a:off x="5380355" y="2278380"/>
            <a:ext cx="914400" cy="611505"/>
          </a:xfrm>
          <a:prstGeom prst="accentBorderCallout1">
            <a:avLst>
              <a:gd name="adj1" fmla="val 18750"/>
              <a:gd name="adj2" fmla="val -8333"/>
              <a:gd name="adj3" fmla="val -141433"/>
              <a:gd name="adj4" fmla="val -570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画布节点操作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95445" y="73406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185920" y="1085850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4695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4837430" y="1089660"/>
            <a:ext cx="542925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137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55041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614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1518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837680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6828155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数据提取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48" grpId="0" animBg="1"/>
      <p:bldP spid="48" grpId="1" animBg="1"/>
      <p:bldP spid="56" grpId="0" animBg="1"/>
      <p:bldP spid="56" grpId="1" animBg="1"/>
      <p:bldP spid="60" grpId="0" animBg="1"/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143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主页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707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200" dirty="0" smtClean="0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5506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506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最佳视图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02730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98040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98040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944369" y="64801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3974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3085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56380" y="654050"/>
            <a:ext cx="7621270" cy="730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569065" y="654050"/>
            <a:ext cx="108585" cy="7302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V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95445" y="73406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185920" y="1085850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4695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4837430" y="1089660"/>
            <a:ext cx="542925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137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55041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614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1518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837680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6828155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数据提取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5870" y="925195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.......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68575" y="2449830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74595" y="2876550"/>
            <a:ext cx="66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int:5</a:t>
            </a:r>
            <a:endParaRPr lang="en-US" altLang="zh-CN" sz="1400"/>
          </a:p>
        </p:txBody>
      </p:sp>
      <p:sp>
        <p:nvSpPr>
          <p:cNvPr id="16" name="椭圆 15"/>
          <p:cNvSpPr/>
          <p:nvPr/>
        </p:nvSpPr>
        <p:spPr>
          <a:xfrm>
            <a:off x="2551430" y="3225800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51710" y="3654425"/>
            <a:ext cx="1177925" cy="3067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en-US" altLang="zh-CN" sz="1400"/>
              <a:t>double:3.14</a:t>
            </a:r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6524625" y="3288030"/>
            <a:ext cx="50355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6378575" y="3760470"/>
            <a:ext cx="749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25260" y="3288030"/>
            <a:ext cx="502920" cy="717550"/>
          </a:xfrm>
          <a:prstGeom prst="rect">
            <a:avLst/>
          </a:prstGeom>
          <a:noFill/>
          <a:ln>
            <a:solidFill>
              <a:srgbClr val="1A44F8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344035" y="318198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4344035" y="3654425"/>
            <a:ext cx="502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曲线连接符 97"/>
          <p:cNvCxnSpPr>
            <a:endCxn id="81" idx="1"/>
          </p:cNvCxnSpPr>
          <p:nvPr/>
        </p:nvCxnSpPr>
        <p:spPr>
          <a:xfrm>
            <a:off x="2818765" y="2676525"/>
            <a:ext cx="1525270" cy="752475"/>
          </a:xfrm>
          <a:prstGeom prst="curvedConnector3">
            <a:avLst>
              <a:gd name="adj1" fmla="val 5004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16" idx="6"/>
          </p:cNvCxnSpPr>
          <p:nvPr/>
        </p:nvCxnSpPr>
        <p:spPr>
          <a:xfrm flipV="1">
            <a:off x="3025140" y="3429000"/>
            <a:ext cx="1308100" cy="33655"/>
          </a:xfrm>
          <a:prstGeom prst="curved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1" idx="3"/>
            <a:endCxn id="80" idx="1"/>
          </p:cNvCxnSpPr>
          <p:nvPr/>
        </p:nvCxnSpPr>
        <p:spPr>
          <a:xfrm>
            <a:off x="4847590" y="3429000"/>
            <a:ext cx="1677670" cy="217805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0" idx="0"/>
            <a:endCxn id="81" idx="0"/>
          </p:cNvCxnSpPr>
          <p:nvPr/>
        </p:nvCxnSpPr>
        <p:spPr>
          <a:xfrm rot="16200000" flipV="1">
            <a:off x="5633403" y="2144713"/>
            <a:ext cx="106045" cy="2180590"/>
          </a:xfrm>
          <a:prstGeom prst="bentConnector3">
            <a:avLst>
              <a:gd name="adj1" fmla="val 32485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菱形 102"/>
          <p:cNvSpPr/>
          <p:nvPr/>
        </p:nvSpPr>
        <p:spPr>
          <a:xfrm>
            <a:off x="5729605" y="3494405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9749155" y="285686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输入设置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749155" y="309689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path: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618470" y="3121025"/>
            <a:ext cx="1059180" cy="25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722485" y="352361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输出设置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749155" y="377698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几何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618470" y="3789045"/>
            <a:ext cx="1059180" cy="25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677535" y="3760470"/>
            <a:ext cx="502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信号筛选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线形标注 1(带边框和强调线) 111"/>
          <p:cNvSpPr/>
          <p:nvPr/>
        </p:nvSpPr>
        <p:spPr>
          <a:xfrm>
            <a:off x="10009505" y="5278755"/>
            <a:ext cx="1560195" cy="753745"/>
          </a:xfrm>
          <a:prstGeom prst="accentBorderCallout1">
            <a:avLst>
              <a:gd name="adj1" fmla="val 18750"/>
              <a:gd name="adj2" fmla="val -8333"/>
              <a:gd name="adj3" fmla="val -167312"/>
              <a:gd name="adj4" fmla="val -1834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参数设置根据选中的节点改变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053" y="212035"/>
            <a:ext cx="11463130" cy="133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53" y="1590260"/>
            <a:ext cx="1908313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1434" y="1590260"/>
            <a:ext cx="7354957" cy="51153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0593" y="1590260"/>
            <a:ext cx="2080589" cy="51153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053" y="212035"/>
            <a:ext cx="781877" cy="33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FastCAE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18053" y="543339"/>
            <a:ext cx="11463129" cy="1007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95388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主页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380" y="647700"/>
            <a:ext cx="72707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79" y="1861240"/>
            <a:ext cx="1432227" cy="276999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050" y="2109661"/>
            <a:ext cx="143222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20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200" dirty="0" smtClean="0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85787" y="2094178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3" idx="1"/>
          </p:cNvCxnSpPr>
          <p:nvPr/>
        </p:nvCxnSpPr>
        <p:spPr>
          <a:xfrm>
            <a:off x="588169" y="225641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1756" y="237117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9315" y="1988264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9315" y="198826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9315" y="250967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50" y="263817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87" y="2622695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588169" y="2784933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9315" y="2515971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2908" y="288969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9315" y="3028194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96939" y="314121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99321" y="329519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2050" y="316669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29315" y="3037383"/>
            <a:ext cx="0" cy="521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29315" y="354960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84030" y="3396788"/>
            <a:ext cx="1432227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0032" y="252413"/>
            <a:ext cx="779186" cy="290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480800" y="210982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67366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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853932" y="210981"/>
            <a:ext cx="313434" cy="332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9315" y="3552493"/>
            <a:ext cx="0" cy="2717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29315" y="382420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84030" y="3671389"/>
            <a:ext cx="14322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6939" y="3901483"/>
            <a:ext cx="2382" cy="1539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9321" y="4055466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2050" y="3926964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99320" y="4052722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99320" y="4234050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2049" y="4105548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99320" y="423404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99320" y="441537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52049" y="428687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3[float]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99320" y="4412634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9320" y="4593962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2049" y="4465460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4[string]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99320" y="4593781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99320" y="4775109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52049" y="4646607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5[bool]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99380" y="4774929"/>
            <a:ext cx="0" cy="181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99380" y="4956257"/>
            <a:ext cx="638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52109" y="4827755"/>
            <a:ext cx="14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6[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[8]]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19027" y="252413"/>
            <a:ext cx="779186" cy="29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8135" y="1590040"/>
            <a:ext cx="1907540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700895" y="1590040"/>
            <a:ext cx="2079625" cy="208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776460" y="184912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逻辑名称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45140" y="1849120"/>
            <a:ext cx="1059180" cy="251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窗体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780270" y="217614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逻辑说明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48950" y="2176145"/>
            <a:ext cx="1059180" cy="680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5506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506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最佳视图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027304" y="64293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98040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98040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944369" y="648016"/>
            <a:ext cx="0" cy="8001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39745" y="64770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30855" y="1089660"/>
            <a:ext cx="821055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56380" y="654050"/>
            <a:ext cx="7621270" cy="730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569065" y="654050"/>
            <a:ext cx="108585" cy="7302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V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95445" y="73406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185920" y="1085850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4695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4837430" y="1089660"/>
            <a:ext cx="542925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137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55041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61405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151880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837680" y="737870"/>
            <a:ext cx="542925" cy="57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6828155" y="1089660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数据提取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5870" y="925195"/>
            <a:ext cx="542925" cy="245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.......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68575" y="2451735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74595" y="2876550"/>
            <a:ext cx="66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int:5</a:t>
            </a:r>
            <a:endParaRPr lang="en-US" altLang="zh-CN" sz="1400"/>
          </a:p>
        </p:txBody>
      </p:sp>
      <p:sp>
        <p:nvSpPr>
          <p:cNvPr id="16" name="椭圆 15"/>
          <p:cNvSpPr/>
          <p:nvPr/>
        </p:nvSpPr>
        <p:spPr>
          <a:xfrm>
            <a:off x="2551430" y="3225800"/>
            <a:ext cx="473710" cy="473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51710" y="3654425"/>
            <a:ext cx="1177925" cy="3067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/>
            <a:r>
              <a:rPr lang="en-US" altLang="zh-CN" sz="1400"/>
              <a:t>double:3.14</a:t>
            </a:r>
            <a:endParaRPr lang="zh-CN" altLang="en-US" sz="1400"/>
          </a:p>
        </p:txBody>
      </p:sp>
      <p:sp>
        <p:nvSpPr>
          <p:cNvPr id="81" name="矩形 80"/>
          <p:cNvSpPr/>
          <p:nvPr/>
        </p:nvSpPr>
        <p:spPr>
          <a:xfrm>
            <a:off x="4344035" y="318198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4195445" y="3654425"/>
            <a:ext cx="832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曲线连接符 97"/>
          <p:cNvCxnSpPr>
            <a:endCxn id="81" idx="1"/>
          </p:cNvCxnSpPr>
          <p:nvPr/>
        </p:nvCxnSpPr>
        <p:spPr>
          <a:xfrm>
            <a:off x="2818765" y="2676525"/>
            <a:ext cx="1525270" cy="752475"/>
          </a:xfrm>
          <a:prstGeom prst="curvedConnector3">
            <a:avLst>
              <a:gd name="adj1" fmla="val 50042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16" idx="6"/>
          </p:cNvCxnSpPr>
          <p:nvPr/>
        </p:nvCxnSpPr>
        <p:spPr>
          <a:xfrm flipV="1">
            <a:off x="3025140" y="3429000"/>
            <a:ext cx="1308100" cy="33655"/>
          </a:xfrm>
          <a:prstGeom prst="curved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749155" y="285686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输入设置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749155" y="309689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618470" y="3121025"/>
            <a:ext cx="1059180" cy="25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722485" y="3523615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输出设置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749155" y="3776980"/>
            <a:ext cx="895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618470" y="3789045"/>
            <a:ext cx="1059180" cy="251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89880" y="438213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5111750" y="4854575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04710" y="3611245"/>
            <a:ext cx="503555" cy="4940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838315" y="4083685"/>
            <a:ext cx="1183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曲线连接符 91"/>
          <p:cNvCxnSpPr>
            <a:stCxn id="81" idx="3"/>
            <a:endCxn id="46" idx="0"/>
          </p:cNvCxnSpPr>
          <p:nvPr/>
        </p:nvCxnSpPr>
        <p:spPr>
          <a:xfrm>
            <a:off x="4847590" y="3429000"/>
            <a:ext cx="794385" cy="9531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菱形 101"/>
          <p:cNvSpPr/>
          <p:nvPr/>
        </p:nvSpPr>
        <p:spPr>
          <a:xfrm rot="3180000">
            <a:off x="5200015" y="3622675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3" name="曲线连接符 112"/>
          <p:cNvCxnSpPr>
            <a:stCxn id="46" idx="1"/>
            <a:endCxn id="88" idx="2"/>
          </p:cNvCxnSpPr>
          <p:nvPr/>
        </p:nvCxnSpPr>
        <p:spPr>
          <a:xfrm rot="10800000">
            <a:off x="4611370" y="3898900"/>
            <a:ext cx="777875" cy="7296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>
            <a:stCxn id="81" idx="3"/>
            <a:endCxn id="56" idx="1"/>
          </p:cNvCxnSpPr>
          <p:nvPr/>
        </p:nvCxnSpPr>
        <p:spPr>
          <a:xfrm>
            <a:off x="4847590" y="3429000"/>
            <a:ext cx="2357120" cy="429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>
            <a:stCxn id="56" idx="0"/>
            <a:endCxn id="81" idx="0"/>
          </p:cNvCxnSpPr>
          <p:nvPr/>
        </p:nvCxnSpPr>
        <p:spPr>
          <a:xfrm rot="16200000" flipV="1">
            <a:off x="5811520" y="1966595"/>
            <a:ext cx="429260" cy="2860675"/>
          </a:xfrm>
          <a:prstGeom prst="curvedConnector3">
            <a:avLst>
              <a:gd name="adj1" fmla="val 155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菱形 115"/>
          <p:cNvSpPr/>
          <p:nvPr/>
        </p:nvSpPr>
        <p:spPr>
          <a:xfrm rot="1920000">
            <a:off x="5895975" y="3509010"/>
            <a:ext cx="40005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344035" y="3190875"/>
            <a:ext cx="502920" cy="717550"/>
          </a:xfrm>
          <a:prstGeom prst="rect">
            <a:avLst/>
          </a:prstGeom>
          <a:noFill/>
          <a:ln>
            <a:solidFill>
              <a:srgbClr val="1A44F8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983095" y="477520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曲线连接符 118"/>
          <p:cNvCxnSpPr>
            <a:stCxn id="81" idx="3"/>
            <a:endCxn id="118" idx="2"/>
          </p:cNvCxnSpPr>
          <p:nvPr/>
        </p:nvCxnSpPr>
        <p:spPr>
          <a:xfrm>
            <a:off x="4847590" y="3429000"/>
            <a:ext cx="2135505" cy="158305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682105" y="5248910"/>
            <a:ext cx="1076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893435" y="2094230"/>
            <a:ext cx="473710" cy="4737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641975" y="2576830"/>
            <a:ext cx="1040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网格划分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曲线连接符 122"/>
          <p:cNvCxnSpPr>
            <a:stCxn id="81" idx="3"/>
            <a:endCxn id="121" idx="2"/>
          </p:cNvCxnSpPr>
          <p:nvPr/>
        </p:nvCxnSpPr>
        <p:spPr>
          <a:xfrm flipV="1">
            <a:off x="4847590" y="2331085"/>
            <a:ext cx="1045845" cy="1097915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2036</Words>
  <Application>WPS 演示</Application>
  <PresentationFormat>宽屏</PresentationFormat>
  <Paragraphs>810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楷体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HVAC</cp:lastModifiedBy>
  <cp:revision>14</cp:revision>
  <dcterms:created xsi:type="dcterms:W3CDTF">2021-07-25T14:16:00Z</dcterms:created>
  <dcterms:modified xsi:type="dcterms:W3CDTF">2021-07-26T11:16:36Z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