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  <p:sldId id="256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025AC-6364-4DCA-9BF0-1CB07E70C9CD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0310" y="1309370"/>
            <a:ext cx="10530840" cy="1703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10310" y="1764030"/>
            <a:ext cx="10530205" cy="1248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10310" y="1558290"/>
            <a:ext cx="412115" cy="2057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82750" y="1558290"/>
            <a:ext cx="3352800" cy="2057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57020" y="1309370"/>
            <a:ext cx="1477010" cy="248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457305" y="1309370"/>
            <a:ext cx="283210" cy="243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</a:p>
        </p:txBody>
      </p:sp>
      <p:sp>
        <p:nvSpPr>
          <p:cNvPr id="24" name="矩形 23"/>
          <p:cNvSpPr/>
          <p:nvPr/>
        </p:nvSpPr>
        <p:spPr>
          <a:xfrm>
            <a:off x="11171555" y="1309370"/>
            <a:ext cx="283210" cy="243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</a:p>
        </p:txBody>
      </p:sp>
      <p:sp>
        <p:nvSpPr>
          <p:cNvPr id="26" name="矩形 25"/>
          <p:cNvSpPr/>
          <p:nvPr/>
        </p:nvSpPr>
        <p:spPr>
          <a:xfrm>
            <a:off x="10888345" y="1309370"/>
            <a:ext cx="283210" cy="243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_</a:t>
            </a:r>
          </a:p>
        </p:txBody>
      </p:sp>
      <p:sp>
        <p:nvSpPr>
          <p:cNvPr id="29" name="矩形 28"/>
          <p:cNvSpPr/>
          <p:nvPr/>
        </p:nvSpPr>
        <p:spPr>
          <a:xfrm>
            <a:off x="6351271" y="3287534"/>
            <a:ext cx="10255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Category</a:t>
            </a:r>
          </a:p>
        </p:txBody>
      </p:sp>
      <p:cxnSp>
        <p:nvCxnSpPr>
          <p:cNvPr id="30" name="直接箭头连接符 29"/>
          <p:cNvCxnSpPr>
            <a:stCxn id="29" idx="0"/>
          </p:cNvCxnSpPr>
          <p:nvPr/>
        </p:nvCxnSpPr>
        <p:spPr>
          <a:xfrm flipH="1" flipV="1">
            <a:off x="6410325" y="2484755"/>
            <a:ext cx="454025" cy="802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460751" y="576719"/>
            <a:ext cx="175514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SARibbonTabBar</a:t>
            </a: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3813175" y="944880"/>
            <a:ext cx="573405" cy="727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351271" y="577354"/>
            <a:ext cx="89090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titleBar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093085" y="1305560"/>
            <a:ext cx="7795895" cy="245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window title</a:t>
            </a:r>
          </a:p>
        </p:txBody>
      </p:sp>
      <p:cxnSp>
        <p:nvCxnSpPr>
          <p:cNvPr id="37" name="直接箭头连接符 36"/>
          <p:cNvCxnSpPr>
            <a:stCxn id="35" idx="2"/>
          </p:cNvCxnSpPr>
          <p:nvPr/>
        </p:nvCxnSpPr>
        <p:spPr>
          <a:xfrm flipH="1">
            <a:off x="6629400" y="945515"/>
            <a:ext cx="167640" cy="36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61951" y="577354"/>
            <a:ext cx="259334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SARibbonQuickAccessBar</a:t>
            </a:r>
          </a:p>
        </p:txBody>
      </p:sp>
      <p:cxnSp>
        <p:nvCxnSpPr>
          <p:cNvPr id="39" name="直接箭头连接符 38"/>
          <p:cNvCxnSpPr>
            <a:stCxn id="38" idx="2"/>
          </p:cNvCxnSpPr>
          <p:nvPr/>
        </p:nvCxnSpPr>
        <p:spPr>
          <a:xfrm>
            <a:off x="1658620" y="945515"/>
            <a:ext cx="176530" cy="438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94946" y="3287534"/>
            <a:ext cx="188785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applicationButton</a:t>
            </a:r>
          </a:p>
        </p:txBody>
      </p:sp>
      <p:sp>
        <p:nvSpPr>
          <p:cNvPr id="42" name="矩形 41"/>
          <p:cNvSpPr/>
          <p:nvPr/>
        </p:nvSpPr>
        <p:spPr>
          <a:xfrm>
            <a:off x="1268095" y="1815465"/>
            <a:ext cx="3780155" cy="1141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268730" y="1815465"/>
            <a:ext cx="3779520" cy="97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892040" y="2816225"/>
            <a:ext cx="132080" cy="111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323340" y="1857375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088515" y="249428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088515" y="185737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088515" y="217614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093085" y="234061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093085" y="196723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266190" y="2792730"/>
            <a:ext cx="3606800" cy="1587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200" dirty="0" err="1" smtClean="0"/>
              <a:t>Pannel</a:t>
            </a:r>
            <a:r>
              <a:rPr lang="en-US" altLang="zh-CN" sz="1200" dirty="0" smtClean="0"/>
              <a:t> Title</a:t>
            </a:r>
          </a:p>
        </p:txBody>
      </p:sp>
      <p:sp>
        <p:nvSpPr>
          <p:cNvPr id="52" name="矩形 51"/>
          <p:cNvSpPr/>
          <p:nvPr/>
        </p:nvSpPr>
        <p:spPr>
          <a:xfrm>
            <a:off x="4090670" y="1857375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0"/>
            <a:endCxn id="3" idx="2"/>
          </p:cNvCxnSpPr>
          <p:nvPr/>
        </p:nvCxnSpPr>
        <p:spPr>
          <a:xfrm flipV="1">
            <a:off x="1139190" y="1764030"/>
            <a:ext cx="277495" cy="1523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304541" y="3287534"/>
            <a:ext cx="8286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Pannel</a:t>
            </a:r>
          </a:p>
        </p:txBody>
      </p:sp>
      <p:cxnSp>
        <p:nvCxnSpPr>
          <p:cNvPr id="54" name="直接箭头连接符 53"/>
          <p:cNvCxnSpPr>
            <a:stCxn id="53" idx="0"/>
          </p:cNvCxnSpPr>
          <p:nvPr/>
        </p:nvCxnSpPr>
        <p:spPr>
          <a:xfrm flipV="1">
            <a:off x="3719195" y="2952750"/>
            <a:ext cx="100330" cy="33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053840" y="137795"/>
            <a:ext cx="534543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SARibbonBar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::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OfficeStyle 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Ribbon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模式示例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20" y="4365625"/>
            <a:ext cx="8734425" cy="14287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60550" y="4391025"/>
            <a:ext cx="2619375" cy="235585"/>
          </a:xfrm>
          <a:prstGeom prst="rect">
            <a:avLst/>
          </a:prstGeom>
          <a:solidFill>
            <a:schemeClr val="accent2">
              <a:lumMod val="20000"/>
              <a:lumOff val="80000"/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14850" y="4391025"/>
            <a:ext cx="3685540" cy="235585"/>
          </a:xfrm>
          <a:prstGeom prst="rect">
            <a:avLst/>
          </a:prstGeom>
          <a:solidFill>
            <a:schemeClr val="accent2">
              <a:lumMod val="20000"/>
              <a:lumOff val="80000"/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13530" y="2000885"/>
            <a:ext cx="7323455" cy="1703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114165" y="2455545"/>
            <a:ext cx="7322185" cy="1248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14165" y="2249805"/>
            <a:ext cx="412115" cy="2057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86605" y="2249805"/>
            <a:ext cx="3352800" cy="2057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SARibbonTabBar</a:t>
            </a:r>
          </a:p>
        </p:txBody>
      </p:sp>
      <p:sp>
        <p:nvSpPr>
          <p:cNvPr id="10" name="矩形 9"/>
          <p:cNvSpPr/>
          <p:nvPr/>
        </p:nvSpPr>
        <p:spPr>
          <a:xfrm>
            <a:off x="4792980" y="2007235"/>
            <a:ext cx="1888490" cy="234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SARibbonQuickAccessBar</a:t>
            </a:r>
          </a:p>
        </p:txBody>
      </p:sp>
      <p:sp>
        <p:nvSpPr>
          <p:cNvPr id="13" name="矩形 12"/>
          <p:cNvSpPr/>
          <p:nvPr/>
        </p:nvSpPr>
        <p:spPr>
          <a:xfrm>
            <a:off x="11153775" y="2006600"/>
            <a:ext cx="283210" cy="23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</a:p>
        </p:txBody>
      </p:sp>
      <p:sp>
        <p:nvSpPr>
          <p:cNvPr id="24" name="矩形 23"/>
          <p:cNvSpPr/>
          <p:nvPr/>
        </p:nvSpPr>
        <p:spPr>
          <a:xfrm>
            <a:off x="10868025" y="2006600"/>
            <a:ext cx="283210" cy="235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</a:p>
        </p:txBody>
      </p:sp>
      <p:sp>
        <p:nvSpPr>
          <p:cNvPr id="26" name="矩形 25"/>
          <p:cNvSpPr/>
          <p:nvPr/>
        </p:nvSpPr>
        <p:spPr>
          <a:xfrm>
            <a:off x="10584815" y="2006600"/>
            <a:ext cx="283210" cy="235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_</a:t>
            </a:r>
          </a:p>
        </p:txBody>
      </p:sp>
      <p:sp>
        <p:nvSpPr>
          <p:cNvPr id="29" name="矩形 28"/>
          <p:cNvSpPr/>
          <p:nvPr/>
        </p:nvSpPr>
        <p:spPr>
          <a:xfrm>
            <a:off x="9255126" y="3979049"/>
            <a:ext cx="10255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Category</a:t>
            </a:r>
          </a:p>
        </p:txBody>
      </p:sp>
      <p:cxnSp>
        <p:nvCxnSpPr>
          <p:cNvPr id="30" name="直接箭头连接符 29"/>
          <p:cNvCxnSpPr>
            <a:stCxn id="29" idx="0"/>
          </p:cNvCxnSpPr>
          <p:nvPr/>
        </p:nvCxnSpPr>
        <p:spPr>
          <a:xfrm flipH="1" flipV="1">
            <a:off x="9314180" y="3176270"/>
            <a:ext cx="454025" cy="802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723380" y="1997075"/>
            <a:ext cx="3862070" cy="245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titleBar</a:t>
            </a:r>
          </a:p>
        </p:txBody>
      </p:sp>
      <p:sp>
        <p:nvSpPr>
          <p:cNvPr id="40" name="矩形 39"/>
          <p:cNvSpPr/>
          <p:nvPr/>
        </p:nvSpPr>
        <p:spPr>
          <a:xfrm>
            <a:off x="3098801" y="3979049"/>
            <a:ext cx="188785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applicationButton</a:t>
            </a:r>
          </a:p>
        </p:txBody>
      </p:sp>
      <p:sp>
        <p:nvSpPr>
          <p:cNvPr id="42" name="矩形 41"/>
          <p:cNvSpPr/>
          <p:nvPr/>
        </p:nvSpPr>
        <p:spPr>
          <a:xfrm>
            <a:off x="4171950" y="2506980"/>
            <a:ext cx="3780155" cy="1141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172585" y="2506980"/>
            <a:ext cx="3779520" cy="97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795895" y="3507740"/>
            <a:ext cx="132080" cy="111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227195" y="2548890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992370" y="318579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992370" y="254889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992370" y="286766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996940" y="303212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996940" y="265874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4170045" y="3484245"/>
            <a:ext cx="3606800" cy="1587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200" dirty="0" err="1" smtClean="0"/>
              <a:t>Pannel</a:t>
            </a:r>
            <a:r>
              <a:rPr lang="en-US" altLang="zh-CN" sz="1200" dirty="0" smtClean="0"/>
              <a:t> Title</a:t>
            </a:r>
          </a:p>
        </p:txBody>
      </p:sp>
      <p:sp>
        <p:nvSpPr>
          <p:cNvPr id="52" name="矩形 51"/>
          <p:cNvSpPr/>
          <p:nvPr/>
        </p:nvSpPr>
        <p:spPr>
          <a:xfrm>
            <a:off x="6994525" y="2548890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0"/>
            <a:endCxn id="3" idx="2"/>
          </p:cNvCxnSpPr>
          <p:nvPr/>
        </p:nvCxnSpPr>
        <p:spPr>
          <a:xfrm flipV="1">
            <a:off x="4043045" y="2455545"/>
            <a:ext cx="277495" cy="1523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208396" y="3979049"/>
            <a:ext cx="8286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Pannel</a:t>
            </a:r>
          </a:p>
        </p:txBody>
      </p:sp>
      <p:cxnSp>
        <p:nvCxnSpPr>
          <p:cNvPr id="54" name="直接箭头连接符 53"/>
          <p:cNvCxnSpPr>
            <a:stCxn id="53" idx="0"/>
          </p:cNvCxnSpPr>
          <p:nvPr/>
        </p:nvCxnSpPr>
        <p:spPr>
          <a:xfrm flipV="1">
            <a:off x="6623050" y="3644265"/>
            <a:ext cx="100330" cy="33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053840" y="137795"/>
            <a:ext cx="534543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SARibbonBar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::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OfficeStyle 尺寸定位</a:t>
            </a:r>
          </a:p>
        </p:txBody>
      </p:sp>
      <p:sp>
        <p:nvSpPr>
          <p:cNvPr id="5" name="矩形 4"/>
          <p:cNvSpPr/>
          <p:nvPr/>
        </p:nvSpPr>
        <p:spPr>
          <a:xfrm>
            <a:off x="4113530" y="2000250"/>
            <a:ext cx="287655" cy="2419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92980" y="1084580"/>
            <a:ext cx="3678555" cy="368300"/>
          </a:xfrm>
          <a:prstGeom prst="rect">
            <a:avLst/>
          </a:prstGeom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2</a:t>
            </a:r>
            <a:r>
              <a:rPr lang="zh-CN" altLang="en-US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、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cornerWidget(Qt::TopLeftCorner)</a:t>
            </a:r>
          </a:p>
        </p:txBody>
      </p:sp>
      <p:cxnSp>
        <p:nvCxnSpPr>
          <p:cNvPr id="8" name="直接箭头连接符 7"/>
          <p:cNvCxnSpPr>
            <a:endCxn id="28" idx="0"/>
          </p:cNvCxnSpPr>
          <p:nvPr/>
        </p:nvCxnSpPr>
        <p:spPr>
          <a:xfrm>
            <a:off x="4587875" y="1459230"/>
            <a:ext cx="6350" cy="548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9235" y="1452880"/>
            <a:ext cx="322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一般为图标，如果存在会显示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07185" y="1933575"/>
            <a:ext cx="1578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titleBarHeight</a:t>
            </a: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1244600" y="2006600"/>
            <a:ext cx="27984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3177540" y="2249805"/>
            <a:ext cx="8572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3265805" y="1993900"/>
            <a:ext cx="4445" cy="2559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3177540" y="2455545"/>
            <a:ext cx="8572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270250" y="2242185"/>
            <a:ext cx="0" cy="20701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598930" y="2168525"/>
            <a:ext cx="1578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ab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BarHeight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 flipV="1">
            <a:off x="1226820" y="3697605"/>
            <a:ext cx="2729230" cy="6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517650" y="2006600"/>
            <a:ext cx="6350" cy="16833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56260" y="2754630"/>
            <a:ext cx="1578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>
                <a:solidFill>
                  <a:schemeClr val="accent2">
                    <a:lumMod val="75000"/>
                  </a:schemeClr>
                </a:solidFill>
              </a:rPr>
              <a:t>mainBarHeight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56260" y="3840480"/>
            <a:ext cx="2006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、垂直方向通过三个高度确定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211955" y="1576070"/>
            <a:ext cx="443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5px</a:t>
            </a:r>
          </a:p>
        </p:txBody>
      </p:sp>
      <p:cxnSp>
        <p:nvCxnSpPr>
          <p:cNvPr id="27" name="直接箭头连接符 26"/>
          <p:cNvCxnSpPr>
            <a:stCxn id="25" idx="2"/>
          </p:cNvCxnSpPr>
          <p:nvPr/>
        </p:nvCxnSpPr>
        <p:spPr>
          <a:xfrm flipH="1">
            <a:off x="4431030" y="1821180"/>
            <a:ext cx="3175" cy="1047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450080" y="2007235"/>
            <a:ext cx="287655" cy="234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548505" y="1572260"/>
            <a:ext cx="443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5px</a:t>
            </a:r>
          </a:p>
        </p:txBody>
      </p:sp>
      <p:cxnSp>
        <p:nvCxnSpPr>
          <p:cNvPr id="32" name="直接箭头连接符 31"/>
          <p:cNvCxnSpPr>
            <a:stCxn id="31" idx="2"/>
          </p:cNvCxnSpPr>
          <p:nvPr/>
        </p:nvCxnSpPr>
        <p:spPr>
          <a:xfrm flipH="1">
            <a:off x="4767580" y="1817370"/>
            <a:ext cx="3175" cy="1047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248150" y="1390650"/>
            <a:ext cx="10795" cy="606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395980" y="1096010"/>
            <a:ext cx="924560" cy="368300"/>
          </a:xfrm>
          <a:prstGeom prst="rect">
            <a:avLst/>
          </a:prstGeom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1</a:t>
            </a:r>
            <a:r>
              <a:rPr lang="zh-CN" altLang="en-US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、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icon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4592320" y="1464310"/>
            <a:ext cx="285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489065" y="1610360"/>
            <a:ext cx="443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1px</a:t>
            </a:r>
          </a:p>
        </p:txBody>
      </p:sp>
      <p:cxnSp>
        <p:nvCxnSpPr>
          <p:cNvPr id="60" name="直接箭头连接符 59"/>
          <p:cNvCxnSpPr>
            <a:stCxn id="59" idx="2"/>
          </p:cNvCxnSpPr>
          <p:nvPr/>
        </p:nvCxnSpPr>
        <p:spPr>
          <a:xfrm flipH="1">
            <a:off x="6700520" y="1855470"/>
            <a:ext cx="3175" cy="1047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0611" y="1309512"/>
            <a:ext cx="4828347" cy="1703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0761" y="450436"/>
            <a:ext cx="246836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D5412A"/>
                </a:solidFill>
                <a:effectLst/>
              </a:defRPr>
            </a:lvl1pPr>
          </a:lstStyle>
          <a:p>
            <a:r>
              <a:rPr lang="en-US" altLang="zh-CN" dirty="0" err="1" smtClean="0">
                <a:solidFill>
                  <a:srgbClr val="C00000"/>
                </a:solidFill>
              </a:rPr>
              <a:t>SARibbonPannel</a:t>
            </a:r>
            <a:r>
              <a:rPr lang="en-US" altLang="zh-CN" dirty="0" smtClean="0">
                <a:solidFill>
                  <a:srgbClr val="C00000"/>
                </a:solidFill>
              </a:rPr>
              <a:t> : </a:t>
            </a:r>
            <a:r>
              <a:rPr lang="en-US" altLang="zh-CN" dirty="0" err="1" smtClean="0">
                <a:solidFill>
                  <a:srgbClr val="C00000"/>
                </a:solidFill>
              </a:rPr>
              <a:t>3Row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6047" y="1383331"/>
            <a:ext cx="4638675" cy="133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211648" y="1145206"/>
            <a:ext cx="171450" cy="1643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66711" y="852590"/>
            <a:ext cx="178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contentsMargins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86537" y="2774397"/>
            <a:ext cx="168185" cy="164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36689" y="3215412"/>
            <a:ext cx="1464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D5412A"/>
                </a:solidFill>
                <a:effectLst/>
              </a:rPr>
              <a:t>OptionAction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668973" y="3079401"/>
            <a:ext cx="75407" cy="1238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16047" y="1383331"/>
            <a:ext cx="857251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04119" y="3035528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268548" y="1383331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268548" y="1859581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268548" y="2327134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395495" y="3035528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92510" y="1566171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492510" y="2126003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674779" y="303552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7" idx="2"/>
          </p:cNvCxnSpPr>
          <p:nvPr/>
        </p:nvCxnSpPr>
        <p:spPr>
          <a:xfrm flipH="1">
            <a:off x="2211398" y="1097581"/>
            <a:ext cx="478727" cy="47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245932" y="728249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ffectLst/>
              </a:rPr>
              <a:t>spacing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7" idx="2"/>
          </p:cNvCxnSpPr>
          <p:nvPr/>
        </p:nvCxnSpPr>
        <p:spPr>
          <a:xfrm>
            <a:off x="2690125" y="1097581"/>
            <a:ext cx="13400" cy="72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2"/>
          </p:cNvCxnSpPr>
          <p:nvPr/>
        </p:nvCxnSpPr>
        <p:spPr>
          <a:xfrm>
            <a:off x="2690125" y="1097581"/>
            <a:ext cx="766490" cy="54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210611" y="4783863"/>
            <a:ext cx="4895022" cy="1063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333607" y="4915555"/>
            <a:ext cx="4638675" cy="857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 flipH="1">
            <a:off x="4229208" y="4677430"/>
            <a:ext cx="171450" cy="1643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684271" y="4384814"/>
            <a:ext cx="178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contentsMargins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972283" y="5713296"/>
            <a:ext cx="133350" cy="123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936689" y="5877126"/>
            <a:ext cx="1464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D5412A"/>
                </a:solidFill>
                <a:effectLst/>
              </a:rPr>
              <a:t>OptionAction</a:t>
            </a:r>
            <a:endParaRPr lang="zh-CN" altLang="en-US" dirty="0"/>
          </a:p>
        </p:txBody>
      </p:sp>
      <p:cxnSp>
        <p:nvCxnSpPr>
          <p:cNvPr id="63" name="直接箭头连接符 62"/>
          <p:cNvCxnSpPr>
            <a:endCxn id="61" idx="2"/>
          </p:cNvCxnSpPr>
          <p:nvPr/>
        </p:nvCxnSpPr>
        <p:spPr>
          <a:xfrm flipV="1">
            <a:off x="5888145" y="5837121"/>
            <a:ext cx="150813" cy="1140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333607" y="4915555"/>
            <a:ext cx="857251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89831" y="5848151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2286108" y="4915555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2286108" y="5391805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520159" y="5848151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10070" y="4925082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3524358" y="5379933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3660491" y="584815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cxnSp>
        <p:nvCxnSpPr>
          <p:cNvPr id="73" name="直接箭头连接符 72"/>
          <p:cNvCxnSpPr>
            <a:stCxn id="74" idx="2"/>
          </p:cNvCxnSpPr>
          <p:nvPr/>
        </p:nvCxnSpPr>
        <p:spPr>
          <a:xfrm flipH="1">
            <a:off x="2228958" y="4629805"/>
            <a:ext cx="478727" cy="47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2263492" y="4260473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ffectLst/>
              </a:rPr>
              <a:t>spacing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74" idx="2"/>
          </p:cNvCxnSpPr>
          <p:nvPr/>
        </p:nvCxnSpPr>
        <p:spPr>
          <a:xfrm>
            <a:off x="2707685" y="4629805"/>
            <a:ext cx="13400" cy="72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4" idx="2"/>
          </p:cNvCxnSpPr>
          <p:nvPr/>
        </p:nvCxnSpPr>
        <p:spPr>
          <a:xfrm>
            <a:off x="2707685" y="4629805"/>
            <a:ext cx="766490" cy="54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485881" y="4025759"/>
            <a:ext cx="246836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D5412A"/>
                </a:solidFill>
                <a:effectLst/>
              </a:defRPr>
            </a:lvl1pPr>
          </a:lstStyle>
          <a:p>
            <a:r>
              <a:rPr lang="en-US" altLang="zh-CN" dirty="0" err="1" smtClean="0">
                <a:solidFill>
                  <a:srgbClr val="C00000"/>
                </a:solidFill>
              </a:rPr>
              <a:t>SARibbonPannel</a:t>
            </a:r>
            <a:r>
              <a:rPr lang="en-US" altLang="zh-CN" dirty="0" smtClean="0">
                <a:solidFill>
                  <a:srgbClr val="C00000"/>
                </a:solidFill>
              </a:rPr>
              <a:t> : </a:t>
            </a:r>
            <a:r>
              <a:rPr lang="en-US" altLang="zh-CN" dirty="0" err="1" smtClean="0">
                <a:solidFill>
                  <a:srgbClr val="C00000"/>
                </a:solidFill>
              </a:rPr>
              <a:t>2Row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184581" y="1321113"/>
            <a:ext cx="472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行模式下，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Medium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占两行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Office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945079" y="4019725"/>
            <a:ext cx="4975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行模式下，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Medium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Small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一样，不做区分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WPS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81" y="1811380"/>
            <a:ext cx="4457143" cy="1142857"/>
          </a:xfrm>
          <a:prstGeom prst="rect">
            <a:avLst/>
          </a:prstGeom>
        </p:spPr>
      </p:pic>
      <p:sp>
        <p:nvSpPr>
          <p:cNvPr id="83" name="矩形 82"/>
          <p:cNvSpPr/>
          <p:nvPr/>
        </p:nvSpPr>
        <p:spPr>
          <a:xfrm>
            <a:off x="7003474" y="2975351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783146" y="3011241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9840030" y="301124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1316047" y="2753189"/>
            <a:ext cx="4428333" cy="2366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400" dirty="0" err="1" smtClean="0"/>
              <a:t>Pannel</a:t>
            </a:r>
            <a:r>
              <a:rPr lang="en-US" altLang="zh-CN" sz="1400" dirty="0" smtClean="0"/>
              <a:t> Title</a:t>
            </a:r>
            <a:endParaRPr lang="zh-CN" altLang="en-US" sz="1400" dirty="0"/>
          </a:p>
        </p:txBody>
      </p:sp>
      <p:cxnSp>
        <p:nvCxnSpPr>
          <p:cNvPr id="88" name="直接箭头连接符 87"/>
          <p:cNvCxnSpPr>
            <a:stCxn id="83" idx="0"/>
          </p:cNvCxnSpPr>
          <p:nvPr/>
        </p:nvCxnSpPr>
        <p:spPr>
          <a:xfrm flipV="1">
            <a:off x="7352095" y="2727661"/>
            <a:ext cx="0" cy="2476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8783146" y="2053251"/>
            <a:ext cx="648565" cy="6744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/>
          <p:cNvCxnSpPr>
            <a:stCxn id="84" idx="0"/>
          </p:cNvCxnSpPr>
          <p:nvPr/>
        </p:nvCxnSpPr>
        <p:spPr>
          <a:xfrm flipH="1" flipV="1">
            <a:off x="9126911" y="2727661"/>
            <a:ext cx="9858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9490391" y="2116751"/>
            <a:ext cx="2084445" cy="2857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9490391" y="2441172"/>
            <a:ext cx="2084445" cy="2857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/>
          <p:nvPr/>
        </p:nvCxnSpPr>
        <p:spPr>
          <a:xfrm flipH="1" flipV="1">
            <a:off x="10384317" y="2721134"/>
            <a:ext cx="9858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图片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253" y="4615579"/>
            <a:ext cx="4590476" cy="980952"/>
          </a:xfrm>
          <a:prstGeom prst="rect">
            <a:avLst/>
          </a:prstGeom>
        </p:spPr>
      </p:pic>
      <p:sp>
        <p:nvSpPr>
          <p:cNvPr id="97" name="矩形 96"/>
          <p:cNvSpPr/>
          <p:nvPr/>
        </p:nvSpPr>
        <p:spPr>
          <a:xfrm>
            <a:off x="7003474" y="5736915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7752508" y="5772805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9840030" y="5772805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cxnSp>
        <p:nvCxnSpPr>
          <p:cNvPr id="100" name="直接箭头连接符 99"/>
          <p:cNvCxnSpPr>
            <a:stCxn id="97" idx="0"/>
          </p:cNvCxnSpPr>
          <p:nvPr/>
        </p:nvCxnSpPr>
        <p:spPr>
          <a:xfrm flipV="1">
            <a:off x="7352095" y="5489225"/>
            <a:ext cx="0" cy="2476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8" idx="0"/>
          </p:cNvCxnSpPr>
          <p:nvPr/>
        </p:nvCxnSpPr>
        <p:spPr>
          <a:xfrm flipH="1" flipV="1">
            <a:off x="7870097" y="5489225"/>
            <a:ext cx="236034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H="1" flipV="1">
            <a:off x="10384317" y="5482698"/>
            <a:ext cx="9858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7468407" y="4925082"/>
            <a:ext cx="565015" cy="6136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8518416" y="4941455"/>
            <a:ext cx="2978259" cy="3204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8518416" y="5256645"/>
            <a:ext cx="2978259" cy="3204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0310" y="1519555"/>
            <a:ext cx="10530840" cy="1493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10310" y="1764030"/>
            <a:ext cx="10530205" cy="1248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10310" y="1558290"/>
            <a:ext cx="412115" cy="2057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82750" y="1558290"/>
            <a:ext cx="3352800" cy="2057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353550" y="1515745"/>
            <a:ext cx="1477010" cy="248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457940" y="1516380"/>
            <a:ext cx="283210" cy="2425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</a:p>
        </p:txBody>
      </p:sp>
      <p:sp>
        <p:nvSpPr>
          <p:cNvPr id="24" name="矩形 23"/>
          <p:cNvSpPr/>
          <p:nvPr/>
        </p:nvSpPr>
        <p:spPr>
          <a:xfrm>
            <a:off x="11172190" y="1516380"/>
            <a:ext cx="283210" cy="2425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</a:p>
        </p:txBody>
      </p:sp>
      <p:sp>
        <p:nvSpPr>
          <p:cNvPr id="26" name="矩形 25"/>
          <p:cNvSpPr/>
          <p:nvPr/>
        </p:nvSpPr>
        <p:spPr>
          <a:xfrm>
            <a:off x="10888980" y="1516380"/>
            <a:ext cx="283210" cy="2425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_</a:t>
            </a:r>
          </a:p>
        </p:txBody>
      </p:sp>
      <p:sp>
        <p:nvSpPr>
          <p:cNvPr id="29" name="矩形 28"/>
          <p:cNvSpPr/>
          <p:nvPr/>
        </p:nvSpPr>
        <p:spPr>
          <a:xfrm>
            <a:off x="6351271" y="3287534"/>
            <a:ext cx="10255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Category</a:t>
            </a:r>
          </a:p>
        </p:txBody>
      </p:sp>
      <p:cxnSp>
        <p:nvCxnSpPr>
          <p:cNvPr id="30" name="直接箭头连接符 29"/>
          <p:cNvCxnSpPr>
            <a:stCxn id="29" idx="0"/>
          </p:cNvCxnSpPr>
          <p:nvPr/>
        </p:nvCxnSpPr>
        <p:spPr>
          <a:xfrm flipH="1" flipV="1">
            <a:off x="6410325" y="2484755"/>
            <a:ext cx="454025" cy="802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49016" y="939939"/>
            <a:ext cx="175514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SARibbonTabBar</a:t>
            </a:r>
          </a:p>
        </p:txBody>
      </p:sp>
      <p:cxnSp>
        <p:nvCxnSpPr>
          <p:cNvPr id="34" name="直接箭头连接符 33"/>
          <p:cNvCxnSpPr>
            <a:stCxn id="33" idx="2"/>
          </p:cNvCxnSpPr>
          <p:nvPr/>
        </p:nvCxnSpPr>
        <p:spPr>
          <a:xfrm flipH="1">
            <a:off x="3813175" y="1308100"/>
            <a:ext cx="613410" cy="36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309486" y="945019"/>
            <a:ext cx="89090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titleBar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113655" y="1518920"/>
            <a:ext cx="4161790" cy="245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window title</a:t>
            </a:r>
          </a:p>
        </p:txBody>
      </p:sp>
      <p:cxnSp>
        <p:nvCxnSpPr>
          <p:cNvPr id="37" name="直接箭头连接符 36"/>
          <p:cNvCxnSpPr>
            <a:stCxn id="35" idx="2"/>
          </p:cNvCxnSpPr>
          <p:nvPr/>
        </p:nvCxnSpPr>
        <p:spPr>
          <a:xfrm flipH="1">
            <a:off x="7587615" y="1313180"/>
            <a:ext cx="167640" cy="36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578851" y="939939"/>
            <a:ext cx="259334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SARibbonQuickAccessBar</a:t>
            </a:r>
          </a:p>
        </p:txBody>
      </p:sp>
      <p:cxnSp>
        <p:nvCxnSpPr>
          <p:cNvPr id="39" name="直接箭头连接符 38"/>
          <p:cNvCxnSpPr>
            <a:stCxn id="38" idx="2"/>
          </p:cNvCxnSpPr>
          <p:nvPr/>
        </p:nvCxnSpPr>
        <p:spPr>
          <a:xfrm>
            <a:off x="9875520" y="1308100"/>
            <a:ext cx="176530" cy="438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944246" y="945019"/>
            <a:ext cx="188785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applicationButton</a:t>
            </a:r>
          </a:p>
        </p:txBody>
      </p:sp>
      <p:sp>
        <p:nvSpPr>
          <p:cNvPr id="42" name="矩形 41"/>
          <p:cNvSpPr/>
          <p:nvPr/>
        </p:nvSpPr>
        <p:spPr>
          <a:xfrm>
            <a:off x="1268095" y="1815465"/>
            <a:ext cx="3780155" cy="1141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268730" y="1815465"/>
            <a:ext cx="3779520" cy="97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892040" y="2816225"/>
            <a:ext cx="132080" cy="111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323340" y="1857375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088515" y="249428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088515" y="185737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088515" y="217614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093085" y="234061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093085" y="196723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266190" y="2792730"/>
            <a:ext cx="3606800" cy="1587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200" dirty="0" err="1" smtClean="0"/>
              <a:t>Pannel</a:t>
            </a:r>
            <a:r>
              <a:rPr lang="en-US" altLang="zh-CN" sz="1200" dirty="0" smtClean="0"/>
              <a:t> Title</a:t>
            </a:r>
          </a:p>
        </p:txBody>
      </p:sp>
      <p:sp>
        <p:nvSpPr>
          <p:cNvPr id="52" name="矩形 51"/>
          <p:cNvSpPr/>
          <p:nvPr/>
        </p:nvSpPr>
        <p:spPr>
          <a:xfrm>
            <a:off x="4090670" y="1857375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2"/>
            <a:endCxn id="3" idx="2"/>
          </p:cNvCxnSpPr>
          <p:nvPr/>
        </p:nvCxnSpPr>
        <p:spPr>
          <a:xfrm flipH="1">
            <a:off x="1416685" y="1313180"/>
            <a:ext cx="471805" cy="450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304541" y="3287534"/>
            <a:ext cx="8286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Pannel</a:t>
            </a:r>
          </a:p>
        </p:txBody>
      </p:sp>
      <p:cxnSp>
        <p:nvCxnSpPr>
          <p:cNvPr id="54" name="直接箭头连接符 53"/>
          <p:cNvCxnSpPr>
            <a:stCxn id="53" idx="0"/>
          </p:cNvCxnSpPr>
          <p:nvPr/>
        </p:nvCxnSpPr>
        <p:spPr>
          <a:xfrm flipV="1">
            <a:off x="3719195" y="2952750"/>
            <a:ext cx="100330" cy="33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053840" y="137795"/>
            <a:ext cx="534543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SARibbonBar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::</a:t>
            </a:r>
            <a:r>
              <a:rPr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WpsLiteStyle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Ribbon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模式示例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9020" y="2129155"/>
            <a:ext cx="10530840" cy="1493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37640" y="2599056"/>
            <a:ext cx="10530205" cy="1248410"/>
          </a:xfrm>
          <a:prstGeom prst="rect">
            <a:avLst/>
          </a:prstGeom>
          <a:solidFill>
            <a:schemeClr val="bg1"/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17992" y="2880995"/>
            <a:ext cx="412115" cy="205740"/>
          </a:xfrm>
          <a:prstGeom prst="rect">
            <a:avLst/>
          </a:prstGeom>
          <a:solidFill>
            <a:srgbClr val="C00000"/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61260" y="2950220"/>
            <a:ext cx="646429" cy="2558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Tab1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964295" y="1712138"/>
            <a:ext cx="1477010" cy="248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520045" y="1488122"/>
            <a:ext cx="842645" cy="328295"/>
            <a:chOff x="10888980" y="1430655"/>
            <a:chExt cx="842645" cy="328295"/>
          </a:xfrm>
        </p:grpSpPr>
        <p:sp>
          <p:nvSpPr>
            <p:cNvPr id="13" name="矩形 12"/>
            <p:cNvSpPr/>
            <p:nvPr/>
          </p:nvSpPr>
          <p:spPr>
            <a:xfrm>
              <a:off x="11448415" y="1430655"/>
              <a:ext cx="283210" cy="2425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×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11172190" y="1468755"/>
              <a:ext cx="283210" cy="2425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□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0888980" y="1516380"/>
              <a:ext cx="283210" cy="2425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_</a:t>
              </a:r>
            </a:p>
          </p:txBody>
        </p:sp>
      </p:grpSp>
      <p:sp>
        <p:nvSpPr>
          <p:cNvPr id="29" name="矩形 28"/>
          <p:cNvSpPr/>
          <p:nvPr/>
        </p:nvSpPr>
        <p:spPr>
          <a:xfrm>
            <a:off x="172719" y="3886281"/>
            <a:ext cx="10255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Category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1119981" y="3889932"/>
            <a:ext cx="829152" cy="202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170929" y="1468120"/>
            <a:ext cx="89090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titleBar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952365" y="2128520"/>
            <a:ext cx="4161790" cy="245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window title</a:t>
            </a:r>
          </a:p>
        </p:txBody>
      </p:sp>
      <p:cxnSp>
        <p:nvCxnSpPr>
          <p:cNvPr id="37" name="直接箭头连接符 36"/>
          <p:cNvCxnSpPr>
            <a:stCxn id="35" idx="2"/>
          </p:cNvCxnSpPr>
          <p:nvPr/>
        </p:nvCxnSpPr>
        <p:spPr>
          <a:xfrm flipH="1">
            <a:off x="6449058" y="1836281"/>
            <a:ext cx="167640" cy="36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968612" y="1145858"/>
            <a:ext cx="259334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SARibbonQuickAccessBar</a:t>
            </a:r>
          </a:p>
        </p:txBody>
      </p:sp>
      <p:cxnSp>
        <p:nvCxnSpPr>
          <p:cNvPr id="39" name="直接箭头连接符 38"/>
          <p:cNvCxnSpPr>
            <a:stCxn id="38" idx="2"/>
          </p:cNvCxnSpPr>
          <p:nvPr/>
        </p:nvCxnSpPr>
        <p:spPr>
          <a:xfrm>
            <a:off x="9265282" y="1514158"/>
            <a:ext cx="144149" cy="254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962342" y="2222025"/>
            <a:ext cx="188785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applicationButton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272665" y="3238580"/>
            <a:ext cx="3782060" cy="1267301"/>
            <a:chOff x="2085340" y="3247232"/>
            <a:chExt cx="3782060" cy="1267301"/>
          </a:xfrm>
        </p:grpSpPr>
        <p:sp>
          <p:nvSpPr>
            <p:cNvPr id="42" name="矩形 41"/>
            <p:cNvSpPr/>
            <p:nvPr/>
          </p:nvSpPr>
          <p:spPr>
            <a:xfrm>
              <a:off x="2087245" y="3373438"/>
              <a:ext cx="3780155" cy="11410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087880" y="3373438"/>
              <a:ext cx="3779520" cy="976630"/>
            </a:xfrm>
            <a:prstGeom prst="rect">
              <a:avLst/>
            </a:prstGeom>
            <a:solidFill>
              <a:schemeClr val="bg1"/>
            </a:solidFill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5523230" y="4106546"/>
              <a:ext cx="132080" cy="111125"/>
            </a:xfrm>
            <a:prstGeom prst="rect">
              <a:avLst/>
            </a:prstGeom>
            <a:solidFill>
              <a:schemeClr val="accent2"/>
            </a:solidFill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357437" y="3615373"/>
              <a:ext cx="671195" cy="89217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043236" y="4128136"/>
              <a:ext cx="894715" cy="25527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030537" y="3525203"/>
              <a:ext cx="894715" cy="25527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043237" y="3823813"/>
              <a:ext cx="894715" cy="25527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912235" y="3898583"/>
              <a:ext cx="894715" cy="25527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912235" y="3525203"/>
              <a:ext cx="894715" cy="25527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085340" y="4350703"/>
              <a:ext cx="3606800" cy="15875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  <a:scene3d>
              <a:camera prst="isometricOffAxis1Right"/>
              <a:lightRig rig="threePt" dir="t"/>
            </a:scene3d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200" dirty="0" err="1" smtClean="0"/>
                <a:t>Pannel</a:t>
              </a:r>
              <a:r>
                <a:rPr lang="en-US" altLang="zh-CN" sz="1200" dirty="0" smtClean="0"/>
                <a:t> Title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4861560" y="3247232"/>
              <a:ext cx="671195" cy="89217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1" name="直接箭头连接符 40"/>
          <p:cNvCxnSpPr/>
          <p:nvPr/>
        </p:nvCxnSpPr>
        <p:spPr>
          <a:xfrm flipH="1">
            <a:off x="1906270" y="2523877"/>
            <a:ext cx="149860" cy="345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24179" y="4410554"/>
            <a:ext cx="8286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Pannel</a:t>
            </a:r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1221739" y="4198630"/>
            <a:ext cx="1200468" cy="426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053840" y="137795"/>
            <a:ext cx="534543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SARibbonBar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层级关系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0" y="3274854"/>
            <a:ext cx="143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SARibbonBar</a:t>
            </a:r>
            <a:endParaRPr lang="en-US" altLang="zh-CN" b="1" dirty="0" err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352550" y="3459520"/>
            <a:ext cx="2571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31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157</Words>
  <Application>Microsoft Office PowerPoint</Application>
  <PresentationFormat>宽屏</PresentationFormat>
  <Paragraphs>82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陈宗衍</dc:creator>
  <cp:lastModifiedBy>陈宗衍</cp:lastModifiedBy>
  <cp:revision>11</cp:revision>
  <dcterms:created xsi:type="dcterms:W3CDTF">2021-01-16T12:41:00Z</dcterms:created>
  <dcterms:modified xsi:type="dcterms:W3CDTF">2021-10-06T09:22:06Z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