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6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126" y="397904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9314180" y="317627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6207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3098801" y="397904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4043045" y="2455545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08396" y="397904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6623050" y="3644265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2980" y="1084580"/>
            <a:ext cx="367855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48150" y="1390650"/>
            <a:ext cx="1079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92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592320" y="146431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137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9</cp:revision>
  <dcterms:created xsi:type="dcterms:W3CDTF">2021-01-16T12:41:00Z</dcterms:created>
  <dcterms:modified xsi:type="dcterms:W3CDTF">2021-02-13T14:49:33Z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