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2" r:id="rId5"/>
    <p:sldId id="256" r:id="rId6"/>
    <p:sldId id="265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309370"/>
            <a:ext cx="10530840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7020" y="1309370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30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155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34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60751" y="57671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813175" y="944880"/>
            <a:ext cx="573405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51271" y="577354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93085" y="1305560"/>
            <a:ext cx="7795895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629400" y="945515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951" y="577354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1658620" y="945515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946" y="328753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1139190" y="1764030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4365625"/>
            <a:ext cx="8734425" cy="1428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60550" y="4391025"/>
            <a:ext cx="2619375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4391025"/>
            <a:ext cx="3685540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3530" y="2000885"/>
            <a:ext cx="7323455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14165" y="2455545"/>
            <a:ext cx="732218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14165" y="2249805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6605" y="2249805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SARibbonTabBar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4792980" y="2007235"/>
            <a:ext cx="1888490" cy="23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SARibbonQuickAccessBar</a:t>
            </a:r>
            <a:endParaRPr lang="en-US" altLang="zh-CN" sz="1000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3775" y="2006600"/>
            <a:ext cx="283210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6802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8481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5126" y="3979049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9314180" y="3176270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23380" y="1997075"/>
            <a:ext cx="386207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titleBar</a:t>
            </a:r>
            <a:endParaRPr lang="en-US" altLang="zh-CN" sz="1000"/>
          </a:p>
        </p:txBody>
      </p:sp>
      <p:sp>
        <p:nvSpPr>
          <p:cNvPr id="40" name="矩形 39"/>
          <p:cNvSpPr/>
          <p:nvPr/>
        </p:nvSpPr>
        <p:spPr>
          <a:xfrm>
            <a:off x="1756411" y="325070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1950" y="2506980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72585" y="2506980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95895" y="3507740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2719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92370" y="318579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992370" y="254889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92370" y="286766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996940" y="303212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96940" y="26587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170045" y="3484245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99452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endCxn id="3" idx="2"/>
          </p:cNvCxnSpPr>
          <p:nvPr/>
        </p:nvCxnSpPr>
        <p:spPr>
          <a:xfrm flipV="1">
            <a:off x="3115945" y="2455545"/>
            <a:ext cx="1204595" cy="915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208396" y="3979049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6623050" y="3644265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尺寸定位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3530" y="2000250"/>
            <a:ext cx="287655" cy="24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2980" y="1084580"/>
            <a:ext cx="3678555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2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cornerWidget(Qt::TopLeftCorner)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8" name="直接箭头连接符 7"/>
          <p:cNvCxnSpPr>
            <a:endCxn id="28" idx="0"/>
          </p:cNvCxnSpPr>
          <p:nvPr/>
        </p:nvCxnSpPr>
        <p:spPr>
          <a:xfrm>
            <a:off x="4587875" y="1459230"/>
            <a:ext cx="635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9235" y="145288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一般为图标，如果存在会显示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7185" y="193357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titleBarHeight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244600" y="2006600"/>
            <a:ext cx="2798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177540" y="224980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265805" y="1993900"/>
            <a:ext cx="4445" cy="2559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177540" y="245554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70250" y="2242185"/>
            <a:ext cx="0" cy="207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8930" y="216852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1226820" y="3697605"/>
            <a:ext cx="2729230" cy="6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17650" y="2006600"/>
            <a:ext cx="6350" cy="1683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6260" y="2754630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accent2">
                    <a:lumMod val="75000"/>
                  </a:schemeClr>
                </a:solidFill>
              </a:rPr>
              <a:t>mainBarHeight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60" y="3840480"/>
            <a:ext cx="200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、垂直方向通过三个高度确定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1955" y="157607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 flipH="1">
            <a:off x="4431030" y="182118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50080" y="2007235"/>
            <a:ext cx="287655" cy="234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48505" y="15722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1">
            <a:off x="4767580" y="18173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48150" y="1390650"/>
            <a:ext cx="10795" cy="60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395980" y="1096010"/>
            <a:ext cx="924560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1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icon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4592320" y="1464310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89065" y="16103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1px</a:t>
            </a:r>
            <a:endParaRPr lang="en-US" altLang="zh-CN" sz="1000"/>
          </a:p>
        </p:txBody>
      </p:sp>
      <p:cxnSp>
        <p:nvCxnSpPr>
          <p:cNvPr id="60" name="直接箭头连接符 59"/>
          <p:cNvCxnSpPr>
            <a:stCxn id="59" idx="2"/>
          </p:cNvCxnSpPr>
          <p:nvPr/>
        </p:nvCxnSpPr>
        <p:spPr>
          <a:xfrm flipH="1">
            <a:off x="6700520" y="18554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3530" y="2000885"/>
            <a:ext cx="7323455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14165" y="2455545"/>
            <a:ext cx="732218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14165" y="2249805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6605" y="2249805"/>
            <a:ext cx="535686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SARibbonTabBar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4792980" y="2007235"/>
            <a:ext cx="1888490" cy="23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SARibbonQuickAccessBar</a:t>
            </a:r>
            <a:endParaRPr lang="en-US" altLang="zh-CN" sz="1000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3775" y="2006600"/>
            <a:ext cx="283210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6802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8481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948671" y="4485779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11007725" y="3683000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23380" y="1997075"/>
            <a:ext cx="381508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titleBar</a:t>
            </a:r>
            <a:endParaRPr lang="en-US" altLang="zh-CN" sz="1000"/>
          </a:p>
        </p:txBody>
      </p:sp>
      <p:sp>
        <p:nvSpPr>
          <p:cNvPr id="40" name="矩形 39"/>
          <p:cNvSpPr/>
          <p:nvPr/>
        </p:nvSpPr>
        <p:spPr>
          <a:xfrm>
            <a:off x="1756411" y="325070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1950" y="2506980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72585" y="2506980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95895" y="3507740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2719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92370" y="318579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992370" y="254889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92370" y="286766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996940" y="303212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96940" y="26587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170045" y="3484245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99452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endCxn id="3" idx="2"/>
          </p:cNvCxnSpPr>
          <p:nvPr/>
        </p:nvCxnSpPr>
        <p:spPr>
          <a:xfrm flipV="1">
            <a:off x="3115945" y="2455545"/>
            <a:ext cx="1204595" cy="915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955926" y="3840619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3370580" y="3371215"/>
            <a:ext cx="791210" cy="46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尺寸定位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3530" y="2000250"/>
            <a:ext cx="287655" cy="24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53840" y="873760"/>
            <a:ext cx="3333115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cornerWidget(Qt::TopLeftCorner)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587875" y="1459230"/>
            <a:ext cx="635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9235" y="145288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一般为图标，如果存在会显示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7185" y="193357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titleBarHeight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244600" y="2006600"/>
            <a:ext cx="2798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177540" y="224980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265805" y="1993900"/>
            <a:ext cx="4445" cy="2559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177540" y="245554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70250" y="2242185"/>
            <a:ext cx="0" cy="207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8930" y="216852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1226820" y="3697605"/>
            <a:ext cx="2729230" cy="6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17650" y="2006600"/>
            <a:ext cx="6350" cy="1683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7475" y="2693670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accent2">
                    <a:lumMod val="75000"/>
                  </a:schemeClr>
                </a:solidFill>
              </a:rPr>
              <a:t>mainBarHeight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8770" y="4336415"/>
            <a:ext cx="476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、垂直方向通过三个高度确定，默认高度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1955" y="157607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 flipH="1">
            <a:off x="4431030" y="182118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50080" y="2007235"/>
            <a:ext cx="287655" cy="234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48505" y="15722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1">
            <a:off x="4767580" y="18173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7" idx="2"/>
          </p:cNvCxnSpPr>
          <p:nvPr/>
        </p:nvCxnSpPr>
        <p:spPr>
          <a:xfrm>
            <a:off x="3685540" y="1464310"/>
            <a:ext cx="573405" cy="532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395980" y="1096010"/>
            <a:ext cx="579120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icon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4592320" y="1242060"/>
            <a:ext cx="1128395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89065" y="16103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1px</a:t>
            </a:r>
            <a:endParaRPr lang="en-US" altLang="zh-CN" sz="1000"/>
          </a:p>
        </p:txBody>
      </p:sp>
      <p:cxnSp>
        <p:nvCxnSpPr>
          <p:cNvPr id="60" name="直接箭头连接符 59"/>
          <p:cNvCxnSpPr>
            <a:stCxn id="59" idx="2"/>
          </p:cNvCxnSpPr>
          <p:nvPr/>
        </p:nvCxnSpPr>
        <p:spPr>
          <a:xfrm flipH="1">
            <a:off x="6700520" y="18554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148695" y="2250440"/>
            <a:ext cx="287655" cy="198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164195" y="873760"/>
            <a:ext cx="3464560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cornerWidget(Qt::Top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RightCorner)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34" name="直接连接符 33"/>
          <p:cNvCxnSpPr>
            <a:endCxn id="33" idx="2"/>
          </p:cNvCxnSpPr>
          <p:nvPr/>
        </p:nvCxnSpPr>
        <p:spPr>
          <a:xfrm flipH="1" flipV="1">
            <a:off x="9896475" y="1242060"/>
            <a:ext cx="1262380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1151870" y="1522095"/>
            <a:ext cx="146685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03790" y="2250440"/>
            <a:ext cx="1103630" cy="198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RightButtonGroup</a:t>
            </a:r>
            <a:endParaRPr lang="en-US" altLang="zh-CN" sz="900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82790" y="2606040"/>
            <a:ext cx="494030" cy="4254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82790" y="3075940"/>
            <a:ext cx="494030" cy="295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8164195" y="3479165"/>
            <a:ext cx="5715" cy="16891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8001635" y="3483610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8001635" y="364299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398510" y="3383280"/>
            <a:ext cx="2038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pannelTitle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Height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7570470" y="2602230"/>
            <a:ext cx="5937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7555865" y="3027045"/>
            <a:ext cx="611505" cy="6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7555865" y="3075940"/>
            <a:ext cx="621030" cy="1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7555865" y="3366770"/>
            <a:ext cx="617855" cy="1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8062595" y="3075940"/>
            <a:ext cx="2540" cy="28829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8062595" y="2602230"/>
            <a:ext cx="5080" cy="41592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090535" y="3061970"/>
            <a:ext cx="2038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pannelText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Height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90535" y="2633345"/>
            <a:ext cx="2038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pannelLargeIcon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Height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1"/>
            </p:custDataLst>
          </p:nvPr>
        </p:nvSpPr>
        <p:spPr>
          <a:xfrm>
            <a:off x="1118870" y="4853940"/>
            <a:ext cx="3674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titleBarHeight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=1.5*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font.Height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18870" y="5222240"/>
            <a:ext cx="4032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BarHeight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=1.5*font.height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265805" y="2455545"/>
            <a:ext cx="0" cy="12458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598930" y="2804160"/>
            <a:ext cx="1670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category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18870" y="5590540"/>
            <a:ext cx="7146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category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Height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4.5+1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）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font.height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（三行）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/3*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font.height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（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两行）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611" y="1309512"/>
            <a:ext cx="4828347" cy="17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537" y="2774397"/>
            <a:ext cx="168185" cy="16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03552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5495" y="303552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74779" y="30355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2"/>
          </p:cNvCxnSpPr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10611" y="4783863"/>
            <a:ext cx="4895022" cy="10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3607" y="4915555"/>
            <a:ext cx="4638675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4229208" y="4677430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84271" y="4384814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2283" y="5713296"/>
            <a:ext cx="133350" cy="123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36689" y="5877126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1" idx="2"/>
          </p:cNvCxnSpPr>
          <p:nvPr/>
        </p:nvCxnSpPr>
        <p:spPr>
          <a:xfrm flipV="1">
            <a:off x="5888145" y="5837121"/>
            <a:ext cx="150813" cy="11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33607" y="4915555"/>
            <a:ext cx="85725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89831" y="58481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286108" y="491555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286108" y="53918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520159" y="584815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0070" y="4925082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24358" y="53799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60491" y="5848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4" idx="2"/>
          </p:cNvCxnSpPr>
          <p:nvPr/>
        </p:nvCxnSpPr>
        <p:spPr>
          <a:xfrm flipH="1">
            <a:off x="2228958" y="4629805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263492" y="4260473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2707685" y="4629805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2"/>
          </p:cNvCxnSpPr>
          <p:nvPr/>
        </p:nvCxnSpPr>
        <p:spPr>
          <a:xfrm>
            <a:off x="2707685" y="4629805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85881" y="4025759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2Row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45079" y="4019725"/>
            <a:ext cx="49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一样，不做区分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047" y="2753189"/>
            <a:ext cx="4428333" cy="236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53" y="4615579"/>
            <a:ext cx="4590476" cy="980952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7003474" y="5736915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752508" y="577280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40030" y="577280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0"/>
          </p:cNvCxnSpPr>
          <p:nvPr/>
        </p:nvCxnSpPr>
        <p:spPr>
          <a:xfrm flipV="1">
            <a:off x="7352095" y="5489225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0"/>
          </p:cNvCxnSpPr>
          <p:nvPr/>
        </p:nvCxnSpPr>
        <p:spPr>
          <a:xfrm flipH="1" flipV="1">
            <a:off x="7870097" y="5489225"/>
            <a:ext cx="236034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0384317" y="5482698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468407" y="4925082"/>
            <a:ext cx="565015" cy="61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18416" y="494145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518416" y="525664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309370"/>
            <a:ext cx="4828540" cy="175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40890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50740" y="339557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43029" y="341144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355" y="2753360"/>
            <a:ext cx="4638040" cy="2368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31510" y="2767330"/>
            <a:ext cx="222885" cy="218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63" y="258371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820050" y="2738421"/>
            <a:ext cx="505460" cy="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519555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3550" y="1515745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94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219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98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9016" y="93993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flipH="1">
            <a:off x="3813175" y="1308100"/>
            <a:ext cx="61341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09486" y="945019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13655" y="1518920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587615" y="1313180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8851" y="939939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875520" y="1308100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44246" y="945019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2"/>
            <a:endCxn id="3" idx="2"/>
          </p:cNvCxnSpPr>
          <p:nvPr/>
        </p:nvCxnSpPr>
        <p:spPr>
          <a:xfrm flipH="1">
            <a:off x="1416685" y="1313180"/>
            <a:ext cx="471805" cy="45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WpsLiteStyle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ODMxYjY1MDM5ZWFiOTgzMDQ4OTI0NWZjZTIyZjI4MD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WPS 演示</Application>
  <PresentationFormat>宽屏</PresentationFormat>
  <Paragraphs>223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尘中远</cp:lastModifiedBy>
  <cp:revision>13</cp:revision>
  <dcterms:created xsi:type="dcterms:W3CDTF">2021-01-16T12:41:00Z</dcterms:created>
  <dcterms:modified xsi:type="dcterms:W3CDTF">2023-12-30T16:41:19Z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4789AB169A994906983F7BE72BD4691E_12</vt:lpwstr>
  </property>
</Properties>
</file>