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0310" y="1309370"/>
            <a:ext cx="10530840" cy="1703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10310" y="1764030"/>
            <a:ext cx="10530205" cy="1248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10310" y="1558290"/>
            <a:ext cx="412115" cy="2057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82750" y="1558290"/>
            <a:ext cx="3352800" cy="2057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10310" y="1309370"/>
            <a:ext cx="1477010" cy="248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457305" y="1309370"/>
            <a:ext cx="283210" cy="243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171555" y="1309370"/>
            <a:ext cx="283210" cy="243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888345" y="1309370"/>
            <a:ext cx="283210" cy="243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_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51271" y="3287534"/>
            <a:ext cx="102552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Category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0" name="直接箭头连接符 29"/>
          <p:cNvCxnSpPr>
            <a:stCxn id="29" idx="0"/>
          </p:cNvCxnSpPr>
          <p:nvPr/>
        </p:nvCxnSpPr>
        <p:spPr>
          <a:xfrm flipH="1" flipV="1">
            <a:off x="6410325" y="2484755"/>
            <a:ext cx="454025" cy="802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460751" y="576719"/>
            <a:ext cx="175514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SARibbonTabBar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3813175" y="944880"/>
            <a:ext cx="573405" cy="727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351271" y="577354"/>
            <a:ext cx="89090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titleBar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687320" y="1305560"/>
            <a:ext cx="8201660" cy="245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window title</a:t>
            </a:r>
            <a:endParaRPr lang="en-US" altLang="zh-CN" sz="1000"/>
          </a:p>
        </p:txBody>
      </p:sp>
      <p:cxnSp>
        <p:nvCxnSpPr>
          <p:cNvPr id="37" name="直接箭头连接符 36"/>
          <p:cNvCxnSpPr>
            <a:stCxn id="35" idx="2"/>
          </p:cNvCxnSpPr>
          <p:nvPr/>
        </p:nvCxnSpPr>
        <p:spPr>
          <a:xfrm flipH="1">
            <a:off x="6629400" y="945515"/>
            <a:ext cx="167640" cy="36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61951" y="577354"/>
            <a:ext cx="259334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SARibbonQuickAccessBar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9" name="直接箭头连接符 38"/>
          <p:cNvCxnSpPr>
            <a:stCxn id="38" idx="2"/>
          </p:cNvCxnSpPr>
          <p:nvPr/>
        </p:nvCxnSpPr>
        <p:spPr>
          <a:xfrm>
            <a:off x="1658620" y="945515"/>
            <a:ext cx="176530" cy="438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94946" y="3287534"/>
            <a:ext cx="188785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applicationButton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68095" y="1815465"/>
            <a:ext cx="3780155" cy="1141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268730" y="1815465"/>
            <a:ext cx="3779520" cy="97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892040" y="2816225"/>
            <a:ext cx="132080" cy="111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323340" y="1857375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088515" y="249428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088515" y="185737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088515" y="217614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093085" y="234061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093085" y="196723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266190" y="2792730"/>
            <a:ext cx="3606800" cy="1587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noAutofit/>
          </a:bodyPr>
          <a:p>
            <a:pPr algn="ctr"/>
            <a:r>
              <a:rPr lang="en-US" altLang="zh-CN" sz="1200" dirty="0" err="1" smtClean="0"/>
              <a:t>Pannel</a:t>
            </a:r>
            <a:r>
              <a:rPr lang="en-US" altLang="zh-CN" sz="1200" dirty="0" smtClean="0"/>
              <a:t> Title</a:t>
            </a:r>
            <a:endParaRPr lang="en-US" altLang="zh-CN" sz="1200" dirty="0" smtClean="0"/>
          </a:p>
        </p:txBody>
      </p:sp>
      <p:sp>
        <p:nvSpPr>
          <p:cNvPr id="52" name="矩形 51"/>
          <p:cNvSpPr/>
          <p:nvPr/>
        </p:nvSpPr>
        <p:spPr>
          <a:xfrm>
            <a:off x="4090670" y="1857375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0"/>
            <a:endCxn id="3" idx="2"/>
          </p:cNvCxnSpPr>
          <p:nvPr/>
        </p:nvCxnSpPr>
        <p:spPr>
          <a:xfrm flipV="1">
            <a:off x="1139190" y="1764030"/>
            <a:ext cx="277495" cy="1523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304541" y="3287534"/>
            <a:ext cx="82867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Pannel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54" name="直接箭头连接符 53"/>
          <p:cNvCxnSpPr>
            <a:stCxn id="53" idx="0"/>
          </p:cNvCxnSpPr>
          <p:nvPr/>
        </p:nvCxnSpPr>
        <p:spPr>
          <a:xfrm flipV="1">
            <a:off x="3719195" y="2952750"/>
            <a:ext cx="100330" cy="33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053840" y="137795"/>
            <a:ext cx="534543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SARibbonBar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::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OfficeStyle 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Ribbon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模式示例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0611" y="1309512"/>
            <a:ext cx="4828347" cy="1703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0761" y="450436"/>
            <a:ext cx="246836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D5412A"/>
                </a:solidFill>
                <a:effectLst/>
              </a:defRPr>
            </a:lvl1pPr>
          </a:lstStyle>
          <a:p>
            <a:r>
              <a:rPr lang="en-US" altLang="zh-CN" dirty="0" err="1" smtClean="0">
                <a:solidFill>
                  <a:srgbClr val="C00000"/>
                </a:solidFill>
              </a:rPr>
              <a:t>SARibbonPannel</a:t>
            </a:r>
            <a:r>
              <a:rPr lang="en-US" altLang="zh-CN" dirty="0" smtClean="0">
                <a:solidFill>
                  <a:srgbClr val="C00000"/>
                </a:solidFill>
              </a:rPr>
              <a:t> : </a:t>
            </a:r>
            <a:r>
              <a:rPr lang="en-US" altLang="zh-CN" dirty="0" err="1" smtClean="0">
                <a:solidFill>
                  <a:srgbClr val="C00000"/>
                </a:solidFill>
              </a:rPr>
              <a:t>3Row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6047" y="1383331"/>
            <a:ext cx="4638675" cy="133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211648" y="1145206"/>
            <a:ext cx="171450" cy="1643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66711" y="852590"/>
            <a:ext cx="178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contentsMargins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86537" y="2774397"/>
            <a:ext cx="168185" cy="164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36689" y="3215412"/>
            <a:ext cx="1464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D5412A"/>
                </a:solidFill>
                <a:effectLst/>
              </a:rPr>
              <a:t>OptionAction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668973" y="3079401"/>
            <a:ext cx="75407" cy="1238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16047" y="1383331"/>
            <a:ext cx="857251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04119" y="3035528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268548" y="1383331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268548" y="1859581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268548" y="2327134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395495" y="3035528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92510" y="1566171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492510" y="2126003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674779" y="303552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7" idx="2"/>
          </p:cNvCxnSpPr>
          <p:nvPr/>
        </p:nvCxnSpPr>
        <p:spPr>
          <a:xfrm flipH="1">
            <a:off x="2211398" y="1097581"/>
            <a:ext cx="478727" cy="47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245932" y="728249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ffectLst/>
              </a:rPr>
              <a:t>spacing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7" idx="2"/>
          </p:cNvCxnSpPr>
          <p:nvPr/>
        </p:nvCxnSpPr>
        <p:spPr>
          <a:xfrm>
            <a:off x="2690125" y="1097581"/>
            <a:ext cx="13400" cy="72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2"/>
          </p:cNvCxnSpPr>
          <p:nvPr/>
        </p:nvCxnSpPr>
        <p:spPr>
          <a:xfrm>
            <a:off x="2690125" y="1097581"/>
            <a:ext cx="766490" cy="54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210611" y="4783863"/>
            <a:ext cx="4895022" cy="1063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333607" y="4915555"/>
            <a:ext cx="4638675" cy="857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 flipH="1">
            <a:off x="4229208" y="4677430"/>
            <a:ext cx="171450" cy="1643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684271" y="4384814"/>
            <a:ext cx="178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contentsMargins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972283" y="5713296"/>
            <a:ext cx="133350" cy="123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936689" y="5877126"/>
            <a:ext cx="1464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D5412A"/>
                </a:solidFill>
                <a:effectLst/>
              </a:rPr>
              <a:t>OptionAction</a:t>
            </a:r>
            <a:endParaRPr lang="zh-CN" altLang="en-US" dirty="0"/>
          </a:p>
        </p:txBody>
      </p:sp>
      <p:cxnSp>
        <p:nvCxnSpPr>
          <p:cNvPr id="63" name="直接箭头连接符 62"/>
          <p:cNvCxnSpPr>
            <a:endCxn id="61" idx="2"/>
          </p:cNvCxnSpPr>
          <p:nvPr/>
        </p:nvCxnSpPr>
        <p:spPr>
          <a:xfrm flipV="1">
            <a:off x="5888145" y="5837121"/>
            <a:ext cx="150813" cy="1140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333607" y="4915555"/>
            <a:ext cx="857251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89831" y="5848151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2286108" y="4915555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2286108" y="5391805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520159" y="5848151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10070" y="4925082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3524358" y="5379933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3660491" y="584815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cxnSp>
        <p:nvCxnSpPr>
          <p:cNvPr id="73" name="直接箭头连接符 72"/>
          <p:cNvCxnSpPr>
            <a:stCxn id="74" idx="2"/>
          </p:cNvCxnSpPr>
          <p:nvPr/>
        </p:nvCxnSpPr>
        <p:spPr>
          <a:xfrm flipH="1">
            <a:off x="2228958" y="4629805"/>
            <a:ext cx="478727" cy="47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2263492" y="4260473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ffectLst/>
              </a:rPr>
              <a:t>spacing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74" idx="2"/>
          </p:cNvCxnSpPr>
          <p:nvPr/>
        </p:nvCxnSpPr>
        <p:spPr>
          <a:xfrm>
            <a:off x="2707685" y="4629805"/>
            <a:ext cx="13400" cy="72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4" idx="2"/>
          </p:cNvCxnSpPr>
          <p:nvPr/>
        </p:nvCxnSpPr>
        <p:spPr>
          <a:xfrm>
            <a:off x="2707685" y="4629805"/>
            <a:ext cx="766490" cy="54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485881" y="4025759"/>
            <a:ext cx="246836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D5412A"/>
                </a:solidFill>
                <a:effectLst/>
              </a:defRPr>
            </a:lvl1pPr>
          </a:lstStyle>
          <a:p>
            <a:r>
              <a:rPr lang="en-US" altLang="zh-CN" dirty="0" err="1" smtClean="0">
                <a:solidFill>
                  <a:srgbClr val="C00000"/>
                </a:solidFill>
              </a:rPr>
              <a:t>SARibbonPannel</a:t>
            </a:r>
            <a:r>
              <a:rPr lang="en-US" altLang="zh-CN" dirty="0" smtClean="0">
                <a:solidFill>
                  <a:srgbClr val="C00000"/>
                </a:solidFill>
              </a:rPr>
              <a:t> : </a:t>
            </a:r>
            <a:r>
              <a:rPr lang="en-US" altLang="zh-CN" dirty="0" err="1" smtClean="0">
                <a:solidFill>
                  <a:srgbClr val="C00000"/>
                </a:solidFill>
              </a:rPr>
              <a:t>2Row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184581" y="1321113"/>
            <a:ext cx="472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行模式下，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Medium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占两行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Office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945079" y="4019725"/>
            <a:ext cx="4975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行模式下，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Medium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Small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一样，不做区分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WPS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4581" y="1811380"/>
            <a:ext cx="4457143" cy="1142857"/>
          </a:xfrm>
          <a:prstGeom prst="rect">
            <a:avLst/>
          </a:prstGeom>
        </p:spPr>
      </p:pic>
      <p:sp>
        <p:nvSpPr>
          <p:cNvPr id="83" name="矩形 82"/>
          <p:cNvSpPr/>
          <p:nvPr/>
        </p:nvSpPr>
        <p:spPr>
          <a:xfrm>
            <a:off x="7003474" y="2975351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783146" y="3011241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9840030" y="301124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1316047" y="2753189"/>
            <a:ext cx="4428333" cy="2366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400" dirty="0" err="1" smtClean="0"/>
              <a:t>Pannel</a:t>
            </a:r>
            <a:r>
              <a:rPr lang="en-US" altLang="zh-CN" sz="1400" dirty="0" smtClean="0"/>
              <a:t> Title</a:t>
            </a:r>
            <a:endParaRPr lang="zh-CN" altLang="en-US" sz="1400" dirty="0"/>
          </a:p>
        </p:txBody>
      </p:sp>
      <p:cxnSp>
        <p:nvCxnSpPr>
          <p:cNvPr id="88" name="直接箭头连接符 87"/>
          <p:cNvCxnSpPr>
            <a:stCxn id="83" idx="0"/>
          </p:cNvCxnSpPr>
          <p:nvPr/>
        </p:nvCxnSpPr>
        <p:spPr>
          <a:xfrm flipV="1">
            <a:off x="7352095" y="2727661"/>
            <a:ext cx="0" cy="2476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8783146" y="2053251"/>
            <a:ext cx="648565" cy="6744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/>
          <p:cNvCxnSpPr>
            <a:stCxn id="84" idx="0"/>
          </p:cNvCxnSpPr>
          <p:nvPr/>
        </p:nvCxnSpPr>
        <p:spPr>
          <a:xfrm flipH="1" flipV="1">
            <a:off x="9126911" y="2727661"/>
            <a:ext cx="9858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9490391" y="2116751"/>
            <a:ext cx="2084445" cy="2857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9490391" y="2441172"/>
            <a:ext cx="2084445" cy="2857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/>
          <p:nvPr/>
        </p:nvCxnSpPr>
        <p:spPr>
          <a:xfrm flipH="1" flipV="1">
            <a:off x="10384317" y="2721134"/>
            <a:ext cx="9858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图片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253" y="4615579"/>
            <a:ext cx="4590476" cy="980952"/>
          </a:xfrm>
          <a:prstGeom prst="rect">
            <a:avLst/>
          </a:prstGeom>
        </p:spPr>
      </p:pic>
      <p:sp>
        <p:nvSpPr>
          <p:cNvPr id="97" name="矩形 96"/>
          <p:cNvSpPr/>
          <p:nvPr/>
        </p:nvSpPr>
        <p:spPr>
          <a:xfrm>
            <a:off x="7003474" y="5736915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7752508" y="5772805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9840030" y="5772805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cxnSp>
        <p:nvCxnSpPr>
          <p:cNvPr id="100" name="直接箭头连接符 99"/>
          <p:cNvCxnSpPr>
            <a:stCxn id="97" idx="0"/>
          </p:cNvCxnSpPr>
          <p:nvPr/>
        </p:nvCxnSpPr>
        <p:spPr>
          <a:xfrm flipV="1">
            <a:off x="7352095" y="5489225"/>
            <a:ext cx="0" cy="2476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8" idx="0"/>
          </p:cNvCxnSpPr>
          <p:nvPr/>
        </p:nvCxnSpPr>
        <p:spPr>
          <a:xfrm flipH="1" flipV="1">
            <a:off x="7870097" y="5489225"/>
            <a:ext cx="236034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H="1" flipV="1">
            <a:off x="10384317" y="5482698"/>
            <a:ext cx="9858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7468407" y="4925082"/>
            <a:ext cx="565015" cy="6136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8518416" y="4941455"/>
            <a:ext cx="2978259" cy="3204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8518416" y="5256645"/>
            <a:ext cx="2978259" cy="3204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WPS 演示</Application>
  <PresentationFormat>宽屏</PresentationFormat>
  <Paragraphs>71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陈宗衍</dc:creator>
  <cp:lastModifiedBy>尘中远</cp:lastModifiedBy>
  <cp:revision>5</cp:revision>
  <dcterms:created xsi:type="dcterms:W3CDTF">2021-01-16T12:41:00Z</dcterms:created>
  <dcterms:modified xsi:type="dcterms:W3CDTF">2021-01-18T15:06:56Z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