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309370"/>
            <a:ext cx="10530840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57020" y="1309370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30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7155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8834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60751" y="57671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813175" y="944880"/>
            <a:ext cx="573405" cy="7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51271" y="577354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93085" y="1305560"/>
            <a:ext cx="7795895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6629400" y="945515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1951" y="577354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1658620" y="945515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946" y="328753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" idx="2"/>
          </p:cNvCxnSpPr>
          <p:nvPr/>
        </p:nvCxnSpPr>
        <p:spPr>
          <a:xfrm flipV="1">
            <a:off x="1139190" y="1764030"/>
            <a:ext cx="277495" cy="152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4365625"/>
            <a:ext cx="8734425" cy="1428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60550" y="4391025"/>
            <a:ext cx="2619375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4391025"/>
            <a:ext cx="3685540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13530" y="2000885"/>
            <a:ext cx="7323455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114165" y="2455545"/>
            <a:ext cx="732218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14165" y="2249805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6605" y="2249805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SARibbonTabBar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4792980" y="2007235"/>
            <a:ext cx="1888490" cy="23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SARibbonQuickAccessBar</a:t>
            </a:r>
            <a:endParaRPr lang="en-US" altLang="zh-CN" sz="1000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3775" y="2006600"/>
            <a:ext cx="283210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86802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8481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5126" y="3979049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9314180" y="3176270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723380" y="1997075"/>
            <a:ext cx="386207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titleBar</a:t>
            </a:r>
            <a:endParaRPr lang="en-US" altLang="zh-CN" sz="1000"/>
          </a:p>
        </p:txBody>
      </p:sp>
      <p:sp>
        <p:nvSpPr>
          <p:cNvPr id="40" name="矩形 39"/>
          <p:cNvSpPr/>
          <p:nvPr/>
        </p:nvSpPr>
        <p:spPr>
          <a:xfrm>
            <a:off x="3098801" y="3979049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1950" y="2506980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172585" y="2506980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95895" y="3507740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2719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92370" y="318579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992370" y="254889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92370" y="286766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996940" y="303212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996940" y="26587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170045" y="3484245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99452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" idx="2"/>
          </p:cNvCxnSpPr>
          <p:nvPr/>
        </p:nvCxnSpPr>
        <p:spPr>
          <a:xfrm flipV="1">
            <a:off x="4043045" y="2455545"/>
            <a:ext cx="277495" cy="152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208396" y="3979049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6623050" y="3644265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尺寸定位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3530" y="2000250"/>
            <a:ext cx="287655" cy="24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2980" y="1084580"/>
            <a:ext cx="3678555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2</a:t>
            </a:r>
            <a:r>
              <a:rPr lang="zh-CN" alt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cornerWidget(Qt::TopLeftCorner)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8" name="直接箭头连接符 7"/>
          <p:cNvCxnSpPr>
            <a:endCxn id="28" idx="0"/>
          </p:cNvCxnSpPr>
          <p:nvPr/>
        </p:nvCxnSpPr>
        <p:spPr>
          <a:xfrm>
            <a:off x="4587875" y="1459230"/>
            <a:ext cx="635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9235" y="145288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一般为图标，如果存在会显示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7185" y="193357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titleBarHeight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244600" y="2006600"/>
            <a:ext cx="2798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177540" y="224980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265805" y="1993900"/>
            <a:ext cx="4445" cy="2559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177540" y="245554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70250" y="2242185"/>
            <a:ext cx="0" cy="2070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98930" y="216852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1226820" y="3697605"/>
            <a:ext cx="2729230" cy="6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17650" y="2006600"/>
            <a:ext cx="6350" cy="1683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6260" y="2754630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accent2">
                    <a:lumMod val="75000"/>
                  </a:schemeClr>
                </a:solidFill>
              </a:rPr>
              <a:t>mainBarHeight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60" y="3840480"/>
            <a:ext cx="2006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、垂直方向通过三个高度确定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1955" y="157607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 flipH="1">
            <a:off x="4431030" y="182118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50080" y="2007235"/>
            <a:ext cx="287655" cy="234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48505" y="15722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flipH="1">
            <a:off x="4767580" y="18173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248150" y="1390650"/>
            <a:ext cx="10795" cy="60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395980" y="1096010"/>
            <a:ext cx="924560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1</a:t>
            </a:r>
            <a:r>
              <a:rPr lang="zh-CN" alt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icon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4592320" y="1464310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89065" y="16103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1px</a:t>
            </a:r>
            <a:endParaRPr lang="en-US" altLang="zh-CN" sz="1000"/>
          </a:p>
        </p:txBody>
      </p:sp>
      <p:cxnSp>
        <p:nvCxnSpPr>
          <p:cNvPr id="60" name="直接箭头连接符 59"/>
          <p:cNvCxnSpPr>
            <a:stCxn id="59" idx="2"/>
          </p:cNvCxnSpPr>
          <p:nvPr/>
        </p:nvCxnSpPr>
        <p:spPr>
          <a:xfrm flipH="1">
            <a:off x="6700520" y="18554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611" y="1309512"/>
            <a:ext cx="4828347" cy="170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761" y="450436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3Row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047" y="1383331"/>
            <a:ext cx="4638675" cy="133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648" y="1145206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6711" y="852590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6537" y="2774397"/>
            <a:ext cx="168185" cy="16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36689" y="3215412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668973" y="3079401"/>
            <a:ext cx="75407" cy="1238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16047" y="1383331"/>
            <a:ext cx="857251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4119" y="3035528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8548" y="138333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8548" y="185958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8548" y="2327134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95495" y="303552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92510" y="156617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92510" y="212600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74779" y="30355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7" idx="2"/>
          </p:cNvCxnSpPr>
          <p:nvPr/>
        </p:nvCxnSpPr>
        <p:spPr>
          <a:xfrm flipH="1">
            <a:off x="2211398" y="1097581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932" y="72824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>
            <a:off x="2690125" y="1097581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>
            <a:off x="2690125" y="1097581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210611" y="4783863"/>
            <a:ext cx="4895022" cy="10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3607" y="4915555"/>
            <a:ext cx="4638675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4229208" y="4677430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84271" y="4384814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72283" y="5713296"/>
            <a:ext cx="133350" cy="123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936689" y="5877126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endCxn id="61" idx="2"/>
          </p:cNvCxnSpPr>
          <p:nvPr/>
        </p:nvCxnSpPr>
        <p:spPr>
          <a:xfrm flipV="1">
            <a:off x="5888145" y="5837121"/>
            <a:ext cx="150813" cy="114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33607" y="4915555"/>
            <a:ext cx="85725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89831" y="58481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286108" y="491555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286108" y="539180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520159" y="584815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0070" y="4925082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524358" y="537993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660491" y="584815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74" idx="2"/>
          </p:cNvCxnSpPr>
          <p:nvPr/>
        </p:nvCxnSpPr>
        <p:spPr>
          <a:xfrm flipH="1">
            <a:off x="2228958" y="4629805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263492" y="4260473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2707685" y="4629805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4" idx="2"/>
          </p:cNvCxnSpPr>
          <p:nvPr/>
        </p:nvCxnSpPr>
        <p:spPr>
          <a:xfrm>
            <a:off x="2707685" y="4629805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485881" y="4025759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2Row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84581" y="1321113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45079" y="4019725"/>
            <a:ext cx="497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一样，不做区分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4581" y="1811380"/>
            <a:ext cx="4457143" cy="1142857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7003474" y="29753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783146" y="301124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840030" y="301124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16047" y="2753189"/>
            <a:ext cx="4428333" cy="236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400" dirty="0" err="1" smtClean="0"/>
              <a:t>Pannel</a:t>
            </a:r>
            <a:r>
              <a:rPr lang="en-US" altLang="zh-CN" sz="1400" dirty="0" smtClean="0"/>
              <a:t> Title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3" idx="0"/>
          </p:cNvCxnSpPr>
          <p:nvPr/>
        </p:nvCxnSpPr>
        <p:spPr>
          <a:xfrm flipV="1">
            <a:off x="7352095" y="2727661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783146" y="2053251"/>
            <a:ext cx="648565" cy="674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4" idx="0"/>
          </p:cNvCxnSpPr>
          <p:nvPr/>
        </p:nvCxnSpPr>
        <p:spPr>
          <a:xfrm flipH="1" flipV="1">
            <a:off x="9126911" y="2727661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490391" y="2116751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490391" y="2441172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10384317" y="2721134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53" y="4615579"/>
            <a:ext cx="4590476" cy="980952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7003474" y="5736915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7752508" y="5772805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40030" y="577280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0"/>
          </p:cNvCxnSpPr>
          <p:nvPr/>
        </p:nvCxnSpPr>
        <p:spPr>
          <a:xfrm flipV="1">
            <a:off x="7352095" y="5489225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8" idx="0"/>
          </p:cNvCxnSpPr>
          <p:nvPr/>
        </p:nvCxnSpPr>
        <p:spPr>
          <a:xfrm flipH="1" flipV="1">
            <a:off x="7870097" y="5489225"/>
            <a:ext cx="236034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10384317" y="5482698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468407" y="4925082"/>
            <a:ext cx="565015" cy="613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518416" y="494145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518416" y="525664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演示</Application>
  <PresentationFormat>宽屏</PresentationFormat>
  <Paragraphs>113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尘中远</cp:lastModifiedBy>
  <cp:revision>7</cp:revision>
  <dcterms:created xsi:type="dcterms:W3CDTF">2021-01-16T12:41:00Z</dcterms:created>
  <dcterms:modified xsi:type="dcterms:W3CDTF">2021-01-19T14:35:51Z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