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7" r:id="rId3"/>
    <p:sldId id="263" r:id="rId4"/>
    <p:sldId id="259" r:id="rId5"/>
    <p:sldId id="256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4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025AC-6364-4DCA-9BF0-1CB07E70C9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056D-85D3-471D-A642-53DA42750F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310" y="1309370"/>
            <a:ext cx="10530840" cy="1703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10310" y="1764030"/>
            <a:ext cx="10530205" cy="124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0310" y="1558290"/>
            <a:ext cx="412115" cy="20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82750" y="1558290"/>
            <a:ext cx="3352800" cy="2057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57020" y="1309370"/>
            <a:ext cx="1477010" cy="248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45730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17155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888345" y="1309370"/>
            <a:ext cx="283210" cy="2432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_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51271" y="3287534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H="1" flipV="1">
            <a:off x="6410325" y="2484755"/>
            <a:ext cx="454025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460751" y="576719"/>
            <a:ext cx="17551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SARibbonTabBar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3813175" y="944880"/>
            <a:ext cx="573405" cy="7270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351271" y="577354"/>
            <a:ext cx="8909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titleBar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093085" y="1305560"/>
            <a:ext cx="7795895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window title</a:t>
            </a:r>
            <a:endParaRPr lang="en-US" altLang="zh-CN" sz="1000"/>
          </a:p>
        </p:txBody>
      </p: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6629400" y="945515"/>
            <a:ext cx="167640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361951" y="577354"/>
            <a:ext cx="25933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SARibbonQuickAccessBar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>
            <a:off x="1658620" y="945515"/>
            <a:ext cx="17653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94946" y="3287534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68095" y="1815465"/>
            <a:ext cx="3780155" cy="114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68730" y="1815465"/>
            <a:ext cx="377952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892040" y="2816225"/>
            <a:ext cx="132080" cy="111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32334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088515" y="249428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088515" y="185737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088515" y="217614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093085" y="234061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093085" y="196723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266190" y="2792730"/>
            <a:ext cx="3606800" cy="158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200" dirty="0" err="1" smtClean="0"/>
              <a:t>Pannel</a:t>
            </a:r>
            <a:r>
              <a:rPr lang="en-US" altLang="zh-CN" sz="1200" dirty="0" smtClean="0"/>
              <a:t> Title</a:t>
            </a:r>
            <a:endParaRPr lang="en-US" altLang="zh-CN" sz="1200" dirty="0" smtClean="0"/>
          </a:p>
        </p:txBody>
      </p:sp>
      <p:sp>
        <p:nvSpPr>
          <p:cNvPr id="52" name="矩形 51"/>
          <p:cNvSpPr/>
          <p:nvPr/>
        </p:nvSpPr>
        <p:spPr>
          <a:xfrm>
            <a:off x="409067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0"/>
            <a:endCxn id="3" idx="2"/>
          </p:cNvCxnSpPr>
          <p:nvPr/>
        </p:nvCxnSpPr>
        <p:spPr>
          <a:xfrm flipV="1">
            <a:off x="1139190" y="1764030"/>
            <a:ext cx="277495" cy="15233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304541" y="3287534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>
          <a:xfrm flipV="1">
            <a:off x="3719195" y="2952750"/>
            <a:ext cx="10033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::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OfficeStyle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Ribbon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模式示例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7020" y="4365625"/>
            <a:ext cx="8734425" cy="142875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860550" y="4391025"/>
            <a:ext cx="2619375" cy="235585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14850" y="4391025"/>
            <a:ext cx="3685540" cy="235585"/>
          </a:xfrm>
          <a:prstGeom prst="rect">
            <a:avLst/>
          </a:prstGeom>
          <a:solidFill>
            <a:schemeClr val="accent2">
              <a:lumMod val="20000"/>
              <a:lumOff val="80000"/>
              <a:alpha val="1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65753" y="1387033"/>
            <a:ext cx="10530840" cy="149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65753" y="1631508"/>
            <a:ext cx="10530205" cy="124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65753" y="1425768"/>
            <a:ext cx="412115" cy="20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338193" y="1425768"/>
            <a:ext cx="3352800" cy="2057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008993" y="1383223"/>
            <a:ext cx="1477010" cy="248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113383" y="1383858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827633" y="1383858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544423" y="1383858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_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006714" y="3155012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H="1" flipV="1">
            <a:off x="6065768" y="2352233"/>
            <a:ext cx="454025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204459" y="807417"/>
            <a:ext cx="17551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SARibbonTabBar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4" name="直接箭头连接符 33"/>
          <p:cNvCxnSpPr>
            <a:stCxn id="33" idx="2"/>
          </p:cNvCxnSpPr>
          <p:nvPr/>
        </p:nvCxnSpPr>
        <p:spPr>
          <a:xfrm flipH="1">
            <a:off x="3468618" y="1175578"/>
            <a:ext cx="613410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6964929" y="812497"/>
            <a:ext cx="8909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titleBar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769098" y="1386398"/>
            <a:ext cx="4161790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window title</a:t>
            </a:r>
            <a:endParaRPr lang="en-US" altLang="zh-CN" sz="1000"/>
          </a:p>
        </p:txBody>
      </p: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7243058" y="1180658"/>
            <a:ext cx="167640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234294" y="807417"/>
            <a:ext cx="25933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SARibbonQuickAccessBar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>
            <a:off x="9530963" y="1175578"/>
            <a:ext cx="17653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99689" y="812497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23538" y="1682943"/>
            <a:ext cx="3780155" cy="114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924173" y="1682943"/>
            <a:ext cx="377952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547483" y="2683703"/>
            <a:ext cx="132080" cy="111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78783" y="1724853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1743958" y="2361758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1743958" y="1724853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1743958" y="2043623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748528" y="2208088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748528" y="1834708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921633" y="2660208"/>
            <a:ext cx="3606800" cy="158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200" dirty="0" err="1" smtClean="0"/>
              <a:t>Pannel</a:t>
            </a:r>
            <a:r>
              <a:rPr lang="en-US" altLang="zh-CN" sz="1200" dirty="0" smtClean="0"/>
              <a:t> Title</a:t>
            </a:r>
            <a:endParaRPr lang="en-US" altLang="zh-CN" sz="1200" dirty="0" smtClean="0"/>
          </a:p>
        </p:txBody>
      </p:sp>
      <p:sp>
        <p:nvSpPr>
          <p:cNvPr id="52" name="矩形 51"/>
          <p:cNvSpPr/>
          <p:nvPr/>
        </p:nvSpPr>
        <p:spPr>
          <a:xfrm>
            <a:off x="3746113" y="1724853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2"/>
            <a:endCxn id="3" idx="2"/>
          </p:cNvCxnSpPr>
          <p:nvPr/>
        </p:nvCxnSpPr>
        <p:spPr>
          <a:xfrm flipH="1">
            <a:off x="1072128" y="1180658"/>
            <a:ext cx="471805" cy="450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2959984" y="3155012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>
          <a:xfrm flipV="1">
            <a:off x="3374638" y="2820228"/>
            <a:ext cx="10033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::</a:t>
            </a:r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WpsLiteStyle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Ribbon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模式示例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行模式下的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按钮尺寸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68300" y="941208"/>
            <a:ext cx="1556703" cy="2069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48323" y="1087259"/>
            <a:ext cx="1206500" cy="889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ICON</a:t>
            </a:r>
            <a:endParaRPr lang="zh-CN" altLang="en-US" dirty="0"/>
          </a:p>
        </p:txBody>
      </p:sp>
      <p:sp>
        <p:nvSpPr>
          <p:cNvPr id="63" name="矩形 62"/>
          <p:cNvSpPr/>
          <p:nvPr/>
        </p:nvSpPr>
        <p:spPr>
          <a:xfrm>
            <a:off x="548323" y="2005468"/>
            <a:ext cx="12065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 </a:t>
            </a:r>
            <a:r>
              <a:rPr lang="en-US" altLang="zh-CN" dirty="0" err="1" smtClean="0"/>
              <a:t>Line1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Text </a:t>
            </a:r>
            <a:r>
              <a:rPr lang="en-US" altLang="zh-CN" dirty="0" err="1" smtClean="0"/>
              <a:t>Line2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4971059" y="941208"/>
            <a:ext cx="1753712" cy="2069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151081" y="1087259"/>
            <a:ext cx="1459389" cy="889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ICON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5151082" y="2005468"/>
            <a:ext cx="12065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 </a:t>
            </a:r>
            <a:r>
              <a:rPr lang="en-US" altLang="zh-CN" dirty="0" err="1" smtClean="0"/>
              <a:t>Line1</a:t>
            </a:r>
            <a:endParaRPr lang="en-US" altLang="zh-CN" dirty="0" smtClean="0"/>
          </a:p>
          <a:p>
            <a:pPr algn="ctr"/>
            <a:r>
              <a:rPr lang="en-US" altLang="zh-CN" dirty="0" smtClean="0"/>
              <a:t>Text </a:t>
            </a:r>
            <a:r>
              <a:rPr lang="en-US" altLang="zh-CN" dirty="0" err="1" smtClean="0"/>
              <a:t>Line2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357582" y="2005028"/>
            <a:ext cx="252888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10800000">
            <a:off x="6445926" y="2665812"/>
            <a:ext cx="76200" cy="762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203200" y="310003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三行模式下的按钮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7238" y="805359"/>
            <a:ext cx="3104762" cy="1371429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238" y="2563124"/>
            <a:ext cx="3019048" cy="942857"/>
          </a:xfrm>
          <a:prstGeom prst="rect">
            <a:avLst/>
          </a:prstGeom>
        </p:spPr>
      </p:pic>
      <p:pic>
        <p:nvPicPr>
          <p:cNvPr id="67" name="图片 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6286" y="3551402"/>
            <a:ext cx="2980952" cy="980952"/>
          </a:xfrm>
          <a:prstGeom prst="rect">
            <a:avLst/>
          </a:prstGeom>
        </p:spPr>
      </p:pic>
      <p:sp>
        <p:nvSpPr>
          <p:cNvPr id="69" name="矩形 68"/>
          <p:cNvSpPr/>
          <p:nvPr/>
        </p:nvSpPr>
        <p:spPr>
          <a:xfrm>
            <a:off x="2522450" y="941208"/>
            <a:ext cx="1753712" cy="20692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702472" y="1087259"/>
            <a:ext cx="1459389" cy="889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ICON</a:t>
            </a:r>
            <a:endParaRPr lang="zh-CN" altLang="en-US" dirty="0"/>
          </a:p>
        </p:txBody>
      </p:sp>
      <p:sp>
        <p:nvSpPr>
          <p:cNvPr id="71" name="矩形 70"/>
          <p:cNvSpPr/>
          <p:nvPr/>
        </p:nvSpPr>
        <p:spPr>
          <a:xfrm>
            <a:off x="2702473" y="2005468"/>
            <a:ext cx="1459388" cy="5091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Text </a:t>
            </a:r>
            <a:r>
              <a:rPr lang="en-US" altLang="zh-CN" dirty="0" err="1" smtClean="0"/>
              <a:t>Line1</a:t>
            </a:r>
            <a:endParaRPr lang="en-US" altLang="zh-CN" dirty="0" smtClean="0"/>
          </a:p>
        </p:txBody>
      </p:sp>
      <p:sp>
        <p:nvSpPr>
          <p:cNvPr id="72" name="矩形 71"/>
          <p:cNvSpPr/>
          <p:nvPr/>
        </p:nvSpPr>
        <p:spPr>
          <a:xfrm>
            <a:off x="2702472" y="2543808"/>
            <a:ext cx="1459389" cy="3756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等腰三角形 72"/>
          <p:cNvSpPr/>
          <p:nvPr/>
        </p:nvSpPr>
        <p:spPr>
          <a:xfrm rot="10800000">
            <a:off x="3400417" y="2665812"/>
            <a:ext cx="76200" cy="762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4832252" y="3099596"/>
            <a:ext cx="2533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三行模式下的按钮，文本换行，带下拉引导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2530357" y="3100036"/>
            <a:ext cx="2155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三行模式下的按钮，文本不换行，带下拉引导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611" y="1309512"/>
            <a:ext cx="4828347" cy="17037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50761" y="450436"/>
            <a:ext cx="246836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D5412A"/>
                </a:solidFill>
                <a:effectLst/>
              </a:defRPr>
            </a:lvl1pPr>
          </a:lstStyle>
          <a:p>
            <a:r>
              <a:rPr lang="en-US" altLang="zh-CN" dirty="0" err="1" smtClean="0">
                <a:solidFill>
                  <a:srgbClr val="C00000"/>
                </a:solidFill>
              </a:rPr>
              <a:t>SARibbonPannel</a:t>
            </a:r>
            <a:r>
              <a:rPr lang="en-US" altLang="zh-CN" dirty="0" smtClean="0">
                <a:solidFill>
                  <a:srgbClr val="C00000"/>
                </a:solidFill>
              </a:rPr>
              <a:t> : </a:t>
            </a:r>
            <a:r>
              <a:rPr lang="en-US" altLang="zh-CN" dirty="0" err="1" smtClean="0">
                <a:solidFill>
                  <a:srgbClr val="C00000"/>
                </a:solidFill>
              </a:rPr>
              <a:t>3Row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16047" y="1383331"/>
            <a:ext cx="4638675" cy="133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4211648" y="1145206"/>
            <a:ext cx="171450" cy="164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666711" y="852590"/>
            <a:ext cx="178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contentsMargins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6537" y="2774397"/>
            <a:ext cx="168185" cy="1647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936689" y="3215412"/>
            <a:ext cx="1464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D5412A"/>
                </a:solidFill>
                <a:effectLst/>
              </a:rPr>
              <a:t>OptionAction</a:t>
            </a:r>
            <a:endParaRPr lang="zh-CN" altLang="en-US" dirty="0"/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5668973" y="3079401"/>
            <a:ext cx="75407" cy="12382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316047" y="1383331"/>
            <a:ext cx="857251" cy="1333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04119" y="3035528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268548" y="138333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268548" y="185958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2268548" y="2327134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395495" y="3035528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3492510" y="1566171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492510" y="2126003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674779" y="3035528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25" name="直接箭头连接符 24"/>
          <p:cNvCxnSpPr>
            <a:stCxn id="27" idx="2"/>
          </p:cNvCxnSpPr>
          <p:nvPr/>
        </p:nvCxnSpPr>
        <p:spPr>
          <a:xfrm flipH="1">
            <a:off x="2211398" y="1097581"/>
            <a:ext cx="478727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2245932" y="728249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ffectLst/>
              </a:rPr>
              <a:t>spacing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27" idx="2"/>
          </p:cNvCxnSpPr>
          <p:nvPr/>
        </p:nvCxnSpPr>
        <p:spPr>
          <a:xfrm>
            <a:off x="2690125" y="1097581"/>
            <a:ext cx="13400" cy="72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27" idx="2"/>
          </p:cNvCxnSpPr>
          <p:nvPr/>
        </p:nvCxnSpPr>
        <p:spPr>
          <a:xfrm>
            <a:off x="2690125" y="1097581"/>
            <a:ext cx="766490" cy="54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1210611" y="4783863"/>
            <a:ext cx="4895022" cy="10630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1333607" y="4915555"/>
            <a:ext cx="4638675" cy="8572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直接箭头连接符 58"/>
          <p:cNvCxnSpPr/>
          <p:nvPr/>
        </p:nvCxnSpPr>
        <p:spPr>
          <a:xfrm flipH="1">
            <a:off x="4229208" y="4677430"/>
            <a:ext cx="171450" cy="1643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684271" y="4384814"/>
            <a:ext cx="178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contentsMargins</a:t>
            </a:r>
            <a:endParaRPr lang="zh-CN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972283" y="5713296"/>
            <a:ext cx="133350" cy="1238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936689" y="5877126"/>
            <a:ext cx="1464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rgbClr val="D5412A"/>
                </a:solidFill>
                <a:effectLst/>
              </a:rPr>
              <a:t>OptionAction</a:t>
            </a:r>
            <a:endParaRPr lang="zh-CN" altLang="en-US" dirty="0"/>
          </a:p>
        </p:txBody>
      </p:sp>
      <p:cxnSp>
        <p:nvCxnSpPr>
          <p:cNvPr id="63" name="直接箭头连接符 62"/>
          <p:cNvCxnSpPr>
            <a:endCxn id="61" idx="2"/>
          </p:cNvCxnSpPr>
          <p:nvPr/>
        </p:nvCxnSpPr>
        <p:spPr>
          <a:xfrm flipV="1">
            <a:off x="5888145" y="5837121"/>
            <a:ext cx="150813" cy="11404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1333607" y="4915555"/>
            <a:ext cx="857251" cy="857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1389831" y="5848151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66" name="矩形 65"/>
          <p:cNvSpPr/>
          <p:nvPr/>
        </p:nvSpPr>
        <p:spPr>
          <a:xfrm>
            <a:off x="2286108" y="4915555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2286108" y="5391805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2520159" y="5848151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70" name="矩形 69"/>
          <p:cNvSpPr/>
          <p:nvPr/>
        </p:nvSpPr>
        <p:spPr>
          <a:xfrm>
            <a:off x="3510070" y="4925082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3524358" y="5379933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3660491" y="584815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73" name="直接箭头连接符 72"/>
          <p:cNvCxnSpPr>
            <a:stCxn id="74" idx="2"/>
          </p:cNvCxnSpPr>
          <p:nvPr/>
        </p:nvCxnSpPr>
        <p:spPr>
          <a:xfrm flipH="1">
            <a:off x="2228958" y="4629805"/>
            <a:ext cx="478727" cy="476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263492" y="4260473"/>
            <a:ext cx="888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effectLst/>
              </a:rPr>
              <a:t>spacing</a:t>
            </a:r>
            <a:endParaRPr lang="zh-CN" altLang="en-US" dirty="0"/>
          </a:p>
        </p:txBody>
      </p:sp>
      <p:cxnSp>
        <p:nvCxnSpPr>
          <p:cNvPr id="75" name="直接箭头连接符 74"/>
          <p:cNvCxnSpPr>
            <a:stCxn id="74" idx="2"/>
          </p:cNvCxnSpPr>
          <p:nvPr/>
        </p:nvCxnSpPr>
        <p:spPr>
          <a:xfrm>
            <a:off x="2707685" y="4629805"/>
            <a:ext cx="13400" cy="72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4" idx="2"/>
          </p:cNvCxnSpPr>
          <p:nvPr/>
        </p:nvCxnSpPr>
        <p:spPr>
          <a:xfrm>
            <a:off x="2707685" y="4629805"/>
            <a:ext cx="766490" cy="54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文本框 76"/>
          <p:cNvSpPr txBox="1"/>
          <p:nvPr/>
        </p:nvSpPr>
        <p:spPr>
          <a:xfrm>
            <a:off x="2485881" y="4025759"/>
            <a:ext cx="2468368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D5412A"/>
                </a:solidFill>
                <a:effectLst/>
              </a:defRPr>
            </a:lvl1pPr>
          </a:lstStyle>
          <a:p>
            <a:r>
              <a:rPr lang="en-US" altLang="zh-CN" dirty="0" err="1" smtClean="0">
                <a:solidFill>
                  <a:srgbClr val="C00000"/>
                </a:solidFill>
              </a:rPr>
              <a:t>SARibbonPannel</a:t>
            </a:r>
            <a:r>
              <a:rPr lang="en-US" altLang="zh-CN" dirty="0" smtClean="0">
                <a:solidFill>
                  <a:srgbClr val="C00000"/>
                </a:solidFill>
              </a:rPr>
              <a:t> : </a:t>
            </a:r>
            <a:r>
              <a:rPr lang="en-US" altLang="zh-CN" dirty="0" err="1" smtClean="0">
                <a:solidFill>
                  <a:srgbClr val="C00000"/>
                </a:solidFill>
              </a:rPr>
              <a:t>2Row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7184581" y="1321113"/>
            <a:ext cx="472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行模式下，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占两行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Office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6945079" y="4019725"/>
            <a:ext cx="4975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行模式下，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Medium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Small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一样，不做区分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WPS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4581" y="1811380"/>
            <a:ext cx="4457143" cy="1142857"/>
          </a:xfrm>
          <a:prstGeom prst="rect">
            <a:avLst/>
          </a:prstGeom>
        </p:spPr>
      </p:pic>
      <p:sp>
        <p:nvSpPr>
          <p:cNvPr id="83" name="矩形 82"/>
          <p:cNvSpPr/>
          <p:nvPr/>
        </p:nvSpPr>
        <p:spPr>
          <a:xfrm>
            <a:off x="7003474" y="2975351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783146" y="3011241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85" name="矩形 84"/>
          <p:cNvSpPr/>
          <p:nvPr/>
        </p:nvSpPr>
        <p:spPr>
          <a:xfrm>
            <a:off x="9840030" y="3011241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1316047" y="2753189"/>
            <a:ext cx="4428333" cy="236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400" dirty="0" err="1" smtClean="0"/>
              <a:t>Pannel</a:t>
            </a:r>
            <a:r>
              <a:rPr lang="en-US" altLang="zh-CN" sz="1400" dirty="0" smtClean="0"/>
              <a:t> Title</a:t>
            </a:r>
            <a:endParaRPr lang="zh-CN" altLang="en-US" sz="1400" dirty="0"/>
          </a:p>
        </p:txBody>
      </p:sp>
      <p:cxnSp>
        <p:nvCxnSpPr>
          <p:cNvPr id="88" name="直接箭头连接符 87"/>
          <p:cNvCxnSpPr>
            <a:stCxn id="83" idx="0"/>
          </p:cNvCxnSpPr>
          <p:nvPr/>
        </p:nvCxnSpPr>
        <p:spPr>
          <a:xfrm flipV="1">
            <a:off x="7352095" y="2727661"/>
            <a:ext cx="0" cy="2476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8783146" y="2053251"/>
            <a:ext cx="648565" cy="6744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箭头连接符 91"/>
          <p:cNvCxnSpPr>
            <a:stCxn id="84" idx="0"/>
          </p:cNvCxnSpPr>
          <p:nvPr/>
        </p:nvCxnSpPr>
        <p:spPr>
          <a:xfrm flipH="1" flipV="1">
            <a:off x="9126911" y="2727661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9490391" y="2116751"/>
            <a:ext cx="2084445" cy="285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9490391" y="2441172"/>
            <a:ext cx="2084445" cy="2857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 flipH="1" flipV="1">
            <a:off x="10384317" y="2721134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图片 9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253" y="4615579"/>
            <a:ext cx="4590476" cy="980952"/>
          </a:xfrm>
          <a:prstGeom prst="rect">
            <a:avLst/>
          </a:prstGeom>
        </p:spPr>
      </p:pic>
      <p:sp>
        <p:nvSpPr>
          <p:cNvPr id="97" name="矩形 96"/>
          <p:cNvSpPr/>
          <p:nvPr/>
        </p:nvSpPr>
        <p:spPr>
          <a:xfrm>
            <a:off x="7003474" y="5736915"/>
            <a:ext cx="6972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Large</a:t>
            </a:r>
            <a:endParaRPr lang="zh-CN" altLang="en-US" dirty="0"/>
          </a:p>
        </p:txBody>
      </p:sp>
      <p:sp>
        <p:nvSpPr>
          <p:cNvPr id="98" name="矩形 97"/>
          <p:cNvSpPr/>
          <p:nvPr/>
        </p:nvSpPr>
        <p:spPr>
          <a:xfrm>
            <a:off x="7752508" y="5772805"/>
            <a:ext cx="7072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Small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9840030" y="5772805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48138"/>
                </a:solidFill>
                <a:effectLst/>
              </a:rPr>
              <a:t>Medium</a:t>
            </a:r>
            <a:endParaRPr lang="zh-CN" altLang="en-US" dirty="0"/>
          </a:p>
        </p:txBody>
      </p:sp>
      <p:cxnSp>
        <p:nvCxnSpPr>
          <p:cNvPr id="100" name="直接箭头连接符 99"/>
          <p:cNvCxnSpPr>
            <a:stCxn id="97" idx="0"/>
          </p:cNvCxnSpPr>
          <p:nvPr/>
        </p:nvCxnSpPr>
        <p:spPr>
          <a:xfrm flipV="1">
            <a:off x="7352095" y="5489225"/>
            <a:ext cx="0" cy="2476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98" idx="0"/>
          </p:cNvCxnSpPr>
          <p:nvPr/>
        </p:nvCxnSpPr>
        <p:spPr>
          <a:xfrm flipH="1" flipV="1">
            <a:off x="7870097" y="5489225"/>
            <a:ext cx="236034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 flipH="1" flipV="1">
            <a:off x="10384317" y="5482698"/>
            <a:ext cx="9858" cy="28358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7468407" y="4925082"/>
            <a:ext cx="565015" cy="6136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矩形 104"/>
          <p:cNvSpPr/>
          <p:nvPr/>
        </p:nvSpPr>
        <p:spPr>
          <a:xfrm>
            <a:off x="8518416" y="4941455"/>
            <a:ext cx="2978259" cy="3204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/>
          <p:cNvSpPr/>
          <p:nvPr/>
        </p:nvSpPr>
        <p:spPr>
          <a:xfrm>
            <a:off x="8518416" y="5256645"/>
            <a:ext cx="2978259" cy="3204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10310" y="1519555"/>
            <a:ext cx="10530840" cy="149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210310" y="1764030"/>
            <a:ext cx="10530205" cy="12484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0310" y="1558290"/>
            <a:ext cx="412115" cy="20574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82750" y="1558290"/>
            <a:ext cx="3352800" cy="20574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353550" y="1515745"/>
            <a:ext cx="1477010" cy="248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1457940" y="1516380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1172190" y="1516380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□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0888980" y="1516380"/>
            <a:ext cx="283210" cy="242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>
                <a:solidFill>
                  <a:schemeClr val="tx1"/>
                </a:solidFill>
              </a:rPr>
              <a:t>_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351271" y="3287534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Category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0" name="直接箭头连接符 29"/>
          <p:cNvCxnSpPr>
            <a:stCxn id="29" idx="0"/>
          </p:cNvCxnSpPr>
          <p:nvPr/>
        </p:nvCxnSpPr>
        <p:spPr>
          <a:xfrm flipH="1" flipV="1">
            <a:off x="6410325" y="2484755"/>
            <a:ext cx="454025" cy="802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549016" y="939939"/>
            <a:ext cx="17551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SARibbonTabBar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4" name="直接箭头连接符 33"/>
          <p:cNvCxnSpPr>
            <a:stCxn id="33" idx="2"/>
          </p:cNvCxnSpPr>
          <p:nvPr/>
        </p:nvCxnSpPr>
        <p:spPr>
          <a:xfrm flipH="1">
            <a:off x="3813175" y="1308100"/>
            <a:ext cx="613410" cy="363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7309486" y="945019"/>
            <a:ext cx="8909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titleBar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113655" y="1518920"/>
            <a:ext cx="4161790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window title</a:t>
            </a:r>
            <a:endParaRPr lang="en-US" altLang="zh-CN" sz="1000"/>
          </a:p>
        </p:txBody>
      </p:sp>
      <p:cxnSp>
        <p:nvCxnSpPr>
          <p:cNvPr id="37" name="直接箭头连接符 36"/>
          <p:cNvCxnSpPr>
            <a:stCxn id="35" idx="2"/>
          </p:cNvCxnSpPr>
          <p:nvPr/>
        </p:nvCxnSpPr>
        <p:spPr>
          <a:xfrm flipH="1">
            <a:off x="7587615" y="1313180"/>
            <a:ext cx="167640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8578851" y="939939"/>
            <a:ext cx="259334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SARibbonQuickAccessBar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39" name="直接箭头连接符 38"/>
          <p:cNvCxnSpPr>
            <a:stCxn id="38" idx="2"/>
          </p:cNvCxnSpPr>
          <p:nvPr/>
        </p:nvCxnSpPr>
        <p:spPr>
          <a:xfrm>
            <a:off x="9875520" y="1308100"/>
            <a:ext cx="17653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944246" y="945019"/>
            <a:ext cx="188785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applicationButton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268095" y="1815465"/>
            <a:ext cx="3780155" cy="11410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68730" y="1815465"/>
            <a:ext cx="3779520" cy="976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4892040" y="2816225"/>
            <a:ext cx="132080" cy="11112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32334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088515" y="249428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2088515" y="185737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2088515" y="2176145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3093085" y="234061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3093085" y="1967230"/>
            <a:ext cx="894715" cy="255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1266190" y="2792730"/>
            <a:ext cx="3606800" cy="15875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altLang="zh-CN" sz="1200" dirty="0" err="1" smtClean="0"/>
              <a:t>Pannel</a:t>
            </a:r>
            <a:r>
              <a:rPr lang="en-US" altLang="zh-CN" sz="1200" dirty="0" smtClean="0"/>
              <a:t> Title</a:t>
            </a:r>
            <a:endParaRPr lang="en-US" altLang="zh-CN" sz="1200" dirty="0" smtClean="0"/>
          </a:p>
        </p:txBody>
      </p:sp>
      <p:sp>
        <p:nvSpPr>
          <p:cNvPr id="52" name="矩形 51"/>
          <p:cNvSpPr/>
          <p:nvPr/>
        </p:nvSpPr>
        <p:spPr>
          <a:xfrm>
            <a:off x="4090670" y="1857375"/>
            <a:ext cx="671195" cy="892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/>
          <p:cNvCxnSpPr>
            <a:stCxn id="40" idx="2"/>
            <a:endCxn id="3" idx="2"/>
          </p:cNvCxnSpPr>
          <p:nvPr/>
        </p:nvCxnSpPr>
        <p:spPr>
          <a:xfrm flipH="1">
            <a:off x="1416685" y="1313180"/>
            <a:ext cx="471805" cy="4508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304541" y="3287534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accent1">
                    <a:lumMod val="75000"/>
                  </a:schemeClr>
                </a:solidFill>
                <a:effectLst/>
              </a:rPr>
              <a:t>Pannel</a:t>
            </a:r>
            <a:endParaRPr lang="en-US" altLang="zh-CN" b="1" dirty="0" err="1" smtClean="0">
              <a:solidFill>
                <a:schemeClr val="accent1">
                  <a:lumMod val="75000"/>
                </a:schemeClr>
              </a:solidFill>
              <a:effectLst/>
            </a:endParaRPr>
          </a:p>
        </p:txBody>
      </p:sp>
      <p:cxnSp>
        <p:nvCxnSpPr>
          <p:cNvPr id="54" name="直接箭头连接符 53"/>
          <p:cNvCxnSpPr>
            <a:stCxn id="53" idx="0"/>
          </p:cNvCxnSpPr>
          <p:nvPr/>
        </p:nvCxnSpPr>
        <p:spPr>
          <a:xfrm flipV="1">
            <a:off x="3719195" y="2952750"/>
            <a:ext cx="100330" cy="334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::</a:t>
            </a:r>
            <a:r>
              <a:rPr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WpsLiteStyle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Ribbon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模式示例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88720" y="1941195"/>
            <a:ext cx="10530840" cy="17576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37640" y="2599056"/>
            <a:ext cx="10530205" cy="1248410"/>
          </a:xfrm>
          <a:prstGeom prst="rect">
            <a:avLst/>
          </a:prstGeom>
          <a:solidFill>
            <a:schemeClr val="bg1"/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60245" y="3020695"/>
            <a:ext cx="412115" cy="260350"/>
          </a:xfrm>
          <a:prstGeom prst="rect">
            <a:avLst/>
          </a:prstGeom>
          <a:solidFill>
            <a:srgbClr val="C00000"/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442210" y="2943870"/>
            <a:ext cx="646429" cy="2558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Tab1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2236470" y="2575103"/>
            <a:ext cx="1477010" cy="248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208895" y="1401762"/>
            <a:ext cx="793115" cy="319405"/>
            <a:chOff x="10888980" y="1439545"/>
            <a:chExt cx="793115" cy="319405"/>
          </a:xfrm>
        </p:grpSpPr>
        <p:sp>
          <p:nvSpPr>
            <p:cNvPr id="13" name="矩形 12"/>
            <p:cNvSpPr/>
            <p:nvPr/>
          </p:nvSpPr>
          <p:spPr>
            <a:xfrm>
              <a:off x="11398885" y="1439545"/>
              <a:ext cx="283210" cy="242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×</a:t>
              </a:r>
              <a:endPara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1145520" y="1478280"/>
              <a:ext cx="283210" cy="242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□</a:t>
              </a: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888980" y="1516380"/>
              <a:ext cx="283210" cy="242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_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72719" y="3886281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tx1"/>
                </a:solidFill>
                <a:effectLst/>
              </a:rPr>
              <a:t>Category</a:t>
            </a:r>
            <a:endParaRPr lang="en-US" altLang="zh-CN" b="1" dirty="0" err="1" smtClean="0">
              <a:solidFill>
                <a:schemeClr val="tx1"/>
              </a:solidFill>
              <a:effectLst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1119981" y="3889932"/>
            <a:ext cx="829152" cy="202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481319" y="1400810"/>
            <a:ext cx="14541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tx1"/>
                </a:solidFill>
                <a:effectLst/>
                <a:sym typeface="+mn-ea"/>
              </a:rPr>
              <a:t>Window </a:t>
            </a:r>
            <a:r>
              <a:rPr lang="en-US" altLang="zh-CN" b="1" dirty="0" err="1" smtClean="0">
                <a:solidFill>
                  <a:schemeClr val="tx1"/>
                </a:solidFill>
                <a:effectLst/>
              </a:rPr>
              <a:t>T</a:t>
            </a:r>
            <a:r>
              <a:rPr lang="en-US" altLang="zh-CN" b="1" dirty="0" err="1" smtClean="0">
                <a:solidFill>
                  <a:schemeClr val="tx1"/>
                </a:solidFill>
                <a:effectLst/>
              </a:rPr>
              <a:t>itle</a:t>
            </a:r>
            <a:endParaRPr lang="en-US" altLang="zh-CN" b="1" dirty="0" err="1" smtClean="0">
              <a:solidFill>
                <a:schemeClr val="tx1"/>
              </a:solidFill>
              <a:effectLst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389630" y="2019300"/>
            <a:ext cx="6716395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window title</a:t>
            </a:r>
            <a:endParaRPr lang="en-US" altLang="zh-CN" sz="1000"/>
          </a:p>
        </p:txBody>
      </p:sp>
      <p:cxnSp>
        <p:nvCxnSpPr>
          <p:cNvPr id="37" name="直接箭头连接符 36"/>
          <p:cNvCxnSpPr>
            <a:stCxn id="35" idx="2"/>
          </p:cNvCxnSpPr>
          <p:nvPr/>
        </p:nvCxnSpPr>
        <p:spPr>
          <a:xfrm>
            <a:off x="6208393" y="1768971"/>
            <a:ext cx="95250" cy="31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2442207" y="1447483"/>
            <a:ext cx="177736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tx1"/>
                </a:solidFill>
                <a:effectLst/>
              </a:rPr>
              <a:t>Quick Access Bar</a:t>
            </a:r>
            <a:endParaRPr lang="en-US" altLang="zh-CN" b="1" dirty="0" err="1" smtClean="0">
              <a:solidFill>
                <a:schemeClr val="tx1"/>
              </a:solidFill>
              <a:effectLst/>
            </a:endParaRPr>
          </a:p>
        </p:txBody>
      </p:sp>
      <p:cxnSp>
        <p:nvCxnSpPr>
          <p:cNvPr id="39" name="直接箭头连接符 38"/>
          <p:cNvCxnSpPr>
            <a:stCxn id="38" idx="2"/>
            <a:endCxn id="10" idx="0"/>
          </p:cNvCxnSpPr>
          <p:nvPr/>
        </p:nvCxnSpPr>
        <p:spPr>
          <a:xfrm flipH="1">
            <a:off x="2974972" y="1815783"/>
            <a:ext cx="355600" cy="7588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049337" y="1816260"/>
            <a:ext cx="19646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tx1"/>
                </a:solidFill>
                <a:effectLst/>
              </a:rPr>
              <a:t>Application Button</a:t>
            </a:r>
            <a:endParaRPr lang="en-US" altLang="zh-CN" b="1" dirty="0" err="1" smtClean="0">
              <a:solidFill>
                <a:schemeClr val="tx1"/>
              </a:solidFill>
              <a:effectLst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272665" y="3238580"/>
            <a:ext cx="3782060" cy="1267301"/>
            <a:chOff x="2085340" y="3247232"/>
            <a:chExt cx="3782060" cy="1267301"/>
          </a:xfrm>
        </p:grpSpPr>
        <p:sp>
          <p:nvSpPr>
            <p:cNvPr id="42" name="矩形 41"/>
            <p:cNvSpPr/>
            <p:nvPr/>
          </p:nvSpPr>
          <p:spPr>
            <a:xfrm>
              <a:off x="2087245" y="3373438"/>
              <a:ext cx="3780155" cy="11410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087880" y="3373438"/>
              <a:ext cx="3779520" cy="976630"/>
            </a:xfrm>
            <a:prstGeom prst="rect">
              <a:avLst/>
            </a:prstGeom>
            <a:solidFill>
              <a:schemeClr val="bg1"/>
            </a:solidFill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523230" y="4106546"/>
              <a:ext cx="132080" cy="111125"/>
            </a:xfrm>
            <a:prstGeom prst="rect">
              <a:avLst/>
            </a:prstGeom>
            <a:solidFill>
              <a:schemeClr val="accent2"/>
            </a:solidFill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357437" y="3615373"/>
              <a:ext cx="671195" cy="89217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043236" y="4128136"/>
              <a:ext cx="894715" cy="25527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030537" y="3525203"/>
              <a:ext cx="894715" cy="25527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043237" y="3823813"/>
              <a:ext cx="894715" cy="25527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912235" y="3898583"/>
              <a:ext cx="894715" cy="25527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912235" y="3525203"/>
              <a:ext cx="894715" cy="25527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085340" y="4350703"/>
              <a:ext cx="3606800" cy="1587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  <a:scene3d>
              <a:camera prst="isometricOffAxis1Right"/>
              <a:lightRig rig="threePt" dir="t"/>
            </a:scene3d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200" dirty="0" err="1" smtClean="0"/>
                <a:t>Pannel</a:t>
              </a:r>
              <a:r>
                <a:rPr lang="en-US" altLang="zh-CN" sz="1200" dirty="0" smtClean="0"/>
                <a:t> Title</a:t>
              </a:r>
              <a:endParaRPr lang="en-US" altLang="zh-CN" sz="1200" dirty="0" smtClean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4861560" y="3247232"/>
              <a:ext cx="671195" cy="89217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3" name="矩形 52"/>
          <p:cNvSpPr/>
          <p:nvPr/>
        </p:nvSpPr>
        <p:spPr>
          <a:xfrm>
            <a:off x="424179" y="4410554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tx1"/>
                </a:solidFill>
                <a:effectLst/>
              </a:rPr>
              <a:t>Pannel</a:t>
            </a:r>
            <a:endParaRPr lang="en-US" altLang="zh-CN" b="1" dirty="0" err="1" smtClean="0">
              <a:solidFill>
                <a:schemeClr val="tx1"/>
              </a:solidFill>
              <a:effectLst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1221739" y="4198630"/>
            <a:ext cx="1200468" cy="426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SARibbonBar层级关系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0" y="3274854"/>
            <a:ext cx="143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</a:rPr>
              <a:t>SARibbonBar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352550" y="3459520"/>
            <a:ext cx="384175" cy="4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107690" y="2844175"/>
            <a:ext cx="646429" cy="2558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 smtClean="0"/>
              <a:t>Tab2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60245" y="2702560"/>
            <a:ext cx="262890" cy="2603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>
            <a:endCxn id="8" idx="1"/>
          </p:cNvCxnSpPr>
          <p:nvPr/>
        </p:nvCxnSpPr>
        <p:spPr>
          <a:xfrm>
            <a:off x="1250950" y="2622302"/>
            <a:ext cx="709295" cy="21018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12407" y="2352200"/>
            <a:ext cx="143637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tx1"/>
                </a:solidFill>
                <a:effectLst/>
              </a:rPr>
              <a:t>Window Icon</a:t>
            </a:r>
            <a:endParaRPr lang="en-US" altLang="zh-CN" b="1" dirty="0" err="1" smtClean="0">
              <a:solidFill>
                <a:schemeClr val="tx1"/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97710" y="2419350"/>
            <a:ext cx="8127365" cy="28638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3770630" y="2753370"/>
            <a:ext cx="646429" cy="2558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 smtClean="0"/>
              <a:t>Tab3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15689" y="1830705"/>
            <a:ext cx="83629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tx1"/>
                </a:solidFill>
                <a:effectLst/>
              </a:rPr>
              <a:t>TabBar</a:t>
            </a:r>
            <a:endParaRPr lang="en-US" altLang="zh-CN" b="1" dirty="0" err="1" smtClean="0">
              <a:solidFill>
                <a:schemeClr val="tx1"/>
              </a:solidFill>
              <a:effectLst/>
            </a:endParaRPr>
          </a:p>
        </p:txBody>
      </p:sp>
      <p:cxnSp>
        <p:nvCxnSpPr>
          <p:cNvPr id="20" name="直接箭头连接符 19"/>
          <p:cNvCxnSpPr>
            <a:stCxn id="19" idx="2"/>
          </p:cNvCxnSpPr>
          <p:nvPr/>
        </p:nvCxnSpPr>
        <p:spPr>
          <a:xfrm>
            <a:off x="4034153" y="2198866"/>
            <a:ext cx="461645" cy="45212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722485" y="1761033"/>
            <a:ext cx="1477010" cy="248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817735" y="1526540"/>
            <a:ext cx="427355" cy="242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9065257" y="1401763"/>
            <a:ext cx="710565" cy="60134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863837" y="1033463"/>
            <a:ext cx="201993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tx1"/>
                </a:solidFill>
                <a:effectLst/>
              </a:rPr>
              <a:t>Right Button Group</a:t>
            </a:r>
            <a:endParaRPr lang="en-US" altLang="zh-CN" b="1" dirty="0" err="1" smtClean="0">
              <a:solidFill>
                <a:schemeClr val="tx1"/>
              </a:solidFill>
              <a:effectLst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83772" y="811213"/>
            <a:ext cx="205867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tx1"/>
                </a:solidFill>
                <a:effectLst/>
              </a:rPr>
              <a:t>Window Button Bar</a:t>
            </a:r>
            <a:endParaRPr lang="en-US" altLang="zh-CN" b="1" dirty="0" err="1" smtClean="0">
              <a:solidFill>
                <a:schemeClr val="tx1"/>
              </a:solidFill>
              <a:effectLst/>
            </a:endParaRPr>
          </a:p>
        </p:txBody>
      </p:sp>
      <p:cxnSp>
        <p:nvCxnSpPr>
          <p:cNvPr id="41" name="直接箭头连接符 40"/>
          <p:cNvCxnSpPr>
            <a:endCxn id="3" idx="0"/>
          </p:cNvCxnSpPr>
          <p:nvPr/>
        </p:nvCxnSpPr>
        <p:spPr>
          <a:xfrm flipH="1">
            <a:off x="2166620" y="2155577"/>
            <a:ext cx="173355" cy="864870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7" idx="2"/>
            <a:endCxn id="24" idx="0"/>
          </p:cNvCxnSpPr>
          <p:nvPr/>
        </p:nvCxnSpPr>
        <p:spPr>
          <a:xfrm flipH="1">
            <a:off x="10607037" y="1179513"/>
            <a:ext cx="306070" cy="260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9020" y="2129155"/>
            <a:ext cx="10530840" cy="1493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1437640" y="2599056"/>
            <a:ext cx="10530205" cy="1248410"/>
          </a:xfrm>
          <a:prstGeom prst="rect">
            <a:avLst/>
          </a:prstGeom>
          <a:solidFill>
            <a:schemeClr val="bg1"/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45995" y="2988945"/>
            <a:ext cx="412115" cy="260350"/>
          </a:xfrm>
          <a:prstGeom prst="rect">
            <a:avLst/>
          </a:prstGeom>
          <a:solidFill>
            <a:srgbClr val="C00000"/>
          </a:solidFill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27960" y="2912120"/>
            <a:ext cx="646429" cy="2558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Tab1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094220" y="2176323"/>
            <a:ext cx="1477010" cy="24828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520045" y="1497012"/>
            <a:ext cx="793115" cy="319405"/>
            <a:chOff x="10888980" y="1439545"/>
            <a:chExt cx="793115" cy="319405"/>
          </a:xfrm>
        </p:grpSpPr>
        <p:sp>
          <p:nvSpPr>
            <p:cNvPr id="13" name="矩形 12"/>
            <p:cNvSpPr/>
            <p:nvPr/>
          </p:nvSpPr>
          <p:spPr>
            <a:xfrm>
              <a:off x="11398885" y="1439545"/>
              <a:ext cx="283210" cy="242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×</a:t>
              </a:r>
              <a:endPara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1145520" y="1478280"/>
              <a:ext cx="283210" cy="242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□</a:t>
              </a:r>
              <a:endPara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10888980" y="1516380"/>
              <a:ext cx="283210" cy="2425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900">
                  <a:solidFill>
                    <a:schemeClr val="tx1"/>
                  </a:solidFill>
                </a:rPr>
                <a:t>_</a:t>
              </a:r>
              <a:endParaRPr lang="en-US" altLang="zh-CN" sz="900">
                <a:solidFill>
                  <a:schemeClr val="tx1"/>
                </a:solidFill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172719" y="3886281"/>
            <a:ext cx="102552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tx1"/>
                </a:solidFill>
                <a:effectLst/>
              </a:rPr>
              <a:t>Category</a:t>
            </a:r>
            <a:endParaRPr lang="en-US" altLang="zh-CN" b="1" dirty="0" err="1" smtClean="0">
              <a:solidFill>
                <a:schemeClr val="tx1"/>
              </a:solidFill>
              <a:effectLst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1119981" y="3889932"/>
            <a:ext cx="829152" cy="202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5532119" y="1760855"/>
            <a:ext cx="145415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tx1"/>
                </a:solidFill>
                <a:effectLst/>
              </a:rPr>
              <a:t>Window Title</a:t>
            </a:r>
            <a:endParaRPr lang="en-US" altLang="zh-CN" b="1" dirty="0" err="1" smtClean="0">
              <a:solidFill>
                <a:schemeClr val="tx1"/>
              </a:solidFill>
              <a:effectLst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685665" y="2475230"/>
            <a:ext cx="2480310" cy="2451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window title</a:t>
            </a:r>
            <a:endParaRPr lang="en-US" altLang="zh-CN" sz="1000"/>
          </a:p>
        </p:txBody>
      </p:sp>
      <p:cxnSp>
        <p:nvCxnSpPr>
          <p:cNvPr id="37" name="直接箭头连接符 36"/>
          <p:cNvCxnSpPr/>
          <p:nvPr/>
        </p:nvCxnSpPr>
        <p:spPr>
          <a:xfrm flipH="1">
            <a:off x="5842633" y="2129016"/>
            <a:ext cx="167640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793862" y="1355408"/>
            <a:ext cx="177736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tx1"/>
                </a:solidFill>
                <a:effectLst/>
              </a:rPr>
              <a:t>Quick Access Bar</a:t>
            </a:r>
            <a:endParaRPr lang="en-US" altLang="zh-CN" b="1" dirty="0" err="1" smtClean="0">
              <a:solidFill>
                <a:schemeClr val="tx1"/>
              </a:solidFill>
              <a:effectLst/>
            </a:endParaRPr>
          </a:p>
        </p:txBody>
      </p:sp>
      <p:cxnSp>
        <p:nvCxnSpPr>
          <p:cNvPr id="39" name="直接箭头连接符 38"/>
          <p:cNvCxnSpPr/>
          <p:nvPr/>
        </p:nvCxnSpPr>
        <p:spPr>
          <a:xfrm>
            <a:off x="7642857" y="1643063"/>
            <a:ext cx="175895" cy="55562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560512" y="2067085"/>
            <a:ext cx="196469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tx1"/>
                </a:solidFill>
                <a:effectLst/>
              </a:rPr>
              <a:t>Application Button</a:t>
            </a:r>
            <a:endParaRPr lang="en-US" altLang="zh-CN" b="1" dirty="0" err="1" smtClean="0">
              <a:solidFill>
                <a:schemeClr val="tx1"/>
              </a:solidFill>
              <a:effectLst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2272665" y="3238580"/>
            <a:ext cx="3782060" cy="1267301"/>
            <a:chOff x="2085340" y="3247232"/>
            <a:chExt cx="3782060" cy="1267301"/>
          </a:xfrm>
        </p:grpSpPr>
        <p:sp>
          <p:nvSpPr>
            <p:cNvPr id="42" name="矩形 41"/>
            <p:cNvSpPr/>
            <p:nvPr/>
          </p:nvSpPr>
          <p:spPr>
            <a:xfrm>
              <a:off x="2087245" y="3373438"/>
              <a:ext cx="3780155" cy="11410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2087880" y="3373438"/>
              <a:ext cx="3779520" cy="976630"/>
            </a:xfrm>
            <a:prstGeom prst="rect">
              <a:avLst/>
            </a:prstGeom>
            <a:solidFill>
              <a:schemeClr val="bg1"/>
            </a:solidFill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523230" y="4106546"/>
              <a:ext cx="132080" cy="111125"/>
            </a:xfrm>
            <a:prstGeom prst="rect">
              <a:avLst/>
            </a:prstGeom>
            <a:solidFill>
              <a:schemeClr val="accent2"/>
            </a:solidFill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2357437" y="3615373"/>
              <a:ext cx="671195" cy="89217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/>
            <p:cNvSpPr/>
            <p:nvPr/>
          </p:nvSpPr>
          <p:spPr>
            <a:xfrm>
              <a:off x="3043236" y="4128136"/>
              <a:ext cx="894715" cy="25527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3030537" y="3525203"/>
              <a:ext cx="894715" cy="25527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3043237" y="3823813"/>
              <a:ext cx="894715" cy="25527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3912235" y="3898583"/>
              <a:ext cx="894715" cy="25527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3912235" y="3525203"/>
              <a:ext cx="894715" cy="255270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085340" y="4350703"/>
              <a:ext cx="3606800" cy="15875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  <a:scene3d>
              <a:camera prst="isometricOffAxis1Right"/>
              <a:lightRig rig="threePt" dir="t"/>
            </a:scene3d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altLang="zh-CN" sz="1200" dirty="0" err="1" smtClean="0"/>
                <a:t>Pannel</a:t>
              </a:r>
              <a:r>
                <a:rPr lang="en-US" altLang="zh-CN" sz="1200" dirty="0" smtClean="0"/>
                <a:t> Title</a:t>
              </a:r>
              <a:endParaRPr lang="en-US" altLang="zh-CN" sz="1200" dirty="0" smtClean="0"/>
            </a:p>
          </p:txBody>
        </p:sp>
        <p:sp>
          <p:nvSpPr>
            <p:cNvPr id="52" name="矩形 51"/>
            <p:cNvSpPr/>
            <p:nvPr/>
          </p:nvSpPr>
          <p:spPr>
            <a:xfrm>
              <a:off x="4861560" y="3247232"/>
              <a:ext cx="671195" cy="892175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1" name="直接箭头连接符 40"/>
          <p:cNvCxnSpPr/>
          <p:nvPr/>
        </p:nvCxnSpPr>
        <p:spPr>
          <a:xfrm flipH="1">
            <a:off x="2452370" y="2373382"/>
            <a:ext cx="92075" cy="615315"/>
          </a:xfrm>
          <a:prstGeom prst="straightConnector1">
            <a:avLst/>
          </a:prstGeom>
          <a:ln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172719" y="4410554"/>
            <a:ext cx="82867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="1" dirty="0" err="1" smtClean="0">
                <a:solidFill>
                  <a:schemeClr val="tx1"/>
                </a:solidFill>
                <a:effectLst/>
              </a:rPr>
              <a:t>Pannel</a:t>
            </a:r>
            <a:endParaRPr lang="en-US" altLang="zh-CN" b="1" dirty="0" err="1" smtClean="0">
              <a:solidFill>
                <a:schemeClr val="tx1"/>
              </a:solidFill>
              <a:effectLst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1221739" y="4198630"/>
            <a:ext cx="1200468" cy="4261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4053840" y="137795"/>
            <a:ext cx="5345430" cy="368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SARibbonBar层级关系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0" y="3274854"/>
            <a:ext cx="143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</a:rPr>
              <a:t>SARibbonBar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352550" y="3459520"/>
            <a:ext cx="2571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393440" y="2812425"/>
            <a:ext cx="646429" cy="2558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 smtClean="0"/>
              <a:t>Tab2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970405" y="3041015"/>
            <a:ext cx="262890" cy="26035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250950" y="2622302"/>
            <a:ext cx="805180" cy="42799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12407" y="2352200"/>
            <a:ext cx="143637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tx1"/>
                </a:solidFill>
                <a:effectLst/>
              </a:rPr>
              <a:t>Window Icon</a:t>
            </a:r>
            <a:endParaRPr lang="en-US" altLang="zh-CN" b="1" dirty="0" err="1" smtClean="0">
              <a:solidFill>
                <a:schemeClr val="tx1"/>
              </a:solidFill>
              <a:effectLst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81910" y="2794000"/>
            <a:ext cx="2296160" cy="286385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4056380" y="2721620"/>
            <a:ext cx="646429" cy="25581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 err="1" smtClean="0"/>
              <a:t>Tab3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615689" y="1830705"/>
            <a:ext cx="83629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tx1"/>
                </a:solidFill>
                <a:effectLst/>
              </a:rPr>
              <a:t>TabBar</a:t>
            </a:r>
            <a:endParaRPr lang="en-US" altLang="zh-CN" b="1" dirty="0" err="1" smtClean="0">
              <a:solidFill>
                <a:schemeClr val="tx1"/>
              </a:solidFill>
              <a:effectLst/>
            </a:endParaRPr>
          </a:p>
        </p:txBody>
      </p:sp>
      <p:cxnSp>
        <p:nvCxnSpPr>
          <p:cNvPr id="20" name="直接箭头连接符 19"/>
          <p:cNvCxnSpPr>
            <a:stCxn id="19" idx="2"/>
            <a:endCxn id="14" idx="0"/>
          </p:cNvCxnSpPr>
          <p:nvPr/>
        </p:nvCxnSpPr>
        <p:spPr>
          <a:xfrm flipH="1">
            <a:off x="3729988" y="2198866"/>
            <a:ext cx="304165" cy="594995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8501380" y="1957883"/>
            <a:ext cx="1477010" cy="2482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0128885" y="1621790"/>
            <a:ext cx="427355" cy="2425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scene3d>
            <a:camera prst="isometricOffAxis1Righ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9065257" y="1401763"/>
            <a:ext cx="175895" cy="55562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8029572" y="1033463"/>
            <a:ext cx="2019935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tx1"/>
                </a:solidFill>
                <a:effectLst/>
              </a:rPr>
              <a:t>Right Button Group</a:t>
            </a:r>
            <a:endParaRPr lang="en-US" altLang="zh-CN" b="1" dirty="0" err="1" smtClean="0">
              <a:solidFill>
                <a:schemeClr val="tx1"/>
              </a:solidFill>
              <a:effectLst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9883772" y="887413"/>
            <a:ext cx="2058670" cy="368300"/>
          </a:xfrm>
          <a:prstGeom prst="rect">
            <a:avLst/>
          </a:prstGeom>
        </p:spPr>
        <p:txBody>
          <a:bodyPr wrap="none">
            <a:spAutoFit/>
          </a:bodyPr>
          <a:p>
            <a:pPr algn="l"/>
            <a:r>
              <a:rPr lang="en-US" altLang="zh-CN" b="1" dirty="0" err="1" smtClean="0">
                <a:solidFill>
                  <a:schemeClr val="tx1"/>
                </a:solidFill>
                <a:effectLst/>
              </a:rPr>
              <a:t>Window Button Bar</a:t>
            </a:r>
            <a:endParaRPr lang="en-US" altLang="zh-CN" b="1" dirty="0" err="1" smtClean="0">
              <a:solidFill>
                <a:schemeClr val="tx1"/>
              </a:solidFill>
              <a:effectLst/>
            </a:endParaRPr>
          </a:p>
        </p:txBody>
      </p:sp>
      <p:cxnSp>
        <p:nvCxnSpPr>
          <p:cNvPr id="15" name="直接箭头连接符 14"/>
          <p:cNvCxnSpPr>
            <a:endCxn id="26" idx="0"/>
          </p:cNvCxnSpPr>
          <p:nvPr/>
        </p:nvCxnSpPr>
        <p:spPr>
          <a:xfrm flipH="1">
            <a:off x="10661648" y="1210806"/>
            <a:ext cx="141605" cy="362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WPS 演示</Application>
  <PresentationFormat>宽屏</PresentationFormat>
  <Paragraphs>217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陈宗衍</dc:creator>
  <cp:lastModifiedBy>陈宗衍</cp:lastModifiedBy>
  <cp:revision>19</cp:revision>
  <dcterms:created xsi:type="dcterms:W3CDTF">2021-01-16T12:41:00Z</dcterms:created>
  <dcterms:modified xsi:type="dcterms:W3CDTF">2025-09-20T12:55:17Z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4BCABF26B5CA4936BC15B83963DAD8CA_12</vt:lpwstr>
  </property>
</Properties>
</file>