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2" r:id="rId5"/>
    <p:sldId id="256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10530840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7020" y="1309370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30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155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34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0751" y="57671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813175" y="944880"/>
            <a:ext cx="573405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51271" y="577354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93085" y="1305560"/>
            <a:ext cx="779589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629400" y="945515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951" y="577354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1658620" y="945515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946" y="328753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1139190" y="1764030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4365625"/>
            <a:ext cx="8734425" cy="1428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0550" y="4391025"/>
            <a:ext cx="2619375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4391025"/>
            <a:ext cx="3685540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3530" y="2000885"/>
            <a:ext cx="7323455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4165" y="2455545"/>
            <a:ext cx="732218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4165" y="2249805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6605" y="2249805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SARibbonTabBar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4792980" y="2007235"/>
            <a:ext cx="1888490" cy="23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SARibbonQuickAccessBar</a:t>
            </a:r>
            <a:endParaRPr lang="en-US" altLang="zh-CN" sz="1000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3775" y="2006600"/>
            <a:ext cx="283210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6802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8481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126" y="3979049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9314180" y="3176270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23380" y="1997075"/>
            <a:ext cx="386207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titleBar</a:t>
            </a:r>
            <a:endParaRPr lang="en-US" altLang="zh-CN" sz="1000"/>
          </a:p>
        </p:txBody>
      </p:sp>
      <p:sp>
        <p:nvSpPr>
          <p:cNvPr id="40" name="矩形 39"/>
          <p:cNvSpPr/>
          <p:nvPr/>
        </p:nvSpPr>
        <p:spPr>
          <a:xfrm>
            <a:off x="1756411" y="325070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1950" y="2506980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72585" y="2506980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95895" y="3507740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2719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2370" y="318579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92370" y="254889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92370" y="286766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96940" y="303212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96940" y="26587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170045" y="3484245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99452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" idx="2"/>
          </p:cNvCxnSpPr>
          <p:nvPr/>
        </p:nvCxnSpPr>
        <p:spPr>
          <a:xfrm flipV="1">
            <a:off x="3115945" y="2455545"/>
            <a:ext cx="1204595" cy="915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208396" y="3979049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6623050" y="3644265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尺寸定位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3530" y="2000250"/>
            <a:ext cx="287655" cy="24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92980" y="1084580"/>
            <a:ext cx="3678555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cornerWidget(Qt::TopLeftCorner)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8" name="直接箭头连接符 7"/>
          <p:cNvCxnSpPr>
            <a:endCxn id="28" idx="0"/>
          </p:cNvCxnSpPr>
          <p:nvPr/>
        </p:nvCxnSpPr>
        <p:spPr>
          <a:xfrm>
            <a:off x="4587875" y="1459230"/>
            <a:ext cx="635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35" y="145288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一般为图标，如果存在会显示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7185" y="193357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titleBarHeight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244600" y="2006600"/>
            <a:ext cx="2798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177540" y="224980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265805" y="1993900"/>
            <a:ext cx="4445" cy="2559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177540" y="245554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70250" y="2242185"/>
            <a:ext cx="0" cy="207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930" y="216852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1226820" y="3697605"/>
            <a:ext cx="272923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17650" y="2006600"/>
            <a:ext cx="6350" cy="1683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6260" y="275463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accent2">
                    <a:lumMod val="75000"/>
                  </a:schemeClr>
                </a:solidFill>
              </a:rPr>
              <a:t>mainBarHeight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60" y="3840480"/>
            <a:ext cx="200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、垂直方向通过三个高度确定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1955" y="157607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 flipH="1">
            <a:off x="4431030" y="182118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50080" y="2007235"/>
            <a:ext cx="287655" cy="234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48505" y="15722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>
            <a:off x="4767580" y="18173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48150" y="1390650"/>
            <a:ext cx="10795" cy="60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395980" y="1096010"/>
            <a:ext cx="924560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1</a:t>
            </a:r>
            <a:r>
              <a:rPr lang="zh-CN" altLang="en-US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icon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4592320" y="1464310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89065" y="16103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1px</a:t>
            </a:r>
            <a:endParaRPr lang="en-US" altLang="zh-CN" sz="1000"/>
          </a:p>
        </p:txBody>
      </p:sp>
      <p:cxnSp>
        <p:nvCxnSpPr>
          <p:cNvPr id="60" name="直接箭头连接符 59"/>
          <p:cNvCxnSpPr>
            <a:stCxn id="59" idx="2"/>
          </p:cNvCxnSpPr>
          <p:nvPr/>
        </p:nvCxnSpPr>
        <p:spPr>
          <a:xfrm flipH="1">
            <a:off x="6700520" y="18554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3530" y="2000885"/>
            <a:ext cx="7323455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114165" y="2455545"/>
            <a:ext cx="732218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4165" y="2249805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6605" y="2249805"/>
            <a:ext cx="535686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SARibbonTabBar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4792980" y="2007235"/>
            <a:ext cx="1888490" cy="234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SARibbonQuickAccessBar</a:t>
            </a:r>
            <a:endParaRPr lang="en-US" altLang="zh-CN" sz="1000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3775" y="2006600"/>
            <a:ext cx="283210" cy="23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6802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84815" y="2006600"/>
            <a:ext cx="283210" cy="235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948671" y="4485779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11007725" y="3683000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23380" y="1997075"/>
            <a:ext cx="381508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titleBar</a:t>
            </a:r>
            <a:endParaRPr lang="en-US" altLang="zh-CN" sz="1000"/>
          </a:p>
        </p:txBody>
      </p:sp>
      <p:sp>
        <p:nvSpPr>
          <p:cNvPr id="40" name="矩形 39"/>
          <p:cNvSpPr/>
          <p:nvPr/>
        </p:nvSpPr>
        <p:spPr>
          <a:xfrm>
            <a:off x="1756411" y="325070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71950" y="2506980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72585" y="2506980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95895" y="3507740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2719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2370" y="318579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992370" y="254889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92370" y="286766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996940" y="303212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996940" y="26587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170045" y="3484245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6994525" y="2548890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endCxn id="3" idx="2"/>
          </p:cNvCxnSpPr>
          <p:nvPr/>
        </p:nvCxnSpPr>
        <p:spPr>
          <a:xfrm flipV="1">
            <a:off x="3115945" y="2455545"/>
            <a:ext cx="1204595" cy="915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955926" y="3840619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3370580" y="3371215"/>
            <a:ext cx="791210" cy="469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尺寸定位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3530" y="2000250"/>
            <a:ext cx="287655" cy="2419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53840" y="873760"/>
            <a:ext cx="3333115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cornerWidget(Qt::TopLeftCorner)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587875" y="1459230"/>
            <a:ext cx="635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9235" y="145288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一般为图标，如果存在会显示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07185" y="193357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titleBarHeight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244600" y="2006600"/>
            <a:ext cx="27984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177540" y="224980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265805" y="1993900"/>
            <a:ext cx="4445" cy="2559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177540" y="245554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270250" y="2242185"/>
            <a:ext cx="0" cy="2070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98930" y="2168525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BarHeight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1226820" y="3697605"/>
            <a:ext cx="2729230" cy="6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517650" y="2006600"/>
            <a:ext cx="6350" cy="1683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6260" y="2754630"/>
            <a:ext cx="1578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accent2">
                    <a:lumMod val="75000"/>
                  </a:schemeClr>
                </a:solidFill>
              </a:rPr>
              <a:t>mainBarHeight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60" y="3840480"/>
            <a:ext cx="2006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、垂直方向通过三个高度确定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11955" y="157607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>
          <a:xfrm flipH="1">
            <a:off x="4431030" y="182118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50080" y="2007235"/>
            <a:ext cx="287655" cy="234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48505" y="15722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5px</a:t>
            </a:r>
            <a:endParaRPr lang="en-US" altLang="zh-CN" sz="1000"/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flipH="1">
            <a:off x="4767580" y="18173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7" idx="2"/>
          </p:cNvCxnSpPr>
          <p:nvPr/>
        </p:nvCxnSpPr>
        <p:spPr>
          <a:xfrm>
            <a:off x="3685540" y="1464310"/>
            <a:ext cx="573405" cy="532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395980" y="1096010"/>
            <a:ext cx="579120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icon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4592320" y="1242060"/>
            <a:ext cx="1128395" cy="22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89065" y="1610360"/>
            <a:ext cx="443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1px</a:t>
            </a:r>
            <a:endParaRPr lang="en-US" altLang="zh-CN" sz="1000"/>
          </a:p>
        </p:txBody>
      </p:sp>
      <p:cxnSp>
        <p:nvCxnSpPr>
          <p:cNvPr id="60" name="直接箭头连接符 59"/>
          <p:cNvCxnSpPr>
            <a:stCxn id="59" idx="2"/>
          </p:cNvCxnSpPr>
          <p:nvPr/>
        </p:nvCxnSpPr>
        <p:spPr>
          <a:xfrm flipH="1">
            <a:off x="6700520" y="1855470"/>
            <a:ext cx="3175" cy="1047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148695" y="2250440"/>
            <a:ext cx="287655" cy="198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164195" y="873760"/>
            <a:ext cx="3464560" cy="368300"/>
          </a:xfrm>
          <a:prstGeom prst="rect">
            <a:avLst/>
          </a:prstGeom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cornerWidget(Qt::Top</a:t>
            </a:r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RightCorner)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cxnSp>
        <p:nvCxnSpPr>
          <p:cNvPr id="34" name="直接连接符 33"/>
          <p:cNvCxnSpPr>
            <a:endCxn id="33" idx="2"/>
          </p:cNvCxnSpPr>
          <p:nvPr/>
        </p:nvCxnSpPr>
        <p:spPr>
          <a:xfrm flipH="1" flipV="1">
            <a:off x="9896475" y="1242060"/>
            <a:ext cx="1262380" cy="294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151870" y="1522095"/>
            <a:ext cx="146685" cy="72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03790" y="2250440"/>
            <a:ext cx="1103630" cy="198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 dirty="0" err="1" smtClean="0">
                <a:solidFill>
                  <a:schemeClr val="accent1">
                    <a:lumMod val="75000"/>
                  </a:schemeClr>
                </a:solidFill>
                <a:effectLst/>
                <a:sym typeface="+mn-ea"/>
              </a:rPr>
              <a:t>RightButtonGroup</a:t>
            </a:r>
            <a:endParaRPr lang="en-US" altLang="zh-CN" sz="900" b="1" dirty="0" err="1" smtClean="0">
              <a:solidFill>
                <a:schemeClr val="accent1">
                  <a:lumMod val="75000"/>
                </a:schemeClr>
              </a:solidFill>
              <a:effectLst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82790" y="2606040"/>
            <a:ext cx="494030" cy="4254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82790" y="3075940"/>
            <a:ext cx="494030" cy="295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 flipH="1">
            <a:off x="8164195" y="3479165"/>
            <a:ext cx="5715" cy="16891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8001635" y="3483610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8001635" y="3642995"/>
            <a:ext cx="85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398510" y="3383280"/>
            <a:ext cx="2038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pannelTitle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Height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7570470" y="2602230"/>
            <a:ext cx="5937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7555865" y="3027045"/>
            <a:ext cx="611505" cy="6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7555865" y="3075940"/>
            <a:ext cx="621030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7555865" y="3366770"/>
            <a:ext cx="617855" cy="1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8062595" y="3075940"/>
            <a:ext cx="2540" cy="28829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8062595" y="2602230"/>
            <a:ext cx="5080" cy="41592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090535" y="3061970"/>
            <a:ext cx="2038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pannelText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Height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90535" y="2633345"/>
            <a:ext cx="2038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pannelLargeIcon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Height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5195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3550" y="1515745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94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219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98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9016" y="93993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flipH="1">
            <a:off x="3813175" y="1308100"/>
            <a:ext cx="61341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09486" y="945019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13655" y="1518920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587615" y="1313180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8851" y="939939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875520" y="1308100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44246" y="94501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  <a:endCxn id="3" idx="2"/>
          </p:cNvCxnSpPr>
          <p:nvPr/>
        </p:nvCxnSpPr>
        <p:spPr>
          <a:xfrm flipH="1">
            <a:off x="1416685" y="1313180"/>
            <a:ext cx="471805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WpsLiteStyle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MxYjY1MDM5ZWFiOTgzMDQ4OTI0NWZjZTIyZjI4MD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WPS 演示</Application>
  <PresentationFormat>宽屏</PresentationFormat>
  <Paragraphs>189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尘中远</cp:lastModifiedBy>
  <cp:revision>10</cp:revision>
  <dcterms:created xsi:type="dcterms:W3CDTF">2021-01-16T12:41:00Z</dcterms:created>
  <dcterms:modified xsi:type="dcterms:W3CDTF">2023-12-18T15:48:39Z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4789AB169A994906983F7BE72BD4691E_12</vt:lpwstr>
  </property>
</Properties>
</file>