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3" r:id="rId3"/>
    <p:sldId id="259" r:id="rId4"/>
    <p:sldId id="256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025AC-6364-4DCA-9BF0-1CB07E70C9CD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A056D-85D3-471D-A642-53DA42750F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0310" y="1309370"/>
            <a:ext cx="10530840" cy="1703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10310" y="1764030"/>
            <a:ext cx="10530205" cy="1248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10310" y="1558290"/>
            <a:ext cx="412115" cy="2057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82750" y="1558290"/>
            <a:ext cx="3352800" cy="2057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57020" y="1309370"/>
            <a:ext cx="1477010" cy="248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457305" y="1309370"/>
            <a:ext cx="283210" cy="243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</a:p>
        </p:txBody>
      </p:sp>
      <p:sp>
        <p:nvSpPr>
          <p:cNvPr id="24" name="矩形 23"/>
          <p:cNvSpPr/>
          <p:nvPr/>
        </p:nvSpPr>
        <p:spPr>
          <a:xfrm>
            <a:off x="11171555" y="1309370"/>
            <a:ext cx="283210" cy="243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</a:p>
        </p:txBody>
      </p:sp>
      <p:sp>
        <p:nvSpPr>
          <p:cNvPr id="26" name="矩形 25"/>
          <p:cNvSpPr/>
          <p:nvPr/>
        </p:nvSpPr>
        <p:spPr>
          <a:xfrm>
            <a:off x="10888345" y="1309370"/>
            <a:ext cx="283210" cy="243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_</a:t>
            </a:r>
          </a:p>
        </p:txBody>
      </p:sp>
      <p:sp>
        <p:nvSpPr>
          <p:cNvPr id="29" name="矩形 28"/>
          <p:cNvSpPr/>
          <p:nvPr/>
        </p:nvSpPr>
        <p:spPr>
          <a:xfrm>
            <a:off x="6351271" y="3287534"/>
            <a:ext cx="10255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Category</a:t>
            </a:r>
          </a:p>
        </p:txBody>
      </p:sp>
      <p:cxnSp>
        <p:nvCxnSpPr>
          <p:cNvPr id="30" name="直接箭头连接符 29"/>
          <p:cNvCxnSpPr>
            <a:stCxn id="29" idx="0"/>
          </p:cNvCxnSpPr>
          <p:nvPr/>
        </p:nvCxnSpPr>
        <p:spPr>
          <a:xfrm flipH="1" flipV="1">
            <a:off x="6410325" y="2484755"/>
            <a:ext cx="454025" cy="802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460751" y="576719"/>
            <a:ext cx="175514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SARibbonTabBar</a:t>
            </a: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3813175" y="944880"/>
            <a:ext cx="573405" cy="72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351271" y="577354"/>
            <a:ext cx="89090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titleBar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093085" y="1305560"/>
            <a:ext cx="7795895" cy="245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window title</a:t>
            </a:r>
          </a:p>
        </p:txBody>
      </p:sp>
      <p:cxnSp>
        <p:nvCxnSpPr>
          <p:cNvPr id="37" name="直接箭头连接符 36"/>
          <p:cNvCxnSpPr>
            <a:stCxn id="35" idx="2"/>
          </p:cNvCxnSpPr>
          <p:nvPr/>
        </p:nvCxnSpPr>
        <p:spPr>
          <a:xfrm flipH="1">
            <a:off x="6629400" y="945515"/>
            <a:ext cx="167640" cy="36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61951" y="577354"/>
            <a:ext cx="259334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SARibbonQuickAccessBar</a:t>
            </a:r>
          </a:p>
        </p:txBody>
      </p:sp>
      <p:cxnSp>
        <p:nvCxnSpPr>
          <p:cNvPr id="39" name="直接箭头连接符 38"/>
          <p:cNvCxnSpPr>
            <a:stCxn id="38" idx="2"/>
          </p:cNvCxnSpPr>
          <p:nvPr/>
        </p:nvCxnSpPr>
        <p:spPr>
          <a:xfrm>
            <a:off x="1658620" y="945515"/>
            <a:ext cx="176530" cy="438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94946" y="3287534"/>
            <a:ext cx="188785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applicationButton</a:t>
            </a:r>
          </a:p>
        </p:txBody>
      </p:sp>
      <p:sp>
        <p:nvSpPr>
          <p:cNvPr id="42" name="矩形 41"/>
          <p:cNvSpPr/>
          <p:nvPr/>
        </p:nvSpPr>
        <p:spPr>
          <a:xfrm>
            <a:off x="1268095" y="1815465"/>
            <a:ext cx="3780155" cy="1141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268730" y="1815465"/>
            <a:ext cx="3779520" cy="97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892040" y="2816225"/>
            <a:ext cx="132080" cy="111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323340" y="1857375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088515" y="249428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088515" y="185737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088515" y="217614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093085" y="234061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093085" y="196723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266190" y="2792730"/>
            <a:ext cx="3606800" cy="1587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200" dirty="0" err="1" smtClean="0"/>
              <a:t>Pannel</a:t>
            </a:r>
            <a:r>
              <a:rPr lang="en-US" altLang="zh-CN" sz="1200" dirty="0" smtClean="0"/>
              <a:t> Title</a:t>
            </a:r>
          </a:p>
        </p:txBody>
      </p:sp>
      <p:sp>
        <p:nvSpPr>
          <p:cNvPr id="52" name="矩形 51"/>
          <p:cNvSpPr/>
          <p:nvPr/>
        </p:nvSpPr>
        <p:spPr>
          <a:xfrm>
            <a:off x="4090670" y="1857375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0"/>
            <a:endCxn id="3" idx="2"/>
          </p:cNvCxnSpPr>
          <p:nvPr/>
        </p:nvCxnSpPr>
        <p:spPr>
          <a:xfrm flipV="1">
            <a:off x="1139190" y="1764030"/>
            <a:ext cx="277495" cy="1523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304541" y="3287534"/>
            <a:ext cx="8286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Pannel</a:t>
            </a:r>
          </a:p>
        </p:txBody>
      </p:sp>
      <p:cxnSp>
        <p:nvCxnSpPr>
          <p:cNvPr id="54" name="直接箭头连接符 53"/>
          <p:cNvCxnSpPr>
            <a:stCxn id="53" idx="0"/>
          </p:cNvCxnSpPr>
          <p:nvPr/>
        </p:nvCxnSpPr>
        <p:spPr>
          <a:xfrm flipV="1">
            <a:off x="3719195" y="2952750"/>
            <a:ext cx="100330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053840" y="137795"/>
            <a:ext cx="534543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SARibbonBar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::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OfficeStyle 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Ribbon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模式示例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20" y="4365625"/>
            <a:ext cx="8734425" cy="14287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60550" y="4391025"/>
            <a:ext cx="2619375" cy="235585"/>
          </a:xfrm>
          <a:prstGeom prst="rect">
            <a:avLst/>
          </a:prstGeom>
          <a:solidFill>
            <a:schemeClr val="accent2">
              <a:lumMod val="20000"/>
              <a:lumOff val="80000"/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14850" y="4391025"/>
            <a:ext cx="3685540" cy="235585"/>
          </a:xfrm>
          <a:prstGeom prst="rect">
            <a:avLst/>
          </a:prstGeom>
          <a:solidFill>
            <a:schemeClr val="accent2">
              <a:lumMod val="20000"/>
              <a:lumOff val="80000"/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5753" y="1387033"/>
            <a:ext cx="10530840" cy="1493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65753" y="1631508"/>
            <a:ext cx="10530205" cy="1248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65753" y="1425768"/>
            <a:ext cx="412115" cy="2057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38193" y="1425768"/>
            <a:ext cx="3352800" cy="2057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008993" y="1383223"/>
            <a:ext cx="1477010" cy="248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113383" y="1383858"/>
            <a:ext cx="283210" cy="242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</a:p>
        </p:txBody>
      </p:sp>
      <p:sp>
        <p:nvSpPr>
          <p:cNvPr id="24" name="矩形 23"/>
          <p:cNvSpPr/>
          <p:nvPr/>
        </p:nvSpPr>
        <p:spPr>
          <a:xfrm>
            <a:off x="10827633" y="1383858"/>
            <a:ext cx="283210" cy="242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</a:p>
        </p:txBody>
      </p:sp>
      <p:sp>
        <p:nvSpPr>
          <p:cNvPr id="26" name="矩形 25"/>
          <p:cNvSpPr/>
          <p:nvPr/>
        </p:nvSpPr>
        <p:spPr>
          <a:xfrm>
            <a:off x="10544423" y="1383858"/>
            <a:ext cx="283210" cy="242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_</a:t>
            </a:r>
          </a:p>
        </p:txBody>
      </p:sp>
      <p:sp>
        <p:nvSpPr>
          <p:cNvPr id="29" name="矩形 28"/>
          <p:cNvSpPr/>
          <p:nvPr/>
        </p:nvSpPr>
        <p:spPr>
          <a:xfrm>
            <a:off x="6006714" y="3155012"/>
            <a:ext cx="10255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Category</a:t>
            </a:r>
          </a:p>
        </p:txBody>
      </p:sp>
      <p:cxnSp>
        <p:nvCxnSpPr>
          <p:cNvPr id="30" name="直接箭头连接符 29"/>
          <p:cNvCxnSpPr>
            <a:stCxn id="29" idx="0"/>
          </p:cNvCxnSpPr>
          <p:nvPr/>
        </p:nvCxnSpPr>
        <p:spPr>
          <a:xfrm flipH="1" flipV="1">
            <a:off x="6065768" y="2352233"/>
            <a:ext cx="454025" cy="802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204459" y="807417"/>
            <a:ext cx="175514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SARibbonTabBar</a:t>
            </a:r>
          </a:p>
        </p:txBody>
      </p:sp>
      <p:cxnSp>
        <p:nvCxnSpPr>
          <p:cNvPr id="34" name="直接箭头连接符 33"/>
          <p:cNvCxnSpPr>
            <a:stCxn id="33" idx="2"/>
          </p:cNvCxnSpPr>
          <p:nvPr/>
        </p:nvCxnSpPr>
        <p:spPr>
          <a:xfrm flipH="1">
            <a:off x="3468618" y="1175578"/>
            <a:ext cx="613410" cy="36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964929" y="812497"/>
            <a:ext cx="89090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titleBar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769098" y="1386398"/>
            <a:ext cx="4161790" cy="245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window title</a:t>
            </a:r>
          </a:p>
        </p:txBody>
      </p:sp>
      <p:cxnSp>
        <p:nvCxnSpPr>
          <p:cNvPr id="37" name="直接箭头连接符 36"/>
          <p:cNvCxnSpPr>
            <a:stCxn id="35" idx="2"/>
          </p:cNvCxnSpPr>
          <p:nvPr/>
        </p:nvCxnSpPr>
        <p:spPr>
          <a:xfrm flipH="1">
            <a:off x="7243058" y="1180658"/>
            <a:ext cx="167640" cy="36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234294" y="807417"/>
            <a:ext cx="259334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SARibbonQuickAccessBar</a:t>
            </a:r>
          </a:p>
        </p:txBody>
      </p:sp>
      <p:cxnSp>
        <p:nvCxnSpPr>
          <p:cNvPr id="39" name="直接箭头连接符 38"/>
          <p:cNvCxnSpPr>
            <a:stCxn id="38" idx="2"/>
          </p:cNvCxnSpPr>
          <p:nvPr/>
        </p:nvCxnSpPr>
        <p:spPr>
          <a:xfrm>
            <a:off x="9530963" y="1175578"/>
            <a:ext cx="176530" cy="438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99689" y="812497"/>
            <a:ext cx="188785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applicationButton</a:t>
            </a:r>
          </a:p>
        </p:txBody>
      </p:sp>
      <p:sp>
        <p:nvSpPr>
          <p:cNvPr id="42" name="矩形 41"/>
          <p:cNvSpPr/>
          <p:nvPr/>
        </p:nvSpPr>
        <p:spPr>
          <a:xfrm>
            <a:off x="923538" y="1682943"/>
            <a:ext cx="3780155" cy="1141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924173" y="1682943"/>
            <a:ext cx="3779520" cy="97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547483" y="2683703"/>
            <a:ext cx="132080" cy="111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78783" y="1724853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743958" y="2361758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743958" y="1724853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743958" y="2043623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748528" y="2208088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748528" y="1834708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921633" y="2660208"/>
            <a:ext cx="3606800" cy="1587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200" dirty="0" err="1" smtClean="0"/>
              <a:t>Pannel</a:t>
            </a:r>
            <a:r>
              <a:rPr lang="en-US" altLang="zh-CN" sz="1200" dirty="0" smtClean="0"/>
              <a:t> Title</a:t>
            </a:r>
          </a:p>
        </p:txBody>
      </p:sp>
      <p:sp>
        <p:nvSpPr>
          <p:cNvPr id="52" name="矩形 51"/>
          <p:cNvSpPr/>
          <p:nvPr/>
        </p:nvSpPr>
        <p:spPr>
          <a:xfrm>
            <a:off x="3746113" y="1724853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2"/>
            <a:endCxn id="3" idx="2"/>
          </p:cNvCxnSpPr>
          <p:nvPr/>
        </p:nvCxnSpPr>
        <p:spPr>
          <a:xfrm flipH="1">
            <a:off x="1072128" y="1180658"/>
            <a:ext cx="471805" cy="450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959984" y="3155012"/>
            <a:ext cx="8286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Pannel</a:t>
            </a:r>
          </a:p>
        </p:txBody>
      </p:sp>
      <p:cxnSp>
        <p:nvCxnSpPr>
          <p:cNvPr id="54" name="直接箭头连接符 53"/>
          <p:cNvCxnSpPr>
            <a:stCxn id="53" idx="0"/>
          </p:cNvCxnSpPr>
          <p:nvPr/>
        </p:nvCxnSpPr>
        <p:spPr>
          <a:xfrm flipV="1">
            <a:off x="3374638" y="2820228"/>
            <a:ext cx="100330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053840" y="137795"/>
            <a:ext cx="534543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SARibbonBar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::</a:t>
            </a:r>
            <a:r>
              <a:rPr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WpsLiteStyle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Ribbon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模式示例</a:t>
            </a:r>
          </a:p>
        </p:txBody>
      </p:sp>
    </p:spTree>
    <p:extLst>
      <p:ext uri="{BB962C8B-B14F-4D97-AF65-F5344CB8AC3E}">
        <p14:creationId xmlns:p14="http://schemas.microsoft.com/office/powerpoint/2010/main" val="102400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4053840" y="137795"/>
            <a:ext cx="534543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行模式下的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按钮尺寸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68300" y="941208"/>
            <a:ext cx="1556703" cy="2069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48323" y="1087259"/>
            <a:ext cx="1206500" cy="889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ICON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48323" y="2005468"/>
            <a:ext cx="12065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Text </a:t>
            </a:r>
            <a:r>
              <a:rPr lang="en-US" altLang="zh-CN" dirty="0" err="1" smtClean="0"/>
              <a:t>Line1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Text </a:t>
            </a:r>
            <a:r>
              <a:rPr lang="en-US" altLang="zh-CN" dirty="0" err="1" smtClean="0"/>
              <a:t>Line2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4971059" y="941208"/>
            <a:ext cx="1753712" cy="2069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151081" y="1087259"/>
            <a:ext cx="1459389" cy="889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ICON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151082" y="2005468"/>
            <a:ext cx="12065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Text </a:t>
            </a:r>
            <a:r>
              <a:rPr lang="en-US" altLang="zh-CN" dirty="0" err="1" smtClean="0"/>
              <a:t>Line1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Text </a:t>
            </a:r>
            <a:r>
              <a:rPr lang="en-US" altLang="zh-CN" dirty="0" err="1" smtClean="0"/>
              <a:t>Line2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357582" y="2005028"/>
            <a:ext cx="25288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>
            <a:off x="6445926" y="2665812"/>
            <a:ext cx="76200" cy="762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03200" y="31000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三行模式下的按钮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238" y="805359"/>
            <a:ext cx="3104762" cy="137142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238" y="2563124"/>
            <a:ext cx="3019048" cy="942857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286" y="3551402"/>
            <a:ext cx="2980952" cy="980952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2522450" y="941208"/>
            <a:ext cx="1753712" cy="2069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702472" y="1087259"/>
            <a:ext cx="1459389" cy="889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ICON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702473" y="2005468"/>
            <a:ext cx="1459388" cy="5091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Text </a:t>
            </a:r>
            <a:r>
              <a:rPr lang="en-US" altLang="zh-CN" dirty="0" err="1" smtClean="0"/>
              <a:t>Line1</a:t>
            </a:r>
            <a:endParaRPr lang="en-US" altLang="zh-CN" dirty="0" smtClean="0"/>
          </a:p>
        </p:txBody>
      </p:sp>
      <p:sp>
        <p:nvSpPr>
          <p:cNvPr id="72" name="矩形 71"/>
          <p:cNvSpPr/>
          <p:nvPr/>
        </p:nvSpPr>
        <p:spPr>
          <a:xfrm>
            <a:off x="2702472" y="2543808"/>
            <a:ext cx="1459389" cy="3756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 rot="10800000">
            <a:off x="3400417" y="2665812"/>
            <a:ext cx="76200" cy="762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4832252" y="3099596"/>
            <a:ext cx="253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三行模式下的按钮，文本换行，带下拉引导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530357" y="3100036"/>
            <a:ext cx="2155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三行模式下的按钮，文本不换行，带下拉引导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0611" y="1309512"/>
            <a:ext cx="4828347" cy="1703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0761" y="450436"/>
            <a:ext cx="246836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D5412A"/>
                </a:solidFill>
                <a:effectLst/>
              </a:defRPr>
            </a:lvl1pPr>
          </a:lstStyle>
          <a:p>
            <a:r>
              <a:rPr lang="en-US" altLang="zh-CN" dirty="0" err="1" smtClean="0">
                <a:solidFill>
                  <a:srgbClr val="C00000"/>
                </a:solidFill>
              </a:rPr>
              <a:t>SARibbonPannel</a:t>
            </a:r>
            <a:r>
              <a:rPr lang="en-US" altLang="zh-CN" dirty="0" smtClean="0">
                <a:solidFill>
                  <a:srgbClr val="C00000"/>
                </a:solidFill>
              </a:rPr>
              <a:t> : </a:t>
            </a:r>
            <a:r>
              <a:rPr lang="en-US" altLang="zh-CN" dirty="0" err="1" smtClean="0">
                <a:solidFill>
                  <a:srgbClr val="C00000"/>
                </a:solidFill>
              </a:rPr>
              <a:t>3Row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6047" y="1383331"/>
            <a:ext cx="4638675" cy="133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211648" y="1145206"/>
            <a:ext cx="171450" cy="1643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66711" y="852590"/>
            <a:ext cx="178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contentsMargins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86537" y="2774397"/>
            <a:ext cx="168185" cy="164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36689" y="3215412"/>
            <a:ext cx="1464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D5412A"/>
                </a:solidFill>
                <a:effectLst/>
              </a:rPr>
              <a:t>OptionAction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668973" y="3079401"/>
            <a:ext cx="75407" cy="1238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16047" y="1383331"/>
            <a:ext cx="857251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04119" y="3035528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268548" y="1383331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268548" y="1859581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268548" y="2327134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395495" y="3035528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92510" y="1566171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492510" y="2126003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674779" y="303552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7" idx="2"/>
          </p:cNvCxnSpPr>
          <p:nvPr/>
        </p:nvCxnSpPr>
        <p:spPr>
          <a:xfrm flipH="1">
            <a:off x="2211398" y="1097581"/>
            <a:ext cx="478727" cy="47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245932" y="728249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ffectLst/>
              </a:rPr>
              <a:t>spacing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7" idx="2"/>
          </p:cNvCxnSpPr>
          <p:nvPr/>
        </p:nvCxnSpPr>
        <p:spPr>
          <a:xfrm>
            <a:off x="2690125" y="1097581"/>
            <a:ext cx="13400" cy="72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2"/>
          </p:cNvCxnSpPr>
          <p:nvPr/>
        </p:nvCxnSpPr>
        <p:spPr>
          <a:xfrm>
            <a:off x="2690125" y="1097581"/>
            <a:ext cx="766490" cy="54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210611" y="4783863"/>
            <a:ext cx="4895022" cy="1063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333607" y="4915555"/>
            <a:ext cx="4638675" cy="857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4229208" y="4677430"/>
            <a:ext cx="171450" cy="1643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684271" y="4384814"/>
            <a:ext cx="178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contentsMargins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972283" y="5713296"/>
            <a:ext cx="133350" cy="123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936689" y="5877126"/>
            <a:ext cx="1464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D5412A"/>
                </a:solidFill>
                <a:effectLst/>
              </a:rPr>
              <a:t>OptionAction</a:t>
            </a:r>
            <a:endParaRPr lang="zh-CN" altLang="en-US" dirty="0"/>
          </a:p>
        </p:txBody>
      </p:sp>
      <p:cxnSp>
        <p:nvCxnSpPr>
          <p:cNvPr id="63" name="直接箭头连接符 62"/>
          <p:cNvCxnSpPr>
            <a:endCxn id="61" idx="2"/>
          </p:cNvCxnSpPr>
          <p:nvPr/>
        </p:nvCxnSpPr>
        <p:spPr>
          <a:xfrm flipV="1">
            <a:off x="5888145" y="5837121"/>
            <a:ext cx="150813" cy="1140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333607" y="4915555"/>
            <a:ext cx="857251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89831" y="5848151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2286108" y="4915555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2286108" y="5391805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520159" y="5848151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10070" y="4925082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3524358" y="5379933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3660491" y="584815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cxnSp>
        <p:nvCxnSpPr>
          <p:cNvPr id="73" name="直接箭头连接符 72"/>
          <p:cNvCxnSpPr>
            <a:stCxn id="74" idx="2"/>
          </p:cNvCxnSpPr>
          <p:nvPr/>
        </p:nvCxnSpPr>
        <p:spPr>
          <a:xfrm flipH="1">
            <a:off x="2228958" y="4629805"/>
            <a:ext cx="478727" cy="47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2263492" y="4260473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ffectLst/>
              </a:rPr>
              <a:t>spacing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74" idx="2"/>
          </p:cNvCxnSpPr>
          <p:nvPr/>
        </p:nvCxnSpPr>
        <p:spPr>
          <a:xfrm>
            <a:off x="2707685" y="4629805"/>
            <a:ext cx="13400" cy="72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4" idx="2"/>
          </p:cNvCxnSpPr>
          <p:nvPr/>
        </p:nvCxnSpPr>
        <p:spPr>
          <a:xfrm>
            <a:off x="2707685" y="4629805"/>
            <a:ext cx="766490" cy="54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485881" y="4025759"/>
            <a:ext cx="246836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D5412A"/>
                </a:solidFill>
                <a:effectLst/>
              </a:defRPr>
            </a:lvl1pPr>
          </a:lstStyle>
          <a:p>
            <a:r>
              <a:rPr lang="en-US" altLang="zh-CN" dirty="0" err="1" smtClean="0">
                <a:solidFill>
                  <a:srgbClr val="C00000"/>
                </a:solidFill>
              </a:rPr>
              <a:t>SARibbonPannel</a:t>
            </a:r>
            <a:r>
              <a:rPr lang="en-US" altLang="zh-CN" dirty="0" smtClean="0">
                <a:solidFill>
                  <a:srgbClr val="C00000"/>
                </a:solidFill>
              </a:rPr>
              <a:t> : </a:t>
            </a:r>
            <a:r>
              <a:rPr lang="en-US" altLang="zh-CN" dirty="0" err="1" smtClean="0">
                <a:solidFill>
                  <a:srgbClr val="C00000"/>
                </a:solidFill>
              </a:rPr>
              <a:t>2Row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184581" y="1321113"/>
            <a:ext cx="472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行模式下，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Medium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占两行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Office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945079" y="4019725"/>
            <a:ext cx="497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行模式下，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Medium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Small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一样，不做区分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WPS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81" y="1811380"/>
            <a:ext cx="4457143" cy="1142857"/>
          </a:xfrm>
          <a:prstGeom prst="rect">
            <a:avLst/>
          </a:prstGeom>
        </p:spPr>
      </p:pic>
      <p:sp>
        <p:nvSpPr>
          <p:cNvPr id="83" name="矩形 82"/>
          <p:cNvSpPr/>
          <p:nvPr/>
        </p:nvSpPr>
        <p:spPr>
          <a:xfrm>
            <a:off x="7003474" y="2975351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783146" y="3011241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9840030" y="301124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1316047" y="2753189"/>
            <a:ext cx="4428333" cy="2366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400" dirty="0" err="1" smtClean="0"/>
              <a:t>Pannel</a:t>
            </a:r>
            <a:r>
              <a:rPr lang="en-US" altLang="zh-CN" sz="1400" dirty="0" smtClean="0"/>
              <a:t> Title</a:t>
            </a:r>
            <a:endParaRPr lang="zh-CN" altLang="en-US" sz="1400" dirty="0"/>
          </a:p>
        </p:txBody>
      </p:sp>
      <p:cxnSp>
        <p:nvCxnSpPr>
          <p:cNvPr id="88" name="直接箭头连接符 87"/>
          <p:cNvCxnSpPr>
            <a:stCxn id="83" idx="0"/>
          </p:cNvCxnSpPr>
          <p:nvPr/>
        </p:nvCxnSpPr>
        <p:spPr>
          <a:xfrm flipV="1">
            <a:off x="7352095" y="2727661"/>
            <a:ext cx="0" cy="2476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8783146" y="2053251"/>
            <a:ext cx="648565" cy="6744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/>
          <p:cNvCxnSpPr>
            <a:stCxn id="84" idx="0"/>
          </p:cNvCxnSpPr>
          <p:nvPr/>
        </p:nvCxnSpPr>
        <p:spPr>
          <a:xfrm flipH="1" flipV="1">
            <a:off x="9126911" y="2727661"/>
            <a:ext cx="9858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9490391" y="2116751"/>
            <a:ext cx="2084445" cy="2857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9490391" y="2441172"/>
            <a:ext cx="2084445" cy="2857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/>
          <p:nvPr/>
        </p:nvCxnSpPr>
        <p:spPr>
          <a:xfrm flipH="1" flipV="1">
            <a:off x="10384317" y="2721134"/>
            <a:ext cx="9858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图片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253" y="4615579"/>
            <a:ext cx="4590476" cy="980952"/>
          </a:xfrm>
          <a:prstGeom prst="rect">
            <a:avLst/>
          </a:prstGeom>
        </p:spPr>
      </p:pic>
      <p:sp>
        <p:nvSpPr>
          <p:cNvPr id="97" name="矩形 96"/>
          <p:cNvSpPr/>
          <p:nvPr/>
        </p:nvSpPr>
        <p:spPr>
          <a:xfrm>
            <a:off x="7003474" y="5736915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7752508" y="5772805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9840030" y="5772805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cxnSp>
        <p:nvCxnSpPr>
          <p:cNvPr id="100" name="直接箭头连接符 99"/>
          <p:cNvCxnSpPr>
            <a:stCxn id="97" idx="0"/>
          </p:cNvCxnSpPr>
          <p:nvPr/>
        </p:nvCxnSpPr>
        <p:spPr>
          <a:xfrm flipV="1">
            <a:off x="7352095" y="5489225"/>
            <a:ext cx="0" cy="2476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8" idx="0"/>
          </p:cNvCxnSpPr>
          <p:nvPr/>
        </p:nvCxnSpPr>
        <p:spPr>
          <a:xfrm flipH="1" flipV="1">
            <a:off x="7870097" y="5489225"/>
            <a:ext cx="236034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H="1" flipV="1">
            <a:off x="10384317" y="5482698"/>
            <a:ext cx="9858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7468407" y="4925082"/>
            <a:ext cx="565015" cy="6136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8518416" y="4941455"/>
            <a:ext cx="2978259" cy="3204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8518416" y="5256645"/>
            <a:ext cx="2978259" cy="3204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0310" y="1519555"/>
            <a:ext cx="10530840" cy="1493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10310" y="1764030"/>
            <a:ext cx="10530205" cy="1248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10310" y="1558290"/>
            <a:ext cx="412115" cy="2057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82750" y="1558290"/>
            <a:ext cx="3352800" cy="2057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353550" y="1515745"/>
            <a:ext cx="1477010" cy="248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457940" y="1516380"/>
            <a:ext cx="283210" cy="242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</a:p>
        </p:txBody>
      </p:sp>
      <p:sp>
        <p:nvSpPr>
          <p:cNvPr id="24" name="矩形 23"/>
          <p:cNvSpPr/>
          <p:nvPr/>
        </p:nvSpPr>
        <p:spPr>
          <a:xfrm>
            <a:off x="11172190" y="1516380"/>
            <a:ext cx="283210" cy="242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</a:p>
        </p:txBody>
      </p:sp>
      <p:sp>
        <p:nvSpPr>
          <p:cNvPr id="26" name="矩形 25"/>
          <p:cNvSpPr/>
          <p:nvPr/>
        </p:nvSpPr>
        <p:spPr>
          <a:xfrm>
            <a:off x="10888980" y="1516380"/>
            <a:ext cx="283210" cy="242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_</a:t>
            </a:r>
          </a:p>
        </p:txBody>
      </p:sp>
      <p:sp>
        <p:nvSpPr>
          <p:cNvPr id="29" name="矩形 28"/>
          <p:cNvSpPr/>
          <p:nvPr/>
        </p:nvSpPr>
        <p:spPr>
          <a:xfrm>
            <a:off x="6351271" y="3287534"/>
            <a:ext cx="10255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Category</a:t>
            </a:r>
          </a:p>
        </p:txBody>
      </p:sp>
      <p:cxnSp>
        <p:nvCxnSpPr>
          <p:cNvPr id="30" name="直接箭头连接符 29"/>
          <p:cNvCxnSpPr>
            <a:stCxn id="29" idx="0"/>
          </p:cNvCxnSpPr>
          <p:nvPr/>
        </p:nvCxnSpPr>
        <p:spPr>
          <a:xfrm flipH="1" flipV="1">
            <a:off x="6410325" y="2484755"/>
            <a:ext cx="454025" cy="802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49016" y="939939"/>
            <a:ext cx="175514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SARibbonTabBar</a:t>
            </a:r>
          </a:p>
        </p:txBody>
      </p:sp>
      <p:cxnSp>
        <p:nvCxnSpPr>
          <p:cNvPr id="34" name="直接箭头连接符 33"/>
          <p:cNvCxnSpPr>
            <a:stCxn id="33" idx="2"/>
          </p:cNvCxnSpPr>
          <p:nvPr/>
        </p:nvCxnSpPr>
        <p:spPr>
          <a:xfrm flipH="1">
            <a:off x="3813175" y="1308100"/>
            <a:ext cx="613410" cy="36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309486" y="945019"/>
            <a:ext cx="89090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titleBar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113655" y="1518920"/>
            <a:ext cx="4161790" cy="245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window title</a:t>
            </a:r>
          </a:p>
        </p:txBody>
      </p:sp>
      <p:cxnSp>
        <p:nvCxnSpPr>
          <p:cNvPr id="37" name="直接箭头连接符 36"/>
          <p:cNvCxnSpPr>
            <a:stCxn id="35" idx="2"/>
          </p:cNvCxnSpPr>
          <p:nvPr/>
        </p:nvCxnSpPr>
        <p:spPr>
          <a:xfrm flipH="1">
            <a:off x="7587615" y="1313180"/>
            <a:ext cx="167640" cy="36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578851" y="939939"/>
            <a:ext cx="259334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SARibbonQuickAccessBar</a:t>
            </a:r>
          </a:p>
        </p:txBody>
      </p:sp>
      <p:cxnSp>
        <p:nvCxnSpPr>
          <p:cNvPr id="39" name="直接箭头连接符 38"/>
          <p:cNvCxnSpPr>
            <a:stCxn id="38" idx="2"/>
          </p:cNvCxnSpPr>
          <p:nvPr/>
        </p:nvCxnSpPr>
        <p:spPr>
          <a:xfrm>
            <a:off x="9875520" y="1308100"/>
            <a:ext cx="176530" cy="438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944246" y="945019"/>
            <a:ext cx="188785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applicationButton</a:t>
            </a:r>
          </a:p>
        </p:txBody>
      </p:sp>
      <p:sp>
        <p:nvSpPr>
          <p:cNvPr id="42" name="矩形 41"/>
          <p:cNvSpPr/>
          <p:nvPr/>
        </p:nvSpPr>
        <p:spPr>
          <a:xfrm>
            <a:off x="1268095" y="1815465"/>
            <a:ext cx="3780155" cy="1141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268730" y="1815465"/>
            <a:ext cx="3779520" cy="97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892040" y="2816225"/>
            <a:ext cx="132080" cy="111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323340" y="1857375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088515" y="249428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088515" y="185737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088515" y="217614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093085" y="234061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093085" y="196723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266190" y="2792730"/>
            <a:ext cx="3606800" cy="1587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200" dirty="0" err="1" smtClean="0"/>
              <a:t>Pannel</a:t>
            </a:r>
            <a:r>
              <a:rPr lang="en-US" altLang="zh-CN" sz="1200" dirty="0" smtClean="0"/>
              <a:t> Title</a:t>
            </a:r>
          </a:p>
        </p:txBody>
      </p:sp>
      <p:sp>
        <p:nvSpPr>
          <p:cNvPr id="52" name="矩形 51"/>
          <p:cNvSpPr/>
          <p:nvPr/>
        </p:nvSpPr>
        <p:spPr>
          <a:xfrm>
            <a:off x="4090670" y="1857375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2"/>
            <a:endCxn id="3" idx="2"/>
          </p:cNvCxnSpPr>
          <p:nvPr/>
        </p:nvCxnSpPr>
        <p:spPr>
          <a:xfrm flipH="1">
            <a:off x="1416685" y="1313180"/>
            <a:ext cx="471805" cy="450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304541" y="3287534"/>
            <a:ext cx="8286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Pannel</a:t>
            </a:r>
          </a:p>
        </p:txBody>
      </p:sp>
      <p:cxnSp>
        <p:nvCxnSpPr>
          <p:cNvPr id="54" name="直接箭头连接符 53"/>
          <p:cNvCxnSpPr>
            <a:stCxn id="53" idx="0"/>
          </p:cNvCxnSpPr>
          <p:nvPr/>
        </p:nvCxnSpPr>
        <p:spPr>
          <a:xfrm flipV="1">
            <a:off x="3719195" y="2952750"/>
            <a:ext cx="100330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053840" y="137795"/>
            <a:ext cx="534543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SARibbonBar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::</a:t>
            </a:r>
            <a:r>
              <a:rPr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WpsLiteStyle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Ribbon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模式示例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9020" y="2129155"/>
            <a:ext cx="10530840" cy="1493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37640" y="2599056"/>
            <a:ext cx="10530205" cy="1248410"/>
          </a:xfrm>
          <a:prstGeom prst="rect">
            <a:avLst/>
          </a:prstGeom>
          <a:solidFill>
            <a:schemeClr val="bg1"/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17992" y="2880995"/>
            <a:ext cx="412115" cy="205740"/>
          </a:xfrm>
          <a:prstGeom prst="rect">
            <a:avLst/>
          </a:prstGeom>
          <a:solidFill>
            <a:srgbClr val="C00000"/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61260" y="2950220"/>
            <a:ext cx="646429" cy="2558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Tab1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964295" y="1712138"/>
            <a:ext cx="1477010" cy="248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520045" y="1488122"/>
            <a:ext cx="842645" cy="328295"/>
            <a:chOff x="10888980" y="1430655"/>
            <a:chExt cx="842645" cy="328295"/>
          </a:xfrm>
        </p:grpSpPr>
        <p:sp>
          <p:nvSpPr>
            <p:cNvPr id="13" name="矩形 12"/>
            <p:cNvSpPr/>
            <p:nvPr/>
          </p:nvSpPr>
          <p:spPr>
            <a:xfrm>
              <a:off x="11448415" y="1430655"/>
              <a:ext cx="283210" cy="2425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×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11172190" y="1468755"/>
              <a:ext cx="283210" cy="2425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□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0888980" y="1516380"/>
              <a:ext cx="283210" cy="2425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_</a:t>
              </a:r>
            </a:p>
          </p:txBody>
        </p:sp>
      </p:grpSp>
      <p:sp>
        <p:nvSpPr>
          <p:cNvPr id="29" name="矩形 28"/>
          <p:cNvSpPr/>
          <p:nvPr/>
        </p:nvSpPr>
        <p:spPr>
          <a:xfrm>
            <a:off x="172719" y="3886281"/>
            <a:ext cx="10255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Category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1119981" y="3889932"/>
            <a:ext cx="829152" cy="202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170929" y="1468120"/>
            <a:ext cx="89090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titleBar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952365" y="2128520"/>
            <a:ext cx="4161790" cy="245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window title</a:t>
            </a:r>
          </a:p>
        </p:txBody>
      </p:sp>
      <p:cxnSp>
        <p:nvCxnSpPr>
          <p:cNvPr id="37" name="直接箭头连接符 36"/>
          <p:cNvCxnSpPr>
            <a:stCxn id="35" idx="2"/>
          </p:cNvCxnSpPr>
          <p:nvPr/>
        </p:nvCxnSpPr>
        <p:spPr>
          <a:xfrm flipH="1">
            <a:off x="6449058" y="1836281"/>
            <a:ext cx="167640" cy="36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968612" y="1145858"/>
            <a:ext cx="259334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SARibbonQuickAccessBar</a:t>
            </a:r>
          </a:p>
        </p:txBody>
      </p:sp>
      <p:cxnSp>
        <p:nvCxnSpPr>
          <p:cNvPr id="39" name="直接箭头连接符 38"/>
          <p:cNvCxnSpPr>
            <a:stCxn id="38" idx="2"/>
          </p:cNvCxnSpPr>
          <p:nvPr/>
        </p:nvCxnSpPr>
        <p:spPr>
          <a:xfrm>
            <a:off x="9265282" y="1514158"/>
            <a:ext cx="144149" cy="254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962342" y="2222025"/>
            <a:ext cx="188785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applicationButton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272665" y="3238580"/>
            <a:ext cx="3782060" cy="1267301"/>
            <a:chOff x="2085340" y="3247232"/>
            <a:chExt cx="3782060" cy="1267301"/>
          </a:xfrm>
        </p:grpSpPr>
        <p:sp>
          <p:nvSpPr>
            <p:cNvPr id="42" name="矩形 41"/>
            <p:cNvSpPr/>
            <p:nvPr/>
          </p:nvSpPr>
          <p:spPr>
            <a:xfrm>
              <a:off x="2087245" y="3373438"/>
              <a:ext cx="3780155" cy="11410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087880" y="3373438"/>
              <a:ext cx="3779520" cy="976630"/>
            </a:xfrm>
            <a:prstGeom prst="rect">
              <a:avLst/>
            </a:prstGeom>
            <a:solidFill>
              <a:schemeClr val="bg1"/>
            </a:solidFill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523230" y="4106546"/>
              <a:ext cx="132080" cy="111125"/>
            </a:xfrm>
            <a:prstGeom prst="rect">
              <a:avLst/>
            </a:prstGeom>
            <a:solidFill>
              <a:schemeClr val="accent2"/>
            </a:solidFill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357437" y="3615373"/>
              <a:ext cx="671195" cy="89217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043236" y="4128136"/>
              <a:ext cx="894715" cy="25527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030537" y="3525203"/>
              <a:ext cx="894715" cy="25527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043237" y="3823813"/>
              <a:ext cx="894715" cy="25527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912235" y="3898583"/>
              <a:ext cx="894715" cy="25527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912235" y="3525203"/>
              <a:ext cx="894715" cy="25527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085340" y="4350703"/>
              <a:ext cx="3606800" cy="1587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  <a:scene3d>
              <a:camera prst="isometricOffAxis1Right"/>
              <a:lightRig rig="threePt" dir="t"/>
            </a:scene3d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200" dirty="0" err="1" smtClean="0"/>
                <a:t>Pannel</a:t>
              </a:r>
              <a:r>
                <a:rPr lang="en-US" altLang="zh-CN" sz="1200" dirty="0" smtClean="0"/>
                <a:t> Title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4861560" y="3247232"/>
              <a:ext cx="671195" cy="89217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1" name="直接箭头连接符 40"/>
          <p:cNvCxnSpPr/>
          <p:nvPr/>
        </p:nvCxnSpPr>
        <p:spPr>
          <a:xfrm flipH="1">
            <a:off x="1906270" y="2523877"/>
            <a:ext cx="149860" cy="345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24179" y="4410554"/>
            <a:ext cx="8286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Pannel</a:t>
            </a:r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1221739" y="4198630"/>
            <a:ext cx="1200468" cy="426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053840" y="137795"/>
            <a:ext cx="534543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SARibbonBar层级关系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0" y="3274854"/>
            <a:ext cx="143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SARibbonBar</a:t>
            </a:r>
            <a:endParaRPr lang="en-US" altLang="zh-CN" b="1" dirty="0" err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352550" y="3459520"/>
            <a:ext cx="2571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31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180</Words>
  <Application>Microsoft Office PowerPoint</Application>
  <PresentationFormat>宽屏</PresentationFormat>
  <Paragraphs>85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陈宗衍</dc:creator>
  <cp:lastModifiedBy>陈宗衍</cp:lastModifiedBy>
  <cp:revision>16</cp:revision>
  <dcterms:created xsi:type="dcterms:W3CDTF">2021-01-16T12:41:00Z</dcterms:created>
  <dcterms:modified xsi:type="dcterms:W3CDTF">2022-03-06T06:44:40Z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