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8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5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3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3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6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68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1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0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7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6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陈宗衍</cp:lastModifiedBy>
  <cp:revision>4</cp:revision>
  <dcterms:created xsi:type="dcterms:W3CDTF">2021-01-16T12:41:53Z</dcterms:created>
  <dcterms:modified xsi:type="dcterms:W3CDTF">2021-01-16T13:04:28Z</dcterms:modified>
</cp:coreProperties>
</file>