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4" r:id="rId30"/>
    <p:sldId id="333" r:id="rId31"/>
    <p:sldId id="311" r:id="rId32"/>
    <p:sldId id="338" r:id="rId33"/>
    <p:sldId id="314" r:id="rId34"/>
    <p:sldId id="340" r:id="rId35"/>
    <p:sldId id="339" r:id="rId36"/>
    <p:sldId id="315" r:id="rId37"/>
    <p:sldId id="316" r:id="rId38"/>
    <p:sldId id="294" r:id="rId39"/>
    <p:sldId id="300" r:id="rId40"/>
    <p:sldId id="301" r:id="rId41"/>
    <p:sldId id="296" r:id="rId42"/>
    <p:sldId id="310" r:id="rId43"/>
    <p:sldId id="320" r:id="rId44"/>
    <p:sldId id="330" r:id="rId45"/>
    <p:sldId id="322" r:id="rId46"/>
    <p:sldId id="321" r:id="rId47"/>
    <p:sldId id="323" r:id="rId48"/>
    <p:sldId id="298" r:id="rId49"/>
    <p:sldId id="299" r:id="rId50"/>
    <p:sldId id="305" r:id="rId51"/>
    <p:sldId id="312" r:id="rId52"/>
    <p:sldId id="33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26" r:id="rId61"/>
    <p:sldId id="324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B647-7555-4423-9DFF-E6A3061571A1}" v="20" dt="2019-11-25T15:22:1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yżykowski Michał" userId="32b2e411-8523-4689-bf81-10fc83f268f7" providerId="ADAL" clId="{0571B647-7555-4423-9DFF-E6A3061571A1}"/>
    <pc:docChg chg="custSel addSld modSld sldOrd">
      <pc:chgData name="Czyżykowski Michał" userId="32b2e411-8523-4689-bf81-10fc83f268f7" providerId="ADAL" clId="{0571B647-7555-4423-9DFF-E6A3061571A1}" dt="2019-11-25T15:22:18.455" v="438" actId="20577"/>
      <pc:docMkLst>
        <pc:docMk/>
      </pc:docMkLst>
      <pc:sldChg chg="modSp">
        <pc:chgData name="Czyżykowski Michał" userId="32b2e411-8523-4689-bf81-10fc83f268f7" providerId="ADAL" clId="{0571B647-7555-4423-9DFF-E6A3061571A1}" dt="2019-11-25T14:55:09.498" v="14" actId="20577"/>
        <pc:sldMkLst>
          <pc:docMk/>
          <pc:sldMk cId="0" sldId="271"/>
        </pc:sldMkLst>
        <pc:spChg chg="mod">
          <ac:chgData name="Czyżykowski Michał" userId="32b2e411-8523-4689-bf81-10fc83f268f7" providerId="ADAL" clId="{0571B647-7555-4423-9DFF-E6A3061571A1}" dt="2019-11-25T14:55:09.498" v="14" actId="20577"/>
          <ac:spMkLst>
            <pc:docMk/>
            <pc:sldMk cId="0" sldId="271"/>
            <ac:spMk id="3" creationId="{D0C94FA6-7AEB-41BC-AF1D-6AE6EEEADDC3}"/>
          </ac:spMkLst>
        </pc:spChg>
      </pc:sldChg>
      <pc:sldChg chg="addSp delSp modSp modAnim">
        <pc:chgData name="Czyżykowski Michał" userId="32b2e411-8523-4689-bf81-10fc83f268f7" providerId="ADAL" clId="{0571B647-7555-4423-9DFF-E6A3061571A1}" dt="2019-11-25T15:00:56.489" v="58" actId="207"/>
        <pc:sldMkLst>
          <pc:docMk/>
          <pc:sldMk cId="0" sldId="275"/>
        </pc:sldMkLst>
        <pc:spChg chg="mod">
          <ac:chgData name="Czyżykowski Michał" userId="32b2e411-8523-4689-bf81-10fc83f268f7" providerId="ADAL" clId="{0571B647-7555-4423-9DFF-E6A3061571A1}" dt="2019-11-25T14:59:37.245" v="57"/>
          <ac:spMkLst>
            <pc:docMk/>
            <pc:sldMk cId="0" sldId="275"/>
            <ac:spMk id="2" creationId="{7C0EA2EB-7E8D-4AA1-B3D2-E7567B19D72B}"/>
          </ac:spMkLst>
        </pc:spChg>
        <pc:spChg chg="del">
          <ac:chgData name="Czyżykowski Michał" userId="32b2e411-8523-4689-bf81-10fc83f268f7" providerId="ADAL" clId="{0571B647-7555-4423-9DFF-E6A3061571A1}" dt="2019-11-25T14:59:25.098" v="53" actId="478"/>
          <ac:spMkLst>
            <pc:docMk/>
            <pc:sldMk cId="0" sldId="275"/>
            <ac:spMk id="3" creationId="{40332F9B-5359-44DC-B692-7AF1DB937E1F}"/>
          </ac:spMkLst>
        </pc:spChg>
        <pc:spChg chg="add del mod">
          <ac:chgData name="Czyżykowski Michał" userId="32b2e411-8523-4689-bf81-10fc83f268f7" providerId="ADAL" clId="{0571B647-7555-4423-9DFF-E6A3061571A1}" dt="2019-11-25T14:59:28.051" v="54" actId="478"/>
          <ac:spMkLst>
            <pc:docMk/>
            <pc:sldMk cId="0" sldId="275"/>
            <ac:spMk id="5" creationId="{2499979A-A65D-4C52-840A-A8CE443B0DF2}"/>
          </ac:spMkLst>
        </pc:spChg>
        <pc:spChg chg="add mod">
          <ac:chgData name="Czyżykowski Michał" userId="32b2e411-8523-4689-bf81-10fc83f268f7" providerId="ADAL" clId="{0571B647-7555-4423-9DFF-E6A3061571A1}" dt="2019-11-25T15:00:56.489" v="58" actId="207"/>
          <ac:spMkLst>
            <pc:docMk/>
            <pc:sldMk cId="0" sldId="275"/>
            <ac:spMk id="7" creationId="{0F594609-DE41-463B-8554-028E07EA29E2}"/>
          </ac:spMkLst>
        </pc:spChg>
        <pc:spChg chg="add mod">
          <ac:chgData name="Czyżykowski Michał" userId="32b2e411-8523-4689-bf81-10fc83f268f7" providerId="ADAL" clId="{0571B647-7555-4423-9DFF-E6A3061571A1}" dt="2019-11-25T14:59:32.289" v="56" actId="1076"/>
          <ac:spMkLst>
            <pc:docMk/>
            <pc:sldMk cId="0" sldId="275"/>
            <ac:spMk id="8" creationId="{C22AF719-662B-420F-BBE9-EFC9C1D97285}"/>
          </ac:spMkLst>
        </pc:sp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6" creationId="{0AD26787-1A33-49DD-8346-426D2769C350}"/>
          </ac:picMkLst>
        </pc:pic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9" creationId="{B344CAD1-5FA0-4B41-B5B7-20124AD68EDA}"/>
          </ac:picMkLst>
        </pc:picChg>
      </pc:sldChg>
      <pc:sldChg chg="ord">
        <pc:chgData name="Czyżykowski Michał" userId="32b2e411-8523-4689-bf81-10fc83f268f7" providerId="ADAL" clId="{0571B647-7555-4423-9DFF-E6A3061571A1}" dt="2019-11-25T14:57:08.328" v="25"/>
        <pc:sldMkLst>
          <pc:docMk/>
          <pc:sldMk cId="0" sldId="279"/>
        </pc:sldMkLst>
      </pc:sldChg>
      <pc:sldChg chg="modSp">
        <pc:chgData name="Czyżykowski Michał" userId="32b2e411-8523-4689-bf81-10fc83f268f7" providerId="ADAL" clId="{0571B647-7555-4423-9DFF-E6A3061571A1}" dt="2019-11-25T14:56:31.017" v="18"/>
        <pc:sldMkLst>
          <pc:docMk/>
          <pc:sldMk cId="0" sldId="280"/>
        </pc:sldMkLst>
        <pc:spChg chg="mod">
          <ac:chgData name="Czyżykowski Michał" userId="32b2e411-8523-4689-bf81-10fc83f268f7" providerId="ADAL" clId="{0571B647-7555-4423-9DFF-E6A3061571A1}" dt="2019-11-25T14:56:17.492" v="15" actId="6549"/>
          <ac:spMkLst>
            <pc:docMk/>
            <pc:sldMk cId="0" sldId="280"/>
            <ac:spMk id="2" creationId="{FE0051CF-9CF6-4D9B-B680-BF81D25EB233}"/>
          </ac:spMkLst>
        </pc:spChg>
        <pc:spChg chg="mod">
          <ac:chgData name="Czyżykowski Michał" userId="32b2e411-8523-4689-bf81-10fc83f268f7" providerId="ADAL" clId="{0571B647-7555-4423-9DFF-E6A3061571A1}" dt="2019-11-25T14:56:31.017" v="18"/>
          <ac:spMkLst>
            <pc:docMk/>
            <pc:sldMk cId="0" sldId="280"/>
            <ac:spMk id="3" creationId="{01272F4B-73ED-4F1E-9CD6-6DA363665227}"/>
          </ac:spMkLst>
        </pc:spChg>
      </pc:sldChg>
      <pc:sldChg chg="modSp add">
        <pc:chgData name="Czyżykowski Michał" userId="32b2e411-8523-4689-bf81-10fc83f268f7" providerId="ADAL" clId="{0571B647-7555-4423-9DFF-E6A3061571A1}" dt="2019-11-25T14:57:02.154" v="24" actId="20577"/>
        <pc:sldMkLst>
          <pc:docMk/>
          <pc:sldMk cId="28917434" sldId="281"/>
        </pc:sldMkLst>
        <pc:spChg chg="mod">
          <ac:chgData name="Czyżykowski Michał" userId="32b2e411-8523-4689-bf81-10fc83f268f7" providerId="ADAL" clId="{0571B647-7555-4423-9DFF-E6A3061571A1}" dt="2019-11-25T14:57:02.154" v="24" actId="20577"/>
          <ac:spMkLst>
            <pc:docMk/>
            <pc:sldMk cId="28917434" sldId="281"/>
            <ac:spMk id="2" creationId="{04EC572C-17A9-413E-AF64-90A86EDE2570}"/>
          </ac:spMkLst>
        </pc:spChg>
        <pc:spChg chg="mod">
          <ac:chgData name="Czyżykowski Michał" userId="32b2e411-8523-4689-bf81-10fc83f268f7" providerId="ADAL" clId="{0571B647-7555-4423-9DFF-E6A3061571A1}" dt="2019-11-25T14:57:00.102" v="20"/>
          <ac:spMkLst>
            <pc:docMk/>
            <pc:sldMk cId="28917434" sldId="281"/>
            <ac:spMk id="3" creationId="{2AEA8E81-9158-4AFA-855E-2507B5058E2E}"/>
          </ac:spMkLst>
        </pc:spChg>
      </pc:sldChg>
      <pc:sldChg chg="addSp delSp modSp add modAnim">
        <pc:chgData name="Czyżykowski Michał" userId="32b2e411-8523-4689-bf81-10fc83f268f7" providerId="ADAL" clId="{0571B647-7555-4423-9DFF-E6A3061571A1}" dt="2019-11-25T14:58:55.810" v="52" actId="1076"/>
        <pc:sldMkLst>
          <pc:docMk/>
          <pc:sldMk cId="3638191304" sldId="282"/>
        </pc:sldMkLst>
        <pc:spChg chg="mod">
          <ac:chgData name="Czyżykowski Michał" userId="32b2e411-8523-4689-bf81-10fc83f268f7" providerId="ADAL" clId="{0571B647-7555-4423-9DFF-E6A3061571A1}" dt="2019-11-25T14:57:53.900" v="42" actId="20577"/>
          <ac:spMkLst>
            <pc:docMk/>
            <pc:sldMk cId="3638191304" sldId="282"/>
            <ac:spMk id="2" creationId="{7239C869-0E71-42BC-BF4A-D8209ABF4AE4}"/>
          </ac:spMkLst>
        </pc:spChg>
        <pc:spChg chg="del">
          <ac:chgData name="Czyżykowski Michał" userId="32b2e411-8523-4689-bf81-10fc83f268f7" providerId="ADAL" clId="{0571B647-7555-4423-9DFF-E6A3061571A1}" dt="2019-11-25T14:58:11.798" v="44" actId="478"/>
          <ac:spMkLst>
            <pc:docMk/>
            <pc:sldMk cId="3638191304" sldId="282"/>
            <ac:spMk id="3" creationId="{5089C9C5-C374-4786-BC15-750A0D313F90}"/>
          </ac:spMkLst>
        </pc:spChg>
        <pc:picChg chg="add mod">
          <ac:chgData name="Czyżykowski Michał" userId="32b2e411-8523-4689-bf81-10fc83f268f7" providerId="ADAL" clId="{0571B647-7555-4423-9DFF-E6A3061571A1}" dt="2019-11-25T14:58:41.073" v="50" actId="1076"/>
          <ac:picMkLst>
            <pc:docMk/>
            <pc:sldMk cId="3638191304" sldId="282"/>
            <ac:picMk id="4" creationId="{16011F38-40D9-4D3B-84DC-618E913E1F66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5" creationId="{178D2E77-A589-4E49-95F0-CBFC939CEBFD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6" creationId="{280DC241-90ED-4F06-82A5-966443BD1613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7" creationId="{33EF628E-E605-4F33-8097-43E090B1235B}"/>
          </ac:picMkLst>
        </pc:picChg>
        <pc:picChg chg="add mod ord">
          <ac:chgData name="Czyżykowski Michał" userId="32b2e411-8523-4689-bf81-10fc83f268f7" providerId="ADAL" clId="{0571B647-7555-4423-9DFF-E6A3061571A1}" dt="2019-11-25T14:58:55.810" v="52" actId="1076"/>
          <ac:picMkLst>
            <pc:docMk/>
            <pc:sldMk cId="3638191304" sldId="282"/>
            <ac:picMk id="8" creationId="{60E4B00D-57D0-4939-A3D2-AD00D165814C}"/>
          </ac:picMkLst>
        </pc:picChg>
      </pc:sldChg>
      <pc:sldChg chg="modSp add">
        <pc:chgData name="Czyżykowski Michał" userId="32b2e411-8523-4689-bf81-10fc83f268f7" providerId="ADAL" clId="{0571B647-7555-4423-9DFF-E6A3061571A1}" dt="2019-11-25T15:21:33.660" v="432" actId="20577"/>
        <pc:sldMkLst>
          <pc:docMk/>
          <pc:sldMk cId="1534628908" sldId="283"/>
        </pc:sldMkLst>
        <pc:spChg chg="mod">
          <ac:chgData name="Czyżykowski Michał" userId="32b2e411-8523-4689-bf81-10fc83f268f7" providerId="ADAL" clId="{0571B647-7555-4423-9DFF-E6A3061571A1}" dt="2019-11-25T15:21:33.660" v="432" actId="20577"/>
          <ac:spMkLst>
            <pc:docMk/>
            <pc:sldMk cId="1534628908" sldId="283"/>
            <ac:spMk id="2" creationId="{696E1A47-656E-43DD-AE69-3DF1800A70A8}"/>
          </ac:spMkLst>
        </pc:spChg>
      </pc:sldChg>
      <pc:sldChg chg="modSp add">
        <pc:chgData name="Czyżykowski Michał" userId="32b2e411-8523-4689-bf81-10fc83f268f7" providerId="ADAL" clId="{0571B647-7555-4423-9DFF-E6A3061571A1}" dt="2019-11-25T15:04:50.476" v="167" actId="20577"/>
        <pc:sldMkLst>
          <pc:docMk/>
          <pc:sldMk cId="4197909102" sldId="284"/>
        </pc:sldMkLst>
        <pc:spChg chg="mod">
          <ac:chgData name="Czyżykowski Michał" userId="32b2e411-8523-4689-bf81-10fc83f268f7" providerId="ADAL" clId="{0571B647-7555-4423-9DFF-E6A3061571A1}" dt="2019-11-25T15:04:25.183" v="130" actId="313"/>
          <ac:spMkLst>
            <pc:docMk/>
            <pc:sldMk cId="4197909102" sldId="284"/>
            <ac:spMk id="2" creationId="{2B9F1CE6-8329-404A-8194-44FC7179E40B}"/>
          </ac:spMkLst>
        </pc:spChg>
        <pc:spChg chg="mod">
          <ac:chgData name="Czyżykowski Michał" userId="32b2e411-8523-4689-bf81-10fc83f268f7" providerId="ADAL" clId="{0571B647-7555-4423-9DFF-E6A3061571A1}" dt="2019-11-25T15:04:50.476" v="167" actId="20577"/>
          <ac:spMkLst>
            <pc:docMk/>
            <pc:sldMk cId="4197909102" sldId="284"/>
            <ac:spMk id="3" creationId="{1AFA4E1B-AFB7-4153-A4B0-4522A9D9FBAC}"/>
          </ac:spMkLst>
        </pc:spChg>
      </pc:sldChg>
      <pc:sldChg chg="modSp add">
        <pc:chgData name="Czyżykowski Michał" userId="32b2e411-8523-4689-bf81-10fc83f268f7" providerId="ADAL" clId="{0571B647-7555-4423-9DFF-E6A3061571A1}" dt="2019-11-25T15:06:41.284" v="254" actId="20577"/>
        <pc:sldMkLst>
          <pc:docMk/>
          <pc:sldMk cId="1763307367" sldId="285"/>
        </pc:sldMkLst>
        <pc:spChg chg="mod">
          <ac:chgData name="Czyżykowski Michał" userId="32b2e411-8523-4689-bf81-10fc83f268f7" providerId="ADAL" clId="{0571B647-7555-4423-9DFF-E6A3061571A1}" dt="2019-11-25T15:06:41.284" v="254" actId="20577"/>
          <ac:spMkLst>
            <pc:docMk/>
            <pc:sldMk cId="1763307367" sldId="285"/>
            <ac:spMk id="2" creationId="{FE1D32ED-F468-4E4C-BAB6-58A7463B673B}"/>
          </ac:spMkLst>
        </pc:spChg>
        <pc:spChg chg="mod">
          <ac:chgData name="Czyżykowski Michał" userId="32b2e411-8523-4689-bf81-10fc83f268f7" providerId="ADAL" clId="{0571B647-7555-4423-9DFF-E6A3061571A1}" dt="2019-11-25T15:06:24.980" v="230" actId="20577"/>
          <ac:spMkLst>
            <pc:docMk/>
            <pc:sldMk cId="1763307367" sldId="285"/>
            <ac:spMk id="3" creationId="{1FA6974D-4458-4CD0-A093-EEEEE273B323}"/>
          </ac:spMkLst>
        </pc:spChg>
      </pc:sldChg>
      <pc:sldChg chg="modSp add">
        <pc:chgData name="Czyżykowski Michał" userId="32b2e411-8523-4689-bf81-10fc83f268f7" providerId="ADAL" clId="{0571B647-7555-4423-9DFF-E6A3061571A1}" dt="2019-11-25T15:13:02.052" v="316" actId="20577"/>
        <pc:sldMkLst>
          <pc:docMk/>
          <pc:sldMk cId="80947104" sldId="286"/>
        </pc:sldMkLst>
        <pc:spChg chg="mod">
          <ac:chgData name="Czyżykowski Michał" userId="32b2e411-8523-4689-bf81-10fc83f268f7" providerId="ADAL" clId="{0571B647-7555-4423-9DFF-E6A3061571A1}" dt="2019-11-25T15:13:02.052" v="316" actId="20577"/>
          <ac:spMkLst>
            <pc:docMk/>
            <pc:sldMk cId="80947104" sldId="286"/>
            <ac:spMk id="2" creationId="{06554F74-0B35-4A90-8A5A-E16411852B9B}"/>
          </ac:spMkLst>
        </pc:spChg>
      </pc:sldChg>
      <pc:sldChg chg="modSp add ord">
        <pc:chgData name="Czyżykowski Michał" userId="32b2e411-8523-4689-bf81-10fc83f268f7" providerId="ADAL" clId="{0571B647-7555-4423-9DFF-E6A3061571A1}" dt="2019-11-25T15:16:11.876" v="405" actId="20577"/>
        <pc:sldMkLst>
          <pc:docMk/>
          <pc:sldMk cId="1965073993" sldId="287"/>
        </pc:sldMkLst>
        <pc:spChg chg="mod">
          <ac:chgData name="Czyżykowski Michał" userId="32b2e411-8523-4689-bf81-10fc83f268f7" providerId="ADAL" clId="{0571B647-7555-4423-9DFF-E6A3061571A1}" dt="2019-11-25T15:14:45.275" v="367" actId="20577"/>
          <ac:spMkLst>
            <pc:docMk/>
            <pc:sldMk cId="1965073993" sldId="287"/>
            <ac:spMk id="2" creationId="{8A215315-454F-437F-B4A9-BAED8DAB0C0D}"/>
          </ac:spMkLst>
        </pc:spChg>
        <pc:spChg chg="mod">
          <ac:chgData name="Czyżykowski Michał" userId="32b2e411-8523-4689-bf81-10fc83f268f7" providerId="ADAL" clId="{0571B647-7555-4423-9DFF-E6A3061571A1}" dt="2019-11-25T15:16:11.876" v="405" actId="20577"/>
          <ac:spMkLst>
            <pc:docMk/>
            <pc:sldMk cId="1965073993" sldId="287"/>
            <ac:spMk id="3" creationId="{8766B5F7-66EA-4E37-A6AF-E31663617404}"/>
          </ac:spMkLst>
        </pc:spChg>
      </pc:sldChg>
      <pc:sldChg chg="modSp add">
        <pc:chgData name="Czyżykowski Michał" userId="32b2e411-8523-4689-bf81-10fc83f268f7" providerId="ADAL" clId="{0571B647-7555-4423-9DFF-E6A3061571A1}" dt="2019-11-25T15:22:18.455" v="438" actId="20577"/>
        <pc:sldMkLst>
          <pc:docMk/>
          <pc:sldMk cId="2200342598" sldId="288"/>
        </pc:sldMkLst>
        <pc:spChg chg="mod">
          <ac:chgData name="Czyżykowski Michał" userId="32b2e411-8523-4689-bf81-10fc83f268f7" providerId="ADAL" clId="{0571B647-7555-4423-9DFF-E6A3061571A1}" dt="2019-11-25T15:22:18.455" v="438" actId="20577"/>
          <ac:spMkLst>
            <pc:docMk/>
            <pc:sldMk cId="2200342598" sldId="288"/>
            <ac:spMk id="2" creationId="{CCFEDCD8-2002-4B78-B987-DBE17CC1C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neonline.com/calculato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rest.co.in/" TargetMode="Externa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reqres.i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http://www.dataaccess.com/webservicesserver/numberconversion.wso?WSDL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http://www.dneonline.com/calculator.asmx?wsdl</a:t>
            </a:r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https://jsonplaceholder.typicode.com/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https://httpbin.org/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https://reqres.in/</a:t>
            </a:r>
            <a:endParaRPr lang="pl-PL" dirty="0"/>
          </a:p>
          <a:p>
            <a:pPr lvl="0"/>
            <a:r>
              <a:rPr lang="pl-PL" dirty="0">
                <a:hlinkClick r:id="rId5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lvl="0"/>
            <a:r>
              <a:rPr lang="pl-PL" dirty="0">
                <a:hlinkClick r:id="rId6"/>
              </a:rPr>
              <a:t>https://gorest.co.in/</a:t>
            </a:r>
            <a:endParaRPr lang="pl-PL" dirty="0"/>
          </a:p>
          <a:p>
            <a:pPr lvl="0"/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ns1='http://tempuri.org/’;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todo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lvl="1"/>
            <a:r>
              <a:rPr lang="pl-PL" dirty="0"/>
              <a:t>&lt;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r>
              <a:rPr lang="pl-PL" dirty="0"/>
              <a:t>for $a in ns1</a:t>
            </a:r>
          </a:p>
          <a:p>
            <a:pPr lvl="1"/>
            <a:r>
              <a:rPr lang="pl-PL" dirty="0"/>
              <a:t>Return @a</a:t>
            </a:r>
          </a:p>
          <a:p>
            <a:pPr lvl="1"/>
            <a:r>
              <a:rPr lang="pl-PL" dirty="0"/>
              <a:t>&lt;/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C6A4A-89DB-480B-9667-9628C29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B8109-8E2F-453A-A365-9E25AD47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return</a:t>
            </a:r>
          </a:p>
          <a:p>
            <a:pPr lvl="1"/>
            <a:r>
              <a:rPr lang="pl-PL" dirty="0" err="1"/>
              <a:t>If</a:t>
            </a:r>
            <a:r>
              <a:rPr lang="pl-PL" dirty="0"/>
              <a:t>($a != ”error”) </a:t>
            </a:r>
            <a:r>
              <a:rPr lang="pl-PL" dirty="0" err="1"/>
              <a:t>then</a:t>
            </a:r>
            <a:r>
              <a:rPr lang="pl-PL" dirty="0"/>
              <a:t> return &lt;pass&gt;&lt;/pass&gt;</a:t>
            </a:r>
          </a:p>
          <a:p>
            <a:pPr lvl="1"/>
            <a:r>
              <a:rPr lang="pl-PL" dirty="0" err="1"/>
              <a:t>Else</a:t>
            </a:r>
            <a:r>
              <a:rPr lang="pl-PL" dirty="0"/>
              <a:t> return &lt;</a:t>
            </a:r>
            <a:r>
              <a:rPr lang="pl-PL" dirty="0" err="1"/>
              <a:t>fail</a:t>
            </a:r>
            <a:r>
              <a:rPr lang="pl-PL" dirty="0"/>
              <a:t>&gt;&lt;/</a:t>
            </a:r>
            <a:r>
              <a:rPr lang="pl-PL" dirty="0" err="1"/>
              <a:t>fail</a:t>
            </a:r>
            <a:r>
              <a:rPr lang="pl-PL" dirty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112312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- </a:t>
            </a:r>
            <a:r>
              <a:rPr lang="pl-PL" dirty="0" err="1"/>
              <a:t>Groovie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lvl="1"/>
            <a:r>
              <a:rPr lang="pl-PL" dirty="0"/>
              <a:t>def testy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testy == "297"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endParaRPr lang="pl-PL" dirty="0"/>
          </a:p>
          <a:p>
            <a:pPr lvl="1"/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 (więcej info!!)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TestCase#number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on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609600" y="2485642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://127.0.0.1:3306/</a:t>
            </a:r>
            <a:r>
              <a:rPr lang="en-US" dirty="0" err="1"/>
              <a:t>cars?user</a:t>
            </a:r>
            <a:r>
              <a:rPr lang="en-US" dirty="0"/>
              <a:t>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 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</a:t>
            </a:r>
            <a:r>
              <a:rPr lang="pl-PL" dirty="0" err="1"/>
              <a:t>projectpath</a:t>
            </a:r>
            <a:r>
              <a:rPr lang="pl-PL" dirty="0"/>
              <a:t> + "\\Cars.txt")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</a:t>
            </a:r>
            <a:r>
              <a:rPr lang="pl-PL" dirty="0" err="1"/>
              <a:t>Jxl</a:t>
            </a:r>
            <a:r>
              <a:rPr lang="pl-PL" dirty="0"/>
              <a:t> TODO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</a:t>
            </a:r>
            <a:r>
              <a:rPr lang="pl-PL"/>
              <a:t>scripts sprawdź!?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2674</Words>
  <Application>Microsoft Office PowerPoint</Application>
  <PresentationFormat>Panoramiczny</PresentationFormat>
  <Paragraphs>510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- XpathQuery todo</vt:lpstr>
      <vt:lpstr>Assertions - XpathQuery</vt:lpstr>
      <vt:lpstr>Assertions</vt:lpstr>
      <vt:lpstr>Assertions</vt:lpstr>
      <vt:lpstr>Assertions</vt:lpstr>
      <vt:lpstr>Propreties – parametry (więcej info!!)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</vt:lpstr>
      <vt:lpstr>Groovie – script data sink file</vt:lpstr>
      <vt:lpstr>Groovie – Excel Data Source JXL</vt:lpstr>
      <vt:lpstr>Groovie – Excel Data sink Jxl TODO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83</cp:revision>
  <dcterms:created xsi:type="dcterms:W3CDTF">2019-12-10T17:01:42Z</dcterms:created>
  <dcterms:modified xsi:type="dcterms:W3CDTF">2019-12-15T19:45:45Z</dcterms:modified>
</cp:coreProperties>
</file>