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257" r:id="rId5"/>
    <p:sldId id="258" r:id="rId6"/>
    <p:sldId id="271" r:id="rId7"/>
    <p:sldId id="293" r:id="rId8"/>
    <p:sldId id="277" r:id="rId9"/>
    <p:sldId id="274" r:id="rId10"/>
    <p:sldId id="273" r:id="rId11"/>
    <p:sldId id="276" r:id="rId12"/>
    <p:sldId id="280" r:id="rId13"/>
    <p:sldId id="279" r:id="rId14"/>
    <p:sldId id="281" r:id="rId15"/>
    <p:sldId id="278" r:id="rId16"/>
    <p:sldId id="282" r:id="rId17"/>
    <p:sldId id="329" r:id="rId18"/>
    <p:sldId id="284" r:id="rId19"/>
    <p:sldId id="275" r:id="rId20"/>
    <p:sldId id="286" r:id="rId21"/>
    <p:sldId id="291" r:id="rId22"/>
    <p:sldId id="287" r:id="rId23"/>
    <p:sldId id="285" r:id="rId24"/>
    <p:sldId id="288" r:id="rId25"/>
    <p:sldId id="289" r:id="rId26"/>
    <p:sldId id="295" r:id="rId27"/>
    <p:sldId id="290" r:id="rId28"/>
    <p:sldId id="334" r:id="rId29"/>
    <p:sldId id="333" r:id="rId30"/>
    <p:sldId id="311" r:id="rId31"/>
    <p:sldId id="314" r:id="rId32"/>
    <p:sldId id="315" r:id="rId33"/>
    <p:sldId id="316" r:id="rId34"/>
    <p:sldId id="294" r:id="rId35"/>
    <p:sldId id="300" r:id="rId36"/>
    <p:sldId id="301" r:id="rId37"/>
    <p:sldId id="296" r:id="rId38"/>
    <p:sldId id="310" r:id="rId39"/>
    <p:sldId id="320" r:id="rId40"/>
    <p:sldId id="330" r:id="rId41"/>
    <p:sldId id="322" r:id="rId42"/>
    <p:sldId id="321" r:id="rId43"/>
    <p:sldId id="323" r:id="rId44"/>
    <p:sldId id="298" r:id="rId45"/>
    <p:sldId id="299" r:id="rId46"/>
    <p:sldId id="305" r:id="rId47"/>
    <p:sldId id="312" r:id="rId48"/>
    <p:sldId id="306" r:id="rId49"/>
    <p:sldId id="307" r:id="rId50"/>
    <p:sldId id="335" r:id="rId51"/>
    <p:sldId id="328" r:id="rId52"/>
    <p:sldId id="308" r:id="rId53"/>
    <p:sldId id="332" r:id="rId54"/>
    <p:sldId id="309" r:id="rId55"/>
    <p:sldId id="326" r:id="rId56"/>
    <p:sldId id="324" r:id="rId57"/>
    <p:sldId id="325" r:id="rId58"/>
    <p:sldId id="336" r:id="rId59"/>
    <p:sldId id="297" r:id="rId60"/>
    <p:sldId id="318" r:id="rId61"/>
    <p:sldId id="313" r:id="rId62"/>
    <p:sldId id="317" r:id="rId63"/>
    <p:sldId id="327" r:id="rId64"/>
    <p:sldId id="319" r:id="rId65"/>
    <p:sldId id="304" r:id="rId66"/>
    <p:sldId id="303" r:id="rId67"/>
    <p:sldId id="331" r:id="rId6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B647-7555-4423-9DFF-E6A3061571A1}" v="20" dt="2019-11-25T15:22:1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yżykowski Michał" userId="32b2e411-8523-4689-bf81-10fc83f268f7" providerId="ADAL" clId="{0571B647-7555-4423-9DFF-E6A3061571A1}"/>
    <pc:docChg chg="custSel addSld modSld sldOrd">
      <pc:chgData name="Czyżykowski Michał" userId="32b2e411-8523-4689-bf81-10fc83f268f7" providerId="ADAL" clId="{0571B647-7555-4423-9DFF-E6A3061571A1}" dt="2019-11-25T15:22:18.455" v="438" actId="20577"/>
      <pc:docMkLst>
        <pc:docMk/>
      </pc:docMkLst>
      <pc:sldChg chg="modSp">
        <pc:chgData name="Czyżykowski Michał" userId="32b2e411-8523-4689-bf81-10fc83f268f7" providerId="ADAL" clId="{0571B647-7555-4423-9DFF-E6A3061571A1}" dt="2019-11-25T14:55:09.498" v="14" actId="20577"/>
        <pc:sldMkLst>
          <pc:docMk/>
          <pc:sldMk cId="0" sldId="271"/>
        </pc:sldMkLst>
        <pc:spChg chg="mod">
          <ac:chgData name="Czyżykowski Michał" userId="32b2e411-8523-4689-bf81-10fc83f268f7" providerId="ADAL" clId="{0571B647-7555-4423-9DFF-E6A3061571A1}" dt="2019-11-25T14:55:09.498" v="14" actId="20577"/>
          <ac:spMkLst>
            <pc:docMk/>
            <pc:sldMk cId="0" sldId="271"/>
            <ac:spMk id="3" creationId="{D0C94FA6-7AEB-41BC-AF1D-6AE6EEEADDC3}"/>
          </ac:spMkLst>
        </pc:spChg>
      </pc:sldChg>
      <pc:sldChg chg="addSp delSp modSp modAnim">
        <pc:chgData name="Czyżykowski Michał" userId="32b2e411-8523-4689-bf81-10fc83f268f7" providerId="ADAL" clId="{0571B647-7555-4423-9DFF-E6A3061571A1}" dt="2019-11-25T15:00:56.489" v="58" actId="207"/>
        <pc:sldMkLst>
          <pc:docMk/>
          <pc:sldMk cId="0" sldId="275"/>
        </pc:sldMkLst>
        <pc:spChg chg="mod">
          <ac:chgData name="Czyżykowski Michał" userId="32b2e411-8523-4689-bf81-10fc83f268f7" providerId="ADAL" clId="{0571B647-7555-4423-9DFF-E6A3061571A1}" dt="2019-11-25T14:59:37.245" v="57"/>
          <ac:spMkLst>
            <pc:docMk/>
            <pc:sldMk cId="0" sldId="275"/>
            <ac:spMk id="2" creationId="{7C0EA2EB-7E8D-4AA1-B3D2-E7567B19D72B}"/>
          </ac:spMkLst>
        </pc:spChg>
        <pc:spChg chg="del">
          <ac:chgData name="Czyżykowski Michał" userId="32b2e411-8523-4689-bf81-10fc83f268f7" providerId="ADAL" clId="{0571B647-7555-4423-9DFF-E6A3061571A1}" dt="2019-11-25T14:59:25.098" v="53" actId="478"/>
          <ac:spMkLst>
            <pc:docMk/>
            <pc:sldMk cId="0" sldId="275"/>
            <ac:spMk id="3" creationId="{40332F9B-5359-44DC-B692-7AF1DB937E1F}"/>
          </ac:spMkLst>
        </pc:spChg>
        <pc:spChg chg="add del mod">
          <ac:chgData name="Czyżykowski Michał" userId="32b2e411-8523-4689-bf81-10fc83f268f7" providerId="ADAL" clId="{0571B647-7555-4423-9DFF-E6A3061571A1}" dt="2019-11-25T14:59:28.051" v="54" actId="478"/>
          <ac:spMkLst>
            <pc:docMk/>
            <pc:sldMk cId="0" sldId="275"/>
            <ac:spMk id="5" creationId="{2499979A-A65D-4C52-840A-A8CE443B0DF2}"/>
          </ac:spMkLst>
        </pc:spChg>
        <pc:spChg chg="add mod">
          <ac:chgData name="Czyżykowski Michał" userId="32b2e411-8523-4689-bf81-10fc83f268f7" providerId="ADAL" clId="{0571B647-7555-4423-9DFF-E6A3061571A1}" dt="2019-11-25T15:00:56.489" v="58" actId="207"/>
          <ac:spMkLst>
            <pc:docMk/>
            <pc:sldMk cId="0" sldId="275"/>
            <ac:spMk id="7" creationId="{0F594609-DE41-463B-8554-028E07EA29E2}"/>
          </ac:spMkLst>
        </pc:spChg>
        <pc:spChg chg="add mod">
          <ac:chgData name="Czyżykowski Michał" userId="32b2e411-8523-4689-bf81-10fc83f268f7" providerId="ADAL" clId="{0571B647-7555-4423-9DFF-E6A3061571A1}" dt="2019-11-25T14:59:32.289" v="56" actId="1076"/>
          <ac:spMkLst>
            <pc:docMk/>
            <pc:sldMk cId="0" sldId="275"/>
            <ac:spMk id="8" creationId="{C22AF719-662B-420F-BBE9-EFC9C1D97285}"/>
          </ac:spMkLst>
        </pc:sp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6" creationId="{0AD26787-1A33-49DD-8346-426D2769C350}"/>
          </ac:picMkLst>
        </pc:pic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9" creationId="{B344CAD1-5FA0-4B41-B5B7-20124AD68EDA}"/>
          </ac:picMkLst>
        </pc:picChg>
      </pc:sldChg>
      <pc:sldChg chg="ord">
        <pc:chgData name="Czyżykowski Michał" userId="32b2e411-8523-4689-bf81-10fc83f268f7" providerId="ADAL" clId="{0571B647-7555-4423-9DFF-E6A3061571A1}" dt="2019-11-25T14:57:08.328" v="25"/>
        <pc:sldMkLst>
          <pc:docMk/>
          <pc:sldMk cId="0" sldId="279"/>
        </pc:sldMkLst>
      </pc:sldChg>
      <pc:sldChg chg="modSp">
        <pc:chgData name="Czyżykowski Michał" userId="32b2e411-8523-4689-bf81-10fc83f268f7" providerId="ADAL" clId="{0571B647-7555-4423-9DFF-E6A3061571A1}" dt="2019-11-25T14:56:31.017" v="18"/>
        <pc:sldMkLst>
          <pc:docMk/>
          <pc:sldMk cId="0" sldId="280"/>
        </pc:sldMkLst>
        <pc:spChg chg="mod">
          <ac:chgData name="Czyżykowski Michał" userId="32b2e411-8523-4689-bf81-10fc83f268f7" providerId="ADAL" clId="{0571B647-7555-4423-9DFF-E6A3061571A1}" dt="2019-11-25T14:56:17.492" v="15" actId="6549"/>
          <ac:spMkLst>
            <pc:docMk/>
            <pc:sldMk cId="0" sldId="280"/>
            <ac:spMk id="2" creationId="{FE0051CF-9CF6-4D9B-B680-BF81D25EB233}"/>
          </ac:spMkLst>
        </pc:spChg>
        <pc:spChg chg="mod">
          <ac:chgData name="Czyżykowski Michał" userId="32b2e411-8523-4689-bf81-10fc83f268f7" providerId="ADAL" clId="{0571B647-7555-4423-9DFF-E6A3061571A1}" dt="2019-11-25T14:56:31.017" v="18"/>
          <ac:spMkLst>
            <pc:docMk/>
            <pc:sldMk cId="0" sldId="280"/>
            <ac:spMk id="3" creationId="{01272F4B-73ED-4F1E-9CD6-6DA363665227}"/>
          </ac:spMkLst>
        </pc:spChg>
      </pc:sldChg>
      <pc:sldChg chg="modSp add">
        <pc:chgData name="Czyżykowski Michał" userId="32b2e411-8523-4689-bf81-10fc83f268f7" providerId="ADAL" clId="{0571B647-7555-4423-9DFF-E6A3061571A1}" dt="2019-11-25T14:57:02.154" v="24" actId="20577"/>
        <pc:sldMkLst>
          <pc:docMk/>
          <pc:sldMk cId="28917434" sldId="281"/>
        </pc:sldMkLst>
        <pc:spChg chg="mod">
          <ac:chgData name="Czyżykowski Michał" userId="32b2e411-8523-4689-bf81-10fc83f268f7" providerId="ADAL" clId="{0571B647-7555-4423-9DFF-E6A3061571A1}" dt="2019-11-25T14:57:02.154" v="24" actId="20577"/>
          <ac:spMkLst>
            <pc:docMk/>
            <pc:sldMk cId="28917434" sldId="281"/>
            <ac:spMk id="2" creationId="{04EC572C-17A9-413E-AF64-90A86EDE2570}"/>
          </ac:spMkLst>
        </pc:spChg>
        <pc:spChg chg="mod">
          <ac:chgData name="Czyżykowski Michał" userId="32b2e411-8523-4689-bf81-10fc83f268f7" providerId="ADAL" clId="{0571B647-7555-4423-9DFF-E6A3061571A1}" dt="2019-11-25T14:57:00.102" v="20"/>
          <ac:spMkLst>
            <pc:docMk/>
            <pc:sldMk cId="28917434" sldId="281"/>
            <ac:spMk id="3" creationId="{2AEA8E81-9158-4AFA-855E-2507B5058E2E}"/>
          </ac:spMkLst>
        </pc:spChg>
      </pc:sldChg>
      <pc:sldChg chg="addSp delSp modSp add modAnim">
        <pc:chgData name="Czyżykowski Michał" userId="32b2e411-8523-4689-bf81-10fc83f268f7" providerId="ADAL" clId="{0571B647-7555-4423-9DFF-E6A3061571A1}" dt="2019-11-25T14:58:55.810" v="52" actId="1076"/>
        <pc:sldMkLst>
          <pc:docMk/>
          <pc:sldMk cId="3638191304" sldId="282"/>
        </pc:sldMkLst>
        <pc:spChg chg="mod">
          <ac:chgData name="Czyżykowski Michał" userId="32b2e411-8523-4689-bf81-10fc83f268f7" providerId="ADAL" clId="{0571B647-7555-4423-9DFF-E6A3061571A1}" dt="2019-11-25T14:57:53.900" v="42" actId="20577"/>
          <ac:spMkLst>
            <pc:docMk/>
            <pc:sldMk cId="3638191304" sldId="282"/>
            <ac:spMk id="2" creationId="{7239C869-0E71-42BC-BF4A-D8209ABF4AE4}"/>
          </ac:spMkLst>
        </pc:spChg>
        <pc:spChg chg="del">
          <ac:chgData name="Czyżykowski Michał" userId="32b2e411-8523-4689-bf81-10fc83f268f7" providerId="ADAL" clId="{0571B647-7555-4423-9DFF-E6A3061571A1}" dt="2019-11-25T14:58:11.798" v="44" actId="478"/>
          <ac:spMkLst>
            <pc:docMk/>
            <pc:sldMk cId="3638191304" sldId="282"/>
            <ac:spMk id="3" creationId="{5089C9C5-C374-4786-BC15-750A0D313F90}"/>
          </ac:spMkLst>
        </pc:spChg>
        <pc:picChg chg="add mod">
          <ac:chgData name="Czyżykowski Michał" userId="32b2e411-8523-4689-bf81-10fc83f268f7" providerId="ADAL" clId="{0571B647-7555-4423-9DFF-E6A3061571A1}" dt="2019-11-25T14:58:41.073" v="50" actId="1076"/>
          <ac:picMkLst>
            <pc:docMk/>
            <pc:sldMk cId="3638191304" sldId="282"/>
            <ac:picMk id="4" creationId="{16011F38-40D9-4D3B-84DC-618E913E1F66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5" creationId="{178D2E77-A589-4E49-95F0-CBFC939CEBFD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6" creationId="{280DC241-90ED-4F06-82A5-966443BD1613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7" creationId="{33EF628E-E605-4F33-8097-43E090B1235B}"/>
          </ac:picMkLst>
        </pc:picChg>
        <pc:picChg chg="add mod ord">
          <ac:chgData name="Czyżykowski Michał" userId="32b2e411-8523-4689-bf81-10fc83f268f7" providerId="ADAL" clId="{0571B647-7555-4423-9DFF-E6A3061571A1}" dt="2019-11-25T14:58:55.810" v="52" actId="1076"/>
          <ac:picMkLst>
            <pc:docMk/>
            <pc:sldMk cId="3638191304" sldId="282"/>
            <ac:picMk id="8" creationId="{60E4B00D-57D0-4939-A3D2-AD00D165814C}"/>
          </ac:picMkLst>
        </pc:picChg>
      </pc:sldChg>
      <pc:sldChg chg="modSp add">
        <pc:chgData name="Czyżykowski Michał" userId="32b2e411-8523-4689-bf81-10fc83f268f7" providerId="ADAL" clId="{0571B647-7555-4423-9DFF-E6A3061571A1}" dt="2019-11-25T15:21:33.660" v="432" actId="20577"/>
        <pc:sldMkLst>
          <pc:docMk/>
          <pc:sldMk cId="1534628908" sldId="283"/>
        </pc:sldMkLst>
        <pc:spChg chg="mod">
          <ac:chgData name="Czyżykowski Michał" userId="32b2e411-8523-4689-bf81-10fc83f268f7" providerId="ADAL" clId="{0571B647-7555-4423-9DFF-E6A3061571A1}" dt="2019-11-25T15:21:33.660" v="432" actId="20577"/>
          <ac:spMkLst>
            <pc:docMk/>
            <pc:sldMk cId="1534628908" sldId="283"/>
            <ac:spMk id="2" creationId="{696E1A47-656E-43DD-AE69-3DF1800A70A8}"/>
          </ac:spMkLst>
        </pc:spChg>
      </pc:sldChg>
      <pc:sldChg chg="modSp add">
        <pc:chgData name="Czyżykowski Michał" userId="32b2e411-8523-4689-bf81-10fc83f268f7" providerId="ADAL" clId="{0571B647-7555-4423-9DFF-E6A3061571A1}" dt="2019-11-25T15:04:50.476" v="167" actId="20577"/>
        <pc:sldMkLst>
          <pc:docMk/>
          <pc:sldMk cId="4197909102" sldId="284"/>
        </pc:sldMkLst>
        <pc:spChg chg="mod">
          <ac:chgData name="Czyżykowski Michał" userId="32b2e411-8523-4689-bf81-10fc83f268f7" providerId="ADAL" clId="{0571B647-7555-4423-9DFF-E6A3061571A1}" dt="2019-11-25T15:04:25.183" v="130" actId="313"/>
          <ac:spMkLst>
            <pc:docMk/>
            <pc:sldMk cId="4197909102" sldId="284"/>
            <ac:spMk id="2" creationId="{2B9F1CE6-8329-404A-8194-44FC7179E40B}"/>
          </ac:spMkLst>
        </pc:spChg>
        <pc:spChg chg="mod">
          <ac:chgData name="Czyżykowski Michał" userId="32b2e411-8523-4689-bf81-10fc83f268f7" providerId="ADAL" clId="{0571B647-7555-4423-9DFF-E6A3061571A1}" dt="2019-11-25T15:04:50.476" v="167" actId="20577"/>
          <ac:spMkLst>
            <pc:docMk/>
            <pc:sldMk cId="4197909102" sldId="284"/>
            <ac:spMk id="3" creationId="{1AFA4E1B-AFB7-4153-A4B0-4522A9D9FBAC}"/>
          </ac:spMkLst>
        </pc:spChg>
      </pc:sldChg>
      <pc:sldChg chg="modSp add">
        <pc:chgData name="Czyżykowski Michał" userId="32b2e411-8523-4689-bf81-10fc83f268f7" providerId="ADAL" clId="{0571B647-7555-4423-9DFF-E6A3061571A1}" dt="2019-11-25T15:06:41.284" v="254" actId="20577"/>
        <pc:sldMkLst>
          <pc:docMk/>
          <pc:sldMk cId="1763307367" sldId="285"/>
        </pc:sldMkLst>
        <pc:spChg chg="mod">
          <ac:chgData name="Czyżykowski Michał" userId="32b2e411-8523-4689-bf81-10fc83f268f7" providerId="ADAL" clId="{0571B647-7555-4423-9DFF-E6A3061571A1}" dt="2019-11-25T15:06:41.284" v="254" actId="20577"/>
          <ac:spMkLst>
            <pc:docMk/>
            <pc:sldMk cId="1763307367" sldId="285"/>
            <ac:spMk id="2" creationId="{FE1D32ED-F468-4E4C-BAB6-58A7463B673B}"/>
          </ac:spMkLst>
        </pc:spChg>
        <pc:spChg chg="mod">
          <ac:chgData name="Czyżykowski Michał" userId="32b2e411-8523-4689-bf81-10fc83f268f7" providerId="ADAL" clId="{0571B647-7555-4423-9DFF-E6A3061571A1}" dt="2019-11-25T15:06:24.980" v="230" actId="20577"/>
          <ac:spMkLst>
            <pc:docMk/>
            <pc:sldMk cId="1763307367" sldId="285"/>
            <ac:spMk id="3" creationId="{1FA6974D-4458-4CD0-A093-EEEEE273B323}"/>
          </ac:spMkLst>
        </pc:spChg>
      </pc:sldChg>
      <pc:sldChg chg="modSp add">
        <pc:chgData name="Czyżykowski Michał" userId="32b2e411-8523-4689-bf81-10fc83f268f7" providerId="ADAL" clId="{0571B647-7555-4423-9DFF-E6A3061571A1}" dt="2019-11-25T15:13:02.052" v="316" actId="20577"/>
        <pc:sldMkLst>
          <pc:docMk/>
          <pc:sldMk cId="80947104" sldId="286"/>
        </pc:sldMkLst>
        <pc:spChg chg="mod">
          <ac:chgData name="Czyżykowski Michał" userId="32b2e411-8523-4689-bf81-10fc83f268f7" providerId="ADAL" clId="{0571B647-7555-4423-9DFF-E6A3061571A1}" dt="2019-11-25T15:13:02.052" v="316" actId="20577"/>
          <ac:spMkLst>
            <pc:docMk/>
            <pc:sldMk cId="80947104" sldId="286"/>
            <ac:spMk id="2" creationId="{06554F74-0B35-4A90-8A5A-E16411852B9B}"/>
          </ac:spMkLst>
        </pc:spChg>
      </pc:sldChg>
      <pc:sldChg chg="modSp add ord">
        <pc:chgData name="Czyżykowski Michał" userId="32b2e411-8523-4689-bf81-10fc83f268f7" providerId="ADAL" clId="{0571B647-7555-4423-9DFF-E6A3061571A1}" dt="2019-11-25T15:16:11.876" v="405" actId="20577"/>
        <pc:sldMkLst>
          <pc:docMk/>
          <pc:sldMk cId="1965073993" sldId="287"/>
        </pc:sldMkLst>
        <pc:spChg chg="mod">
          <ac:chgData name="Czyżykowski Michał" userId="32b2e411-8523-4689-bf81-10fc83f268f7" providerId="ADAL" clId="{0571B647-7555-4423-9DFF-E6A3061571A1}" dt="2019-11-25T15:14:45.275" v="367" actId="20577"/>
          <ac:spMkLst>
            <pc:docMk/>
            <pc:sldMk cId="1965073993" sldId="287"/>
            <ac:spMk id="2" creationId="{8A215315-454F-437F-B4A9-BAED8DAB0C0D}"/>
          </ac:spMkLst>
        </pc:spChg>
        <pc:spChg chg="mod">
          <ac:chgData name="Czyżykowski Michał" userId="32b2e411-8523-4689-bf81-10fc83f268f7" providerId="ADAL" clId="{0571B647-7555-4423-9DFF-E6A3061571A1}" dt="2019-11-25T15:16:11.876" v="405" actId="20577"/>
          <ac:spMkLst>
            <pc:docMk/>
            <pc:sldMk cId="1965073993" sldId="287"/>
            <ac:spMk id="3" creationId="{8766B5F7-66EA-4E37-A6AF-E31663617404}"/>
          </ac:spMkLst>
        </pc:spChg>
      </pc:sldChg>
      <pc:sldChg chg="modSp add">
        <pc:chgData name="Czyżykowski Michał" userId="32b2e411-8523-4689-bf81-10fc83f268f7" providerId="ADAL" clId="{0571B647-7555-4423-9DFF-E6A3061571A1}" dt="2019-11-25T15:22:18.455" v="438" actId="20577"/>
        <pc:sldMkLst>
          <pc:docMk/>
          <pc:sldMk cId="2200342598" sldId="288"/>
        </pc:sldMkLst>
        <pc:spChg chg="mod">
          <ac:chgData name="Czyżykowski Michał" userId="32b2e411-8523-4689-bf81-10fc83f268f7" providerId="ADAL" clId="{0571B647-7555-4423-9DFF-E6A3061571A1}" dt="2019-11-25T15:22:18.455" v="438" actId="20577"/>
          <ac:spMkLst>
            <pc:docMk/>
            <pc:sldMk cId="2200342598" sldId="288"/>
            <ac:spMk id="2" creationId="{CCFEDCD8-2002-4B78-B987-DBE17CC1C1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08.12.2019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ataaccess.com/webservicesserver/numberconversion.wso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neonline.com/calculator.asmx?wsd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rest.co.in/" TargetMode="External"/><Relationship Id="rId5" Type="http://schemas.openxmlformats.org/officeDocument/2006/relationships/hyperlink" Target="https://petstore.swagger.io/#/" TargetMode="External"/><Relationship Id="rId4" Type="http://schemas.openxmlformats.org/officeDocument/2006/relationships/hyperlink" Target="https://reqres.i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3mbDtyH2B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Xpath-Tester" TargetMode="External"/><Relationship Id="rId2" Type="http://schemas.openxmlformats.org/officeDocument/2006/relationships/hyperlink" Target="http://xpather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http://www.dataaccess.com/webservicesserver/numberconversion.wso?WSDL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http://www.dneonline.com/calculator.asmx?wsdl</a:t>
            </a:r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https://jsonplaceholder.typicode.com/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https://httpbin.org/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https://reqres.in/</a:t>
            </a:r>
            <a:endParaRPr lang="pl-PL" dirty="0"/>
          </a:p>
          <a:p>
            <a:pPr lvl="0"/>
            <a:r>
              <a:rPr lang="pl-PL" dirty="0">
                <a:hlinkClick r:id="rId5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lvl="0"/>
            <a:r>
              <a:rPr lang="pl-PL" dirty="0">
                <a:hlinkClick r:id="rId6"/>
              </a:rPr>
              <a:t>https://gorest.co.in/</a:t>
            </a:r>
            <a:endParaRPr lang="pl-PL" dirty="0"/>
          </a:p>
          <a:p>
            <a:pPr lvl="0"/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-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asertion</a:t>
            </a:r>
            <a:r>
              <a:rPr lang="pl-PL" dirty="0"/>
              <a:t>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en-US" dirty="0"/>
              <a:t>declare namespace soap='http://schemas.xmlsoap.org/soap/envelope/';</a:t>
            </a:r>
          </a:p>
          <a:p>
            <a:pPr lvl="1"/>
            <a:r>
              <a:rPr lang="en-US" dirty="0"/>
              <a:t>declare namespace ns1='http://tempuri.org/';</a:t>
            </a:r>
          </a:p>
          <a:p>
            <a:pPr lvl="1"/>
            <a:r>
              <a:rPr lang="en-US" dirty="0"/>
              <a:t>//ns1:MultiplyResult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r>
              <a:rPr lang="pl-PL" dirty="0"/>
              <a:t> ????</a:t>
            </a:r>
          </a:p>
          <a:p>
            <a:pPr lvl="1"/>
            <a:r>
              <a:rPr lang="pl-PL" dirty="0">
                <a:hlinkClick r:id="rId2"/>
              </a:rPr>
              <a:t>https://www.youtube.com/watch?v=a3mbDtyH2BU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r>
              <a:rPr lang="pl-PL" dirty="0" err="1"/>
              <a:t>Script</a:t>
            </a:r>
            <a:r>
              <a:rPr lang="pl-PL" dirty="0"/>
              <a:t> - </a:t>
            </a:r>
            <a:r>
              <a:rPr lang="pl-PL" dirty="0" err="1"/>
              <a:t>Groovie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lvl="1"/>
            <a:r>
              <a:rPr lang="pl-PL" dirty="0"/>
              <a:t>def testy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testy == "297"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endParaRPr lang="pl-PL" dirty="0"/>
          </a:p>
          <a:p>
            <a:pPr lvl="1"/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 (więcej info!!)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TestCase#number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3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on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USE </a:t>
            </a:r>
            <a:r>
              <a:rPr lang="pl-PL" dirty="0" err="1"/>
              <a:t>mysql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'1999’);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(’Golf', ’2003');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609600" y="2485642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://127.0.0.1:3306/</a:t>
            </a:r>
            <a:r>
              <a:rPr lang="en-US" dirty="0" err="1"/>
              <a:t>cars?user</a:t>
            </a:r>
            <a:r>
              <a:rPr lang="en-US" dirty="0"/>
              <a:t>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 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lvl="1"/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lvl="1"/>
            <a:r>
              <a:rPr lang="pl-PL" dirty="0"/>
              <a:t>    </a:t>
            </a:r>
            <a:r>
              <a:rPr lang="pl-PL" dirty="0" err="1"/>
              <a:t>println</a:t>
            </a:r>
            <a:r>
              <a:rPr lang="pl-PL" dirty="0"/>
              <a:t> „</a:t>
            </a:r>
            <a:r>
              <a:rPr lang="pl-PL" dirty="0" err="1"/>
              <a:t>Number</a:t>
            </a:r>
            <a:r>
              <a:rPr lang="pl-PL" dirty="0"/>
              <a:t> ${</a:t>
            </a:r>
            <a:r>
              <a:rPr lang="pl-PL" dirty="0" err="1"/>
              <a:t>it</a:t>
            </a:r>
            <a:r>
              <a:rPr lang="pl-PL" dirty="0"/>
              <a:t>}"</a:t>
            </a:r>
          </a:p>
          <a:p>
            <a:pPr lvl="1"/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file = </a:t>
            </a:r>
            <a:r>
              <a:rPr lang="pl-PL" dirty="0" err="1"/>
              <a:t>new</a:t>
            </a:r>
            <a:r>
              <a:rPr lang="pl-PL" dirty="0"/>
              <a:t> File(</a:t>
            </a:r>
            <a:r>
              <a:rPr lang="pl-PL" dirty="0" err="1"/>
              <a:t>projectpath</a:t>
            </a:r>
            <a:r>
              <a:rPr lang="pl-PL" dirty="0"/>
              <a:t> + "\\Cars.txt")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filereader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FileReader</a:t>
            </a:r>
            <a:r>
              <a:rPr lang="pl-PL" dirty="0"/>
              <a:t>(file)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bufferedreader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BufferedReader</a:t>
            </a:r>
            <a:r>
              <a:rPr lang="pl-PL" dirty="0"/>
              <a:t>(</a:t>
            </a:r>
            <a:r>
              <a:rPr lang="pl-PL" dirty="0" err="1"/>
              <a:t>filereader</a:t>
            </a:r>
            <a:r>
              <a:rPr lang="pl-PL" dirty="0"/>
              <a:t>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 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tmp</a:t>
            </a:r>
            <a:r>
              <a:rPr lang="pl-PL" dirty="0"/>
              <a:t>!=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remember</a:t>
            </a:r>
            <a:r>
              <a:rPr lang="pl-PL" dirty="0"/>
              <a:t> to set </a:t>
            </a: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in </a:t>
            </a:r>
            <a:r>
              <a:rPr lang="pl-PL" dirty="0" err="1"/>
              <a:t>request</a:t>
            </a:r>
            <a:r>
              <a:rPr lang="pl-PL" dirty="0"/>
              <a:t> in test step!!!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CAR")</a:t>
            </a:r>
          </a:p>
          <a:p>
            <a:pPr marL="109728" indent="0">
              <a:buNone/>
            </a:pP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log.info("</a:t>
            </a:r>
            <a:r>
              <a:rPr lang="pl-PL" dirty="0" err="1"/>
              <a:t>input</a:t>
            </a:r>
            <a:r>
              <a:rPr lang="pl-PL" dirty="0"/>
              <a:t>="+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62B34-A339-4EC1-A3CD-B811DFF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</a:t>
            </a:r>
            <a:r>
              <a:rPr lang="pl-PL" dirty="0" err="1"/>
              <a:t>sprawdz</a:t>
            </a:r>
            <a:r>
              <a:rPr lang="pl-PL" dirty="0"/>
              <a:t>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49351C-43F2-4FC9-BE2C-19E4F5FA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7" y="2209803"/>
            <a:ext cx="10972800" cy="4325112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File("D:\\test1.xls"); </a:t>
            </a:r>
          </a:p>
          <a:p>
            <a:pPr marL="109728" indent="0">
              <a:buNone/>
            </a:pPr>
            <a:r>
              <a:rPr lang="pl-PL" dirty="0"/>
              <a:t>def f1 = </a:t>
            </a:r>
            <a:r>
              <a:rPr lang="pl-PL" dirty="0" err="1"/>
              <a:t>new</a:t>
            </a:r>
            <a:r>
              <a:rPr lang="pl-PL" dirty="0"/>
              <a:t> File("D:\\test2.xls")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r>
              <a:rPr lang="pl-PL" dirty="0"/>
              <a:t>def wk1 = </a:t>
            </a:r>
            <a:r>
              <a:rPr lang="pl-PL" dirty="0" err="1"/>
              <a:t>Workbook.createWorkbook</a:t>
            </a:r>
            <a:r>
              <a:rPr lang="pl-PL" dirty="0"/>
              <a:t>(f1, </a:t>
            </a:r>
            <a:r>
              <a:rPr lang="pl-PL" dirty="0" err="1"/>
              <a:t>wk</a:t>
            </a:r>
            <a:r>
              <a:rPr lang="pl-PL" dirty="0"/>
              <a:t>); </a:t>
            </a:r>
          </a:p>
          <a:p>
            <a:pPr marL="109728" indent="0">
              <a:buNone/>
            </a:pPr>
            <a:r>
              <a:rPr lang="pl-PL" dirty="0"/>
              <a:t>def s11 = wk1.getSheet(0);</a:t>
            </a:r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def c1 = s1.getCell(0, i) </a:t>
            </a:r>
          </a:p>
          <a:p>
            <a:pPr marL="109728" indent="0">
              <a:buNone/>
            </a:pPr>
            <a:r>
              <a:rPr lang="pl-PL" dirty="0"/>
              <a:t>def c2 = s1.getCell(1, i)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("Zip1",c1.getContents())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("Zip2",c2.getContents())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("REST </a:t>
            </a:r>
            <a:r>
              <a:rPr lang="pl-PL" dirty="0" err="1"/>
              <a:t>Request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tstep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("REST </a:t>
            </a:r>
            <a:r>
              <a:rPr lang="pl-PL" dirty="0" err="1"/>
              <a:t>Request</a:t>
            </a:r>
            <a:r>
              <a:rPr lang="pl-PL" dirty="0"/>
              <a:t>") </a:t>
            </a:r>
          </a:p>
          <a:p>
            <a:pPr marL="109728" indent="0">
              <a:buNone/>
            </a:pPr>
            <a:r>
              <a:rPr lang="pl-PL" dirty="0"/>
              <a:t>def d= </a:t>
            </a:r>
            <a:r>
              <a:rPr lang="pl-PL" dirty="0" err="1"/>
              <a:t>tstep.getProperty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").</a:t>
            </a:r>
            <a:r>
              <a:rPr lang="pl-PL" dirty="0" err="1"/>
              <a:t>value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l1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(4, </a:t>
            </a:r>
            <a:r>
              <a:rPr lang="pl-PL" dirty="0" err="1"/>
              <a:t>i,d</a:t>
            </a:r>
            <a:r>
              <a:rPr lang="pl-PL" dirty="0"/>
              <a:t>); </a:t>
            </a:r>
          </a:p>
          <a:p>
            <a:pPr marL="109728" indent="0">
              <a:buNone/>
            </a:pPr>
            <a:r>
              <a:rPr lang="pl-PL" dirty="0"/>
              <a:t>s11.addCell(l1)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wk1.write();</a:t>
            </a:r>
          </a:p>
          <a:p>
            <a:pPr marL="109728" indent="0">
              <a:buNone/>
            </a:pPr>
            <a:r>
              <a:rPr lang="pl-PL" dirty="0"/>
              <a:t>wk1.close();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789470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Jxl</a:t>
            </a:r>
            <a:r>
              <a:rPr lang="pl-PL" dirty="0"/>
              <a:t> </a:t>
            </a:r>
            <a:r>
              <a:rPr lang="pl-PL" dirty="0" err="1"/>
              <a:t>etx</a:t>
            </a:r>
            <a:r>
              <a:rPr lang="pl-PL" dirty="0"/>
              <a:t>  </a:t>
            </a:r>
            <a:r>
              <a:rPr lang="pl-PL" dirty="0" err="1"/>
              <a:t>sprawdz</a:t>
            </a:r>
            <a:r>
              <a:rPr lang="pl-PL" dirty="0"/>
              <a:t> </a:t>
            </a:r>
            <a:r>
              <a:rPr lang="pl-PL" dirty="0" err="1"/>
              <a:t>czesc</a:t>
            </a:r>
            <a:r>
              <a:rPr lang="pl-PL" dirty="0"/>
              <a:t> 2 to samo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l-PL" dirty="0"/>
              <a:t>import jxl.*</a:t>
            </a:r>
          </a:p>
          <a:p>
            <a:r>
              <a:rPr lang="pl-PL" dirty="0"/>
              <a:t>import jxl.write.*</a:t>
            </a:r>
          </a:p>
          <a:p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r>
              <a:rPr lang="pl-PL" dirty="0"/>
              <a:t>import java.time.*</a:t>
            </a:r>
          </a:p>
          <a:p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r>
              <a:rPr lang="pl-PL" dirty="0"/>
              <a:t>import </a:t>
            </a:r>
            <a:r>
              <a:rPr lang="pl-PL" dirty="0" err="1"/>
              <a:t>jxl.write.Number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r>
              <a:rPr lang="pl-PL" dirty="0"/>
              <a:t>import </a:t>
            </a:r>
            <a:r>
              <a:rPr lang="pl-PL" dirty="0" err="1"/>
              <a:t>java.io.IOException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r>
              <a:rPr lang="pl-PL" dirty="0"/>
              <a:t>def f1 = </a:t>
            </a:r>
            <a:r>
              <a:rPr lang="pl-PL" dirty="0" err="1"/>
              <a:t>new</a:t>
            </a:r>
            <a:r>
              <a:rPr lang="pl-PL" dirty="0"/>
              <a:t> File("C:\\test2.xls")</a:t>
            </a:r>
          </a:p>
          <a:p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endParaRPr lang="pl-PL" dirty="0"/>
          </a:p>
          <a:p>
            <a:r>
              <a:rPr lang="pl-PL" dirty="0"/>
              <a:t>//def wk1 = </a:t>
            </a:r>
            <a:r>
              <a:rPr lang="pl-PL" dirty="0" err="1"/>
              <a:t>Workbook.createWorkbook</a:t>
            </a:r>
            <a:r>
              <a:rPr lang="pl-PL" dirty="0"/>
              <a:t>(f1, </a:t>
            </a:r>
            <a:r>
              <a:rPr lang="pl-PL" dirty="0" err="1"/>
              <a:t>wk</a:t>
            </a:r>
            <a:r>
              <a:rPr lang="pl-PL" dirty="0"/>
              <a:t>); //</a:t>
            </a:r>
            <a:r>
              <a:rPr lang="pl-PL" dirty="0" err="1"/>
              <a:t>copy</a:t>
            </a:r>
            <a:endParaRPr lang="pl-PL" dirty="0"/>
          </a:p>
          <a:p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excelSheet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results</a:t>
            </a:r>
            <a:r>
              <a:rPr lang="pl-PL" dirty="0"/>
              <a:t>", 1);</a:t>
            </a:r>
          </a:p>
          <a:p>
            <a:r>
              <a:rPr lang="pl-PL" dirty="0"/>
              <a:t>def s11 = wk1.getSheet(0);</a:t>
            </a:r>
          </a:p>
          <a:p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r>
              <a:rPr lang="pl-PL" dirty="0"/>
              <a:t>def r = s1.getRows(); </a:t>
            </a:r>
          </a:p>
          <a:p>
            <a:r>
              <a:rPr lang="pl-PL" dirty="0"/>
              <a:t>//for(def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r>
              <a:rPr lang="pl-PL" dirty="0"/>
              <a:t>//{</a:t>
            </a:r>
          </a:p>
          <a:p>
            <a:r>
              <a:rPr lang="pl-PL" dirty="0"/>
              <a:t>def i=0</a:t>
            </a:r>
          </a:p>
          <a:p>
            <a:r>
              <a:rPr lang="pl-PL" dirty="0"/>
              <a:t>	log.info i</a:t>
            </a:r>
          </a:p>
          <a:p>
            <a:r>
              <a:rPr lang="pl-PL" dirty="0"/>
              <a:t>def c1 = s1.getCell(0, i) </a:t>
            </a:r>
          </a:p>
          <a:p>
            <a:endParaRPr lang="pl-PL" dirty="0"/>
          </a:p>
          <a:p>
            <a:r>
              <a:rPr lang="pl-PL" dirty="0"/>
              <a:t>//</a:t>
            </a:r>
            <a:r>
              <a:rPr lang="pl-PL" dirty="0" err="1"/>
              <a:t>testRunner.testCase.setPropertyValue</a:t>
            </a:r>
            <a:r>
              <a:rPr lang="pl-PL" dirty="0"/>
              <a:t>("CAR1",c1.getContents())</a:t>
            </a:r>
          </a:p>
          <a:p>
            <a:r>
              <a:rPr lang="pl-PL" dirty="0"/>
              <a:t>//</a:t>
            </a:r>
            <a:r>
              <a:rPr lang="pl-PL" dirty="0" err="1"/>
              <a:t>testRunner.testCase.setPropertyValue</a:t>
            </a:r>
            <a:r>
              <a:rPr lang="pl-PL" dirty="0"/>
              <a:t>("CAR2",c2.getContents())</a:t>
            </a:r>
          </a:p>
          <a:p>
            <a:r>
              <a:rPr lang="pl-PL" dirty="0"/>
              <a:t>//</a:t>
            </a:r>
            <a:r>
              <a:rPr lang="pl-PL" dirty="0" err="1"/>
              <a:t>testRunner.runTestStepByName</a:t>
            </a:r>
            <a:r>
              <a:rPr lang="pl-PL" dirty="0"/>
              <a:t>("REST </a:t>
            </a:r>
            <a:r>
              <a:rPr lang="pl-PL" dirty="0" err="1"/>
              <a:t>Request</a:t>
            </a:r>
            <a:r>
              <a:rPr lang="pl-PL" dirty="0"/>
              <a:t>")</a:t>
            </a:r>
          </a:p>
          <a:p>
            <a:r>
              <a:rPr lang="pl-PL" dirty="0"/>
              <a:t>//</a:t>
            </a:r>
            <a:r>
              <a:rPr lang="pl-PL" dirty="0" err="1"/>
              <a:t>tstep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("REST </a:t>
            </a:r>
            <a:r>
              <a:rPr lang="pl-PL" dirty="0" err="1"/>
              <a:t>Request</a:t>
            </a:r>
            <a:r>
              <a:rPr lang="pl-PL" dirty="0"/>
              <a:t>") </a:t>
            </a:r>
          </a:p>
          <a:p>
            <a:r>
              <a:rPr lang="pl-PL" dirty="0"/>
              <a:t>//def d= </a:t>
            </a:r>
            <a:r>
              <a:rPr lang="pl-PL" dirty="0" err="1"/>
              <a:t>tstep.getProperty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").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//def l1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(4, </a:t>
            </a:r>
            <a:r>
              <a:rPr lang="pl-PL" dirty="0" err="1"/>
              <a:t>i,d</a:t>
            </a:r>
            <a:r>
              <a:rPr lang="pl-PL" dirty="0"/>
              <a:t>); </a:t>
            </a:r>
          </a:p>
          <a:p>
            <a:r>
              <a:rPr lang="pl-PL" dirty="0"/>
              <a:t>//s11.addCell(l1)</a:t>
            </a:r>
          </a:p>
          <a:p>
            <a:r>
              <a:rPr lang="pl-PL" dirty="0"/>
              <a:t>//}</a:t>
            </a:r>
          </a:p>
          <a:p>
            <a:r>
              <a:rPr lang="pl-PL" dirty="0"/>
              <a:t>wk1.write();</a:t>
            </a:r>
          </a:p>
          <a:p>
            <a:r>
              <a:rPr lang="pl-PL" dirty="0"/>
              <a:t>wk1.close();</a:t>
            </a:r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r>
              <a:rPr lang="pl-PL" dirty="0"/>
              <a:t>1,Saab,2009</a:t>
            </a:r>
          </a:p>
          <a:p>
            <a:r>
              <a:rPr lang="pl-PL" dirty="0"/>
              <a:t>2,Opel,2005'''</a:t>
            </a:r>
          </a:p>
          <a:p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://127.0.0.1:3306/</a:t>
            </a:r>
            <a:r>
              <a:rPr lang="pl-PL" dirty="0" err="1"/>
              <a:t>cars</a:t>
            </a:r>
            <a:r>
              <a:rPr lang="pl-PL" dirty="0"/>
              <a:t>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„}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{</a:t>
            </a:r>
            <a:r>
              <a:rPr lang="pl-PL" dirty="0" err="1"/>
              <a:t>endpoint:port</a:t>
            </a:r>
            <a:r>
              <a:rPr lang="pl-PL" dirty="0"/>
              <a:t>}</a:t>
            </a:r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http://ATN0582:8089/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more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more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Regresja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2535</Words>
  <Application>Microsoft Office PowerPoint</Application>
  <PresentationFormat>Panoramiczny</PresentationFormat>
  <Paragraphs>488</Paragraphs>
  <Slides>64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- SOAP</vt:lpstr>
      <vt:lpstr>Proste sprawdzenia – REST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</vt:lpstr>
      <vt:lpstr>Assertions</vt:lpstr>
      <vt:lpstr>Propreties – parametry (więcej info!!)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script data sink file</vt:lpstr>
      <vt:lpstr>Groovie – Excel data sink sprawdz!</vt:lpstr>
      <vt:lpstr>Jxl etx  sprawdz czesc 2 to samo</vt:lpstr>
      <vt:lpstr>Groovie – CSV</vt:lpstr>
      <vt:lpstr>Groovie – JDBC</vt:lpstr>
      <vt:lpstr>Groovie – JsonSlurper read json</vt:lpstr>
      <vt:lpstr>Groovie – JsonSlurper build json</vt:lpstr>
      <vt:lpstr>Mocks</vt:lpstr>
      <vt:lpstr>Mocks - scripts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 read more</vt:lpstr>
      <vt:lpstr>Security Testing read more</vt:lpstr>
      <vt:lpstr>Dobry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50</cp:revision>
  <dcterms:created xsi:type="dcterms:W3CDTF">2019-12-10T17:01:42Z</dcterms:created>
  <dcterms:modified xsi:type="dcterms:W3CDTF">2019-12-14T21:21:11Z</dcterms:modified>
</cp:coreProperties>
</file>