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7" r:id="rId5"/>
    <p:sldId id="258" r:id="rId6"/>
    <p:sldId id="271" r:id="rId7"/>
    <p:sldId id="272" r:id="rId8"/>
    <p:sldId id="277" r:id="rId9"/>
    <p:sldId id="274" r:id="rId10"/>
    <p:sldId id="273" r:id="rId11"/>
    <p:sldId id="276" r:id="rId12"/>
    <p:sldId id="280" r:id="rId13"/>
    <p:sldId id="279" r:id="rId14"/>
    <p:sldId id="281" r:id="rId15"/>
    <p:sldId id="278" r:id="rId16"/>
    <p:sldId id="282" r:id="rId17"/>
    <p:sldId id="284" r:id="rId18"/>
    <p:sldId id="275" r:id="rId19"/>
    <p:sldId id="286" r:id="rId20"/>
    <p:sldId id="287" r:id="rId21"/>
    <p:sldId id="285" r:id="rId22"/>
    <p:sldId id="283" r:id="rId23"/>
    <p:sldId id="28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1B647-7555-4423-9DFF-E6A3061571A1}" v="20" dt="2019-11-25T15:22:16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63" autoAdjust="0"/>
    <p:restoredTop sz="94660"/>
  </p:normalViewPr>
  <p:slideViewPr>
    <p:cSldViewPr snapToGrid="0">
      <p:cViewPr varScale="1">
        <p:scale>
          <a:sx n="53" d="100"/>
          <a:sy n="5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zyżykowski Michał" userId="32b2e411-8523-4689-bf81-10fc83f268f7" providerId="ADAL" clId="{0571B647-7555-4423-9DFF-E6A3061571A1}"/>
    <pc:docChg chg="custSel addSld modSld sldOrd">
      <pc:chgData name="Czyżykowski Michał" userId="32b2e411-8523-4689-bf81-10fc83f268f7" providerId="ADAL" clId="{0571B647-7555-4423-9DFF-E6A3061571A1}" dt="2019-11-25T15:22:18.455" v="438" actId="20577"/>
      <pc:docMkLst>
        <pc:docMk/>
      </pc:docMkLst>
      <pc:sldChg chg="modSp">
        <pc:chgData name="Czyżykowski Michał" userId="32b2e411-8523-4689-bf81-10fc83f268f7" providerId="ADAL" clId="{0571B647-7555-4423-9DFF-E6A3061571A1}" dt="2019-11-25T14:55:09.498" v="14" actId="20577"/>
        <pc:sldMkLst>
          <pc:docMk/>
          <pc:sldMk cId="0" sldId="271"/>
        </pc:sldMkLst>
        <pc:spChg chg="mod">
          <ac:chgData name="Czyżykowski Michał" userId="32b2e411-8523-4689-bf81-10fc83f268f7" providerId="ADAL" clId="{0571B647-7555-4423-9DFF-E6A3061571A1}" dt="2019-11-25T14:55:09.498" v="14" actId="20577"/>
          <ac:spMkLst>
            <pc:docMk/>
            <pc:sldMk cId="0" sldId="271"/>
            <ac:spMk id="3" creationId="{D0C94FA6-7AEB-41BC-AF1D-6AE6EEEADDC3}"/>
          </ac:spMkLst>
        </pc:spChg>
      </pc:sldChg>
      <pc:sldChg chg="addSp delSp modSp modAnim">
        <pc:chgData name="Czyżykowski Michał" userId="32b2e411-8523-4689-bf81-10fc83f268f7" providerId="ADAL" clId="{0571B647-7555-4423-9DFF-E6A3061571A1}" dt="2019-11-25T15:00:56.489" v="58" actId="207"/>
        <pc:sldMkLst>
          <pc:docMk/>
          <pc:sldMk cId="0" sldId="275"/>
        </pc:sldMkLst>
        <pc:spChg chg="mod">
          <ac:chgData name="Czyżykowski Michał" userId="32b2e411-8523-4689-bf81-10fc83f268f7" providerId="ADAL" clId="{0571B647-7555-4423-9DFF-E6A3061571A1}" dt="2019-11-25T14:59:37.245" v="57"/>
          <ac:spMkLst>
            <pc:docMk/>
            <pc:sldMk cId="0" sldId="275"/>
            <ac:spMk id="2" creationId="{7C0EA2EB-7E8D-4AA1-B3D2-E7567B19D72B}"/>
          </ac:spMkLst>
        </pc:spChg>
        <pc:spChg chg="del">
          <ac:chgData name="Czyżykowski Michał" userId="32b2e411-8523-4689-bf81-10fc83f268f7" providerId="ADAL" clId="{0571B647-7555-4423-9DFF-E6A3061571A1}" dt="2019-11-25T14:59:25.098" v="53" actId="478"/>
          <ac:spMkLst>
            <pc:docMk/>
            <pc:sldMk cId="0" sldId="275"/>
            <ac:spMk id="3" creationId="{40332F9B-5359-44DC-B692-7AF1DB937E1F}"/>
          </ac:spMkLst>
        </pc:spChg>
        <pc:spChg chg="add del mod">
          <ac:chgData name="Czyżykowski Michał" userId="32b2e411-8523-4689-bf81-10fc83f268f7" providerId="ADAL" clId="{0571B647-7555-4423-9DFF-E6A3061571A1}" dt="2019-11-25T14:59:28.051" v="54" actId="478"/>
          <ac:spMkLst>
            <pc:docMk/>
            <pc:sldMk cId="0" sldId="275"/>
            <ac:spMk id="5" creationId="{2499979A-A65D-4C52-840A-A8CE443B0DF2}"/>
          </ac:spMkLst>
        </pc:spChg>
        <pc:spChg chg="add mod">
          <ac:chgData name="Czyżykowski Michał" userId="32b2e411-8523-4689-bf81-10fc83f268f7" providerId="ADAL" clId="{0571B647-7555-4423-9DFF-E6A3061571A1}" dt="2019-11-25T15:00:56.489" v="58" actId="207"/>
          <ac:spMkLst>
            <pc:docMk/>
            <pc:sldMk cId="0" sldId="275"/>
            <ac:spMk id="7" creationId="{0F594609-DE41-463B-8554-028E07EA29E2}"/>
          </ac:spMkLst>
        </pc:spChg>
        <pc:spChg chg="add mod">
          <ac:chgData name="Czyżykowski Michał" userId="32b2e411-8523-4689-bf81-10fc83f268f7" providerId="ADAL" clId="{0571B647-7555-4423-9DFF-E6A3061571A1}" dt="2019-11-25T14:59:32.289" v="56" actId="1076"/>
          <ac:spMkLst>
            <pc:docMk/>
            <pc:sldMk cId="0" sldId="275"/>
            <ac:spMk id="8" creationId="{C22AF719-662B-420F-BBE9-EFC9C1D97285}"/>
          </ac:spMkLst>
        </pc:spChg>
        <pc:picChg chg="add mod">
          <ac:chgData name="Czyżykowski Michał" userId="32b2e411-8523-4689-bf81-10fc83f268f7" providerId="ADAL" clId="{0571B647-7555-4423-9DFF-E6A3061571A1}" dt="2019-11-25T14:59:32.289" v="56" actId="1076"/>
          <ac:picMkLst>
            <pc:docMk/>
            <pc:sldMk cId="0" sldId="275"/>
            <ac:picMk id="6" creationId="{0AD26787-1A33-49DD-8346-426D2769C350}"/>
          </ac:picMkLst>
        </pc:picChg>
        <pc:picChg chg="add mod">
          <ac:chgData name="Czyżykowski Michał" userId="32b2e411-8523-4689-bf81-10fc83f268f7" providerId="ADAL" clId="{0571B647-7555-4423-9DFF-E6A3061571A1}" dt="2019-11-25T14:59:32.289" v="56" actId="1076"/>
          <ac:picMkLst>
            <pc:docMk/>
            <pc:sldMk cId="0" sldId="275"/>
            <ac:picMk id="9" creationId="{B344CAD1-5FA0-4B41-B5B7-20124AD68EDA}"/>
          </ac:picMkLst>
        </pc:picChg>
      </pc:sldChg>
      <pc:sldChg chg="ord">
        <pc:chgData name="Czyżykowski Michał" userId="32b2e411-8523-4689-bf81-10fc83f268f7" providerId="ADAL" clId="{0571B647-7555-4423-9DFF-E6A3061571A1}" dt="2019-11-25T14:57:08.328" v="25"/>
        <pc:sldMkLst>
          <pc:docMk/>
          <pc:sldMk cId="0" sldId="279"/>
        </pc:sldMkLst>
      </pc:sldChg>
      <pc:sldChg chg="modSp">
        <pc:chgData name="Czyżykowski Michał" userId="32b2e411-8523-4689-bf81-10fc83f268f7" providerId="ADAL" clId="{0571B647-7555-4423-9DFF-E6A3061571A1}" dt="2019-11-25T14:56:31.017" v="18"/>
        <pc:sldMkLst>
          <pc:docMk/>
          <pc:sldMk cId="0" sldId="280"/>
        </pc:sldMkLst>
        <pc:spChg chg="mod">
          <ac:chgData name="Czyżykowski Michał" userId="32b2e411-8523-4689-bf81-10fc83f268f7" providerId="ADAL" clId="{0571B647-7555-4423-9DFF-E6A3061571A1}" dt="2019-11-25T14:56:17.492" v="15" actId="6549"/>
          <ac:spMkLst>
            <pc:docMk/>
            <pc:sldMk cId="0" sldId="280"/>
            <ac:spMk id="2" creationId="{FE0051CF-9CF6-4D9B-B680-BF81D25EB233}"/>
          </ac:spMkLst>
        </pc:spChg>
        <pc:spChg chg="mod">
          <ac:chgData name="Czyżykowski Michał" userId="32b2e411-8523-4689-bf81-10fc83f268f7" providerId="ADAL" clId="{0571B647-7555-4423-9DFF-E6A3061571A1}" dt="2019-11-25T14:56:31.017" v="18"/>
          <ac:spMkLst>
            <pc:docMk/>
            <pc:sldMk cId="0" sldId="280"/>
            <ac:spMk id="3" creationId="{01272F4B-73ED-4F1E-9CD6-6DA363665227}"/>
          </ac:spMkLst>
        </pc:spChg>
      </pc:sldChg>
      <pc:sldChg chg="modSp add">
        <pc:chgData name="Czyżykowski Michał" userId="32b2e411-8523-4689-bf81-10fc83f268f7" providerId="ADAL" clId="{0571B647-7555-4423-9DFF-E6A3061571A1}" dt="2019-11-25T14:57:02.154" v="24" actId="20577"/>
        <pc:sldMkLst>
          <pc:docMk/>
          <pc:sldMk cId="28917434" sldId="281"/>
        </pc:sldMkLst>
        <pc:spChg chg="mod">
          <ac:chgData name="Czyżykowski Michał" userId="32b2e411-8523-4689-bf81-10fc83f268f7" providerId="ADAL" clId="{0571B647-7555-4423-9DFF-E6A3061571A1}" dt="2019-11-25T14:57:02.154" v="24" actId="20577"/>
          <ac:spMkLst>
            <pc:docMk/>
            <pc:sldMk cId="28917434" sldId="281"/>
            <ac:spMk id="2" creationId="{04EC572C-17A9-413E-AF64-90A86EDE2570}"/>
          </ac:spMkLst>
        </pc:spChg>
        <pc:spChg chg="mod">
          <ac:chgData name="Czyżykowski Michał" userId="32b2e411-8523-4689-bf81-10fc83f268f7" providerId="ADAL" clId="{0571B647-7555-4423-9DFF-E6A3061571A1}" dt="2019-11-25T14:57:00.102" v="20"/>
          <ac:spMkLst>
            <pc:docMk/>
            <pc:sldMk cId="28917434" sldId="281"/>
            <ac:spMk id="3" creationId="{2AEA8E81-9158-4AFA-855E-2507B5058E2E}"/>
          </ac:spMkLst>
        </pc:spChg>
      </pc:sldChg>
      <pc:sldChg chg="addSp delSp modSp add modAnim">
        <pc:chgData name="Czyżykowski Michał" userId="32b2e411-8523-4689-bf81-10fc83f268f7" providerId="ADAL" clId="{0571B647-7555-4423-9DFF-E6A3061571A1}" dt="2019-11-25T14:58:55.810" v="52" actId="1076"/>
        <pc:sldMkLst>
          <pc:docMk/>
          <pc:sldMk cId="3638191304" sldId="282"/>
        </pc:sldMkLst>
        <pc:spChg chg="mod">
          <ac:chgData name="Czyżykowski Michał" userId="32b2e411-8523-4689-bf81-10fc83f268f7" providerId="ADAL" clId="{0571B647-7555-4423-9DFF-E6A3061571A1}" dt="2019-11-25T14:57:53.900" v="42" actId="20577"/>
          <ac:spMkLst>
            <pc:docMk/>
            <pc:sldMk cId="3638191304" sldId="282"/>
            <ac:spMk id="2" creationId="{7239C869-0E71-42BC-BF4A-D8209ABF4AE4}"/>
          </ac:spMkLst>
        </pc:spChg>
        <pc:spChg chg="del">
          <ac:chgData name="Czyżykowski Michał" userId="32b2e411-8523-4689-bf81-10fc83f268f7" providerId="ADAL" clId="{0571B647-7555-4423-9DFF-E6A3061571A1}" dt="2019-11-25T14:58:11.798" v="44" actId="478"/>
          <ac:spMkLst>
            <pc:docMk/>
            <pc:sldMk cId="3638191304" sldId="282"/>
            <ac:spMk id="3" creationId="{5089C9C5-C374-4786-BC15-750A0D313F90}"/>
          </ac:spMkLst>
        </pc:spChg>
        <pc:picChg chg="add mod">
          <ac:chgData name="Czyżykowski Michał" userId="32b2e411-8523-4689-bf81-10fc83f268f7" providerId="ADAL" clId="{0571B647-7555-4423-9DFF-E6A3061571A1}" dt="2019-11-25T14:58:41.073" v="50" actId="1076"/>
          <ac:picMkLst>
            <pc:docMk/>
            <pc:sldMk cId="3638191304" sldId="282"/>
            <ac:picMk id="4" creationId="{16011F38-40D9-4D3B-84DC-618E913E1F66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5" creationId="{178D2E77-A589-4E49-95F0-CBFC939CEBFD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6" creationId="{280DC241-90ED-4F06-82A5-966443BD1613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7" creationId="{33EF628E-E605-4F33-8097-43E090B1235B}"/>
          </ac:picMkLst>
        </pc:picChg>
        <pc:picChg chg="add mod ord">
          <ac:chgData name="Czyżykowski Michał" userId="32b2e411-8523-4689-bf81-10fc83f268f7" providerId="ADAL" clId="{0571B647-7555-4423-9DFF-E6A3061571A1}" dt="2019-11-25T14:58:55.810" v="52" actId="1076"/>
          <ac:picMkLst>
            <pc:docMk/>
            <pc:sldMk cId="3638191304" sldId="282"/>
            <ac:picMk id="8" creationId="{60E4B00D-57D0-4939-A3D2-AD00D165814C}"/>
          </ac:picMkLst>
        </pc:picChg>
      </pc:sldChg>
      <pc:sldChg chg="modSp add">
        <pc:chgData name="Czyżykowski Michał" userId="32b2e411-8523-4689-bf81-10fc83f268f7" providerId="ADAL" clId="{0571B647-7555-4423-9DFF-E6A3061571A1}" dt="2019-11-25T15:21:33.660" v="432" actId="20577"/>
        <pc:sldMkLst>
          <pc:docMk/>
          <pc:sldMk cId="1534628908" sldId="283"/>
        </pc:sldMkLst>
        <pc:spChg chg="mod">
          <ac:chgData name="Czyżykowski Michał" userId="32b2e411-8523-4689-bf81-10fc83f268f7" providerId="ADAL" clId="{0571B647-7555-4423-9DFF-E6A3061571A1}" dt="2019-11-25T15:21:33.660" v="432" actId="20577"/>
          <ac:spMkLst>
            <pc:docMk/>
            <pc:sldMk cId="1534628908" sldId="283"/>
            <ac:spMk id="2" creationId="{696E1A47-656E-43DD-AE69-3DF1800A70A8}"/>
          </ac:spMkLst>
        </pc:spChg>
      </pc:sldChg>
      <pc:sldChg chg="modSp add">
        <pc:chgData name="Czyżykowski Michał" userId="32b2e411-8523-4689-bf81-10fc83f268f7" providerId="ADAL" clId="{0571B647-7555-4423-9DFF-E6A3061571A1}" dt="2019-11-25T15:04:50.476" v="167" actId="20577"/>
        <pc:sldMkLst>
          <pc:docMk/>
          <pc:sldMk cId="4197909102" sldId="284"/>
        </pc:sldMkLst>
        <pc:spChg chg="mod">
          <ac:chgData name="Czyżykowski Michał" userId="32b2e411-8523-4689-bf81-10fc83f268f7" providerId="ADAL" clId="{0571B647-7555-4423-9DFF-E6A3061571A1}" dt="2019-11-25T15:04:25.183" v="130" actId="313"/>
          <ac:spMkLst>
            <pc:docMk/>
            <pc:sldMk cId="4197909102" sldId="284"/>
            <ac:spMk id="2" creationId="{2B9F1CE6-8329-404A-8194-44FC7179E40B}"/>
          </ac:spMkLst>
        </pc:spChg>
        <pc:spChg chg="mod">
          <ac:chgData name="Czyżykowski Michał" userId="32b2e411-8523-4689-bf81-10fc83f268f7" providerId="ADAL" clId="{0571B647-7555-4423-9DFF-E6A3061571A1}" dt="2019-11-25T15:04:50.476" v="167" actId="20577"/>
          <ac:spMkLst>
            <pc:docMk/>
            <pc:sldMk cId="4197909102" sldId="284"/>
            <ac:spMk id="3" creationId="{1AFA4E1B-AFB7-4153-A4B0-4522A9D9FBAC}"/>
          </ac:spMkLst>
        </pc:spChg>
      </pc:sldChg>
      <pc:sldChg chg="modSp add">
        <pc:chgData name="Czyżykowski Michał" userId="32b2e411-8523-4689-bf81-10fc83f268f7" providerId="ADAL" clId="{0571B647-7555-4423-9DFF-E6A3061571A1}" dt="2019-11-25T15:06:41.284" v="254" actId="20577"/>
        <pc:sldMkLst>
          <pc:docMk/>
          <pc:sldMk cId="1763307367" sldId="285"/>
        </pc:sldMkLst>
        <pc:spChg chg="mod">
          <ac:chgData name="Czyżykowski Michał" userId="32b2e411-8523-4689-bf81-10fc83f268f7" providerId="ADAL" clId="{0571B647-7555-4423-9DFF-E6A3061571A1}" dt="2019-11-25T15:06:41.284" v="254" actId="20577"/>
          <ac:spMkLst>
            <pc:docMk/>
            <pc:sldMk cId="1763307367" sldId="285"/>
            <ac:spMk id="2" creationId="{FE1D32ED-F468-4E4C-BAB6-58A7463B673B}"/>
          </ac:spMkLst>
        </pc:spChg>
        <pc:spChg chg="mod">
          <ac:chgData name="Czyżykowski Michał" userId="32b2e411-8523-4689-bf81-10fc83f268f7" providerId="ADAL" clId="{0571B647-7555-4423-9DFF-E6A3061571A1}" dt="2019-11-25T15:06:24.980" v="230" actId="20577"/>
          <ac:spMkLst>
            <pc:docMk/>
            <pc:sldMk cId="1763307367" sldId="285"/>
            <ac:spMk id="3" creationId="{1FA6974D-4458-4CD0-A093-EEEEE273B323}"/>
          </ac:spMkLst>
        </pc:spChg>
      </pc:sldChg>
      <pc:sldChg chg="modSp add">
        <pc:chgData name="Czyżykowski Michał" userId="32b2e411-8523-4689-bf81-10fc83f268f7" providerId="ADAL" clId="{0571B647-7555-4423-9DFF-E6A3061571A1}" dt="2019-11-25T15:13:02.052" v="316" actId="20577"/>
        <pc:sldMkLst>
          <pc:docMk/>
          <pc:sldMk cId="80947104" sldId="286"/>
        </pc:sldMkLst>
        <pc:spChg chg="mod">
          <ac:chgData name="Czyżykowski Michał" userId="32b2e411-8523-4689-bf81-10fc83f268f7" providerId="ADAL" clId="{0571B647-7555-4423-9DFF-E6A3061571A1}" dt="2019-11-25T15:13:02.052" v="316" actId="20577"/>
          <ac:spMkLst>
            <pc:docMk/>
            <pc:sldMk cId="80947104" sldId="286"/>
            <ac:spMk id="2" creationId="{06554F74-0B35-4A90-8A5A-E16411852B9B}"/>
          </ac:spMkLst>
        </pc:spChg>
      </pc:sldChg>
      <pc:sldChg chg="modSp add ord">
        <pc:chgData name="Czyżykowski Michał" userId="32b2e411-8523-4689-bf81-10fc83f268f7" providerId="ADAL" clId="{0571B647-7555-4423-9DFF-E6A3061571A1}" dt="2019-11-25T15:16:11.876" v="405" actId="20577"/>
        <pc:sldMkLst>
          <pc:docMk/>
          <pc:sldMk cId="1965073993" sldId="287"/>
        </pc:sldMkLst>
        <pc:spChg chg="mod">
          <ac:chgData name="Czyżykowski Michał" userId="32b2e411-8523-4689-bf81-10fc83f268f7" providerId="ADAL" clId="{0571B647-7555-4423-9DFF-E6A3061571A1}" dt="2019-11-25T15:14:45.275" v="367" actId="20577"/>
          <ac:spMkLst>
            <pc:docMk/>
            <pc:sldMk cId="1965073993" sldId="287"/>
            <ac:spMk id="2" creationId="{8A215315-454F-437F-B4A9-BAED8DAB0C0D}"/>
          </ac:spMkLst>
        </pc:spChg>
        <pc:spChg chg="mod">
          <ac:chgData name="Czyżykowski Michał" userId="32b2e411-8523-4689-bf81-10fc83f268f7" providerId="ADAL" clId="{0571B647-7555-4423-9DFF-E6A3061571A1}" dt="2019-11-25T15:16:11.876" v="405" actId="20577"/>
          <ac:spMkLst>
            <pc:docMk/>
            <pc:sldMk cId="1965073993" sldId="287"/>
            <ac:spMk id="3" creationId="{8766B5F7-66EA-4E37-A6AF-E31663617404}"/>
          </ac:spMkLst>
        </pc:spChg>
      </pc:sldChg>
      <pc:sldChg chg="modSp add">
        <pc:chgData name="Czyżykowski Michał" userId="32b2e411-8523-4689-bf81-10fc83f268f7" providerId="ADAL" clId="{0571B647-7555-4423-9DFF-E6A3061571A1}" dt="2019-11-25T15:22:18.455" v="438" actId="20577"/>
        <pc:sldMkLst>
          <pc:docMk/>
          <pc:sldMk cId="2200342598" sldId="288"/>
        </pc:sldMkLst>
        <pc:spChg chg="mod">
          <ac:chgData name="Czyżykowski Michał" userId="32b2e411-8523-4689-bf81-10fc83f268f7" providerId="ADAL" clId="{0571B647-7555-4423-9DFF-E6A3061571A1}" dt="2019-11-25T15:22:18.455" v="438" actId="20577"/>
          <ac:spMkLst>
            <pc:docMk/>
            <pc:sldMk cId="2200342598" sldId="288"/>
            <ac:spMk id="2" creationId="{CCFEDCD8-2002-4B78-B987-DBE17CC1C1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691B2B4-E743-402F-A794-7B9D38D245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2E68444-AADA-443D-867F-0410D7CD2A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C7313F-1FAE-4B0B-87EA-8C2108F74299}" type="datetime1">
              <a: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25.11.2019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1C4E28-B4F7-477E-9A8D-F19DC68B95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E0293CA-0A5C-47BF-9B95-9157AA25CA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3A687-483F-4198-8632-444FFC347875}" type="slidenum">
              <a:t>‹#›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43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B9FA543-1BAD-4EA4-BEEC-BED6E66480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D2FC040-C75C-4052-9F60-C7F945DC53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DC994FA-1E1E-4C1F-92F5-BFCB55B6E1E1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4" name="Obraz slajdu — symbol zastępczy 3">
            <a:extLst>
              <a:ext uri="{FF2B5EF4-FFF2-40B4-BE49-F238E27FC236}">
                <a16:creationId xmlns:a16="http://schemas.microsoft.com/office/drawing/2014/main" id="{DF851D0F-0094-4B49-8FEF-D32D001EF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atki — symbol zastępczy 4">
            <a:extLst>
              <a:ext uri="{FF2B5EF4-FFF2-40B4-BE49-F238E27FC236}">
                <a16:creationId xmlns:a16="http://schemas.microsoft.com/office/drawing/2014/main" id="{584E145A-3547-42A0-8E4B-ABA73D8B53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8E23DA7-4F2B-4F81-9339-9C12EE45D4E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9F1541C-85DA-4512-8650-86CEE1AD8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7147DF-1BEC-4FE2-91FA-940436AB30A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5A758FF4-2626-43E0-81D1-5DA2698F8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A9F1B46-F0E9-4423-A34F-831D4ABB08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E3577F5-E10D-43FC-83D4-7134559290E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EB4CFB-EDA6-440C-8AC4-71837F90F7C8}" type="slidenum">
              <a:t>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5300FD0-35EE-4670-BB70-482544732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62C3A770-FA3F-4001-A087-93BD2EBBF5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D93E933-B13B-4CAE-AA12-68E38C4A32E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9A8A11-D5D2-478C-9B2B-1433D6D1A8B1}" type="slidenum">
              <a:t>27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C385DBC-DA20-4AF6-BD00-08EE723DB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3044E6A-B90B-475E-81E0-9513CC525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156FB6A-0123-4522-9368-E303099E3BE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C3B1CC-4F8C-4823-BF31-5C0E172FB46E}" type="slidenum">
              <a:t>28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266C4D82-7B8F-425E-BA25-0BD95CD2C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40E3C18-4AEE-4072-9633-7FD1068ABB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8ED50A-8A96-4A5C-9166-F28B9D26035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87B1FE-77BF-44B5-AA6D-E7A521A54EAC}" type="slidenum">
              <a:t>29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2881D35-564A-4B9E-A388-1E04F7905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FAD72BB-F09E-4735-9AE7-0B3AA928DC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3B40EC7-AC54-4A9C-84CA-8C3EADFAB61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852ECE-454C-48B5-95B8-00B5A7B42BDB}" type="slidenum">
              <a:t>30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21F426B9-C9C4-493B-99AD-881422FE7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5D39C3B-4A91-4A97-9893-90C54C7FE0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A908D19-45CC-4C42-8777-EF9124651F3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115DAA-110D-4D4D-B308-66517FF487AE}" type="slidenum">
              <a:t>31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DA40093-5A6E-4C1C-A9C7-408EB94FF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ED4B6612-CB85-4D08-B9A8-7248BF12BC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443DFB8-7854-4CD6-973F-F392193C1D4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E7517B-827C-44EA-981E-3A37B2E50615}" type="slidenum">
              <a:t>32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AEBB057-7131-4ADE-8D94-0B526E61A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77F7B39-241F-4686-8FB0-98D80B7F9B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292F8C2-3144-4A76-9155-614ED809E3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E6257-6BBA-4849-8F19-F2BF1DDA1A11}" type="slidenum">
              <a:t>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B05BBDEE-BE51-415D-8700-93D8E488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96FB2CBA-108F-44A8-A752-CE28A6F50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AFAF8-FBC8-498F-9688-0D3B0CEBF1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FCFB7-B425-4F3B-B8FC-E00DD98BA784}" type="slidenum">
              <a:t>3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EA698539-7E21-4899-8DBD-508AC03B6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152960C1-9D70-4497-AE5C-79899A48B1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/>
              <a:t>Opisy lekcji powinny być krótkie.</a:t>
            </a:r>
          </a:p>
          <a:p>
            <a:pPr lv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F409114D-1287-4F18-A661-447AE921075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902AE9-3169-43D3-B994-9FC9C080E968}" type="slidenum">
              <a:t>21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83DF0319-0DBA-4002-862A-532DA05CC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FC76810-C846-4D5E-9EC8-1EE60D8761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 b="1"/>
              <a:t>Przykładowe cele</a:t>
            </a:r>
          </a:p>
          <a:p>
            <a:pPr lvl="0"/>
            <a:r>
              <a:rPr lang="pl-PL"/>
              <a:t>Po zakończeniu tej lekcji będziecie umieli wykonywać następujące czynności: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Zapisywanie plików na serwerze internetowym zespołu.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Przenoszenie plików do różnych lokalizacji na serwerze internetowym zespołu.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Udostępnianie plików na serwerze internetowym zespołu.</a:t>
            </a:r>
          </a:p>
          <a:p>
            <a:pPr lvl="0"/>
            <a:endParaRPr lang="pl-PL"/>
          </a:p>
          <a:p>
            <a:pPr lv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12D3C599-CAC6-4177-9884-89462A8961E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C51C1F-0365-46A8-8D5F-1923677D8F0C}" type="slidenum">
              <a:t>22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7F79505-B464-4EDE-9AA5-C48802FAB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33F2618-6674-45E2-955F-7B78B6D2D0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115536D-DCAA-4616-BEE1-3E60002B4D7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A47E4E-3AA2-4FCB-9BD1-1886AD2508EE}" type="slidenum">
              <a:t>23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1A9E910-277A-405A-8E38-66BB92635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674EC214-ED48-42E3-A827-59F52D0DC9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D996753-EA67-4DD0-8A3B-84024AAF73D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614745-4A9D-4A9F-A152-77DDA28C7478}" type="slidenum">
              <a:t>24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328ED658-B84F-432D-8C95-ABC5F64E1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D50E6D3-1822-406C-BFBD-AA63254138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8832CE4B-1BC0-4032-9055-F7DF6AFB683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9543A9-EBD4-4558-9E39-2A0E7939D8D1}" type="slidenum">
              <a:t>25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C2D23409-5EA1-410B-AE8A-8926910F8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F5A56EB9-A94B-4834-904F-107C728B24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EC6D437-6993-495E-9FDB-797F8201252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B3A4BD-846A-42B2-B2E0-FE2BABE87F9D}" type="slidenum">
              <a:t>26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8">
            <a:extLst>
              <a:ext uri="{FF2B5EF4-FFF2-40B4-BE49-F238E27FC236}">
                <a16:creationId xmlns:a16="http://schemas.microsoft.com/office/drawing/2014/main" id="{6A6F19D1-A395-415C-9E55-859BFC2B48EF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2">
            <a:extLst>
              <a:ext uri="{FF2B5EF4-FFF2-40B4-BE49-F238E27FC236}">
                <a16:creationId xmlns:a16="http://schemas.microsoft.com/office/drawing/2014/main" id="{8F6402BF-DB40-4A1C-A7A9-ABA3EF98594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3">
            <a:extLst>
              <a:ext uri="{FF2B5EF4-FFF2-40B4-BE49-F238E27FC236}">
                <a16:creationId xmlns:a16="http://schemas.microsoft.com/office/drawing/2014/main" id="{1BACAB25-9625-413B-A421-13AAA04B74D3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24">
            <a:extLst>
              <a:ext uri="{FF2B5EF4-FFF2-40B4-BE49-F238E27FC236}">
                <a16:creationId xmlns:a16="http://schemas.microsoft.com/office/drawing/2014/main" id="{3179E366-27DB-4B9C-84F4-4113B23CFE5E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25">
            <a:extLst>
              <a:ext uri="{FF2B5EF4-FFF2-40B4-BE49-F238E27FC236}">
                <a16:creationId xmlns:a16="http://schemas.microsoft.com/office/drawing/2014/main" id="{6140A53C-A5D4-4F77-B707-E5EC2B6AA59D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26">
            <a:extLst>
              <a:ext uri="{FF2B5EF4-FFF2-40B4-BE49-F238E27FC236}">
                <a16:creationId xmlns:a16="http://schemas.microsoft.com/office/drawing/2014/main" id="{A8D0E757-2528-47ED-BD0E-A4C290A46E11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29">
            <a:extLst>
              <a:ext uri="{FF2B5EF4-FFF2-40B4-BE49-F238E27FC236}">
                <a16:creationId xmlns:a16="http://schemas.microsoft.com/office/drawing/2014/main" id="{AD5FA7DC-3422-40F4-982E-128F97FD4310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zaokrąglony 30">
            <a:extLst>
              <a:ext uri="{FF2B5EF4-FFF2-40B4-BE49-F238E27FC236}">
                <a16:creationId xmlns:a16="http://schemas.microsoft.com/office/drawing/2014/main" id="{53C1685A-3305-4B59-AE84-E65286211449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6">
            <a:extLst>
              <a:ext uri="{FF2B5EF4-FFF2-40B4-BE49-F238E27FC236}">
                <a16:creationId xmlns:a16="http://schemas.microsoft.com/office/drawing/2014/main" id="{79062A33-5D07-48F5-9BB0-FB35AB0CDB1C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9">
            <a:extLst>
              <a:ext uri="{FF2B5EF4-FFF2-40B4-BE49-F238E27FC236}">
                <a16:creationId xmlns:a16="http://schemas.microsoft.com/office/drawing/2014/main" id="{C271A8E4-AAD0-489E-AC7D-5B9A9EBAAADE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10">
            <a:extLst>
              <a:ext uri="{FF2B5EF4-FFF2-40B4-BE49-F238E27FC236}">
                <a16:creationId xmlns:a16="http://schemas.microsoft.com/office/drawing/2014/main" id="{C3F56AFD-0118-4E79-8804-521EAE1724E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ytuł 7">
            <a:extLst>
              <a:ext uri="{FF2B5EF4-FFF2-40B4-BE49-F238E27FC236}">
                <a16:creationId xmlns:a16="http://schemas.microsoft.com/office/drawing/2014/main" id="{5F3173F0-7A1D-49D5-B6A8-17CFF3B32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4" name="Podtytuł 8">
            <a:extLst>
              <a:ext uri="{FF2B5EF4-FFF2-40B4-BE49-F238E27FC236}">
                <a16:creationId xmlns:a16="http://schemas.microsoft.com/office/drawing/2014/main" id="{DFC16114-5F2C-4B01-BC06-16E60EFF2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15" name="Stopka — symbol zastępczy 16">
            <a:extLst>
              <a:ext uri="{FF2B5EF4-FFF2-40B4-BE49-F238E27FC236}">
                <a16:creationId xmlns:a16="http://schemas.microsoft.com/office/drawing/2014/main" id="{613BF4F9-7659-4CBF-B2F7-6CB64240A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6" name="Data — symbol zastępczy 27">
            <a:extLst>
              <a:ext uri="{FF2B5EF4-FFF2-40B4-BE49-F238E27FC236}">
                <a16:creationId xmlns:a16="http://schemas.microsoft.com/office/drawing/2014/main" id="{407DBC0C-7464-4ED7-9641-277634203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88C6A809-712F-4F6E-B61A-4B7E51A85732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17" name="Numer slajdu — symbol zastępczy 28">
            <a:extLst>
              <a:ext uri="{FF2B5EF4-FFF2-40B4-BE49-F238E27FC236}">
                <a16:creationId xmlns:a16="http://schemas.microsoft.com/office/drawing/2014/main" id="{3A5A70B4-00C3-4F83-AC1F-8139A6DCE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92817C6B-ECBE-4803-8889-514B1D02502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20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9642A-C8CC-40F8-A8F3-B045841B5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8765C879-6A3A-4C88-8708-5301C004AA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CFDEDD-2EF4-4CC6-B8C7-9BFA6096E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A0B2F93-E3A0-4DE8-A5DC-8A3A8A173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4C300-C7A8-4A82-9428-559514751D33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B3FC5E5-3022-4809-8C2D-94A435DF5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C8D13-1CCC-48CB-8137-959122EB781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6064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2081-9E41-4ED8-BB71-4B2B925133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738BC582-AF10-454A-B377-7999ADF93A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4CC19ED2-7E83-4E48-A2B8-4BB66C730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9B0D1B2-C27D-4C14-8C1B-1583309CA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29645-BB3A-4028-A012-D25569DC706B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84C5553-C0DF-40C5-A888-D3C6E2677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3D749-CA48-4C95-898D-696BD5F0EA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560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C26DD-FF3E-4D4A-B81C-25E3883E89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55C2F53-E216-4634-9CFC-9EA64B085C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2F2F6B84-9CB0-4CD0-BF7C-33FE90CBE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752CA117-46CF-438B-81E3-BC5A1800D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CCB71-FCA4-4C22-9F86-88CAF1620278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F629475-68D9-4622-8326-ECBE25B92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A51EE-7303-4EE3-B82F-B0103CDE109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7158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86379-97C9-4903-AF82-CC1AB1BC0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B01EC80-A81C-4D44-85A4-25FA4645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F492517E-7833-4C24-8638-0DB5DA9A3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94B43632-1C6E-4785-8980-B78DED517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AE704-B059-408E-AE9F-34184F5B9A82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4D4EE8E-0E8C-4A66-9FDF-694691BE4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1269-9C1C-43D7-AE46-B9105E48456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34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58015-BFF2-42B5-9C11-B032BA20E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ADCFA49-C75D-4CCB-A964-16E4B27753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E6AD9AF-616C-449F-8F39-9B6A5746C4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C644A667-381E-433A-96C0-AF2BA3D1C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5671245A-5686-4E11-B86A-E7BB1D5DDC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62523-BDD9-42D5-95AD-5400D1C765DF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F6564818-D029-4A80-92A8-C62D4EA55A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B0827-ACEA-4810-B74C-AD9AEE3D55A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304599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F6C4-31E5-4FD1-9614-B659D348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9D5F8F2-D327-450F-9601-D42802C26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EDA0D5E9-A9AC-4947-AC24-44B9B54947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kst — symbol zastępczy 3">
            <a:extLst>
              <a:ext uri="{FF2B5EF4-FFF2-40B4-BE49-F238E27FC236}">
                <a16:creationId xmlns:a16="http://schemas.microsoft.com/office/drawing/2014/main" id="{795DF969-C24D-4D2B-B946-981B40611C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1FB0F83-01A4-4B78-B324-3570B32A86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topka — symbol zastępczy 27">
            <a:extLst>
              <a:ext uri="{FF2B5EF4-FFF2-40B4-BE49-F238E27FC236}">
                <a16:creationId xmlns:a16="http://schemas.microsoft.com/office/drawing/2014/main" id="{45D6A180-3136-44C2-8A3B-6AB9CB30E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8" name="Data — symbol zastępczy 25">
            <a:extLst>
              <a:ext uri="{FF2B5EF4-FFF2-40B4-BE49-F238E27FC236}">
                <a16:creationId xmlns:a16="http://schemas.microsoft.com/office/drawing/2014/main" id="{629E04C7-45A9-4140-8EA6-F1F3014C3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EB433-31A3-468D-AC2E-EA8796647AD4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9" name="Numer slajdu — symbol zastępczy 26">
            <a:extLst>
              <a:ext uri="{FF2B5EF4-FFF2-40B4-BE49-F238E27FC236}">
                <a16:creationId xmlns:a16="http://schemas.microsoft.com/office/drawing/2014/main" id="{2A14A96F-CBD6-4473-AD70-CAA723B51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44287-CE66-4868-8616-B32F8819463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90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FA354-7588-4EA4-8496-3622F9F08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topka — symbol zastępczy 3">
            <a:extLst>
              <a:ext uri="{FF2B5EF4-FFF2-40B4-BE49-F238E27FC236}">
                <a16:creationId xmlns:a16="http://schemas.microsoft.com/office/drawing/2014/main" id="{883C3ED2-E25D-4E1A-B89E-792EE224E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4" name="Data — symbol zastępczy 2">
            <a:extLst>
              <a:ext uri="{FF2B5EF4-FFF2-40B4-BE49-F238E27FC236}">
                <a16:creationId xmlns:a16="http://schemas.microsoft.com/office/drawing/2014/main" id="{BC83AE5F-BEC8-4286-98B8-4920F4869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BFD73C1C-6DCB-46B4-9707-7342F32135F1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5FB09C3-0BF6-41EB-8AB4-B1524A098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1AFEC-888C-4D51-BCE5-8566421C48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0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2">
            <a:extLst>
              <a:ext uri="{FF2B5EF4-FFF2-40B4-BE49-F238E27FC236}">
                <a16:creationId xmlns:a16="http://schemas.microsoft.com/office/drawing/2014/main" id="{C7680CD3-859D-40D9-ADF5-A7DD2DD48F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3" name="Data — symbol zastępczy 1">
            <a:extLst>
              <a:ext uri="{FF2B5EF4-FFF2-40B4-BE49-F238E27FC236}">
                <a16:creationId xmlns:a16="http://schemas.microsoft.com/office/drawing/2014/main" id="{9BC73EB4-6FC6-4757-B18D-27FF7F5AB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21688-A84E-43C1-8A47-222C1009C21A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5A941DD-3B48-400B-8C6C-113B0A88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5BF93-A5E2-4923-A688-018258590ED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09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AF523-E3EA-40F7-A14F-D0E8CC3E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sz="1800" b="1"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Zawartość — symbol zastępczy 3">
            <a:extLst>
              <a:ext uri="{FF2B5EF4-FFF2-40B4-BE49-F238E27FC236}">
                <a16:creationId xmlns:a16="http://schemas.microsoft.com/office/drawing/2014/main" id="{9DB0317C-3CAF-4AFF-9608-C21507FE0E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kst — symbol zastępczy 2">
            <a:extLst>
              <a:ext uri="{FF2B5EF4-FFF2-40B4-BE49-F238E27FC236}">
                <a16:creationId xmlns:a16="http://schemas.microsoft.com/office/drawing/2014/main" id="{9DF57304-CAB6-450C-A447-FE547136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F1369345-A7B9-41D4-8488-3EAF1E8C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7D73201-37C3-4A7A-BC3A-8A3F5A3FF7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BA52D-4381-499D-A9A0-FC7FB1D150C8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23C2B182-EE9F-413E-8AA2-0CA46D12B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8D3AD-AAED-44A4-929E-044D4E9E637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0479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92AB1-11C4-4030-A593-172AD095B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>
            <a:extLst>
              <a:ext uri="{FF2B5EF4-FFF2-40B4-BE49-F238E27FC236}">
                <a16:creationId xmlns:a16="http://schemas.microsoft.com/office/drawing/2014/main" id="{676A2669-64CC-4AF8-89D5-DDE02059F74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2E60ED38-B333-4597-9481-FD5203FD3D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71E4D33F-6143-4D98-8996-EDBE551E4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0D762AF-C322-4EA1-8028-B540ED6FD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6136F-C7B3-4636-8D97-07693FF26277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25F6401-5ACE-4A6B-A4F6-369446B4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85DE-91EF-4667-BF3F-D0253CB1D5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2520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27">
            <a:extLst>
              <a:ext uri="{FF2B5EF4-FFF2-40B4-BE49-F238E27FC236}">
                <a16:creationId xmlns:a16="http://schemas.microsoft.com/office/drawing/2014/main" id="{D9AD3534-6848-46CB-828D-E360317C613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8">
            <a:extLst>
              <a:ext uri="{FF2B5EF4-FFF2-40B4-BE49-F238E27FC236}">
                <a16:creationId xmlns:a16="http://schemas.microsoft.com/office/drawing/2014/main" id="{5EA552C1-1A0C-4A07-A71B-B1F70287C809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9">
            <a:extLst>
              <a:ext uri="{FF2B5EF4-FFF2-40B4-BE49-F238E27FC236}">
                <a16:creationId xmlns:a16="http://schemas.microsoft.com/office/drawing/2014/main" id="{C4267221-DD41-4B16-864A-70791B0432CC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30">
            <a:extLst>
              <a:ext uri="{FF2B5EF4-FFF2-40B4-BE49-F238E27FC236}">
                <a16:creationId xmlns:a16="http://schemas.microsoft.com/office/drawing/2014/main" id="{541843B0-6152-46F6-A332-C8DCE0122C90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31">
            <a:extLst>
              <a:ext uri="{FF2B5EF4-FFF2-40B4-BE49-F238E27FC236}">
                <a16:creationId xmlns:a16="http://schemas.microsoft.com/office/drawing/2014/main" id="{7695DFCB-2464-4631-80CA-B5D09C02FD50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zaokrąglony 32">
            <a:extLst>
              <a:ext uri="{FF2B5EF4-FFF2-40B4-BE49-F238E27FC236}">
                <a16:creationId xmlns:a16="http://schemas.microsoft.com/office/drawing/2014/main" id="{060067E1-EB93-49C1-9165-F1440B9B1639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33">
            <a:extLst>
              <a:ext uri="{FF2B5EF4-FFF2-40B4-BE49-F238E27FC236}">
                <a16:creationId xmlns:a16="http://schemas.microsoft.com/office/drawing/2014/main" id="{414F36A7-5BEC-46CA-9310-60495309061E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34">
            <a:extLst>
              <a:ext uri="{FF2B5EF4-FFF2-40B4-BE49-F238E27FC236}">
                <a16:creationId xmlns:a16="http://schemas.microsoft.com/office/drawing/2014/main" id="{D454D666-8BD8-49BC-B035-A7CCF0EFA552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35">
            <a:extLst>
              <a:ext uri="{FF2B5EF4-FFF2-40B4-BE49-F238E27FC236}">
                <a16:creationId xmlns:a16="http://schemas.microsoft.com/office/drawing/2014/main" id="{2A4A094B-B8C1-4B0C-A081-26A5A8DAAD8A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36">
            <a:extLst>
              <a:ext uri="{FF2B5EF4-FFF2-40B4-BE49-F238E27FC236}">
                <a16:creationId xmlns:a16="http://schemas.microsoft.com/office/drawing/2014/main" id="{AB2E0211-2755-4D40-8703-4A62D646519A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37">
            <a:extLst>
              <a:ext uri="{FF2B5EF4-FFF2-40B4-BE49-F238E27FC236}">
                <a16:creationId xmlns:a16="http://schemas.microsoft.com/office/drawing/2014/main" id="{6323EA84-D69B-4F4D-9A8E-DF1759FA78A1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rostokąt 38">
            <a:extLst>
              <a:ext uri="{FF2B5EF4-FFF2-40B4-BE49-F238E27FC236}">
                <a16:creationId xmlns:a16="http://schemas.microsoft.com/office/drawing/2014/main" id="{D68E0A60-65DB-4831-8CC8-1146AFD76705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rostokąt 39">
            <a:extLst>
              <a:ext uri="{FF2B5EF4-FFF2-40B4-BE49-F238E27FC236}">
                <a16:creationId xmlns:a16="http://schemas.microsoft.com/office/drawing/2014/main" id="{D6775AAB-9F77-493D-97A2-666F99057AD7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ytuł — symbol zastępczy 21">
            <a:extLst>
              <a:ext uri="{FF2B5EF4-FFF2-40B4-BE49-F238E27FC236}">
                <a16:creationId xmlns:a16="http://schemas.microsoft.com/office/drawing/2014/main" id="{DAA5A65B-ABC8-4AAA-9446-6AD83FDB6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6" name="Tekst — symbol zastępczy 12">
            <a:extLst>
              <a:ext uri="{FF2B5EF4-FFF2-40B4-BE49-F238E27FC236}">
                <a16:creationId xmlns:a16="http://schemas.microsoft.com/office/drawing/2014/main" id="{9E058BF0-52C7-48BA-93F5-C3EDBD80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7" name="Stopka — symbol zastępczy 2">
            <a:extLst>
              <a:ext uri="{FF2B5EF4-FFF2-40B4-BE49-F238E27FC236}">
                <a16:creationId xmlns:a16="http://schemas.microsoft.com/office/drawing/2014/main" id="{A9863390-7DA5-40AC-9551-8BEEA0DC7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8" name="Data — symbol zastępczy 13">
            <a:extLst>
              <a:ext uri="{FF2B5EF4-FFF2-40B4-BE49-F238E27FC236}">
                <a16:creationId xmlns:a16="http://schemas.microsoft.com/office/drawing/2014/main" id="{6E46D965-F2D0-4F93-A8CE-3F167F6D15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DA420EFD-E567-4E62-9808-2F90096AEB36}" type="datetime1">
              <a:rPr lang="pl-PL"/>
              <a:pPr lvl="0"/>
              <a:t>25.11.2019</a:t>
            </a:fld>
            <a:endParaRPr lang="pl-PL"/>
          </a:p>
        </p:txBody>
      </p:sp>
      <p:sp>
        <p:nvSpPr>
          <p:cNvPr id="19" name="Numer slajdu — symbol zastępczy 22">
            <a:extLst>
              <a:ext uri="{FF2B5EF4-FFF2-40B4-BE49-F238E27FC236}">
                <a16:creationId xmlns:a16="http://schemas.microsoft.com/office/drawing/2014/main" id="{17238AD4-6A2B-4EC3-BDDF-9C9C1F152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A5F079A5-D707-4F3F-9239-47404559F355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l-PL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pl-PL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pl-PL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ices.oorsprong.org/websamples.countryinfo/CountryInfoService.wso?WSDL" TargetMode="External"/><Relationship Id="rId2" Type="http://schemas.openxmlformats.org/officeDocument/2006/relationships/hyperlink" Target="http://www.dataaccess.com/webservicesserver/numberconversion.wso?WSD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bin.org/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tstore.swagger.io/#/" TargetMode="External"/><Relationship Id="rId4" Type="http://schemas.openxmlformats.org/officeDocument/2006/relationships/hyperlink" Target="https://reqres.i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F1759-249D-4388-975D-CE302C033AC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/>
              <a:t>Web Service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7B52F-8307-416F-B559-C3947D2FB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/>
          <a:p>
            <a:pPr lvl="0"/>
            <a:r>
              <a:rPr lang="pl-PL" dirty="0"/>
              <a:t>Prowadzący</a:t>
            </a:r>
          </a:p>
          <a:p>
            <a:pPr lvl="0"/>
            <a:r>
              <a:rPr lang="pl-PL" dirty="0"/>
              <a:t>Michał Czyżykowski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FEF57-2FA0-4DC7-B91C-229CAA4ED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41DB7-D121-4C0D-A793-BB20B53AF0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http://www.dataaccess.com/webservicesserver/numberconversion.wso?WSDL</a:t>
            </a:r>
            <a:endParaRPr lang="pl-PL" dirty="0"/>
          </a:p>
          <a:p>
            <a:pPr lvl="0"/>
            <a:r>
              <a:rPr lang="pl-PL" dirty="0">
                <a:hlinkClick r:id="rId3"/>
              </a:rPr>
              <a:t>http://webservices.oorsprong.org/websamples.countryinfo/CountryInfoService.wso?WSDL</a:t>
            </a:r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C572C-17A9-413E-AF64-90A86ED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EA8E81-9158-4AFA-855E-2507B50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pl-PL" dirty="0"/>
              <a:t>Architektoniczny styl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r>
              <a:rPr lang="pl-PL" dirty="0"/>
              <a:t>Wszystko czego potrzebujesz żeby przesyła dane od A do B i dostać odpowiedz</a:t>
            </a:r>
          </a:p>
          <a:p>
            <a:r>
              <a:rPr lang="pl-PL" dirty="0"/>
              <a:t>Jasne i proste</a:t>
            </a:r>
          </a:p>
          <a:p>
            <a:r>
              <a:rPr lang="pl-PL" dirty="0"/>
              <a:t>Wykorzystuje XML, </a:t>
            </a:r>
            <a:r>
              <a:rPr lang="pl-PL" dirty="0" err="1"/>
              <a:t>Json</a:t>
            </a:r>
            <a:r>
              <a:rPr lang="pl-PL" dirty="0"/>
              <a:t>, </a:t>
            </a:r>
            <a:r>
              <a:rPr lang="pl-PL" dirty="0" err="1"/>
              <a:t>Yaml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743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439EF-D5E6-4E86-ABDC-1B3C0A0EF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13B1-D622-4936-8B57-D354B9E473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https://jsonplaceholder.typicode.com/</a:t>
            </a:r>
            <a:endParaRPr lang="pl-PL" dirty="0"/>
          </a:p>
          <a:p>
            <a:pPr lvl="0"/>
            <a:r>
              <a:rPr lang="pl-PL" dirty="0">
                <a:hlinkClick r:id="rId3"/>
              </a:rPr>
              <a:t>https://httpbin.org/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https://reqres.in/</a:t>
            </a:r>
            <a:endParaRPr lang="pl-PL" dirty="0"/>
          </a:p>
          <a:p>
            <a:pPr lvl="0"/>
            <a:r>
              <a:rPr lang="pl-PL" dirty="0">
                <a:hlinkClick r:id="rId5"/>
              </a:rPr>
              <a:t>https://petstore.swagger.io/#/</a:t>
            </a:r>
            <a:r>
              <a:rPr lang="pl-PL" dirty="0"/>
              <a:t> </a:t>
            </a:r>
            <a:r>
              <a:rPr lang="en-US" dirty="0"/>
              <a:t>GET</a:t>
            </a:r>
            <a:r>
              <a:rPr lang="pl-PL" dirty="0"/>
              <a:t> </a:t>
            </a:r>
            <a:r>
              <a:rPr lang="en-US" dirty="0"/>
              <a:t>http://petstore.swagger.io/v2/pet/</a:t>
            </a:r>
            <a:r>
              <a:rPr lang="pl-PL" dirty="0"/>
              <a:t>id</a:t>
            </a:r>
            <a:endParaRPr lang="en-US" dirty="0"/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60E4B00D-57D0-4939-A3D2-AD00D165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0" y="3968252"/>
            <a:ext cx="5790476" cy="27142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239C869-0E71-42BC-BF4A-D8209AB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11F38-40D9-4D3B-84DC-618E913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55" y="1532605"/>
            <a:ext cx="5714286" cy="22285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78D2E77-A589-4E49-95F0-CBFC939C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37" y="4295977"/>
            <a:ext cx="904762" cy="21619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0DC241-90ED-4F06-82A5-966443BD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99" y="4516970"/>
            <a:ext cx="1428571" cy="21142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EF628E-E605-4F33-8097-43E090B1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36" y="4648198"/>
            <a:ext cx="26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1CE6-8329-404A-8194-44FC71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FA4E1B-AFB7-4153-A4B0-4522A9D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Fiddler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UI – baza testów</a:t>
            </a:r>
          </a:p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790910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554F74-0B35-4A90-8A5A-E1641185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86C6C8-5AC3-4CC0-9615-2FA778B7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94710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5315-454F-437F-B4A9-BAED8DA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 / </a:t>
            </a:r>
            <a:r>
              <a:rPr lang="pl-PL" dirty="0" err="1"/>
              <a:t>TestSuites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6B5F7-66EA-4E37-A6AF-E3166361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usługi</a:t>
            </a:r>
          </a:p>
          <a:p>
            <a:r>
              <a:rPr lang="pl-PL" dirty="0"/>
              <a:t>Dodawanie bazy testów</a:t>
            </a:r>
          </a:p>
        </p:txBody>
      </p:sp>
    </p:spTree>
    <p:extLst>
      <p:ext uri="{BB962C8B-B14F-4D97-AF65-F5344CB8AC3E}">
        <p14:creationId xmlns:p14="http://schemas.microsoft.com/office/powerpoint/2010/main" val="196507399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D32ED-F468-4E4C-BAB6-58A746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974D-4458-4CD0-A093-EEEEE27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Projekt</a:t>
            </a:r>
          </a:p>
          <a:p>
            <a:pPr lvl="1"/>
            <a:r>
              <a:rPr lang="pl-PL" dirty="0" err="1"/>
              <a:t>TestSuite</a:t>
            </a:r>
            <a:endParaRPr lang="pl-PL" dirty="0"/>
          </a:p>
          <a:p>
            <a:pPr lvl="2"/>
            <a:r>
              <a:rPr lang="pl-PL" dirty="0" err="1"/>
              <a:t>TestCase</a:t>
            </a:r>
            <a:endParaRPr lang="pl-PL" dirty="0"/>
          </a:p>
          <a:p>
            <a:pPr lvl="3"/>
            <a:r>
              <a:rPr lang="pl-PL" dirty="0" err="1"/>
              <a:t>TestStep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330736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6E1A47-656E-43DD-AE69-3DF1800A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-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CD2478-F0E1-4A1B-BC38-001C317A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462890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17145-BBAC-4543-AA1F-FE5EA162D7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3DEEEC-437A-441E-86FB-7DE6D2F284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Kim jestem?</a:t>
            </a:r>
          </a:p>
          <a:p>
            <a:pPr lvl="0"/>
            <a:r>
              <a:rPr lang="pl-PL"/>
              <a:t>Kim jesteście Wy?</a:t>
            </a:r>
          </a:p>
          <a:p>
            <a:pPr lvl="0"/>
            <a:r>
              <a:rPr lang="pl-PL"/>
              <a:t>Co robicie?</a:t>
            </a:r>
          </a:p>
          <a:p>
            <a:pPr lvl="0"/>
            <a:r>
              <a:rPr lang="pl-PL"/>
              <a:t>Czego oczekujecie?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EDCD8-2002-4B78-B987-DBE17C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-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8A7246-67B8-4C0B-B737-4EFEE67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34259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2E744F-6DE7-4BF4-8E1E-DB3F69AAB6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Konspekt szkolenia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AA4492B-54A4-4A77-9291-322AFCC48E4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Lekcja 1: Nazwa</a:t>
            </a:r>
          </a:p>
          <a:p>
            <a:pPr lvl="1"/>
            <a:r>
              <a:rPr lang="pl-PL"/>
              <a:t>W razie potrzeby wprowadź krótki opis.</a:t>
            </a:r>
          </a:p>
          <a:p>
            <a:pPr lvl="0"/>
            <a:r>
              <a:rPr lang="pl-PL"/>
              <a:t>Lekcja 2: Nazwa</a:t>
            </a:r>
          </a:p>
          <a:p>
            <a:pPr lvl="1"/>
            <a:r>
              <a:rPr lang="pl-PL"/>
              <a:t>W razie potrzeby wprowadź krótki opis.</a:t>
            </a:r>
          </a:p>
          <a:p>
            <a:pPr lvl="0"/>
            <a:r>
              <a:rPr lang="pl-PL"/>
              <a:t>Lekcja 3: Nazwa</a:t>
            </a:r>
          </a:p>
          <a:p>
            <a:pPr lvl="1"/>
            <a:r>
              <a:rPr lang="pl-PL"/>
              <a:t>W razie potrzeby wprowadź krótki opis.</a:t>
            </a:r>
          </a:p>
          <a:p>
            <a:pPr lvl="0"/>
            <a:endParaRPr lang="pl-PL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FFACD6-5EEF-4243-A49D-24051D443D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Lekcja 1: Cele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800A168-6BA3-4328-A9F1-32B44486ECD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Wymień cele do osiągnięcia w tej sesji szkoleniowej.</a:t>
            </a:r>
          </a:p>
          <a:p>
            <a:pPr lvl="0"/>
            <a:r>
              <a:rPr lang="pl-PL"/>
              <a:t>Każdy cel powinien być zwięzły i zawierać czasownik, a jego wynik powinien być mierzalny.</a:t>
            </a:r>
          </a:p>
          <a:p>
            <a:pPr lvl="0"/>
            <a:r>
              <a:rPr lang="pl-PL"/>
              <a:t>Porada: Kliknij i przewiń w okienku notatek poniżej, aby zapoznać się z przykładami lub dodać własne notatki prelegenta.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8">
            <a:extLst>
              <a:ext uri="{FF2B5EF4-FFF2-40B4-BE49-F238E27FC236}">
                <a16:creationId xmlns:a16="http://schemas.microsoft.com/office/drawing/2014/main" id="{0B5346EA-0972-496F-8E79-297A888C31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Lekcja 1: Zawartość</a:t>
            </a:r>
          </a:p>
        </p:txBody>
      </p:sp>
      <p:sp>
        <p:nvSpPr>
          <p:cNvPr id="3" name="Tekst — symbol zastępczy 5">
            <a:extLst>
              <a:ext uri="{FF2B5EF4-FFF2-40B4-BE49-F238E27FC236}">
                <a16:creationId xmlns:a16="http://schemas.microsoft.com/office/drawing/2014/main" id="{15DFE864-6F6F-491E-A631-577E685CE83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Tutaj dodaj tekst. </a:t>
            </a:r>
          </a:p>
          <a:p>
            <a:pPr lvl="0"/>
            <a:r>
              <a:rPr lang="pl-PL"/>
              <a:t>Aby dodać obraz, wykres lub inną zawartość w prawej kolumnie, kliknij odpowiednią ikonę.</a:t>
            </a:r>
          </a:p>
          <a:p>
            <a:pPr lvl="0"/>
            <a:r>
              <a:rPr lang="pl-PL"/>
              <a:t>Aby dodać slajd, kliknij polecenie Nowy slajd w menu Wstaw, lub naciśnij klawisze CTRL+M.</a:t>
            </a:r>
          </a:p>
        </p:txBody>
      </p:sp>
      <p:sp>
        <p:nvSpPr>
          <p:cNvPr id="4" name="Zawartość — symbol zastępczy 2">
            <a:extLst>
              <a:ext uri="{FF2B5EF4-FFF2-40B4-BE49-F238E27FC236}">
                <a16:creationId xmlns:a16="http://schemas.microsoft.com/office/drawing/2014/main" id="{B2027DDA-F2FC-4E0B-A181-CFCC7E5D49EA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841A0F-FD54-411A-82A2-D242797BF8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Lekcja 1: Podsumowanie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D4A7000-1B8B-487B-BBBF-7F6A7DBCC0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Podsumuj ważne punkty.</a:t>
            </a:r>
          </a:p>
          <a:p>
            <a:pPr lvl="0"/>
            <a:r>
              <a:rPr lang="pl-PL"/>
              <a:t>Przeznacz pewien czas na zadawanie pytań.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8A7CB4-81F5-495E-B9B9-971682DE8B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Lekcja 2: Cele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FAEA279-E81F-4883-9A46-305C36ECA7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Wymień cele do osiągnięcia w tej sesji szkoleniowej.</a:t>
            </a:r>
          </a:p>
          <a:p>
            <a:pPr lvl="0"/>
            <a:r>
              <a:rPr lang="pl-PL"/>
              <a:t>Każdy cel powinien być zwięzły i zawierać czasownik, a jego wynik powinien być mierzalny.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939F87-3686-4D4B-9A12-E530373239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Lekcja 2: Zawartość</a:t>
            </a:r>
          </a:p>
        </p:txBody>
      </p:sp>
      <p:sp>
        <p:nvSpPr>
          <p:cNvPr id="3" name="Tekst — symbol zastępczy 3">
            <a:extLst>
              <a:ext uri="{FF2B5EF4-FFF2-40B4-BE49-F238E27FC236}">
                <a16:creationId xmlns:a16="http://schemas.microsoft.com/office/drawing/2014/main" id="{95C09811-C38E-4C6A-82CC-A91B4EA38A1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Tutaj dodaj tekst. </a:t>
            </a:r>
          </a:p>
          <a:p>
            <a:pPr lvl="0"/>
            <a:r>
              <a:rPr lang="pl-PL"/>
              <a:t>Aby dodać obraz, wykres lub inną zawartość w prawej kolumnie, kliknij odpowiednią ikonę.</a:t>
            </a:r>
          </a:p>
          <a:p>
            <a:pPr lvl="0"/>
            <a:r>
              <a:rPr lang="pl-PL"/>
              <a:t>Aby dodać slajd, kliknij polecenie Nowy slajd w menu Wstaw, lub naciśnij klawisze CTRL+M.</a:t>
            </a:r>
          </a:p>
          <a:p>
            <a:pPr lvl="0"/>
            <a:endParaRPr lang="pl-PL"/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549C070A-0860-4B78-B34F-60F9C07B5E50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9A56BC-353C-4220-B53E-CEDC6F6534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Lekcja 2: Zakończenie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EB4004B1-D507-42C2-BC97-BFB8A34F908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Podsumuj ważne punkty.</a:t>
            </a:r>
          </a:p>
          <a:p>
            <a:pPr lvl="0"/>
            <a:r>
              <a:rPr lang="pl-PL"/>
              <a:t>Przeznacz pewien czas na zadawanie pytań.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4CC20-F2A2-4621-BCA8-FA6D2BBD21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Lekcja 3: Cele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754827BC-D898-45DB-80AD-4E4529451DF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Wymień cele do osiągnięcia w tej sesji szkoleniowej.</a:t>
            </a:r>
          </a:p>
          <a:p>
            <a:pPr lvl="0"/>
            <a:r>
              <a:rPr lang="pl-PL"/>
              <a:t>Każdy cel powinien być zwięzły i zawierać czasownik, a jego wynik powinien być mierzalny.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F5FB96-3F49-45AF-A374-949F8F8FED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Lekcja 3: Zawartość</a:t>
            </a:r>
          </a:p>
        </p:txBody>
      </p:sp>
      <p:sp>
        <p:nvSpPr>
          <p:cNvPr id="3" name="Tekst — symbol zastępczy 3">
            <a:extLst>
              <a:ext uri="{FF2B5EF4-FFF2-40B4-BE49-F238E27FC236}">
                <a16:creationId xmlns:a16="http://schemas.microsoft.com/office/drawing/2014/main" id="{796AB924-CE44-490E-8084-68EB051C3F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Tutaj dodaj tekst. </a:t>
            </a:r>
          </a:p>
          <a:p>
            <a:pPr lvl="0"/>
            <a:r>
              <a:rPr lang="pl-PL"/>
              <a:t>Aby dodać obraz, wykres lub inną zawartość w prawej kolumnie, kliknij odpowiednią ikonę.</a:t>
            </a:r>
          </a:p>
          <a:p>
            <a:pPr lvl="0"/>
            <a:r>
              <a:rPr lang="pl-PL"/>
              <a:t>Aby dodać slajd, kliknij polecenie Nowy slajd w menu Wstaw, lub naciśnij klawisze CTRL+M.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381C3B9B-5CD2-4C9E-863A-75940ED1691A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A8F9-1063-46C7-82BC-0CCA63304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0C94FA6-7AEB-41BC-AF1D-6AE6EEEADD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Co to Usługi? I dlaczego są fajne? </a:t>
            </a:r>
          </a:p>
          <a:p>
            <a:pPr lvl="0"/>
            <a:r>
              <a:rPr lang="pl-PL" dirty="0"/>
              <a:t>API, REST, SOAP?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BBB3CB-1121-43C1-BD17-8F92EA3627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Lekcja 3: Zakończenie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83E20A3-F83C-43D7-BB0A-30A78AD96AD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Podsumuj ważne punkty.</a:t>
            </a:r>
          </a:p>
          <a:p>
            <a:pPr lvl="0"/>
            <a:r>
              <a:rPr lang="pl-PL"/>
              <a:t>Przeznacz pewien czas na zadawanie pytań.</a:t>
            </a: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C7D19E-8D08-48A5-93F3-D2B6DBCE89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Podsumowanie szkolenia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A5B48126-2C86-48AF-98F9-BEF5FC2CE1C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Wymień ważne punkty każdej lekcji.</a:t>
            </a:r>
          </a:p>
          <a:p>
            <a:pPr lvl="0"/>
            <a:r>
              <a:rPr lang="pl-PL"/>
              <a:t>Podaj zasoby zawierające więcej informacji na dany temat.</a:t>
            </a:r>
          </a:p>
          <a:p>
            <a:pPr lvl="1"/>
            <a:r>
              <a:rPr lang="pl-PL"/>
              <a:t>Na tym slajdzie wymień zasoby.</a:t>
            </a:r>
          </a:p>
          <a:p>
            <a:pPr lvl="1"/>
            <a:r>
              <a:rPr lang="pl-PL"/>
              <a:t>Rozdaj materiały informacyjne z dodatkowymi zasobami.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C40885-510E-43F4-A3FB-84ED8F7C43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Weryfikacja i ocena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993408F3-BAE9-40C2-ACC8-AE61C280754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Przygotuj test lub zadanie, aby zweryfikować, ile informacji przyswoili sobie uczestnicy.</a:t>
            </a:r>
          </a:p>
          <a:p>
            <a:pPr lvl="0"/>
            <a:r>
              <a:rPr lang="pl-PL"/>
              <a:t>Przeprowadź wśród uczestników ankietę, aby dowiedzieć się, czy uważają szkolenie na przydatne.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3529E-0FA5-4140-884C-6D3A1D2FA7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API - Application Programming Interface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4CBF1D-53E9-4B67-93E4-0E1BEA04F86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Interfejs programowania aplikacji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Restauracja – kelner</a:t>
            </a:r>
          </a:p>
          <a:p>
            <a:pPr lvl="1"/>
            <a:r>
              <a:rPr lang="pl-PL" dirty="0"/>
              <a:t>opis</a:t>
            </a:r>
          </a:p>
          <a:p>
            <a:pPr lvl="0"/>
            <a:r>
              <a:rPr lang="pl-PL" dirty="0"/>
              <a:t>Kino – aplikacja rezerwacja</a:t>
            </a:r>
          </a:p>
          <a:p>
            <a:pPr lvl="1"/>
            <a:r>
              <a:rPr lang="pl-PL" dirty="0"/>
              <a:t>opis</a:t>
            </a:r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1B9CF-CBB4-45C2-B6F7-FCC79EFC4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Kino - skrót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2D49A2-235F-45DD-9036-24C7985DDC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Klient rezerwuje/kupuje bilet w aplikacji web</a:t>
            </a:r>
          </a:p>
          <a:p>
            <a:pPr lvl="0"/>
            <a:r>
              <a:rPr lang="pl-PL" dirty="0"/>
              <a:t>Użytkownik wykonuje akcje na GUI – usługi zaszyte zwracają dane o wolnych miejscach w sali na konkretna godzinę i film</a:t>
            </a:r>
          </a:p>
          <a:p>
            <a:pPr lvl="0"/>
            <a:r>
              <a:rPr lang="pl-PL" dirty="0"/>
              <a:t>Po rezerwacji następuje zakup – klient przenoszony jest do okna płatności które są wystawionymi interfejsami bankowymi -&gt; kolejne usługi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Usługi mogą być re-używalne w innych miejscach i u innych partnerów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EDF65-2A8C-471B-B56A-332AFAE859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 - Service Oriented Architecture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9F111-DDEB-4042-B191-4C3D30ADA3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architektura zorientowana na serwisy</a:t>
            </a:r>
          </a:p>
          <a:p>
            <a:pPr lvl="0"/>
            <a:r>
              <a:rPr lang="pl-PL"/>
              <a:t>może być używana niezależnie od innych</a:t>
            </a:r>
          </a:p>
          <a:p>
            <a:pPr lvl="0"/>
            <a:r>
              <a:rPr lang="pl-PL"/>
              <a:t>usługi są dostępne w sieci</a:t>
            </a:r>
          </a:p>
          <a:p>
            <a:pPr lvl="0"/>
            <a:r>
              <a:rPr lang="pl-PL"/>
              <a:t>wiedza o interface, a nie o implementacji usługi</a:t>
            </a:r>
          </a:p>
          <a:p>
            <a:pPr lvl="0"/>
            <a:r>
              <a:rPr lang="pl-PL"/>
              <a:t>niezależne od języka i systemu operacyjnego</a:t>
            </a:r>
          </a:p>
          <a:p>
            <a:pPr lvl="0"/>
            <a:r>
              <a:rPr lang="pl-PL"/>
              <a:t>możliwe połącznia wiele do wiele (brak spójności możliwy)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880E4-A35C-40BC-B2B2-7E011836A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26FA5A-5543-47B6-ADA3-BA8B652E19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Client &lt;-&gt; Server</a:t>
            </a:r>
          </a:p>
          <a:p>
            <a:pPr lvl="0"/>
            <a:r>
              <a:rPr lang="pl-PL" dirty="0"/>
              <a:t>Usługi są dostępne w sieci</a:t>
            </a:r>
          </a:p>
          <a:p>
            <a:pPr lvl="0"/>
            <a:r>
              <a:rPr lang="pl-PL" dirty="0"/>
              <a:t>Niezależne od języka, systemu operacyjnego i sprzętu</a:t>
            </a:r>
          </a:p>
          <a:p>
            <a:pPr lvl="0"/>
            <a:r>
              <a:rPr lang="pl-PL" dirty="0"/>
              <a:t>Dla aplikacji internetowych i systemów rozproszonych</a:t>
            </a:r>
          </a:p>
          <a:p>
            <a:pPr lvl="0"/>
            <a:r>
              <a:rPr lang="pl-PL" dirty="0"/>
              <a:t>Usługi </a:t>
            </a:r>
            <a:r>
              <a:rPr lang="pl-PL" dirty="0" err="1"/>
              <a:t>rejstrowane</a:t>
            </a:r>
            <a:r>
              <a:rPr lang="pl-PL" dirty="0"/>
              <a:t> jako płatne</a:t>
            </a:r>
          </a:p>
          <a:p>
            <a:pPr lvl="0"/>
            <a:r>
              <a:rPr lang="pl-PL" dirty="0"/>
              <a:t>dostępny przez protokoły </a:t>
            </a:r>
            <a:r>
              <a:rPr lang="pl-PL" dirty="0" err="1"/>
              <a:t>siecioweHTTP</a:t>
            </a:r>
            <a:r>
              <a:rPr lang="pl-PL" dirty="0"/>
              <a:t>, SMTP, FTP</a:t>
            </a:r>
          </a:p>
          <a:p>
            <a:pPr lvl="0"/>
            <a:r>
              <a:rPr lang="pl-PL" dirty="0"/>
              <a:t>implementacja przez WSDL / WADL - SOAP REST – dostawca nie musi znać GUI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8A5C2-A2A8-4393-A47A-276B2467FD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3F10A-70AA-4894-92D0-100D4C50333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Google Maps</a:t>
            </a:r>
          </a:p>
          <a:p>
            <a:pPr lvl="0"/>
            <a:r>
              <a:rPr lang="pl-PL"/>
              <a:t>Youtube</a:t>
            </a:r>
          </a:p>
          <a:p>
            <a:pPr lvl="0"/>
            <a:r>
              <a:rPr lang="pl-PL"/>
              <a:t>FB</a:t>
            </a:r>
          </a:p>
          <a:p>
            <a:pPr lvl="0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120C06-AA4B-40DD-AE6D-D320C219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7" y="3831335"/>
            <a:ext cx="5275758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051CF-9CF6-4D9B-B680-BF81D25EB2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2F4B-73ED-4F1E-9CD6-6DA3636652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Simple Object Access </a:t>
            </a:r>
            <a:r>
              <a:rPr lang="pl-PL" dirty="0" err="1"/>
              <a:t>Protocol</a:t>
            </a:r>
            <a:endParaRPr lang="pl-PL" dirty="0"/>
          </a:p>
          <a:p>
            <a:r>
              <a:rPr lang="pl-PL" dirty="0"/>
              <a:t>Protokół do komunikacji z usługami internetowymi -&gt; HTTP</a:t>
            </a:r>
          </a:p>
          <a:p>
            <a:r>
              <a:rPr lang="pl-PL" dirty="0"/>
              <a:t>Wykorzystuje XML</a:t>
            </a:r>
          </a:p>
          <a:p>
            <a:r>
              <a:rPr lang="pl-PL" dirty="0"/>
              <a:t>Przesyłanie standardów SOAP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zentacja szkoleniow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23BDACA3DDC49A522A4D1A545F8F3" ma:contentTypeVersion="9" ma:contentTypeDescription="Create a new document." ma:contentTypeScope="" ma:versionID="78649b871bb0333c0b53de11a7860af3">
  <xsd:schema xmlns:xsd="http://www.w3.org/2001/XMLSchema" xmlns:xs="http://www.w3.org/2001/XMLSchema" xmlns:p="http://schemas.microsoft.com/office/2006/metadata/properties" xmlns:ns3="30fc37dd-432d-48ed-b040-77204e7c7237" xmlns:ns4="4020c2d6-03b9-462c-8456-613ba2d4f50c" targetNamespace="http://schemas.microsoft.com/office/2006/metadata/properties" ma:root="true" ma:fieldsID="fe33dca6f93582f25e42088297bf5243" ns3:_="" ns4:_="">
    <xsd:import namespace="30fc37dd-432d-48ed-b040-77204e7c7237"/>
    <xsd:import namespace="4020c2d6-03b9-462c-8456-613ba2d4f5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7dd-432d-48ed-b040-77204e7c7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c2d6-03b9-462c-8456-613ba2d4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333063-F726-4573-A0DD-E92231F3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7dd-432d-48ed-b040-77204e7c7237"/>
    <ds:schemaRef ds:uri="4020c2d6-03b9-462c-8456-613ba2d4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C8895E-3DB7-45E7-90F7-94C4C06371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FB94C-63F9-44A7-86D5-3647CEC1F192}">
  <ds:schemaRefs>
    <ds:schemaRef ds:uri="http://schemas.openxmlformats.org/package/2006/metadata/core-properties"/>
    <ds:schemaRef ds:uri="30fc37dd-432d-48ed-b040-77204e7c7237"/>
    <ds:schemaRef ds:uri="http://www.w3.org/XML/1998/namespace"/>
    <ds:schemaRef ds:uri="http://schemas.microsoft.com/office/2006/documentManagement/types"/>
    <ds:schemaRef ds:uri="4020c2d6-03b9-462c-8456-613ba2d4f50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Prezentacja%20szkoleniowa</Template>
  <TotalTime>4435</TotalTime>
  <Words>914</Words>
  <Application>Microsoft Office PowerPoint</Application>
  <PresentationFormat>Panoramiczny</PresentationFormat>
  <Paragraphs>154</Paragraphs>
  <Slides>32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7" baseType="lpstr">
      <vt:lpstr>Arial</vt:lpstr>
      <vt:lpstr>Calibri</vt:lpstr>
      <vt:lpstr>Georgia</vt:lpstr>
      <vt:lpstr>Wingdings 2</vt:lpstr>
      <vt:lpstr>Prezentacja szkoleniowa</vt:lpstr>
      <vt:lpstr>Web Service</vt:lpstr>
      <vt:lpstr>Wprowadzenie</vt:lpstr>
      <vt:lpstr>Wprowadzenie</vt:lpstr>
      <vt:lpstr>API - Application Programming Interface</vt:lpstr>
      <vt:lpstr>Kino - skrót</vt:lpstr>
      <vt:lpstr>SOA - Service Oriented Architecture </vt:lpstr>
      <vt:lpstr>Usługi - WebService</vt:lpstr>
      <vt:lpstr>Usługi - WebService</vt:lpstr>
      <vt:lpstr>SOAP</vt:lpstr>
      <vt:lpstr>SOAP</vt:lpstr>
      <vt:lpstr>REST</vt:lpstr>
      <vt:lpstr>REST</vt:lpstr>
      <vt:lpstr>REST vs SOAP</vt:lpstr>
      <vt:lpstr>Narzędzia</vt:lpstr>
      <vt:lpstr>Pro vs. Free</vt:lpstr>
      <vt:lpstr>GUI</vt:lpstr>
      <vt:lpstr>Services / TestSuites </vt:lpstr>
      <vt:lpstr>Struktura drzewiasta</vt:lpstr>
      <vt:lpstr>Proste sprawdzenia - REST</vt:lpstr>
      <vt:lpstr>Proste sprawdzenia - SOAP</vt:lpstr>
      <vt:lpstr>Konspekt szkolenia</vt:lpstr>
      <vt:lpstr>Lekcja 1: Cele</vt:lpstr>
      <vt:lpstr>Lekcja 1: Zawartość</vt:lpstr>
      <vt:lpstr>Lekcja 1: Podsumowanie</vt:lpstr>
      <vt:lpstr>Lekcja 2: Cele</vt:lpstr>
      <vt:lpstr>Lekcja 2: Zawartość</vt:lpstr>
      <vt:lpstr>Lekcja 2: Zakończenie</vt:lpstr>
      <vt:lpstr>Lekcja 3: Cele</vt:lpstr>
      <vt:lpstr>Lekcja 3: Zawartość</vt:lpstr>
      <vt:lpstr>Lekcja 3: Zakończenie</vt:lpstr>
      <vt:lpstr>Podsumowanie szkolenia</vt:lpstr>
      <vt:lpstr>Weryfikacja i ocena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Czyżykowski Michał</dc:creator>
  <cp:lastModifiedBy>Czyżykowski Michał</cp:lastModifiedBy>
  <cp:revision>9</cp:revision>
  <dcterms:created xsi:type="dcterms:W3CDTF">2019-05-21T07:18:22Z</dcterms:created>
  <dcterms:modified xsi:type="dcterms:W3CDTF">2019-11-25T16:01:35Z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0x0101006F023BDACA3DDC49A522A4D1A545F8F3</vt:lpwstr>
  </property>
</Properties>
</file>