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7" r:id="rId5"/>
    <p:sldId id="258" r:id="rId6"/>
    <p:sldId id="346" r:id="rId7"/>
    <p:sldId id="271" r:id="rId8"/>
    <p:sldId id="293" r:id="rId9"/>
    <p:sldId id="277" r:id="rId10"/>
    <p:sldId id="274" r:id="rId11"/>
    <p:sldId id="273" r:id="rId12"/>
    <p:sldId id="276" r:id="rId13"/>
    <p:sldId id="280" r:id="rId14"/>
    <p:sldId id="279" r:id="rId15"/>
    <p:sldId id="281" r:id="rId16"/>
    <p:sldId id="278" r:id="rId17"/>
    <p:sldId id="282" r:id="rId18"/>
    <p:sldId id="329" r:id="rId19"/>
    <p:sldId id="284" r:id="rId20"/>
    <p:sldId id="275" r:id="rId21"/>
    <p:sldId id="286" r:id="rId22"/>
    <p:sldId id="291" r:id="rId23"/>
    <p:sldId id="287" r:id="rId24"/>
    <p:sldId id="285" r:id="rId25"/>
    <p:sldId id="288" r:id="rId26"/>
    <p:sldId id="289" r:id="rId27"/>
    <p:sldId id="295" r:id="rId28"/>
    <p:sldId id="290" r:id="rId29"/>
    <p:sldId id="333" r:id="rId30"/>
    <p:sldId id="334" r:id="rId31"/>
    <p:sldId id="311" r:id="rId32"/>
    <p:sldId id="339" r:id="rId33"/>
    <p:sldId id="338" r:id="rId34"/>
    <p:sldId id="314" r:id="rId35"/>
    <p:sldId id="315" r:id="rId36"/>
    <p:sldId id="316" r:id="rId37"/>
    <p:sldId id="294" r:id="rId38"/>
    <p:sldId id="300" r:id="rId39"/>
    <p:sldId id="301" r:id="rId40"/>
    <p:sldId id="296" r:id="rId41"/>
    <p:sldId id="310" r:id="rId42"/>
    <p:sldId id="320" r:id="rId43"/>
    <p:sldId id="330" r:id="rId44"/>
    <p:sldId id="322" r:id="rId45"/>
    <p:sldId id="321" r:id="rId46"/>
    <p:sldId id="323" r:id="rId47"/>
    <p:sldId id="298" r:id="rId48"/>
    <p:sldId id="299" r:id="rId49"/>
    <p:sldId id="305" r:id="rId50"/>
    <p:sldId id="312" r:id="rId51"/>
    <p:sldId id="337" r:id="rId52"/>
    <p:sldId id="347" r:id="rId53"/>
    <p:sldId id="306" r:id="rId54"/>
    <p:sldId id="342" r:id="rId55"/>
    <p:sldId id="335" r:id="rId56"/>
    <p:sldId id="328" r:id="rId57"/>
    <p:sldId id="308" r:id="rId58"/>
    <p:sldId id="332" r:id="rId59"/>
    <p:sldId id="309" r:id="rId60"/>
    <p:sldId id="348" r:id="rId61"/>
    <p:sldId id="326" r:id="rId62"/>
    <p:sldId id="341" r:id="rId63"/>
    <p:sldId id="325" r:id="rId64"/>
    <p:sldId id="336" r:id="rId65"/>
    <p:sldId id="297" r:id="rId66"/>
    <p:sldId id="318" r:id="rId67"/>
    <p:sldId id="313" r:id="rId68"/>
    <p:sldId id="317" r:id="rId69"/>
    <p:sldId id="327" r:id="rId70"/>
    <p:sldId id="319" r:id="rId71"/>
    <p:sldId id="304" r:id="rId72"/>
    <p:sldId id="303" r:id="rId73"/>
    <p:sldId id="331" r:id="rId74"/>
    <p:sldId id="344" r:id="rId75"/>
    <p:sldId id="345" r:id="rId7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yżykowski Michał" initials="CM" lastIdx="1" clrIdx="0">
    <p:extLst>
      <p:ext uri="{19B8F6BF-5375-455C-9EA6-DF929625EA0E}">
        <p15:presenceInfo xmlns:p15="http://schemas.microsoft.com/office/powerpoint/2012/main" userId="S::michalcz@atena.pl::32b2e411-8523-4689-bf81-10fc83f268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23:12:25.95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sf.cdyne.com/WeatherWS/Weather.asmx?WSD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gorest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tstore.swagger.io/#/" TargetMode="External"/><Relationship Id="rId5" Type="http://schemas.openxmlformats.org/officeDocument/2006/relationships/hyperlink" Target="https://reqres.in/" TargetMode="External"/><Relationship Id="rId4" Type="http://schemas.openxmlformats.org/officeDocument/2006/relationships/hyperlink" Target="https://httpbi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downloads/soapui.html" TargetMode="External"/><Relationship Id="rId2" Type="http://schemas.openxmlformats.org/officeDocument/2006/relationships/hyperlink" Target="https://github.com/czyzyk29/SoapUI_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zyzyk/c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xpather.com/" TargetMode="External"/><Relationship Id="rId2" Type="http://schemas.openxmlformats.org/officeDocument/2006/relationships/hyperlink" Target="https://xmlgrid.net/xpa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beautify.org/Xpath-Teste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http://wsf.cdyne.com/WeatherWS/Weather.asmx?WSDL</a:t>
            </a:r>
            <a:endParaRPr lang="pl-PL" dirty="0"/>
          </a:p>
          <a:p>
            <a:pPr lvl="0"/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>
                <a:hlinkClick r:id="rId2"/>
              </a:rPr>
              <a:t>https://gorest.co.in/</a:t>
            </a:r>
            <a:endParaRPr lang="pl-PL" dirty="0">
              <a:hlinkClick r:id="rId3"/>
            </a:endParaRPr>
          </a:p>
          <a:p>
            <a:pPr marL="109728" lvl="0" indent="0">
              <a:buNone/>
            </a:pPr>
            <a:r>
              <a:rPr lang="pl-PL" dirty="0">
                <a:hlinkClick r:id="rId3"/>
              </a:rPr>
              <a:t>https://jsonplaceholder.typicode.com/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4"/>
              </a:rPr>
              <a:t>https://httpbin.org/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5"/>
              </a:rPr>
              <a:t>https://reqres.in/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6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marL="109728" lvl="0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SOAP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assertion</a:t>
            </a:r>
            <a:r>
              <a:rPr lang="pl-PL" dirty="0"/>
              <a:t> 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C446F-FD6B-4DD0-8DC9-A99AA2B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F5090-4CDA-4B06-B58C-E95E74C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72615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6C904-FEE9-4E0B-BC7F-A9513CF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7F9B1-E3E1-493C-83A3-970DB775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Soap</a:t>
            </a:r>
            <a:r>
              <a:rPr lang="pl-PL" dirty="0">
                <a:hlinkClick r:id="rId2"/>
              </a:rPr>
              <a:t> UI 5.5.0</a:t>
            </a:r>
          </a:p>
          <a:p>
            <a:r>
              <a:rPr lang="pl-PL" dirty="0">
                <a:hlinkClick r:id="rId3"/>
              </a:rPr>
              <a:t>https://www.soapui.org/downloads/soapui.html</a:t>
            </a:r>
            <a:endParaRPr lang="pl-PL" dirty="0"/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pPr marL="109728" indent="0">
              <a:buNone/>
            </a:pPr>
            <a:r>
              <a:rPr lang="pl-PL" dirty="0">
                <a:hlinkClick r:id="rId2"/>
              </a:rPr>
              <a:t>git clone https://github.com/czyzyk29/SoapUI_Workshop.git</a:t>
            </a:r>
            <a:endParaRPr lang="pl-PL" dirty="0"/>
          </a:p>
          <a:p>
            <a:endParaRPr lang="pl-PL" dirty="0">
              <a:hlinkClick r:id="rId4"/>
            </a:endParaRPr>
          </a:p>
          <a:p>
            <a:r>
              <a:rPr lang="pl-PL" dirty="0">
                <a:hlinkClick r:id="rId4"/>
              </a:rPr>
              <a:t>https://hub.docker.com/repository/docker/czyzyk/car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20016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89994-4F8E-4D60-B4B6-68FDD07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Soap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1C784-0625-4D23-A749-AB0D6E80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marL="411480" lvl="1" indent="0">
              <a:buNone/>
            </a:pPr>
            <a:r>
              <a:rPr lang="en-US" dirty="0"/>
              <a:t>declare namespace soap='http://schemas.xmlsoap.org/soap/envelope/';</a:t>
            </a:r>
          </a:p>
          <a:p>
            <a:pPr marL="411480" lvl="1" indent="0">
              <a:buNone/>
            </a:pPr>
            <a:r>
              <a:rPr lang="en-US" dirty="0"/>
              <a:t>declare namespace ns1='http://tempuri.org/’;</a:t>
            </a:r>
          </a:p>
          <a:p>
            <a:pPr marL="411480" lvl="1" indent="0">
              <a:buNone/>
            </a:pPr>
            <a:r>
              <a:rPr lang="en-US" dirty="0"/>
              <a:t>//ns1:MultiplyResult</a:t>
            </a:r>
            <a:endParaRPr lang="pl-PL" dirty="0"/>
          </a:p>
          <a:p>
            <a:pPr marL="411480" lvl="1" indent="0">
              <a:buNone/>
            </a:pPr>
            <a:endParaRPr lang="pl-PL" dirty="0"/>
          </a:p>
          <a:p>
            <a:pPr lvl="1"/>
            <a:r>
              <a:rPr lang="pl-PL" dirty="0"/>
              <a:t>Or </a:t>
            </a:r>
            <a:r>
              <a:rPr lang="en-US" dirty="0"/>
              <a:t>//ns1:MultiplyResult</a:t>
            </a:r>
            <a:r>
              <a:rPr lang="pl-PL" dirty="0"/>
              <a:t>[1] 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  <a:p>
            <a:pPr lvl="1"/>
            <a:r>
              <a:rPr lang="pl-PL" dirty="0"/>
              <a:t>Or //</a:t>
            </a:r>
            <a:r>
              <a:rPr lang="en-US" dirty="0"/>
              <a:t> ns1:MultiplyResult</a:t>
            </a:r>
            <a:r>
              <a:rPr lang="pl-PL" dirty="0"/>
              <a:t>/ns1:ScoreResult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ns1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18285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</a:t>
            </a:r>
            <a:r>
              <a:rPr lang="pl-PL" dirty="0" err="1"/>
              <a:t>XpathQuery</a:t>
            </a:r>
            <a:r>
              <a:rPr lang="pl-PL" dirty="0"/>
              <a:t> </a:t>
            </a:r>
            <a:r>
              <a:rPr lang="pl-PL" dirty="0" err="1"/>
              <a:t>Soap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multiply</a:t>
            </a:r>
            <a:r>
              <a:rPr lang="pl-PL" dirty="0"/>
              <a:t> data in same </a:t>
            </a:r>
            <a:r>
              <a:rPr lang="pl-PL" dirty="0" err="1"/>
              <a:t>nodes</a:t>
            </a:r>
            <a:endParaRPr lang="pl-PL" dirty="0"/>
          </a:p>
          <a:p>
            <a:pPr lvl="1"/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weather</a:t>
            </a:r>
            <a:endParaRPr lang="pl-PL" dirty="0"/>
          </a:p>
          <a:p>
            <a:pPr marL="411480" lvl="1" indent="0">
              <a:buNone/>
            </a:pPr>
            <a:r>
              <a:rPr lang="en-US" dirty="0"/>
              <a:t>declare namespace soap='http://schemas.xmlsoap.org/soap/envelope/';</a:t>
            </a:r>
          </a:p>
          <a:p>
            <a:pPr marL="411480" lvl="1" indent="0">
              <a:buNone/>
            </a:pPr>
            <a:r>
              <a:rPr lang="en-US" dirty="0"/>
              <a:t>declare namespace m='http://www.oorsprong.org/websamples.countryinfo';</a:t>
            </a:r>
          </a:p>
          <a:p>
            <a:pPr marL="411480" lvl="1" indent="0">
              <a:buNone/>
            </a:pPr>
            <a:r>
              <a:rPr lang="en-US" dirty="0"/>
              <a:t>&lt;Result&gt;</a:t>
            </a:r>
          </a:p>
          <a:p>
            <a:pPr marL="411480" lvl="1" indent="0">
              <a:buNone/>
            </a:pPr>
            <a:r>
              <a:rPr lang="en-US" dirty="0"/>
              <a:t>{</a:t>
            </a:r>
          </a:p>
          <a:p>
            <a:pPr marL="411480" lvl="1" indent="0">
              <a:buNone/>
            </a:pPr>
            <a:r>
              <a:rPr lang="en-US" dirty="0"/>
              <a:t>for $a in //</a:t>
            </a:r>
            <a:r>
              <a:rPr lang="en-US" dirty="0" err="1"/>
              <a:t>m:FullCountryInfoAllCountriesResponse</a:t>
            </a:r>
            <a:r>
              <a:rPr lang="en-US" dirty="0"/>
              <a:t>/</a:t>
            </a:r>
            <a:r>
              <a:rPr lang="en-US" dirty="0" err="1"/>
              <a:t>m:FullCountryInfoAllCountriesResult</a:t>
            </a:r>
            <a:r>
              <a:rPr lang="en-US" dirty="0"/>
              <a:t>/</a:t>
            </a:r>
            <a:r>
              <a:rPr lang="en-US" dirty="0" err="1"/>
              <a:t>m:tCountryInfo</a:t>
            </a:r>
            <a:r>
              <a:rPr lang="en-US" dirty="0"/>
              <a:t>/</a:t>
            </a:r>
            <a:r>
              <a:rPr lang="en-US" dirty="0" err="1"/>
              <a:t>m:sName</a:t>
            </a:r>
            <a:r>
              <a:rPr lang="en-US" dirty="0"/>
              <a:t>/text()</a:t>
            </a:r>
          </a:p>
          <a:p>
            <a:pPr marL="411480" lvl="1" indent="0">
              <a:buNone/>
            </a:pPr>
            <a:r>
              <a:rPr lang="en-US" dirty="0"/>
              <a:t>return $a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  <a:p>
            <a:pPr marL="411480" lvl="1" indent="0">
              <a:buNone/>
            </a:pPr>
            <a:r>
              <a:rPr lang="en-US" dirty="0"/>
              <a:t>&lt;/Result&gt;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SOAP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resultAdd</a:t>
            </a:r>
            <a:r>
              <a:rPr lang="pl-PL" dirty="0"/>
              <a:t>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</a:t>
            </a:r>
            <a:r>
              <a:rPr lang="pl-PL" dirty="0" err="1"/>
              <a:t>resultAdd</a:t>
            </a:r>
            <a:r>
              <a:rPr lang="pl-PL" dirty="0"/>
              <a:t> == "4"</a:t>
            </a:r>
          </a:p>
          <a:p>
            <a:pPr marL="41148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/>
              <a:t> - 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REST</a:t>
            </a:r>
          </a:p>
          <a:p>
            <a:pPr marL="411480" lvl="1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TestSuite#parameter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https://xmlgrid.net/xpath.html</a:t>
            </a:r>
            <a:r>
              <a:rPr lang="pl-PL" dirty="0"/>
              <a:t> &lt;-BEST </a:t>
            </a:r>
            <a:endParaRPr lang="pl-PL" dirty="0">
              <a:hlinkClick r:id="rId3"/>
            </a:endParaRPr>
          </a:p>
          <a:p>
            <a:pPr lvl="1"/>
            <a:r>
              <a:rPr lang="pl-PL" dirty="0">
                <a:hlinkClick r:id="rId3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4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chrome </a:t>
            </a:r>
            <a:r>
              <a:rPr lang="pl-PL" dirty="0" err="1"/>
              <a:t>addon</a:t>
            </a:r>
            <a:r>
              <a:rPr lang="pl-PL" dirty="0"/>
              <a:t>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</a:t>
            </a:r>
            <a:r>
              <a:rPr lang="pl-PL" dirty="0" err="1"/>
              <a:t>or</a:t>
            </a:r>
            <a:r>
              <a:rPr lang="pl-PL" dirty="0"/>
              <a:t>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mysqltest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(...) </a:t>
            </a:r>
            <a:r>
              <a:rPr lang="pl-PL" dirty="0" err="1"/>
              <a:t>see</a:t>
            </a:r>
            <a:r>
              <a:rPr lang="pl-PL" dirty="0"/>
              <a:t> on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			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'1999');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('Golf', '2003');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F6EDD2-13D6-4FD4-A315-E8532C6253BE}"/>
              </a:ext>
            </a:extLst>
          </p:cNvPr>
          <p:cNvSpPr txBox="1"/>
          <p:nvPr/>
        </p:nvSpPr>
        <p:spPr>
          <a:xfrm>
            <a:off x="7889290" y="3275124"/>
            <a:ext cx="2905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ym typeface="Wingdings" panose="05000000000000000000" pitchFamily="2" charset="2"/>
              </a:rPr>
              <a:t>Line by </a:t>
            </a:r>
            <a:r>
              <a:rPr lang="pl-PL" sz="4000" dirty="0" err="1">
                <a:sym typeface="Wingdings" panose="05000000000000000000" pitchFamily="2" charset="2"/>
              </a:rPr>
              <a:t>line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848139" y="2366373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://127.0.0.1:3306?user=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TCName</a:t>
            </a:r>
            <a:r>
              <a:rPr lang="pl-PL" dirty="0"/>
              <a:t>"). </a:t>
            </a:r>
            <a:r>
              <a:rPr lang="pl-PL" dirty="0" err="1"/>
              <a:t>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 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marL="411480" lvl="1" indent="0">
              <a:buNone/>
            </a:pPr>
            <a:r>
              <a:rPr lang="pl-PL" dirty="0"/>
              <a:t>    log.info "</a:t>
            </a:r>
            <a:r>
              <a:rPr lang="pl-PL" dirty="0" err="1"/>
              <a:t>it</a:t>
            </a:r>
            <a:r>
              <a:rPr lang="pl-PL" dirty="0"/>
              <a:t>"</a:t>
            </a:r>
          </a:p>
          <a:p>
            <a:pPr marL="411480" lvl="1" indent="0">
              <a:buNone/>
            </a:pPr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704B3-72E5-4063-9019-8FF976F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r>
              <a:rPr lang="pl-PL" dirty="0"/>
              <a:t> XML (3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ways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295A39-63EF-44CF-AEC0-691E5D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Add#Response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xmlSlurper.Body.AddResponse.AddResult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 err="1"/>
              <a:t>responseContent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").</a:t>
            </a:r>
            <a:r>
              <a:rPr lang="pl-PL" dirty="0" err="1"/>
              <a:t>getPropertyValue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responseContent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holder.getNodeValue</a:t>
            </a:r>
            <a:r>
              <a:rPr lang="pl-PL" dirty="0"/>
              <a:t>("//*:</a:t>
            </a:r>
            <a:r>
              <a:rPr lang="pl-PL" dirty="0" err="1"/>
              <a:t>AddResult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('</a:t>
            </a:r>
            <a:r>
              <a:rPr lang="pl-PL" dirty="0" err="1"/>
              <a:t>ListOfContinentsByCode</a:t>
            </a:r>
            <a:r>
              <a:rPr lang="pl-PL" dirty="0"/>
              <a:t>').</a:t>
            </a:r>
            <a:r>
              <a:rPr lang="pl-PL" dirty="0" err="1"/>
              <a:t>getPropertyValue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code</a:t>
            </a:r>
            <a:r>
              <a:rPr lang="pl-PL" dirty="0"/>
              <a:t>= xml.Body.ListOfContinentsByCodeResponse.ListOfContinentsByCodeResult.tContinent[1].</a:t>
            </a:r>
            <a:r>
              <a:rPr lang="pl-PL" dirty="0" err="1"/>
              <a:t>sCode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20751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CEF012-3E66-4B5C-84C7-E36DF25A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r>
              <a:rPr lang="pl-PL" dirty="0"/>
              <a:t> JSON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642A85-FE98-40AC-B69B-FEA6440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235845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new</a:t>
            </a:r>
            <a:r>
              <a:rPr lang="pl-PL" dirty="0"/>
              <a:t> File("C:\\Cars.txt").</a:t>
            </a:r>
            <a:r>
              <a:rPr lang="pl-PL" dirty="0" err="1"/>
              <a:t>eachLine</a:t>
            </a:r>
            <a:r>
              <a:rPr lang="pl-PL" dirty="0"/>
              <a:t> { </a:t>
            </a:r>
            <a:r>
              <a:rPr lang="pl-PL" dirty="0" err="1"/>
              <a:t>line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	log.info </a:t>
            </a:r>
            <a:r>
              <a:rPr lang="pl-PL" dirty="0" err="1"/>
              <a:t>line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2302-ABB6-42FA-92D8-E385626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Source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75C5E-7C4C-4E3C-AB8A-01013D4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def c1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c1 = s1.getCell(0, i).</a:t>
            </a:r>
            <a:r>
              <a:rPr lang="pl-PL" dirty="0" err="1"/>
              <a:t>getContents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	log.info c1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433713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 err="1"/>
              <a:t>WritableWorkbook</a:t>
            </a:r>
            <a:r>
              <a:rPr lang="pl-PL" dirty="0"/>
              <a:t>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Workbook.createWorkbook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File("c:\\test.xls"))</a:t>
            </a:r>
          </a:p>
          <a:p>
            <a:pPr marL="109728" indent="0">
              <a:buNone/>
            </a:pPr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Worksheet</a:t>
            </a:r>
            <a:r>
              <a:rPr lang="pl-PL" dirty="0"/>
              <a:t>", 0)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).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carName</a:t>
            </a:r>
            <a:r>
              <a:rPr lang="pl-PL" dirty="0"/>
              <a:t> = json.name</a:t>
            </a:r>
          </a:p>
          <a:p>
            <a:pPr marL="109728" indent="0">
              <a:buNone/>
            </a:pP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(0, 0, </a:t>
            </a:r>
            <a:r>
              <a:rPr lang="pl-PL" dirty="0" err="1"/>
              <a:t>carName</a:t>
            </a:r>
            <a:r>
              <a:rPr lang="pl-PL" dirty="0"/>
              <a:t>); //col=0=</a:t>
            </a:r>
            <a:r>
              <a:rPr lang="pl-PL" dirty="0" err="1"/>
              <a:t>A,row</a:t>
            </a:r>
            <a:r>
              <a:rPr lang="pl-PL" dirty="0"/>
              <a:t>=0=1</a:t>
            </a:r>
          </a:p>
          <a:p>
            <a:pPr marL="109728" indent="0">
              <a:buNone/>
            </a:pPr>
            <a:r>
              <a:rPr lang="pl-PL" dirty="0" err="1"/>
              <a:t>sheet.addCell</a:t>
            </a:r>
            <a:r>
              <a:rPr lang="pl-PL" dirty="0"/>
              <a:t>(</a:t>
            </a:r>
            <a:r>
              <a:rPr lang="pl-PL" dirty="0" err="1"/>
              <a:t>label</a:t>
            </a: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pl-PL" dirty="0" err="1"/>
              <a:t>wk.write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wk.close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1,Saab,2009</a:t>
            </a:r>
          </a:p>
          <a:p>
            <a:pPr marL="109728" indent="0">
              <a:buNone/>
            </a:pPr>
            <a:r>
              <a:rPr lang="pl-PL" dirty="0"/>
              <a:t>2,Opel,2005'''</a:t>
            </a:r>
          </a:p>
          <a:p>
            <a:pPr marL="109728" indent="0">
              <a:buNone/>
            </a:pPr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pPr marL="109728" indent="0">
              <a:buNone/>
            </a:pPr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8E42C9-E8FB-4A4B-A3FF-D7545DAA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Dokumentacja / Usługi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85380-A557-40E8-B381-4107B106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Dokumentacja &lt;&gt; Service</a:t>
            </a:r>
          </a:p>
          <a:p>
            <a:r>
              <a:rPr lang="pl-PL" dirty="0"/>
              <a:t>GUI &lt;&gt; Dokumentacja</a:t>
            </a:r>
          </a:p>
          <a:p>
            <a:r>
              <a:rPr lang="pl-PL" dirty="0"/>
              <a:t>GUI == Service</a:t>
            </a:r>
          </a:p>
          <a:p>
            <a:r>
              <a:rPr lang="pl-PL" dirty="0"/>
              <a:t>F12 -&gt; filtr XHR</a:t>
            </a:r>
          </a:p>
        </p:txBody>
      </p:sp>
    </p:spTree>
    <p:extLst>
      <p:ext uri="{BB962C8B-B14F-4D97-AF65-F5344CB8AC3E}">
        <p14:creationId xmlns:p14="http://schemas.microsoft.com/office/powerpoint/2010/main" val="517697116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8E1FA-BB9C-4061-8986-3A39B69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–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C6CDCA-DD2E-4430-A1F0-7DA56B4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// Match based on body</a:t>
            </a:r>
          </a:p>
          <a:p>
            <a:pPr marL="109728" indent="0">
              <a:buNone/>
            </a:pPr>
            <a:r>
              <a:rPr lang="en-US" dirty="0"/>
              <a:t>def </a:t>
            </a:r>
            <a:r>
              <a:rPr lang="en-US" dirty="0" err="1"/>
              <a:t>requestBody</a:t>
            </a:r>
            <a:r>
              <a:rPr lang="en-US" dirty="0"/>
              <a:t> = </a:t>
            </a:r>
            <a:r>
              <a:rPr lang="en-US" dirty="0" err="1"/>
              <a:t>mockRequest.getRequestContent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/>
              <a:t>log.info "Request body: " + </a:t>
            </a:r>
            <a:r>
              <a:rPr lang="en-US" dirty="0" err="1"/>
              <a:t>requestBody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if( </a:t>
            </a:r>
            <a:r>
              <a:rPr lang="en-US" dirty="0" err="1"/>
              <a:t>requestBody.contains</a:t>
            </a:r>
            <a:r>
              <a:rPr lang="en-US" dirty="0"/>
              <a:t>("</a:t>
            </a:r>
            <a:r>
              <a:rPr lang="en-US" dirty="0" err="1"/>
              <a:t>Porshe</a:t>
            </a:r>
            <a:r>
              <a:rPr lang="en-US" dirty="0"/>
              <a:t>") )</a:t>
            </a:r>
          </a:p>
          <a:p>
            <a:pPr marL="109728" indent="0">
              <a:buNone/>
            </a:pP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pl-PL" dirty="0"/>
              <a:t>	</a:t>
            </a:r>
            <a:r>
              <a:rPr lang="en-US" dirty="0"/>
              <a:t>// return the name of the response you want to dispatch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pl-PL" dirty="0"/>
              <a:t>	</a:t>
            </a:r>
            <a:r>
              <a:rPr lang="en-US" dirty="0"/>
              <a:t>return "Response 1"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else</a:t>
            </a:r>
          </a:p>
          <a:p>
            <a:pPr marL="109728" indent="0">
              <a:buNone/>
            </a:pPr>
            <a:r>
              <a:rPr lang="pl-PL" dirty="0"/>
              <a:t>	</a:t>
            </a:r>
            <a:r>
              <a:rPr lang="en-US" dirty="0"/>
              <a:t>return "Response 2"</a:t>
            </a:r>
          </a:p>
          <a:p>
            <a:pPr marL="109728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38154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</a:t>
            </a:r>
            <a:r>
              <a:rPr lang="pl-PL" dirty="0" err="1"/>
              <a:t>endpoint:port</a:t>
            </a:r>
            <a:endParaRPr lang="pl-PL" dirty="0"/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http://mock:8089/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Dymne</a:t>
            </a:r>
          </a:p>
          <a:p>
            <a:r>
              <a:rPr lang="pl-PL" dirty="0"/>
              <a:t>Regresja</a:t>
            </a:r>
          </a:p>
          <a:p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Integracja</a:t>
            </a:r>
          </a:p>
          <a:p>
            <a:r>
              <a:rPr lang="pl-PL" dirty="0"/>
              <a:t>1 Test vs 1 </a:t>
            </a:r>
            <a:r>
              <a:rPr lang="pl-PL" dirty="0" err="1"/>
              <a:t>Assert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ECF4-AAC0-484D-964B-D630891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l-PL" sz="6600" dirty="0" err="1"/>
              <a:t>That’s</a:t>
            </a:r>
            <a:r>
              <a:rPr lang="pl-PL" sz="6600" dirty="0"/>
              <a:t> </a:t>
            </a:r>
            <a:r>
              <a:rPr lang="pl-PL" sz="6600" dirty="0" err="1"/>
              <a:t>all</a:t>
            </a:r>
            <a:r>
              <a:rPr lang="pl-PL" sz="6600" dirty="0"/>
              <a:t> </a:t>
            </a:r>
            <a:r>
              <a:rPr lang="pl-PL" sz="6600" dirty="0" err="1"/>
              <a:t>folks</a:t>
            </a:r>
            <a:r>
              <a:rPr lang="pl-PL" sz="66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507788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10767</TotalTime>
  <Words>2607</Words>
  <Application>Microsoft Office PowerPoint</Application>
  <PresentationFormat>Panoramiczny</PresentationFormat>
  <Paragraphs>510</Paragraphs>
  <Slides>72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Data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– SOAP online</vt:lpstr>
      <vt:lpstr>Proste sprawdzenia – REST Docker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</vt:lpstr>
      <vt:lpstr>Assertions – Xpath Soap</vt:lpstr>
      <vt:lpstr>Assertions – XpathQuery Soap</vt:lpstr>
      <vt:lpstr>Assertions</vt:lpstr>
      <vt:lpstr>Assertions - REST</vt:lpstr>
      <vt:lpstr>Propreties – parametry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context XML (3 different ways)</vt:lpstr>
      <vt:lpstr>Groovie – context JSON</vt:lpstr>
      <vt:lpstr>Groovie – script data sink file</vt:lpstr>
      <vt:lpstr>Groovie – Excel Data Source JXL</vt:lpstr>
      <vt:lpstr>Groovie – Excel Data Sink JXL</vt:lpstr>
      <vt:lpstr>Groovie – CSV</vt:lpstr>
      <vt:lpstr>Groovie – JDBC</vt:lpstr>
      <vt:lpstr>Groovie – JsonSlurper read json</vt:lpstr>
      <vt:lpstr>Groovie – JsonSlurper build json</vt:lpstr>
      <vt:lpstr>Dokumentacja / Usługi</vt:lpstr>
      <vt:lpstr>Mocks</vt:lpstr>
      <vt:lpstr>Mocks – scripts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</vt:lpstr>
      <vt:lpstr>Security Testing</vt:lpstr>
      <vt:lpstr>Dobry test</vt:lpstr>
      <vt:lpstr>Pro vs. Free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126</cp:revision>
  <dcterms:created xsi:type="dcterms:W3CDTF">2019-12-10T17:01:42Z</dcterms:created>
  <dcterms:modified xsi:type="dcterms:W3CDTF">2019-12-19T08:13:32Z</dcterms:modified>
</cp:coreProperties>
</file>