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26287" y="211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880000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988731" y="211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33225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873912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296731" y="2410200"/>
            <a:ext cx="583269" cy="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577C1C55-E6A1-354B-B0AE-5A64FDEF0B5A}"/>
              </a:ext>
            </a:extLst>
          </p:cNvPr>
          <p:cNvSpPr/>
          <p:nvPr/>
        </p:nvSpPr>
        <p:spPr>
          <a:xfrm>
            <a:off x="3264000" y="640980"/>
            <a:ext cx="1308000" cy="633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Container Image Scanning</a:t>
            </a:r>
            <a:endParaRPr sz="1000" dirty="0"/>
          </a:p>
        </p:txBody>
      </p:sp>
      <p:cxnSp>
        <p:nvCxnSpPr>
          <p:cNvPr id="17" name="Google Shape;59;p13">
            <a:extLst>
              <a:ext uri="{FF2B5EF4-FFF2-40B4-BE49-F238E27FC236}">
                <a16:creationId xmlns:a16="http://schemas.microsoft.com/office/drawing/2014/main" id="{AB053296-1507-6E4B-BD13-CEBFF56E34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4825" y="1285863"/>
            <a:ext cx="1165258" cy="473092"/>
          </a:xfrm>
          <a:prstGeom prst="bentConnector3">
            <a:avLst>
              <a:gd name="adj1" fmla="val 998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BB4BE9DF-E894-DC47-95C4-8D259E8FBE8E}"/>
              </a:ext>
            </a:extLst>
          </p:cNvPr>
          <p:cNvSpPr/>
          <p:nvPr/>
        </p:nvSpPr>
        <p:spPr>
          <a:xfrm>
            <a:off x="3134287" y="3296806"/>
            <a:ext cx="1308000" cy="633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Scanning</a:t>
            </a:r>
            <a:endParaRPr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F8263-DF22-9C42-AA46-C2D981DDBDB1}"/>
              </a:ext>
            </a:extLst>
          </p:cNvPr>
          <p:cNvCxnSpPr>
            <a:endCxn id="21" idx="1"/>
          </p:cNvCxnSpPr>
          <p:nvPr/>
        </p:nvCxnSpPr>
        <p:spPr>
          <a:xfrm flipV="1">
            <a:off x="1606375" y="3613332"/>
            <a:ext cx="1527912" cy="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AB6C39-220E-8647-AA44-D4B96ECE9460}"/>
              </a:ext>
            </a:extLst>
          </p:cNvPr>
          <p:cNvCxnSpPr>
            <a:stCxn id="21" idx="3"/>
            <a:endCxn id="56" idx="2"/>
          </p:cNvCxnSpPr>
          <p:nvPr/>
        </p:nvCxnSpPr>
        <p:spPr>
          <a:xfrm flipV="1">
            <a:off x="4442287" y="2709000"/>
            <a:ext cx="200444" cy="904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AE1AD69-B5C4-C94A-B7C3-C4EF6E0F039D}"/>
              </a:ext>
            </a:extLst>
          </p:cNvPr>
          <p:cNvCxnSpPr>
            <a:stCxn id="14" idx="3"/>
            <a:endCxn id="56" idx="0"/>
          </p:cNvCxnSpPr>
          <p:nvPr/>
        </p:nvCxnSpPr>
        <p:spPr>
          <a:xfrm>
            <a:off x="4572000" y="957506"/>
            <a:ext cx="70731" cy="1153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55;p13">
            <a:extLst>
              <a:ext uri="{FF2B5EF4-FFF2-40B4-BE49-F238E27FC236}">
                <a16:creationId xmlns:a16="http://schemas.microsoft.com/office/drawing/2014/main" id="{0FF3BA0F-B83B-EF46-92FA-6898FD48E863}"/>
              </a:ext>
            </a:extLst>
          </p:cNvPr>
          <p:cNvSpPr/>
          <p:nvPr/>
        </p:nvSpPr>
        <p:spPr>
          <a:xfrm>
            <a:off x="7179125" y="3332258"/>
            <a:ext cx="1666500" cy="59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scanning</a:t>
            </a:r>
            <a:endParaRPr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C04A4D5-4D78-5B46-BB41-0522BFDE7511}"/>
              </a:ext>
            </a:extLst>
          </p:cNvPr>
          <p:cNvCxnSpPr>
            <a:stCxn id="55" idx="2"/>
            <a:endCxn id="19" idx="1"/>
          </p:cNvCxnSpPr>
          <p:nvPr/>
        </p:nvCxnSpPr>
        <p:spPr>
          <a:xfrm rot="16200000" flipH="1">
            <a:off x="6485171" y="2937103"/>
            <a:ext cx="922033" cy="465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Damien Alleyne</cp:lastModifiedBy>
  <cp:revision>5</cp:revision>
  <dcterms:modified xsi:type="dcterms:W3CDTF">2021-02-12T00:05:54Z</dcterms:modified>
</cp:coreProperties>
</file>