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2" r:id="rId6"/>
    <p:sldId id="267" r:id="rId7"/>
    <p:sldId id="268" r:id="rId8"/>
    <p:sldId id="269" r:id="rId9"/>
    <p:sldId id="261" r:id="rId10"/>
    <p:sldId id="270" r:id="rId11"/>
    <p:sldId id="275" r:id="rId12"/>
    <p:sldId id="271" r:id="rId13"/>
    <p:sldId id="272" r:id="rId14"/>
    <p:sldId id="274" r:id="rId15"/>
    <p:sldId id="27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4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218AC6-27DA-47B8-BACA-6954E12383C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D1F11C-9335-4DC1-9BB3-CF0FA46DD0C7}">
      <dgm:prSet/>
      <dgm:spPr/>
      <dgm:t>
        <a:bodyPr/>
        <a:lstStyle/>
        <a:p>
          <a:r>
            <a:rPr lang="ru-RU" b="1" dirty="0"/>
            <a:t>Цель:</a:t>
          </a:r>
          <a:r>
            <a:rPr lang="ru-RU" dirty="0"/>
            <a:t> </a:t>
          </a:r>
          <a:endParaRPr lang="en-US" dirty="0"/>
        </a:p>
      </dgm:t>
    </dgm:pt>
    <dgm:pt modelId="{AD067512-2DBF-44D9-B330-DB06D16ADEAD}" type="parTrans" cxnId="{CE5C6664-1205-45BF-9B42-500770338943}">
      <dgm:prSet/>
      <dgm:spPr/>
      <dgm:t>
        <a:bodyPr/>
        <a:lstStyle/>
        <a:p>
          <a:endParaRPr lang="en-US"/>
        </a:p>
      </dgm:t>
    </dgm:pt>
    <dgm:pt modelId="{DC59A9A1-ADF6-442E-9E7A-BB1844C5C3B7}" type="sibTrans" cxnId="{CE5C6664-1205-45BF-9B42-500770338943}">
      <dgm:prSet/>
      <dgm:spPr/>
      <dgm:t>
        <a:bodyPr/>
        <a:lstStyle/>
        <a:p>
          <a:endParaRPr lang="en-US"/>
        </a:p>
      </dgm:t>
    </dgm:pt>
    <dgm:pt modelId="{783DBAF6-BCAE-49CF-9C54-7273472DCEAE}">
      <dgm:prSet/>
      <dgm:spPr/>
      <dgm:t>
        <a:bodyPr/>
        <a:lstStyle/>
        <a:p>
          <a:r>
            <a:rPr lang="ru-RU" dirty="0"/>
            <a:t>Смоделировать полет ракеты-носителя с аппаратом на борту и выход аппарата на орбиту.</a:t>
          </a:r>
          <a:endParaRPr lang="en-US" dirty="0"/>
        </a:p>
      </dgm:t>
    </dgm:pt>
    <dgm:pt modelId="{931ACD27-79F5-444B-80B7-3D4BABE8FDAD}" type="parTrans" cxnId="{20AE975D-CF26-4D56-9308-2D3B04D9C65E}">
      <dgm:prSet/>
      <dgm:spPr/>
      <dgm:t>
        <a:bodyPr/>
        <a:lstStyle/>
        <a:p>
          <a:endParaRPr lang="en-US"/>
        </a:p>
      </dgm:t>
    </dgm:pt>
    <dgm:pt modelId="{85576F96-F9FA-41B6-A0B5-BC93E2C3B2FD}" type="sibTrans" cxnId="{20AE975D-CF26-4D56-9308-2D3B04D9C65E}">
      <dgm:prSet/>
      <dgm:spPr/>
      <dgm:t>
        <a:bodyPr/>
        <a:lstStyle/>
        <a:p>
          <a:endParaRPr lang="en-US"/>
        </a:p>
      </dgm:t>
    </dgm:pt>
    <dgm:pt modelId="{1D77648B-D88E-41CE-90FB-27981A79B525}">
      <dgm:prSet/>
      <dgm:spPr/>
      <dgm:t>
        <a:bodyPr/>
        <a:lstStyle/>
        <a:p>
          <a:r>
            <a:rPr lang="ru-RU" b="1" dirty="0"/>
            <a:t>Задачи проекта:</a:t>
          </a:r>
          <a:endParaRPr lang="en-US" dirty="0"/>
        </a:p>
      </dgm:t>
    </dgm:pt>
    <dgm:pt modelId="{63678B2E-4F04-4F12-92A2-C910D5D6118E}" type="parTrans" cxnId="{659DB736-6944-40B1-997A-A11E1B1D0DAC}">
      <dgm:prSet/>
      <dgm:spPr/>
      <dgm:t>
        <a:bodyPr/>
        <a:lstStyle/>
        <a:p>
          <a:endParaRPr lang="en-US"/>
        </a:p>
      </dgm:t>
    </dgm:pt>
    <dgm:pt modelId="{F7667C7A-A30A-4F45-8CB4-9FA1BEC8D092}" type="sibTrans" cxnId="{659DB736-6944-40B1-997A-A11E1B1D0DAC}">
      <dgm:prSet/>
      <dgm:spPr/>
      <dgm:t>
        <a:bodyPr/>
        <a:lstStyle/>
        <a:p>
          <a:endParaRPr lang="en-US"/>
        </a:p>
      </dgm:t>
    </dgm:pt>
    <dgm:pt modelId="{3FE0B35A-EF5E-4CCF-B0CF-22212A521635}">
      <dgm:prSet/>
      <dgm:spPr/>
      <dgm:t>
        <a:bodyPr/>
        <a:lstStyle/>
        <a:p>
          <a:r>
            <a:rPr lang="ru-RU" dirty="0"/>
            <a:t>Сбор и анализ необходимой информации по теме c использованием необходимой литературы и открытых интернет-источников</a:t>
          </a:r>
          <a:endParaRPr lang="en-US" dirty="0"/>
        </a:p>
      </dgm:t>
    </dgm:pt>
    <dgm:pt modelId="{4B647DEA-E0D3-478F-A85D-B3A401EE93C9}" type="parTrans" cxnId="{7711EDD7-59D1-44F9-A15A-8EBF712F82B1}">
      <dgm:prSet/>
      <dgm:spPr/>
      <dgm:t>
        <a:bodyPr/>
        <a:lstStyle/>
        <a:p>
          <a:endParaRPr lang="en-US"/>
        </a:p>
      </dgm:t>
    </dgm:pt>
    <dgm:pt modelId="{C08294B8-8206-47A0-889E-53B89EB39687}" type="sibTrans" cxnId="{7711EDD7-59D1-44F9-A15A-8EBF712F82B1}">
      <dgm:prSet/>
      <dgm:spPr/>
      <dgm:t>
        <a:bodyPr/>
        <a:lstStyle/>
        <a:p>
          <a:endParaRPr lang="en-US"/>
        </a:p>
      </dgm:t>
    </dgm:pt>
    <dgm:pt modelId="{56FB8472-402A-49D1-BCCC-94EDD2EB3741}">
      <dgm:prSet/>
      <dgm:spPr/>
      <dgm:t>
        <a:bodyPr/>
        <a:lstStyle/>
        <a:p>
          <a:r>
            <a:rPr lang="ru-RU" dirty="0"/>
            <a:t>Создание физико-математической модели</a:t>
          </a:r>
          <a:endParaRPr lang="en-US" dirty="0"/>
        </a:p>
      </dgm:t>
    </dgm:pt>
    <dgm:pt modelId="{7A7D413A-D043-4F08-B003-2CAD4C2395E0}" type="parTrans" cxnId="{66B94CD3-FE49-49A0-B90E-59A11AA65B38}">
      <dgm:prSet/>
      <dgm:spPr/>
      <dgm:t>
        <a:bodyPr/>
        <a:lstStyle/>
        <a:p>
          <a:endParaRPr lang="en-US"/>
        </a:p>
      </dgm:t>
    </dgm:pt>
    <dgm:pt modelId="{A3A24569-AD0A-41BE-A1DB-BBF01834DADA}" type="sibTrans" cxnId="{66B94CD3-FE49-49A0-B90E-59A11AA65B38}">
      <dgm:prSet/>
      <dgm:spPr/>
      <dgm:t>
        <a:bodyPr/>
        <a:lstStyle/>
        <a:p>
          <a:endParaRPr lang="en-US"/>
        </a:p>
      </dgm:t>
    </dgm:pt>
    <dgm:pt modelId="{34AE11D2-5650-4AD1-BCAD-1EF871C04562}">
      <dgm:prSet/>
      <dgm:spPr/>
      <dgm:t>
        <a:bodyPr/>
        <a:lstStyle/>
        <a:p>
          <a:r>
            <a:rPr lang="ru-RU"/>
            <a:t>Написание кода на языке Python для получения графиков зависимостей данных полёта.</a:t>
          </a:r>
          <a:endParaRPr lang="en-US"/>
        </a:p>
      </dgm:t>
    </dgm:pt>
    <dgm:pt modelId="{1FED7C08-12A8-458F-AE97-7D93A173F6B3}" type="parTrans" cxnId="{DB071077-D159-4350-8F3D-2DFB0EC7C67F}">
      <dgm:prSet/>
      <dgm:spPr/>
      <dgm:t>
        <a:bodyPr/>
        <a:lstStyle/>
        <a:p>
          <a:endParaRPr lang="en-US"/>
        </a:p>
      </dgm:t>
    </dgm:pt>
    <dgm:pt modelId="{0A94803F-5EF4-4F2E-81EA-1D1D68F6150E}" type="sibTrans" cxnId="{DB071077-D159-4350-8F3D-2DFB0EC7C67F}">
      <dgm:prSet/>
      <dgm:spPr/>
      <dgm:t>
        <a:bodyPr/>
        <a:lstStyle/>
        <a:p>
          <a:endParaRPr lang="en-US"/>
        </a:p>
      </dgm:t>
    </dgm:pt>
    <dgm:pt modelId="{7B25CFC5-F79A-475D-8196-7E743DCCBD0C}">
      <dgm:prSet/>
      <dgm:spPr/>
      <dgm:t>
        <a:bodyPr/>
        <a:lstStyle/>
        <a:p>
          <a:r>
            <a:rPr lang="ru-RU"/>
            <a:t>Моделирование полёта в KSP (Kerbal Space Program)</a:t>
          </a:r>
          <a:endParaRPr lang="en-US"/>
        </a:p>
      </dgm:t>
    </dgm:pt>
    <dgm:pt modelId="{7D25B17F-6017-4AF8-86D3-67CB0F3F57D7}" type="parTrans" cxnId="{90D9D69D-AF2E-49AD-81C2-3F41043C3F6A}">
      <dgm:prSet/>
      <dgm:spPr/>
      <dgm:t>
        <a:bodyPr/>
        <a:lstStyle/>
        <a:p>
          <a:endParaRPr lang="en-US"/>
        </a:p>
      </dgm:t>
    </dgm:pt>
    <dgm:pt modelId="{3D198865-5770-4042-A0CE-C111542BA9B5}" type="sibTrans" cxnId="{90D9D69D-AF2E-49AD-81C2-3F41043C3F6A}">
      <dgm:prSet/>
      <dgm:spPr/>
      <dgm:t>
        <a:bodyPr/>
        <a:lstStyle/>
        <a:p>
          <a:endParaRPr lang="en-US"/>
        </a:p>
      </dgm:t>
    </dgm:pt>
    <dgm:pt modelId="{D73130A4-EF9A-4F95-B34F-BD4F26B82BBE}">
      <dgm:prSet/>
      <dgm:spPr/>
      <dgm:t>
        <a:bodyPr/>
        <a:lstStyle/>
        <a:p>
          <a:r>
            <a:rPr lang="ru-RU"/>
            <a:t>Сравнение данных полученных на основе физико-математической модели с данными, полученными из симуляции полёта в KSP.</a:t>
          </a:r>
          <a:endParaRPr lang="en-US"/>
        </a:p>
      </dgm:t>
    </dgm:pt>
    <dgm:pt modelId="{47BF9802-EB3A-49D9-9C89-D68F9A686FDC}" type="parTrans" cxnId="{83BD33B1-CCA2-4ED6-B776-4253E055E840}">
      <dgm:prSet/>
      <dgm:spPr/>
      <dgm:t>
        <a:bodyPr/>
        <a:lstStyle/>
        <a:p>
          <a:endParaRPr lang="en-US"/>
        </a:p>
      </dgm:t>
    </dgm:pt>
    <dgm:pt modelId="{11D842FF-0DB3-49A4-AB93-2124CE1829B4}" type="sibTrans" cxnId="{83BD33B1-CCA2-4ED6-B776-4253E055E840}">
      <dgm:prSet/>
      <dgm:spPr/>
      <dgm:t>
        <a:bodyPr/>
        <a:lstStyle/>
        <a:p>
          <a:endParaRPr lang="en-US"/>
        </a:p>
      </dgm:t>
    </dgm:pt>
    <dgm:pt modelId="{CCE58633-BFF7-4BB7-80C6-2A43113FBB18}">
      <dgm:prSet/>
      <dgm:spPr/>
      <dgm:t>
        <a:bodyPr/>
        <a:lstStyle/>
        <a:p>
          <a:endParaRPr lang="en-US" dirty="0"/>
        </a:p>
      </dgm:t>
    </dgm:pt>
    <dgm:pt modelId="{C5908B5E-0BCA-419F-9B6A-CB5DE70CE888}" type="parTrans" cxnId="{37224395-F929-4B26-8598-14DD001E08FF}">
      <dgm:prSet/>
      <dgm:spPr/>
      <dgm:t>
        <a:bodyPr/>
        <a:lstStyle/>
        <a:p>
          <a:endParaRPr lang="ru-RU"/>
        </a:p>
      </dgm:t>
    </dgm:pt>
    <dgm:pt modelId="{509374AD-FFC6-4C15-8BD9-9EBAAF05A71C}" type="sibTrans" cxnId="{37224395-F929-4B26-8598-14DD001E08FF}">
      <dgm:prSet/>
      <dgm:spPr/>
      <dgm:t>
        <a:bodyPr/>
        <a:lstStyle/>
        <a:p>
          <a:endParaRPr lang="ru-RU"/>
        </a:p>
      </dgm:t>
    </dgm:pt>
    <dgm:pt modelId="{5B374AEC-94DB-4E1D-A587-3F8E2F362B90}" type="pres">
      <dgm:prSet presAssocID="{90218AC6-27DA-47B8-BACA-6954E12383C3}" presName="linear" presStyleCnt="0">
        <dgm:presLayoutVars>
          <dgm:animLvl val="lvl"/>
          <dgm:resizeHandles val="exact"/>
        </dgm:presLayoutVars>
      </dgm:prSet>
      <dgm:spPr/>
    </dgm:pt>
    <dgm:pt modelId="{11DBC406-F05F-40EC-9242-36C001A9BB22}" type="pres">
      <dgm:prSet presAssocID="{7FD1F11C-9335-4DC1-9BB3-CF0FA46DD0C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AD7BE6F-DA49-463E-A0E1-3BDD56228A12}" type="pres">
      <dgm:prSet presAssocID="{7FD1F11C-9335-4DC1-9BB3-CF0FA46DD0C7}" presName="childText" presStyleLbl="revTx" presStyleIdx="0" presStyleCnt="2">
        <dgm:presLayoutVars>
          <dgm:bulletEnabled val="1"/>
        </dgm:presLayoutVars>
      </dgm:prSet>
      <dgm:spPr/>
    </dgm:pt>
    <dgm:pt modelId="{0293FC39-EEDB-49B7-A8CE-1CE98DDB2CF2}" type="pres">
      <dgm:prSet presAssocID="{1D77648B-D88E-41CE-90FB-27981A79B52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8C1AABD-6B73-4321-BE11-4DE379ECFE0E}" type="pres">
      <dgm:prSet presAssocID="{1D77648B-D88E-41CE-90FB-27981A79B52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CB72102-21B3-4913-9EF7-B2BDB9C335C4}" type="presOf" srcId="{CCE58633-BFF7-4BB7-80C6-2A43113FBB18}" destId="{EAD7BE6F-DA49-463E-A0E1-3BDD56228A12}" srcOrd="0" destOrd="1" presId="urn:microsoft.com/office/officeart/2005/8/layout/vList2"/>
    <dgm:cxn modelId="{269B7529-4CEF-470D-8E9C-AA697322B51C}" type="presOf" srcId="{7FD1F11C-9335-4DC1-9BB3-CF0FA46DD0C7}" destId="{11DBC406-F05F-40EC-9242-36C001A9BB22}" srcOrd="0" destOrd="0" presId="urn:microsoft.com/office/officeart/2005/8/layout/vList2"/>
    <dgm:cxn modelId="{659DB736-6944-40B1-997A-A11E1B1D0DAC}" srcId="{90218AC6-27DA-47B8-BACA-6954E12383C3}" destId="{1D77648B-D88E-41CE-90FB-27981A79B525}" srcOrd="1" destOrd="0" parTransId="{63678B2E-4F04-4F12-92A2-C910D5D6118E}" sibTransId="{F7667C7A-A30A-4F45-8CB4-9FA1BEC8D092}"/>
    <dgm:cxn modelId="{20AE975D-CF26-4D56-9308-2D3B04D9C65E}" srcId="{7FD1F11C-9335-4DC1-9BB3-CF0FA46DD0C7}" destId="{783DBAF6-BCAE-49CF-9C54-7273472DCEAE}" srcOrd="0" destOrd="0" parTransId="{931ACD27-79F5-444B-80B7-3D4BABE8FDAD}" sibTransId="{85576F96-F9FA-41B6-A0B5-BC93E2C3B2FD}"/>
    <dgm:cxn modelId="{CE5C6664-1205-45BF-9B42-500770338943}" srcId="{90218AC6-27DA-47B8-BACA-6954E12383C3}" destId="{7FD1F11C-9335-4DC1-9BB3-CF0FA46DD0C7}" srcOrd="0" destOrd="0" parTransId="{AD067512-2DBF-44D9-B330-DB06D16ADEAD}" sibTransId="{DC59A9A1-ADF6-442E-9E7A-BB1844C5C3B7}"/>
    <dgm:cxn modelId="{D1202268-7C8E-4AB9-B380-0AB57A833780}" type="presOf" srcId="{1D77648B-D88E-41CE-90FB-27981A79B525}" destId="{0293FC39-EEDB-49B7-A8CE-1CE98DDB2CF2}" srcOrd="0" destOrd="0" presId="urn:microsoft.com/office/officeart/2005/8/layout/vList2"/>
    <dgm:cxn modelId="{95A0B14C-ECEE-46EE-858A-FFCC52F7408D}" type="presOf" srcId="{783DBAF6-BCAE-49CF-9C54-7273472DCEAE}" destId="{EAD7BE6F-DA49-463E-A0E1-3BDD56228A12}" srcOrd="0" destOrd="0" presId="urn:microsoft.com/office/officeart/2005/8/layout/vList2"/>
    <dgm:cxn modelId="{DB071077-D159-4350-8F3D-2DFB0EC7C67F}" srcId="{1D77648B-D88E-41CE-90FB-27981A79B525}" destId="{34AE11D2-5650-4AD1-BCAD-1EF871C04562}" srcOrd="2" destOrd="0" parTransId="{1FED7C08-12A8-458F-AE97-7D93A173F6B3}" sibTransId="{0A94803F-5EF4-4F2E-81EA-1D1D68F6150E}"/>
    <dgm:cxn modelId="{37224395-F929-4B26-8598-14DD001E08FF}" srcId="{7FD1F11C-9335-4DC1-9BB3-CF0FA46DD0C7}" destId="{CCE58633-BFF7-4BB7-80C6-2A43113FBB18}" srcOrd="1" destOrd="0" parTransId="{C5908B5E-0BCA-419F-9B6A-CB5DE70CE888}" sibTransId="{509374AD-FFC6-4C15-8BD9-9EBAAF05A71C}"/>
    <dgm:cxn modelId="{8AAC6D99-80A7-4313-B237-600D400D71D9}" type="presOf" srcId="{7B25CFC5-F79A-475D-8196-7E743DCCBD0C}" destId="{D8C1AABD-6B73-4321-BE11-4DE379ECFE0E}" srcOrd="0" destOrd="3" presId="urn:microsoft.com/office/officeart/2005/8/layout/vList2"/>
    <dgm:cxn modelId="{90D9D69D-AF2E-49AD-81C2-3F41043C3F6A}" srcId="{1D77648B-D88E-41CE-90FB-27981A79B525}" destId="{7B25CFC5-F79A-475D-8196-7E743DCCBD0C}" srcOrd="3" destOrd="0" parTransId="{7D25B17F-6017-4AF8-86D3-67CB0F3F57D7}" sibTransId="{3D198865-5770-4042-A0CE-C111542BA9B5}"/>
    <dgm:cxn modelId="{14F83CA7-F66C-401E-A5A3-5BE94339A36E}" type="presOf" srcId="{3FE0B35A-EF5E-4CCF-B0CF-22212A521635}" destId="{D8C1AABD-6B73-4321-BE11-4DE379ECFE0E}" srcOrd="0" destOrd="0" presId="urn:microsoft.com/office/officeart/2005/8/layout/vList2"/>
    <dgm:cxn modelId="{AE0CF4AA-4E50-4810-91C9-6B2148572B10}" type="presOf" srcId="{34AE11D2-5650-4AD1-BCAD-1EF871C04562}" destId="{D8C1AABD-6B73-4321-BE11-4DE379ECFE0E}" srcOrd="0" destOrd="2" presId="urn:microsoft.com/office/officeart/2005/8/layout/vList2"/>
    <dgm:cxn modelId="{83BD33B1-CCA2-4ED6-B776-4253E055E840}" srcId="{1D77648B-D88E-41CE-90FB-27981A79B525}" destId="{D73130A4-EF9A-4F95-B34F-BD4F26B82BBE}" srcOrd="4" destOrd="0" parTransId="{47BF9802-EB3A-49D9-9C89-D68F9A686FDC}" sibTransId="{11D842FF-0DB3-49A4-AB93-2124CE1829B4}"/>
    <dgm:cxn modelId="{79A182C4-DC2D-47F5-93C8-C45269E32C74}" type="presOf" srcId="{90218AC6-27DA-47B8-BACA-6954E12383C3}" destId="{5B374AEC-94DB-4E1D-A587-3F8E2F362B90}" srcOrd="0" destOrd="0" presId="urn:microsoft.com/office/officeart/2005/8/layout/vList2"/>
    <dgm:cxn modelId="{F3E435CD-2C74-43CF-ABBD-3071DB25155A}" type="presOf" srcId="{56FB8472-402A-49D1-BCCC-94EDD2EB3741}" destId="{D8C1AABD-6B73-4321-BE11-4DE379ECFE0E}" srcOrd="0" destOrd="1" presId="urn:microsoft.com/office/officeart/2005/8/layout/vList2"/>
    <dgm:cxn modelId="{66B94CD3-FE49-49A0-B90E-59A11AA65B38}" srcId="{1D77648B-D88E-41CE-90FB-27981A79B525}" destId="{56FB8472-402A-49D1-BCCC-94EDD2EB3741}" srcOrd="1" destOrd="0" parTransId="{7A7D413A-D043-4F08-B003-2CAD4C2395E0}" sibTransId="{A3A24569-AD0A-41BE-A1DB-BBF01834DADA}"/>
    <dgm:cxn modelId="{7711EDD7-59D1-44F9-A15A-8EBF712F82B1}" srcId="{1D77648B-D88E-41CE-90FB-27981A79B525}" destId="{3FE0B35A-EF5E-4CCF-B0CF-22212A521635}" srcOrd="0" destOrd="0" parTransId="{4B647DEA-E0D3-478F-A85D-B3A401EE93C9}" sibTransId="{C08294B8-8206-47A0-889E-53B89EB39687}"/>
    <dgm:cxn modelId="{F52982DA-CE80-4F14-8E5E-0159407F7DD7}" type="presOf" srcId="{D73130A4-EF9A-4F95-B34F-BD4F26B82BBE}" destId="{D8C1AABD-6B73-4321-BE11-4DE379ECFE0E}" srcOrd="0" destOrd="4" presId="urn:microsoft.com/office/officeart/2005/8/layout/vList2"/>
    <dgm:cxn modelId="{FF1B74CB-92A3-4631-BE9B-06AA508CA328}" type="presParOf" srcId="{5B374AEC-94DB-4E1D-A587-3F8E2F362B90}" destId="{11DBC406-F05F-40EC-9242-36C001A9BB22}" srcOrd="0" destOrd="0" presId="urn:microsoft.com/office/officeart/2005/8/layout/vList2"/>
    <dgm:cxn modelId="{8701DFF1-E2C3-497C-B0C0-FC8BA08333AB}" type="presParOf" srcId="{5B374AEC-94DB-4E1D-A587-3F8E2F362B90}" destId="{EAD7BE6F-DA49-463E-A0E1-3BDD56228A12}" srcOrd="1" destOrd="0" presId="urn:microsoft.com/office/officeart/2005/8/layout/vList2"/>
    <dgm:cxn modelId="{B0953460-C595-4B08-9AEF-DF33E5CA05DB}" type="presParOf" srcId="{5B374AEC-94DB-4E1D-A587-3F8E2F362B90}" destId="{0293FC39-EEDB-49B7-A8CE-1CE98DDB2CF2}" srcOrd="2" destOrd="0" presId="urn:microsoft.com/office/officeart/2005/8/layout/vList2"/>
    <dgm:cxn modelId="{4C38F18D-2668-44BC-83C5-DAE0BD6FC5C3}" type="presParOf" srcId="{5B374AEC-94DB-4E1D-A587-3F8E2F362B90}" destId="{D8C1AABD-6B73-4321-BE11-4DE379ECFE0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858706-E366-43EB-83D6-D0C5F4E9BD6F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79C4F18-1836-4E94-ACB3-049A4E36D61E}">
      <dgm:prSet/>
      <dgm:spPr/>
      <dgm:t>
        <a:bodyPr/>
        <a:lstStyle/>
        <a:p>
          <a:r>
            <a:rPr lang="ru-RU" dirty="0"/>
            <a:t>Синькин Андрей Вадимович – тимлид, инженер </a:t>
          </a:r>
          <a:r>
            <a:rPr lang="en-US" dirty="0"/>
            <a:t>KSP</a:t>
          </a:r>
          <a:r>
            <a:rPr lang="ru-RU" dirty="0"/>
            <a:t>, программист</a:t>
          </a:r>
          <a:endParaRPr lang="en-US" dirty="0"/>
        </a:p>
      </dgm:t>
    </dgm:pt>
    <dgm:pt modelId="{AA9EC027-7EBC-4376-B2EC-9942F42CA447}" type="parTrans" cxnId="{2109859D-56F2-4C7C-BEB9-4C1CFB5C6697}">
      <dgm:prSet/>
      <dgm:spPr/>
      <dgm:t>
        <a:bodyPr/>
        <a:lstStyle/>
        <a:p>
          <a:endParaRPr lang="en-US"/>
        </a:p>
      </dgm:t>
    </dgm:pt>
    <dgm:pt modelId="{BE62F067-DBBF-4F31-9195-29CAC7AB8B19}" type="sibTrans" cxnId="{2109859D-56F2-4C7C-BEB9-4C1CFB5C6697}">
      <dgm:prSet/>
      <dgm:spPr/>
      <dgm:t>
        <a:bodyPr/>
        <a:lstStyle/>
        <a:p>
          <a:endParaRPr lang="en-US"/>
        </a:p>
      </dgm:t>
    </dgm:pt>
    <dgm:pt modelId="{01834D4C-8C66-4CA8-8D69-EBFBFCF06AF2}">
      <dgm:prSet/>
      <dgm:spPr/>
      <dgm:t>
        <a:bodyPr/>
        <a:lstStyle/>
        <a:p>
          <a:r>
            <a:rPr lang="ru-RU"/>
            <a:t>Баженкова Наталья Владимировна – спикер, презентер</a:t>
          </a:r>
          <a:endParaRPr lang="en-US"/>
        </a:p>
      </dgm:t>
    </dgm:pt>
    <dgm:pt modelId="{F9767D5B-B4C9-4DC9-8D1A-EAAB531C3BAF}" type="parTrans" cxnId="{578F2514-DC25-406D-8D2F-19C7120B9407}">
      <dgm:prSet/>
      <dgm:spPr/>
      <dgm:t>
        <a:bodyPr/>
        <a:lstStyle/>
        <a:p>
          <a:endParaRPr lang="en-US"/>
        </a:p>
      </dgm:t>
    </dgm:pt>
    <dgm:pt modelId="{3470F651-9072-4913-9581-0E874BE8FD01}" type="sibTrans" cxnId="{578F2514-DC25-406D-8D2F-19C7120B9407}">
      <dgm:prSet/>
      <dgm:spPr/>
      <dgm:t>
        <a:bodyPr/>
        <a:lstStyle/>
        <a:p>
          <a:endParaRPr lang="en-US"/>
        </a:p>
      </dgm:t>
    </dgm:pt>
    <dgm:pt modelId="{04277DC2-A19C-4D5A-9CCA-D7CD1457AF72}">
      <dgm:prSet/>
      <dgm:spPr/>
      <dgm:t>
        <a:bodyPr/>
        <a:lstStyle/>
        <a:p>
          <a:r>
            <a:rPr lang="ru-RU" dirty="0"/>
            <a:t>Епифанов Егор Александрович – программист</a:t>
          </a:r>
          <a:endParaRPr lang="en-US" dirty="0"/>
        </a:p>
      </dgm:t>
    </dgm:pt>
    <dgm:pt modelId="{03CF2BAE-45C5-4E26-8348-8F59E03F9901}" type="parTrans" cxnId="{FD458A14-3A26-4FFF-8FB9-061CC2A58146}">
      <dgm:prSet/>
      <dgm:spPr/>
      <dgm:t>
        <a:bodyPr/>
        <a:lstStyle/>
        <a:p>
          <a:endParaRPr lang="en-US"/>
        </a:p>
      </dgm:t>
    </dgm:pt>
    <dgm:pt modelId="{F08F2C22-31EA-48BE-8B77-AB44FB6ED2C5}" type="sibTrans" cxnId="{FD458A14-3A26-4FFF-8FB9-061CC2A58146}">
      <dgm:prSet/>
      <dgm:spPr/>
      <dgm:t>
        <a:bodyPr/>
        <a:lstStyle/>
        <a:p>
          <a:endParaRPr lang="en-US"/>
        </a:p>
      </dgm:t>
    </dgm:pt>
    <dgm:pt modelId="{F6A2D358-8FAB-4640-8AE9-D4C719257586}">
      <dgm:prSet/>
      <dgm:spPr/>
      <dgm:t>
        <a:bodyPr/>
        <a:lstStyle/>
        <a:p>
          <a:r>
            <a:rPr lang="ru-RU" dirty="0"/>
            <a:t>Томский Антон Алексеевич – физик</a:t>
          </a:r>
          <a:endParaRPr lang="en-US" dirty="0"/>
        </a:p>
      </dgm:t>
    </dgm:pt>
    <dgm:pt modelId="{B9A57EB8-C39F-421D-9A29-42ACC6E656DC}" type="parTrans" cxnId="{1033F75A-346B-4C21-B024-E9B4F99DB9CC}">
      <dgm:prSet/>
      <dgm:spPr/>
      <dgm:t>
        <a:bodyPr/>
        <a:lstStyle/>
        <a:p>
          <a:endParaRPr lang="en-US"/>
        </a:p>
      </dgm:t>
    </dgm:pt>
    <dgm:pt modelId="{793BF11B-27E2-43B5-8C1A-58F24029F677}" type="sibTrans" cxnId="{1033F75A-346B-4C21-B024-E9B4F99DB9CC}">
      <dgm:prSet/>
      <dgm:spPr/>
      <dgm:t>
        <a:bodyPr/>
        <a:lstStyle/>
        <a:p>
          <a:endParaRPr lang="en-US"/>
        </a:p>
      </dgm:t>
    </dgm:pt>
    <dgm:pt modelId="{88FDF1D7-0020-45B4-82E5-554C371E20EB}">
      <dgm:prSet/>
      <dgm:spPr/>
      <dgm:t>
        <a:bodyPr/>
        <a:lstStyle/>
        <a:p>
          <a:r>
            <a:rPr lang="ru-RU" dirty="0"/>
            <a:t>Попов Андрей Дмитриевич – математик</a:t>
          </a:r>
          <a:endParaRPr lang="en-US" dirty="0"/>
        </a:p>
      </dgm:t>
    </dgm:pt>
    <dgm:pt modelId="{3B02FD8A-6FDC-4753-9D84-C3E156B3C23F}" type="parTrans" cxnId="{356B7F09-2224-458B-A8F7-DB7855C0FA58}">
      <dgm:prSet/>
      <dgm:spPr/>
      <dgm:t>
        <a:bodyPr/>
        <a:lstStyle/>
        <a:p>
          <a:endParaRPr lang="en-US"/>
        </a:p>
      </dgm:t>
    </dgm:pt>
    <dgm:pt modelId="{5234B537-FA0A-43FC-BA8A-F696091F5EEF}" type="sibTrans" cxnId="{356B7F09-2224-458B-A8F7-DB7855C0FA58}">
      <dgm:prSet/>
      <dgm:spPr/>
      <dgm:t>
        <a:bodyPr/>
        <a:lstStyle/>
        <a:p>
          <a:endParaRPr lang="en-US"/>
        </a:p>
      </dgm:t>
    </dgm:pt>
    <dgm:pt modelId="{BDB33728-9BB5-4F26-94DD-1CE1E4F9CBDE}" type="pres">
      <dgm:prSet presAssocID="{38858706-E366-43EB-83D6-D0C5F4E9BD6F}" presName="linear" presStyleCnt="0">
        <dgm:presLayoutVars>
          <dgm:dir/>
          <dgm:animLvl val="lvl"/>
          <dgm:resizeHandles val="exact"/>
        </dgm:presLayoutVars>
      </dgm:prSet>
      <dgm:spPr/>
    </dgm:pt>
    <dgm:pt modelId="{9CFD55F9-8DF4-48A2-B0F9-5D22934E6567}" type="pres">
      <dgm:prSet presAssocID="{779C4F18-1836-4E94-ACB3-049A4E36D61E}" presName="parentLin" presStyleCnt="0"/>
      <dgm:spPr/>
    </dgm:pt>
    <dgm:pt modelId="{1AC54B8E-DF54-41DE-83B2-690749B9AA6A}" type="pres">
      <dgm:prSet presAssocID="{779C4F18-1836-4E94-ACB3-049A4E36D61E}" presName="parentLeftMargin" presStyleLbl="node1" presStyleIdx="0" presStyleCnt="5"/>
      <dgm:spPr/>
    </dgm:pt>
    <dgm:pt modelId="{FDF6ED4C-4E5B-43CD-8437-378F7FF4F7A4}" type="pres">
      <dgm:prSet presAssocID="{779C4F18-1836-4E94-ACB3-049A4E36D61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26B878F-85EC-415A-BF6C-8E441DCF1403}" type="pres">
      <dgm:prSet presAssocID="{779C4F18-1836-4E94-ACB3-049A4E36D61E}" presName="negativeSpace" presStyleCnt="0"/>
      <dgm:spPr/>
    </dgm:pt>
    <dgm:pt modelId="{C84537F1-4998-442B-A863-3D3D990319E7}" type="pres">
      <dgm:prSet presAssocID="{779C4F18-1836-4E94-ACB3-049A4E36D61E}" presName="childText" presStyleLbl="conFgAcc1" presStyleIdx="0" presStyleCnt="5">
        <dgm:presLayoutVars>
          <dgm:bulletEnabled val="1"/>
        </dgm:presLayoutVars>
      </dgm:prSet>
      <dgm:spPr/>
    </dgm:pt>
    <dgm:pt modelId="{FD6C7585-3B47-4D54-AE27-B63403003141}" type="pres">
      <dgm:prSet presAssocID="{BE62F067-DBBF-4F31-9195-29CAC7AB8B19}" presName="spaceBetweenRectangles" presStyleCnt="0"/>
      <dgm:spPr/>
    </dgm:pt>
    <dgm:pt modelId="{15A250EB-21E3-415D-972D-2B5965BBB4A7}" type="pres">
      <dgm:prSet presAssocID="{01834D4C-8C66-4CA8-8D69-EBFBFCF06AF2}" presName="parentLin" presStyleCnt="0"/>
      <dgm:spPr/>
    </dgm:pt>
    <dgm:pt modelId="{6D582CB9-A76E-4EA7-B64C-059B740EB37B}" type="pres">
      <dgm:prSet presAssocID="{01834D4C-8C66-4CA8-8D69-EBFBFCF06AF2}" presName="parentLeftMargin" presStyleLbl="node1" presStyleIdx="0" presStyleCnt="5"/>
      <dgm:spPr/>
    </dgm:pt>
    <dgm:pt modelId="{45F45FF3-06C0-4090-91FC-17D339B9FE03}" type="pres">
      <dgm:prSet presAssocID="{01834D4C-8C66-4CA8-8D69-EBFBFCF06AF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A54B1D3-5C33-467A-B0C0-07A1E14FB03C}" type="pres">
      <dgm:prSet presAssocID="{01834D4C-8C66-4CA8-8D69-EBFBFCF06AF2}" presName="negativeSpace" presStyleCnt="0"/>
      <dgm:spPr/>
    </dgm:pt>
    <dgm:pt modelId="{54DB6EBB-9B61-4829-A6F1-F2D9F6F690B0}" type="pres">
      <dgm:prSet presAssocID="{01834D4C-8C66-4CA8-8D69-EBFBFCF06AF2}" presName="childText" presStyleLbl="conFgAcc1" presStyleIdx="1" presStyleCnt="5">
        <dgm:presLayoutVars>
          <dgm:bulletEnabled val="1"/>
        </dgm:presLayoutVars>
      </dgm:prSet>
      <dgm:spPr/>
    </dgm:pt>
    <dgm:pt modelId="{0634BB53-03FD-4451-B2A1-6D7A0EA04B6B}" type="pres">
      <dgm:prSet presAssocID="{3470F651-9072-4913-9581-0E874BE8FD01}" presName="spaceBetweenRectangles" presStyleCnt="0"/>
      <dgm:spPr/>
    </dgm:pt>
    <dgm:pt modelId="{808D5756-FE43-4E88-88E7-BD11A0F45775}" type="pres">
      <dgm:prSet presAssocID="{04277DC2-A19C-4D5A-9CCA-D7CD1457AF72}" presName="parentLin" presStyleCnt="0"/>
      <dgm:spPr/>
    </dgm:pt>
    <dgm:pt modelId="{6A76B44F-F260-4091-8E44-6F3DD383C59B}" type="pres">
      <dgm:prSet presAssocID="{04277DC2-A19C-4D5A-9CCA-D7CD1457AF72}" presName="parentLeftMargin" presStyleLbl="node1" presStyleIdx="1" presStyleCnt="5"/>
      <dgm:spPr/>
    </dgm:pt>
    <dgm:pt modelId="{C5FB66FF-B231-4378-91A6-B99FA3C1F7C4}" type="pres">
      <dgm:prSet presAssocID="{04277DC2-A19C-4D5A-9CCA-D7CD1457AF7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30B81F1-4203-4A58-9C6F-ECCA7CE3B3CA}" type="pres">
      <dgm:prSet presAssocID="{04277DC2-A19C-4D5A-9CCA-D7CD1457AF72}" presName="negativeSpace" presStyleCnt="0"/>
      <dgm:spPr/>
    </dgm:pt>
    <dgm:pt modelId="{E8A315A1-203B-4EFA-8F61-8AE7DFC76C0E}" type="pres">
      <dgm:prSet presAssocID="{04277DC2-A19C-4D5A-9CCA-D7CD1457AF72}" presName="childText" presStyleLbl="conFgAcc1" presStyleIdx="2" presStyleCnt="5">
        <dgm:presLayoutVars>
          <dgm:bulletEnabled val="1"/>
        </dgm:presLayoutVars>
      </dgm:prSet>
      <dgm:spPr/>
    </dgm:pt>
    <dgm:pt modelId="{725E816A-6F74-4258-AB72-106640ADFDEC}" type="pres">
      <dgm:prSet presAssocID="{F08F2C22-31EA-48BE-8B77-AB44FB6ED2C5}" presName="spaceBetweenRectangles" presStyleCnt="0"/>
      <dgm:spPr/>
    </dgm:pt>
    <dgm:pt modelId="{3955091B-7214-4109-88B8-AE4C70DC5BF2}" type="pres">
      <dgm:prSet presAssocID="{F6A2D358-8FAB-4640-8AE9-D4C719257586}" presName="parentLin" presStyleCnt="0"/>
      <dgm:spPr/>
    </dgm:pt>
    <dgm:pt modelId="{FB039A89-0F38-48C5-87C5-A26DD124E9DB}" type="pres">
      <dgm:prSet presAssocID="{F6A2D358-8FAB-4640-8AE9-D4C719257586}" presName="parentLeftMargin" presStyleLbl="node1" presStyleIdx="2" presStyleCnt="5"/>
      <dgm:spPr/>
    </dgm:pt>
    <dgm:pt modelId="{8B6B5EEA-D051-4A7A-BF00-7F1CC666C147}" type="pres">
      <dgm:prSet presAssocID="{F6A2D358-8FAB-4640-8AE9-D4C71925758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6F778EF-D98A-4424-8B28-187B94097D81}" type="pres">
      <dgm:prSet presAssocID="{F6A2D358-8FAB-4640-8AE9-D4C719257586}" presName="negativeSpace" presStyleCnt="0"/>
      <dgm:spPr/>
    </dgm:pt>
    <dgm:pt modelId="{569B6685-1BC7-4237-9B61-981DD34DAA60}" type="pres">
      <dgm:prSet presAssocID="{F6A2D358-8FAB-4640-8AE9-D4C719257586}" presName="childText" presStyleLbl="conFgAcc1" presStyleIdx="3" presStyleCnt="5">
        <dgm:presLayoutVars>
          <dgm:bulletEnabled val="1"/>
        </dgm:presLayoutVars>
      </dgm:prSet>
      <dgm:spPr/>
    </dgm:pt>
    <dgm:pt modelId="{C375C7AA-04EF-4DED-A73F-ACB785FC2092}" type="pres">
      <dgm:prSet presAssocID="{793BF11B-27E2-43B5-8C1A-58F24029F677}" presName="spaceBetweenRectangles" presStyleCnt="0"/>
      <dgm:spPr/>
    </dgm:pt>
    <dgm:pt modelId="{85906B36-C8DE-4C46-9E85-53676A0D49FA}" type="pres">
      <dgm:prSet presAssocID="{88FDF1D7-0020-45B4-82E5-554C371E20EB}" presName="parentLin" presStyleCnt="0"/>
      <dgm:spPr/>
    </dgm:pt>
    <dgm:pt modelId="{09B0A5E3-4FB3-43C6-8809-5A5D442F39D0}" type="pres">
      <dgm:prSet presAssocID="{88FDF1D7-0020-45B4-82E5-554C371E20EB}" presName="parentLeftMargin" presStyleLbl="node1" presStyleIdx="3" presStyleCnt="5"/>
      <dgm:spPr/>
    </dgm:pt>
    <dgm:pt modelId="{83F740E6-9AFE-47D8-A7C9-CA2619A89927}" type="pres">
      <dgm:prSet presAssocID="{88FDF1D7-0020-45B4-82E5-554C371E20E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C09DE8F-A50F-46A4-843E-33E397325AFA}" type="pres">
      <dgm:prSet presAssocID="{88FDF1D7-0020-45B4-82E5-554C371E20EB}" presName="negativeSpace" presStyleCnt="0"/>
      <dgm:spPr/>
    </dgm:pt>
    <dgm:pt modelId="{4A3BA6C4-7EDF-45C2-BB44-51EB71AF24F0}" type="pres">
      <dgm:prSet presAssocID="{88FDF1D7-0020-45B4-82E5-554C371E20E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56B7F09-2224-458B-A8F7-DB7855C0FA58}" srcId="{38858706-E366-43EB-83D6-D0C5F4E9BD6F}" destId="{88FDF1D7-0020-45B4-82E5-554C371E20EB}" srcOrd="4" destOrd="0" parTransId="{3B02FD8A-6FDC-4753-9D84-C3E156B3C23F}" sibTransId="{5234B537-FA0A-43FC-BA8A-F696091F5EEF}"/>
    <dgm:cxn modelId="{578F2514-DC25-406D-8D2F-19C7120B9407}" srcId="{38858706-E366-43EB-83D6-D0C5F4E9BD6F}" destId="{01834D4C-8C66-4CA8-8D69-EBFBFCF06AF2}" srcOrd="1" destOrd="0" parTransId="{F9767D5B-B4C9-4DC9-8D1A-EAAB531C3BAF}" sibTransId="{3470F651-9072-4913-9581-0E874BE8FD01}"/>
    <dgm:cxn modelId="{FD458A14-3A26-4FFF-8FB9-061CC2A58146}" srcId="{38858706-E366-43EB-83D6-D0C5F4E9BD6F}" destId="{04277DC2-A19C-4D5A-9CCA-D7CD1457AF72}" srcOrd="2" destOrd="0" parTransId="{03CF2BAE-45C5-4E26-8348-8F59E03F9901}" sibTransId="{F08F2C22-31EA-48BE-8B77-AB44FB6ED2C5}"/>
    <dgm:cxn modelId="{07EDEF67-19A2-4F5D-B28C-427F6843285C}" type="presOf" srcId="{88FDF1D7-0020-45B4-82E5-554C371E20EB}" destId="{83F740E6-9AFE-47D8-A7C9-CA2619A89927}" srcOrd="1" destOrd="0" presId="urn:microsoft.com/office/officeart/2005/8/layout/list1"/>
    <dgm:cxn modelId="{D68B4F54-5327-4E8B-9620-37A7B569076E}" type="presOf" srcId="{779C4F18-1836-4E94-ACB3-049A4E36D61E}" destId="{1AC54B8E-DF54-41DE-83B2-690749B9AA6A}" srcOrd="0" destOrd="0" presId="urn:microsoft.com/office/officeart/2005/8/layout/list1"/>
    <dgm:cxn modelId="{27870579-8FAB-42E2-8D42-E532749D5AAF}" type="presOf" srcId="{F6A2D358-8FAB-4640-8AE9-D4C719257586}" destId="{FB039A89-0F38-48C5-87C5-A26DD124E9DB}" srcOrd="0" destOrd="0" presId="urn:microsoft.com/office/officeart/2005/8/layout/list1"/>
    <dgm:cxn modelId="{1033F75A-346B-4C21-B024-E9B4F99DB9CC}" srcId="{38858706-E366-43EB-83D6-D0C5F4E9BD6F}" destId="{F6A2D358-8FAB-4640-8AE9-D4C719257586}" srcOrd="3" destOrd="0" parTransId="{B9A57EB8-C39F-421D-9A29-42ACC6E656DC}" sibTransId="{793BF11B-27E2-43B5-8C1A-58F24029F677}"/>
    <dgm:cxn modelId="{51B60D7F-6AD5-41E3-8ECB-E8AACA6ED4BF}" type="presOf" srcId="{01834D4C-8C66-4CA8-8D69-EBFBFCF06AF2}" destId="{6D582CB9-A76E-4EA7-B64C-059B740EB37B}" srcOrd="0" destOrd="0" presId="urn:microsoft.com/office/officeart/2005/8/layout/list1"/>
    <dgm:cxn modelId="{2109859D-56F2-4C7C-BEB9-4C1CFB5C6697}" srcId="{38858706-E366-43EB-83D6-D0C5F4E9BD6F}" destId="{779C4F18-1836-4E94-ACB3-049A4E36D61E}" srcOrd="0" destOrd="0" parTransId="{AA9EC027-7EBC-4376-B2EC-9942F42CA447}" sibTransId="{BE62F067-DBBF-4F31-9195-29CAC7AB8B19}"/>
    <dgm:cxn modelId="{85B8D6A5-97D9-45CE-AA55-379DF1C1B732}" type="presOf" srcId="{04277DC2-A19C-4D5A-9CCA-D7CD1457AF72}" destId="{6A76B44F-F260-4091-8E44-6F3DD383C59B}" srcOrd="0" destOrd="0" presId="urn:microsoft.com/office/officeart/2005/8/layout/list1"/>
    <dgm:cxn modelId="{0D0661A7-45C2-4FB7-8337-FD10094A14C4}" type="presOf" srcId="{F6A2D358-8FAB-4640-8AE9-D4C719257586}" destId="{8B6B5EEA-D051-4A7A-BF00-7F1CC666C147}" srcOrd="1" destOrd="0" presId="urn:microsoft.com/office/officeart/2005/8/layout/list1"/>
    <dgm:cxn modelId="{E86138AC-88A0-4312-88EF-711397C8972E}" type="presOf" srcId="{04277DC2-A19C-4D5A-9CCA-D7CD1457AF72}" destId="{C5FB66FF-B231-4378-91A6-B99FA3C1F7C4}" srcOrd="1" destOrd="0" presId="urn:microsoft.com/office/officeart/2005/8/layout/list1"/>
    <dgm:cxn modelId="{109886B3-B7FF-41E2-961C-3348611A365B}" type="presOf" srcId="{38858706-E366-43EB-83D6-D0C5F4E9BD6F}" destId="{BDB33728-9BB5-4F26-94DD-1CE1E4F9CBDE}" srcOrd="0" destOrd="0" presId="urn:microsoft.com/office/officeart/2005/8/layout/list1"/>
    <dgm:cxn modelId="{C434EDC2-A111-4A49-9368-1CCCAB74998B}" type="presOf" srcId="{01834D4C-8C66-4CA8-8D69-EBFBFCF06AF2}" destId="{45F45FF3-06C0-4090-91FC-17D339B9FE03}" srcOrd="1" destOrd="0" presId="urn:microsoft.com/office/officeart/2005/8/layout/list1"/>
    <dgm:cxn modelId="{F073ECF2-A37B-4E87-9839-566E5FD905A2}" type="presOf" srcId="{779C4F18-1836-4E94-ACB3-049A4E36D61E}" destId="{FDF6ED4C-4E5B-43CD-8437-378F7FF4F7A4}" srcOrd="1" destOrd="0" presId="urn:microsoft.com/office/officeart/2005/8/layout/list1"/>
    <dgm:cxn modelId="{C44E7DFF-1FB3-4098-8AEE-49D1A1F809BC}" type="presOf" srcId="{88FDF1D7-0020-45B4-82E5-554C371E20EB}" destId="{09B0A5E3-4FB3-43C6-8809-5A5D442F39D0}" srcOrd="0" destOrd="0" presId="urn:microsoft.com/office/officeart/2005/8/layout/list1"/>
    <dgm:cxn modelId="{66C3A5BD-8C8C-4E04-8FA6-6613C5E4C0A6}" type="presParOf" srcId="{BDB33728-9BB5-4F26-94DD-1CE1E4F9CBDE}" destId="{9CFD55F9-8DF4-48A2-B0F9-5D22934E6567}" srcOrd="0" destOrd="0" presId="urn:microsoft.com/office/officeart/2005/8/layout/list1"/>
    <dgm:cxn modelId="{ECF48505-29BE-42EB-8F4D-AE87235D4857}" type="presParOf" srcId="{9CFD55F9-8DF4-48A2-B0F9-5D22934E6567}" destId="{1AC54B8E-DF54-41DE-83B2-690749B9AA6A}" srcOrd="0" destOrd="0" presId="urn:microsoft.com/office/officeart/2005/8/layout/list1"/>
    <dgm:cxn modelId="{4271D57D-E87C-48EA-8FC1-D5C26FA9F1AA}" type="presParOf" srcId="{9CFD55F9-8DF4-48A2-B0F9-5D22934E6567}" destId="{FDF6ED4C-4E5B-43CD-8437-378F7FF4F7A4}" srcOrd="1" destOrd="0" presId="urn:microsoft.com/office/officeart/2005/8/layout/list1"/>
    <dgm:cxn modelId="{4C2C0278-92FF-4DA6-968D-FDF6655EB7A4}" type="presParOf" srcId="{BDB33728-9BB5-4F26-94DD-1CE1E4F9CBDE}" destId="{226B878F-85EC-415A-BF6C-8E441DCF1403}" srcOrd="1" destOrd="0" presId="urn:microsoft.com/office/officeart/2005/8/layout/list1"/>
    <dgm:cxn modelId="{79050176-1431-4697-83D2-13D1C16B25F5}" type="presParOf" srcId="{BDB33728-9BB5-4F26-94DD-1CE1E4F9CBDE}" destId="{C84537F1-4998-442B-A863-3D3D990319E7}" srcOrd="2" destOrd="0" presId="urn:microsoft.com/office/officeart/2005/8/layout/list1"/>
    <dgm:cxn modelId="{C984F838-0920-483B-B5D5-934655AAAA46}" type="presParOf" srcId="{BDB33728-9BB5-4F26-94DD-1CE1E4F9CBDE}" destId="{FD6C7585-3B47-4D54-AE27-B63403003141}" srcOrd="3" destOrd="0" presId="urn:microsoft.com/office/officeart/2005/8/layout/list1"/>
    <dgm:cxn modelId="{963BF276-B76D-4504-BF04-43B421E991B9}" type="presParOf" srcId="{BDB33728-9BB5-4F26-94DD-1CE1E4F9CBDE}" destId="{15A250EB-21E3-415D-972D-2B5965BBB4A7}" srcOrd="4" destOrd="0" presId="urn:microsoft.com/office/officeart/2005/8/layout/list1"/>
    <dgm:cxn modelId="{33177722-32B2-4C78-94F9-01E79C932788}" type="presParOf" srcId="{15A250EB-21E3-415D-972D-2B5965BBB4A7}" destId="{6D582CB9-A76E-4EA7-B64C-059B740EB37B}" srcOrd="0" destOrd="0" presId="urn:microsoft.com/office/officeart/2005/8/layout/list1"/>
    <dgm:cxn modelId="{3C474D12-23B1-4498-9955-3990979FE8C8}" type="presParOf" srcId="{15A250EB-21E3-415D-972D-2B5965BBB4A7}" destId="{45F45FF3-06C0-4090-91FC-17D339B9FE03}" srcOrd="1" destOrd="0" presId="urn:microsoft.com/office/officeart/2005/8/layout/list1"/>
    <dgm:cxn modelId="{E5C23957-4731-49AC-BA46-0ED8FE8D4CFC}" type="presParOf" srcId="{BDB33728-9BB5-4F26-94DD-1CE1E4F9CBDE}" destId="{1A54B1D3-5C33-467A-B0C0-07A1E14FB03C}" srcOrd="5" destOrd="0" presId="urn:microsoft.com/office/officeart/2005/8/layout/list1"/>
    <dgm:cxn modelId="{D8604639-A12B-4683-AB5E-FEC7CE54C316}" type="presParOf" srcId="{BDB33728-9BB5-4F26-94DD-1CE1E4F9CBDE}" destId="{54DB6EBB-9B61-4829-A6F1-F2D9F6F690B0}" srcOrd="6" destOrd="0" presId="urn:microsoft.com/office/officeart/2005/8/layout/list1"/>
    <dgm:cxn modelId="{C6E7D0C9-EF30-4879-A575-96692A5D3062}" type="presParOf" srcId="{BDB33728-9BB5-4F26-94DD-1CE1E4F9CBDE}" destId="{0634BB53-03FD-4451-B2A1-6D7A0EA04B6B}" srcOrd="7" destOrd="0" presId="urn:microsoft.com/office/officeart/2005/8/layout/list1"/>
    <dgm:cxn modelId="{7EB4D503-8383-4485-B789-7790A9EBA6E0}" type="presParOf" srcId="{BDB33728-9BB5-4F26-94DD-1CE1E4F9CBDE}" destId="{808D5756-FE43-4E88-88E7-BD11A0F45775}" srcOrd="8" destOrd="0" presId="urn:microsoft.com/office/officeart/2005/8/layout/list1"/>
    <dgm:cxn modelId="{45349B48-D870-4568-A138-A503E30F6BC7}" type="presParOf" srcId="{808D5756-FE43-4E88-88E7-BD11A0F45775}" destId="{6A76B44F-F260-4091-8E44-6F3DD383C59B}" srcOrd="0" destOrd="0" presId="urn:microsoft.com/office/officeart/2005/8/layout/list1"/>
    <dgm:cxn modelId="{DF5D897E-9713-4FCC-B0DC-F2AF6C364973}" type="presParOf" srcId="{808D5756-FE43-4E88-88E7-BD11A0F45775}" destId="{C5FB66FF-B231-4378-91A6-B99FA3C1F7C4}" srcOrd="1" destOrd="0" presId="urn:microsoft.com/office/officeart/2005/8/layout/list1"/>
    <dgm:cxn modelId="{DDBED1E4-C870-4C6C-B904-464AEC0E0B81}" type="presParOf" srcId="{BDB33728-9BB5-4F26-94DD-1CE1E4F9CBDE}" destId="{A30B81F1-4203-4A58-9C6F-ECCA7CE3B3CA}" srcOrd="9" destOrd="0" presId="urn:microsoft.com/office/officeart/2005/8/layout/list1"/>
    <dgm:cxn modelId="{2BE44B8E-451D-4F08-9E4A-19DC267AD21A}" type="presParOf" srcId="{BDB33728-9BB5-4F26-94DD-1CE1E4F9CBDE}" destId="{E8A315A1-203B-4EFA-8F61-8AE7DFC76C0E}" srcOrd="10" destOrd="0" presId="urn:microsoft.com/office/officeart/2005/8/layout/list1"/>
    <dgm:cxn modelId="{5C32A90B-92DC-452E-B599-D8696712BB5F}" type="presParOf" srcId="{BDB33728-9BB5-4F26-94DD-1CE1E4F9CBDE}" destId="{725E816A-6F74-4258-AB72-106640ADFDEC}" srcOrd="11" destOrd="0" presId="urn:microsoft.com/office/officeart/2005/8/layout/list1"/>
    <dgm:cxn modelId="{0BDE9400-ABC9-4BFE-A629-F7442AD8BA53}" type="presParOf" srcId="{BDB33728-9BB5-4F26-94DD-1CE1E4F9CBDE}" destId="{3955091B-7214-4109-88B8-AE4C70DC5BF2}" srcOrd="12" destOrd="0" presId="urn:microsoft.com/office/officeart/2005/8/layout/list1"/>
    <dgm:cxn modelId="{2D90F35A-B2D8-41F0-B497-157F7219B72B}" type="presParOf" srcId="{3955091B-7214-4109-88B8-AE4C70DC5BF2}" destId="{FB039A89-0F38-48C5-87C5-A26DD124E9DB}" srcOrd="0" destOrd="0" presId="urn:microsoft.com/office/officeart/2005/8/layout/list1"/>
    <dgm:cxn modelId="{2D6A8D27-D352-4419-AD57-171AA721DA0E}" type="presParOf" srcId="{3955091B-7214-4109-88B8-AE4C70DC5BF2}" destId="{8B6B5EEA-D051-4A7A-BF00-7F1CC666C147}" srcOrd="1" destOrd="0" presId="urn:microsoft.com/office/officeart/2005/8/layout/list1"/>
    <dgm:cxn modelId="{F3C28EE8-06D8-45F2-BED8-48681731777D}" type="presParOf" srcId="{BDB33728-9BB5-4F26-94DD-1CE1E4F9CBDE}" destId="{76F778EF-D98A-4424-8B28-187B94097D81}" srcOrd="13" destOrd="0" presId="urn:microsoft.com/office/officeart/2005/8/layout/list1"/>
    <dgm:cxn modelId="{6A5CADAE-C4F6-4B84-A753-D927184D7D7A}" type="presParOf" srcId="{BDB33728-9BB5-4F26-94DD-1CE1E4F9CBDE}" destId="{569B6685-1BC7-4237-9B61-981DD34DAA60}" srcOrd="14" destOrd="0" presId="urn:microsoft.com/office/officeart/2005/8/layout/list1"/>
    <dgm:cxn modelId="{83609188-A468-462C-AFE6-CD2453814920}" type="presParOf" srcId="{BDB33728-9BB5-4F26-94DD-1CE1E4F9CBDE}" destId="{C375C7AA-04EF-4DED-A73F-ACB785FC2092}" srcOrd="15" destOrd="0" presId="urn:microsoft.com/office/officeart/2005/8/layout/list1"/>
    <dgm:cxn modelId="{900F693D-911E-42F5-801E-06F15EC8EF03}" type="presParOf" srcId="{BDB33728-9BB5-4F26-94DD-1CE1E4F9CBDE}" destId="{85906B36-C8DE-4C46-9E85-53676A0D49FA}" srcOrd="16" destOrd="0" presId="urn:microsoft.com/office/officeart/2005/8/layout/list1"/>
    <dgm:cxn modelId="{7C4BC65D-95F1-425B-9051-E4F0C27725AC}" type="presParOf" srcId="{85906B36-C8DE-4C46-9E85-53676A0D49FA}" destId="{09B0A5E3-4FB3-43C6-8809-5A5D442F39D0}" srcOrd="0" destOrd="0" presId="urn:microsoft.com/office/officeart/2005/8/layout/list1"/>
    <dgm:cxn modelId="{5D7D7F3C-208D-4C4A-AC28-6CB4740A1860}" type="presParOf" srcId="{85906B36-C8DE-4C46-9E85-53676A0D49FA}" destId="{83F740E6-9AFE-47D8-A7C9-CA2619A89927}" srcOrd="1" destOrd="0" presId="urn:microsoft.com/office/officeart/2005/8/layout/list1"/>
    <dgm:cxn modelId="{5CEA3E45-E500-40E8-B753-5EC3018E5F3D}" type="presParOf" srcId="{BDB33728-9BB5-4F26-94DD-1CE1E4F9CBDE}" destId="{DC09DE8F-A50F-46A4-843E-33E397325AFA}" srcOrd="17" destOrd="0" presId="urn:microsoft.com/office/officeart/2005/8/layout/list1"/>
    <dgm:cxn modelId="{CE593EFD-3484-4E02-BD4C-8BA6EA39EADC}" type="presParOf" srcId="{BDB33728-9BB5-4F26-94DD-1CE1E4F9CBDE}" destId="{4A3BA6C4-7EDF-45C2-BB44-51EB71AF24F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EB9C84-E226-4C8D-A4B5-6E68EC11D37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1CD8894-18AB-48D2-BF57-B7BD3F1CF94C}">
      <dgm:prSet/>
      <dgm:spPr/>
      <dgm:t>
        <a:bodyPr/>
        <a:lstStyle/>
        <a:p>
          <a:r>
            <a:rPr lang="ru-RU"/>
            <a:t>Модуль был построен российским ГКНПЦ им. Хруничева по заказу американской стороны. Проект российского модуля был выбран американцами вместо предложения компании Локхид, модуля «Bus-1», благодаря меньшим финансовым затратам ($220 млн вместо $450 млн). </a:t>
          </a:r>
          <a:endParaRPr lang="en-US"/>
        </a:p>
      </dgm:t>
    </dgm:pt>
    <dgm:pt modelId="{14A93488-F0B5-40CC-B8C8-1FADDEC9216D}" type="parTrans" cxnId="{F8FFFC4C-96F4-4BA2-8B73-4D789E537E80}">
      <dgm:prSet/>
      <dgm:spPr/>
      <dgm:t>
        <a:bodyPr/>
        <a:lstStyle/>
        <a:p>
          <a:endParaRPr lang="en-US"/>
        </a:p>
      </dgm:t>
    </dgm:pt>
    <dgm:pt modelId="{8D37B4C7-C989-4675-B4E1-77C24BB57A10}" type="sibTrans" cxnId="{F8FFFC4C-96F4-4BA2-8B73-4D789E537E80}">
      <dgm:prSet/>
      <dgm:spPr/>
      <dgm:t>
        <a:bodyPr/>
        <a:lstStyle/>
        <a:p>
          <a:endParaRPr lang="en-US"/>
        </a:p>
      </dgm:t>
    </dgm:pt>
    <dgm:pt modelId="{4742ED13-F764-4993-9596-BB8136516A99}">
      <dgm:prSet/>
      <dgm:spPr/>
      <dgm:t>
        <a:bodyPr/>
        <a:lstStyle/>
        <a:p>
          <a:r>
            <a:rPr lang="ru-RU"/>
            <a:t>По условиям контракта ГКНПЦ также обязался построить дублирующий модуль, ФГБ-2. </a:t>
          </a:r>
          <a:endParaRPr lang="en-US"/>
        </a:p>
      </dgm:t>
    </dgm:pt>
    <dgm:pt modelId="{7FE6A6D2-1D99-4772-B73E-B1652610857A}" type="parTrans" cxnId="{948DD70B-68F6-4B19-850C-F1F67C912CCB}">
      <dgm:prSet/>
      <dgm:spPr/>
      <dgm:t>
        <a:bodyPr/>
        <a:lstStyle/>
        <a:p>
          <a:endParaRPr lang="en-US"/>
        </a:p>
      </dgm:t>
    </dgm:pt>
    <dgm:pt modelId="{E6E28A08-2D57-4CF9-A71A-DEE2157B21C4}" type="sibTrans" cxnId="{948DD70B-68F6-4B19-850C-F1F67C912CCB}">
      <dgm:prSet/>
      <dgm:spPr/>
      <dgm:t>
        <a:bodyPr/>
        <a:lstStyle/>
        <a:p>
          <a:endParaRPr lang="en-US"/>
        </a:p>
      </dgm:t>
    </dgm:pt>
    <dgm:pt modelId="{EA8EA750-9BC5-4D30-85C6-FE3718794BD5}">
      <dgm:prSet/>
      <dgm:spPr/>
      <dgm:t>
        <a:bodyPr/>
        <a:lstStyle/>
        <a:p>
          <a:r>
            <a:rPr lang="ru-RU"/>
            <a:t>При разработке и строительстве модуля интенсивно использовался технологический задел по Транспортному кораблю снабжения, на основе которого ранее уже были построены некоторые модули орбитальной станции «Мир».</a:t>
          </a:r>
          <a:endParaRPr lang="en-US"/>
        </a:p>
      </dgm:t>
    </dgm:pt>
    <dgm:pt modelId="{99654BD8-7383-4127-B409-CF908B0479FB}" type="parTrans" cxnId="{2DF0604D-5295-40FB-BC9E-16BC51089B90}">
      <dgm:prSet/>
      <dgm:spPr/>
      <dgm:t>
        <a:bodyPr/>
        <a:lstStyle/>
        <a:p>
          <a:endParaRPr lang="en-US"/>
        </a:p>
      </dgm:t>
    </dgm:pt>
    <dgm:pt modelId="{9E7CEA33-05A7-4F9C-B037-66CFB0DF8F09}" type="sibTrans" cxnId="{2DF0604D-5295-40FB-BC9E-16BC51089B90}">
      <dgm:prSet/>
      <dgm:spPr/>
      <dgm:t>
        <a:bodyPr/>
        <a:lstStyle/>
        <a:p>
          <a:endParaRPr lang="en-US"/>
        </a:p>
      </dgm:t>
    </dgm:pt>
    <dgm:pt modelId="{2EFAA79D-7711-4305-A1C2-01D68DAED364}" type="pres">
      <dgm:prSet presAssocID="{6EEB9C84-E226-4C8D-A4B5-6E68EC11D37A}" presName="linear" presStyleCnt="0">
        <dgm:presLayoutVars>
          <dgm:animLvl val="lvl"/>
          <dgm:resizeHandles val="exact"/>
        </dgm:presLayoutVars>
      </dgm:prSet>
      <dgm:spPr/>
    </dgm:pt>
    <dgm:pt modelId="{DACFA9C2-C3F3-4905-9D19-EA1DC75D52E1}" type="pres">
      <dgm:prSet presAssocID="{21CD8894-18AB-48D2-BF57-B7BD3F1CF94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9668601-AB8C-4A2F-B6BD-5207E0071084}" type="pres">
      <dgm:prSet presAssocID="{8D37B4C7-C989-4675-B4E1-77C24BB57A10}" presName="spacer" presStyleCnt="0"/>
      <dgm:spPr/>
    </dgm:pt>
    <dgm:pt modelId="{85FEDBD6-6CFE-4839-B6CA-7C7476FF8AEF}" type="pres">
      <dgm:prSet presAssocID="{4742ED13-F764-4993-9596-BB8136516A9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A29DCA8-CC51-4695-94CC-5D9CD571D74E}" type="pres">
      <dgm:prSet presAssocID="{E6E28A08-2D57-4CF9-A71A-DEE2157B21C4}" presName="spacer" presStyleCnt="0"/>
      <dgm:spPr/>
    </dgm:pt>
    <dgm:pt modelId="{B724A821-0CFF-4ECD-B627-0058B4C6315E}" type="pres">
      <dgm:prSet presAssocID="{EA8EA750-9BC5-4D30-85C6-FE3718794BD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2079809-3343-45AA-B068-F0172ACA93FC}" type="presOf" srcId="{EA8EA750-9BC5-4D30-85C6-FE3718794BD5}" destId="{B724A821-0CFF-4ECD-B627-0058B4C6315E}" srcOrd="0" destOrd="0" presId="urn:microsoft.com/office/officeart/2005/8/layout/vList2"/>
    <dgm:cxn modelId="{948DD70B-68F6-4B19-850C-F1F67C912CCB}" srcId="{6EEB9C84-E226-4C8D-A4B5-6E68EC11D37A}" destId="{4742ED13-F764-4993-9596-BB8136516A99}" srcOrd="1" destOrd="0" parTransId="{7FE6A6D2-1D99-4772-B73E-B1652610857A}" sibTransId="{E6E28A08-2D57-4CF9-A71A-DEE2157B21C4}"/>
    <dgm:cxn modelId="{75AF001C-A462-4645-9403-DD7FDF35C4F7}" type="presOf" srcId="{6EEB9C84-E226-4C8D-A4B5-6E68EC11D37A}" destId="{2EFAA79D-7711-4305-A1C2-01D68DAED364}" srcOrd="0" destOrd="0" presId="urn:microsoft.com/office/officeart/2005/8/layout/vList2"/>
    <dgm:cxn modelId="{5CBE613E-5705-4312-8FE7-DACAEA338E16}" type="presOf" srcId="{21CD8894-18AB-48D2-BF57-B7BD3F1CF94C}" destId="{DACFA9C2-C3F3-4905-9D19-EA1DC75D52E1}" srcOrd="0" destOrd="0" presId="urn:microsoft.com/office/officeart/2005/8/layout/vList2"/>
    <dgm:cxn modelId="{F8FFFC4C-96F4-4BA2-8B73-4D789E537E80}" srcId="{6EEB9C84-E226-4C8D-A4B5-6E68EC11D37A}" destId="{21CD8894-18AB-48D2-BF57-B7BD3F1CF94C}" srcOrd="0" destOrd="0" parTransId="{14A93488-F0B5-40CC-B8C8-1FADDEC9216D}" sibTransId="{8D37B4C7-C989-4675-B4E1-77C24BB57A10}"/>
    <dgm:cxn modelId="{2DF0604D-5295-40FB-BC9E-16BC51089B90}" srcId="{6EEB9C84-E226-4C8D-A4B5-6E68EC11D37A}" destId="{EA8EA750-9BC5-4D30-85C6-FE3718794BD5}" srcOrd="2" destOrd="0" parTransId="{99654BD8-7383-4127-B409-CF908B0479FB}" sibTransId="{9E7CEA33-05A7-4F9C-B037-66CFB0DF8F09}"/>
    <dgm:cxn modelId="{8B3E40A2-B31C-4815-A826-4B27A2E22207}" type="presOf" srcId="{4742ED13-F764-4993-9596-BB8136516A99}" destId="{85FEDBD6-6CFE-4839-B6CA-7C7476FF8AEF}" srcOrd="0" destOrd="0" presId="urn:microsoft.com/office/officeart/2005/8/layout/vList2"/>
    <dgm:cxn modelId="{D1FCF672-F28A-413A-A5AA-70716AC6FD28}" type="presParOf" srcId="{2EFAA79D-7711-4305-A1C2-01D68DAED364}" destId="{DACFA9C2-C3F3-4905-9D19-EA1DC75D52E1}" srcOrd="0" destOrd="0" presId="urn:microsoft.com/office/officeart/2005/8/layout/vList2"/>
    <dgm:cxn modelId="{DB619D15-8105-40FE-A66D-B4D76B43EBD6}" type="presParOf" srcId="{2EFAA79D-7711-4305-A1C2-01D68DAED364}" destId="{99668601-AB8C-4A2F-B6BD-5207E0071084}" srcOrd="1" destOrd="0" presId="urn:microsoft.com/office/officeart/2005/8/layout/vList2"/>
    <dgm:cxn modelId="{AF3F997F-FC9D-45E7-B616-F2F424386184}" type="presParOf" srcId="{2EFAA79D-7711-4305-A1C2-01D68DAED364}" destId="{85FEDBD6-6CFE-4839-B6CA-7C7476FF8AEF}" srcOrd="2" destOrd="0" presId="urn:microsoft.com/office/officeart/2005/8/layout/vList2"/>
    <dgm:cxn modelId="{28110262-BFC2-4C51-97D1-1C4DDAEC475C}" type="presParOf" srcId="{2EFAA79D-7711-4305-A1C2-01D68DAED364}" destId="{6A29DCA8-CC51-4695-94CC-5D9CD571D74E}" srcOrd="3" destOrd="0" presId="urn:microsoft.com/office/officeart/2005/8/layout/vList2"/>
    <dgm:cxn modelId="{2B7A6352-C677-491F-8B65-26B1B22D6D3A}" type="presParOf" srcId="{2EFAA79D-7711-4305-A1C2-01D68DAED364}" destId="{B724A821-0CFF-4ECD-B627-0058B4C6315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03EC6E-3554-4670-84E2-B1F48625F32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7537826-F03B-42E4-BE04-88EF22EE393F}">
      <dgm:prSet/>
      <dgm:spPr/>
      <dgm:t>
        <a:bodyPr/>
        <a:lstStyle/>
        <a:p>
          <a:r>
            <a:rPr lang="ru-RU"/>
            <a:t>Значительным преимуществом было полное энергетическое снабжение за счёт солнечных батарей, а также наличие собственных двигателей, позволяющих маневрирование и корректировку положения модуля в пространстве. </a:t>
          </a:r>
          <a:endParaRPr lang="en-US"/>
        </a:p>
      </dgm:t>
    </dgm:pt>
    <dgm:pt modelId="{CE28BC78-38A4-4B27-9F91-A4D9004AFDB5}" type="parTrans" cxnId="{A06E786C-EDCA-4AEC-84F8-458DFC9C7351}">
      <dgm:prSet/>
      <dgm:spPr/>
      <dgm:t>
        <a:bodyPr/>
        <a:lstStyle/>
        <a:p>
          <a:endParaRPr lang="en-US"/>
        </a:p>
      </dgm:t>
    </dgm:pt>
    <dgm:pt modelId="{71393A7A-AFDD-4C75-8856-A031B89EE677}" type="sibTrans" cxnId="{A06E786C-EDCA-4AEC-84F8-458DFC9C7351}">
      <dgm:prSet/>
      <dgm:spPr/>
      <dgm:t>
        <a:bodyPr/>
        <a:lstStyle/>
        <a:p>
          <a:endParaRPr lang="en-US"/>
        </a:p>
      </dgm:t>
    </dgm:pt>
    <dgm:pt modelId="{DBB3F575-7A8C-49CB-97BF-2BBFDE45A5F5}">
      <dgm:prSet/>
      <dgm:spPr/>
      <dgm:t>
        <a:bodyPr/>
        <a:lstStyle/>
        <a:p>
          <a:r>
            <a:rPr lang="ru-RU" dirty="0"/>
            <a:t>Модуль имеет цилиндрическую форму с шарообразным головным отсеком и конической кормой, его длина составляет 12,6 м при максимальном диаметре 4,1 м. </a:t>
          </a:r>
          <a:endParaRPr lang="en-US" dirty="0"/>
        </a:p>
      </dgm:t>
    </dgm:pt>
    <dgm:pt modelId="{810BC494-5252-403A-AC4F-88CC3B56B8E6}" type="parTrans" cxnId="{12478680-EAE2-4F50-9959-24327D8F419A}">
      <dgm:prSet/>
      <dgm:spPr/>
      <dgm:t>
        <a:bodyPr/>
        <a:lstStyle/>
        <a:p>
          <a:endParaRPr lang="en-US"/>
        </a:p>
      </dgm:t>
    </dgm:pt>
    <dgm:pt modelId="{1B1DD68C-1779-4277-9266-32509D1B1A71}" type="sibTrans" cxnId="{12478680-EAE2-4F50-9959-24327D8F419A}">
      <dgm:prSet/>
      <dgm:spPr/>
      <dgm:t>
        <a:bodyPr/>
        <a:lstStyle/>
        <a:p>
          <a:endParaRPr lang="en-US"/>
        </a:p>
      </dgm:t>
    </dgm:pt>
    <dgm:pt modelId="{13A6C627-0374-43A3-827D-3B7F2975A95F}">
      <dgm:prSet/>
      <dgm:spPr/>
      <dgm:t>
        <a:bodyPr/>
        <a:lstStyle/>
        <a:p>
          <a:r>
            <a:rPr lang="ru-RU"/>
            <a:t>Две солнечных батареи, габариты которых составляют 10,7 м × 3,3 м, создают среднюю мощность в размере 3 КВт. Энергия сохраняется в шести аккумуляторных никель-кадмиевых батареях. «Заря» оснащена 24 средними и 12 малыми двигателями для корректировки пространственного положения, а также двумя крупными двигателями для орбитальных манёвров. </a:t>
          </a:r>
          <a:endParaRPr lang="en-US"/>
        </a:p>
      </dgm:t>
    </dgm:pt>
    <dgm:pt modelId="{B7814D69-8793-4690-B6D5-E4DAD3F83513}" type="parTrans" cxnId="{4D3DDB7F-610D-45F3-9B3A-25B16639B96D}">
      <dgm:prSet/>
      <dgm:spPr/>
      <dgm:t>
        <a:bodyPr/>
        <a:lstStyle/>
        <a:p>
          <a:endParaRPr lang="en-US"/>
        </a:p>
      </dgm:t>
    </dgm:pt>
    <dgm:pt modelId="{EDF77B04-454D-48C0-978E-16798251E90A}" type="sibTrans" cxnId="{4D3DDB7F-610D-45F3-9B3A-25B16639B96D}">
      <dgm:prSet/>
      <dgm:spPr/>
      <dgm:t>
        <a:bodyPr/>
        <a:lstStyle/>
        <a:p>
          <a:endParaRPr lang="en-US"/>
        </a:p>
      </dgm:t>
    </dgm:pt>
    <dgm:pt modelId="{14AAA049-A3F4-4335-9C6D-6C68E09427B1}">
      <dgm:prSet/>
      <dgm:spPr/>
      <dgm:t>
        <a:bodyPr/>
        <a:lstStyle/>
        <a:p>
          <a:r>
            <a:rPr lang="ru-RU"/>
            <a:t>16 баков, закреплённых снаружи модуля, могут содержать до 6 тонн топлива. Модуль имеет три стыковочных узла.</a:t>
          </a:r>
          <a:endParaRPr lang="en-US"/>
        </a:p>
      </dgm:t>
    </dgm:pt>
    <dgm:pt modelId="{FB40E2FA-AD0D-4710-A0D2-F79CE30E7C4C}" type="parTrans" cxnId="{4D086AB5-03DF-408E-BEF7-72332D945E49}">
      <dgm:prSet/>
      <dgm:spPr/>
      <dgm:t>
        <a:bodyPr/>
        <a:lstStyle/>
        <a:p>
          <a:endParaRPr lang="en-US"/>
        </a:p>
      </dgm:t>
    </dgm:pt>
    <dgm:pt modelId="{BBA1606C-CC5A-4F74-A621-AFFA7632C278}" type="sibTrans" cxnId="{4D086AB5-03DF-408E-BEF7-72332D945E49}">
      <dgm:prSet/>
      <dgm:spPr/>
      <dgm:t>
        <a:bodyPr/>
        <a:lstStyle/>
        <a:p>
          <a:endParaRPr lang="en-US"/>
        </a:p>
      </dgm:t>
    </dgm:pt>
    <dgm:pt modelId="{66EDB3C6-98FA-4EED-808D-8B3AE8A02BC2}" type="pres">
      <dgm:prSet presAssocID="{D803EC6E-3554-4670-84E2-B1F48625F32B}" presName="outerComposite" presStyleCnt="0">
        <dgm:presLayoutVars>
          <dgm:chMax val="5"/>
          <dgm:dir/>
          <dgm:resizeHandles val="exact"/>
        </dgm:presLayoutVars>
      </dgm:prSet>
      <dgm:spPr/>
    </dgm:pt>
    <dgm:pt modelId="{90F0B7CC-5DA8-415B-9914-E6DE57D54365}" type="pres">
      <dgm:prSet presAssocID="{D803EC6E-3554-4670-84E2-B1F48625F32B}" presName="dummyMaxCanvas" presStyleCnt="0">
        <dgm:presLayoutVars/>
      </dgm:prSet>
      <dgm:spPr/>
    </dgm:pt>
    <dgm:pt modelId="{3BD684FD-F6CF-47ED-8CF7-98C36542C084}" type="pres">
      <dgm:prSet presAssocID="{D803EC6E-3554-4670-84E2-B1F48625F32B}" presName="FourNodes_1" presStyleLbl="node1" presStyleIdx="0" presStyleCnt="4">
        <dgm:presLayoutVars>
          <dgm:bulletEnabled val="1"/>
        </dgm:presLayoutVars>
      </dgm:prSet>
      <dgm:spPr/>
    </dgm:pt>
    <dgm:pt modelId="{0FB2E40A-4EBB-4AC0-80BA-241EE0E4A083}" type="pres">
      <dgm:prSet presAssocID="{D803EC6E-3554-4670-84E2-B1F48625F32B}" presName="FourNodes_2" presStyleLbl="node1" presStyleIdx="1" presStyleCnt="4">
        <dgm:presLayoutVars>
          <dgm:bulletEnabled val="1"/>
        </dgm:presLayoutVars>
      </dgm:prSet>
      <dgm:spPr/>
    </dgm:pt>
    <dgm:pt modelId="{02FA22EF-20D4-4FFA-B5B7-5E1F9B0BC5E6}" type="pres">
      <dgm:prSet presAssocID="{D803EC6E-3554-4670-84E2-B1F48625F32B}" presName="FourNodes_3" presStyleLbl="node1" presStyleIdx="2" presStyleCnt="4">
        <dgm:presLayoutVars>
          <dgm:bulletEnabled val="1"/>
        </dgm:presLayoutVars>
      </dgm:prSet>
      <dgm:spPr/>
    </dgm:pt>
    <dgm:pt modelId="{F0213FAD-C7F0-4AC6-A27F-63B6E3D6EFAE}" type="pres">
      <dgm:prSet presAssocID="{D803EC6E-3554-4670-84E2-B1F48625F32B}" presName="FourNodes_4" presStyleLbl="node1" presStyleIdx="3" presStyleCnt="4">
        <dgm:presLayoutVars>
          <dgm:bulletEnabled val="1"/>
        </dgm:presLayoutVars>
      </dgm:prSet>
      <dgm:spPr/>
    </dgm:pt>
    <dgm:pt modelId="{137A0216-986D-43C5-BEA7-B0951EFD34BC}" type="pres">
      <dgm:prSet presAssocID="{D803EC6E-3554-4670-84E2-B1F48625F32B}" presName="FourConn_1-2" presStyleLbl="fgAccFollowNode1" presStyleIdx="0" presStyleCnt="3">
        <dgm:presLayoutVars>
          <dgm:bulletEnabled val="1"/>
        </dgm:presLayoutVars>
      </dgm:prSet>
      <dgm:spPr/>
    </dgm:pt>
    <dgm:pt modelId="{89817BE9-A627-4A72-B57F-80BC80B53586}" type="pres">
      <dgm:prSet presAssocID="{D803EC6E-3554-4670-84E2-B1F48625F32B}" presName="FourConn_2-3" presStyleLbl="fgAccFollowNode1" presStyleIdx="1" presStyleCnt="3">
        <dgm:presLayoutVars>
          <dgm:bulletEnabled val="1"/>
        </dgm:presLayoutVars>
      </dgm:prSet>
      <dgm:spPr/>
    </dgm:pt>
    <dgm:pt modelId="{243A2AB6-E3CE-4DFC-A365-A656C6823DCF}" type="pres">
      <dgm:prSet presAssocID="{D803EC6E-3554-4670-84E2-B1F48625F32B}" presName="FourConn_3-4" presStyleLbl="fgAccFollowNode1" presStyleIdx="2" presStyleCnt="3">
        <dgm:presLayoutVars>
          <dgm:bulletEnabled val="1"/>
        </dgm:presLayoutVars>
      </dgm:prSet>
      <dgm:spPr/>
    </dgm:pt>
    <dgm:pt modelId="{4B6A2B76-BCE8-4E8D-B4F3-46D3D838DBB9}" type="pres">
      <dgm:prSet presAssocID="{D803EC6E-3554-4670-84E2-B1F48625F32B}" presName="FourNodes_1_text" presStyleLbl="node1" presStyleIdx="3" presStyleCnt="4">
        <dgm:presLayoutVars>
          <dgm:bulletEnabled val="1"/>
        </dgm:presLayoutVars>
      </dgm:prSet>
      <dgm:spPr/>
    </dgm:pt>
    <dgm:pt modelId="{97DE1346-CA92-4570-86C7-2EA58176D846}" type="pres">
      <dgm:prSet presAssocID="{D803EC6E-3554-4670-84E2-B1F48625F32B}" presName="FourNodes_2_text" presStyleLbl="node1" presStyleIdx="3" presStyleCnt="4">
        <dgm:presLayoutVars>
          <dgm:bulletEnabled val="1"/>
        </dgm:presLayoutVars>
      </dgm:prSet>
      <dgm:spPr/>
    </dgm:pt>
    <dgm:pt modelId="{704284E6-0F79-4B8E-B28F-FB8217D6967A}" type="pres">
      <dgm:prSet presAssocID="{D803EC6E-3554-4670-84E2-B1F48625F32B}" presName="FourNodes_3_text" presStyleLbl="node1" presStyleIdx="3" presStyleCnt="4">
        <dgm:presLayoutVars>
          <dgm:bulletEnabled val="1"/>
        </dgm:presLayoutVars>
      </dgm:prSet>
      <dgm:spPr/>
    </dgm:pt>
    <dgm:pt modelId="{A189DC08-60C4-4072-B094-DF9DCE13A0AA}" type="pres">
      <dgm:prSet presAssocID="{D803EC6E-3554-4670-84E2-B1F48625F32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FB05E20-DC5D-413B-B3DC-49E4020DA07E}" type="presOf" srcId="{1B1DD68C-1779-4277-9266-32509D1B1A71}" destId="{89817BE9-A627-4A72-B57F-80BC80B53586}" srcOrd="0" destOrd="0" presId="urn:microsoft.com/office/officeart/2005/8/layout/vProcess5"/>
    <dgm:cxn modelId="{020B4C60-A0E5-450B-8066-B0E3365C2B6E}" type="presOf" srcId="{14AAA049-A3F4-4335-9C6D-6C68E09427B1}" destId="{A189DC08-60C4-4072-B094-DF9DCE13A0AA}" srcOrd="1" destOrd="0" presId="urn:microsoft.com/office/officeart/2005/8/layout/vProcess5"/>
    <dgm:cxn modelId="{FD8C7666-AB84-43DD-87BD-E7BBD94DF819}" type="presOf" srcId="{DBB3F575-7A8C-49CB-97BF-2BBFDE45A5F5}" destId="{97DE1346-CA92-4570-86C7-2EA58176D846}" srcOrd="1" destOrd="0" presId="urn:microsoft.com/office/officeart/2005/8/layout/vProcess5"/>
    <dgm:cxn modelId="{869F9A68-124A-4691-9FCC-E318FFEC91A2}" type="presOf" srcId="{87537826-F03B-42E4-BE04-88EF22EE393F}" destId="{3BD684FD-F6CF-47ED-8CF7-98C36542C084}" srcOrd="0" destOrd="0" presId="urn:microsoft.com/office/officeart/2005/8/layout/vProcess5"/>
    <dgm:cxn modelId="{77685B6C-6DD3-4D40-B383-A89C24F40DCF}" type="presOf" srcId="{13A6C627-0374-43A3-827D-3B7F2975A95F}" destId="{02FA22EF-20D4-4FFA-B5B7-5E1F9B0BC5E6}" srcOrd="0" destOrd="0" presId="urn:microsoft.com/office/officeart/2005/8/layout/vProcess5"/>
    <dgm:cxn modelId="{A06E786C-EDCA-4AEC-84F8-458DFC9C7351}" srcId="{D803EC6E-3554-4670-84E2-B1F48625F32B}" destId="{87537826-F03B-42E4-BE04-88EF22EE393F}" srcOrd="0" destOrd="0" parTransId="{CE28BC78-38A4-4B27-9F91-A4D9004AFDB5}" sibTransId="{71393A7A-AFDD-4C75-8856-A031B89EE677}"/>
    <dgm:cxn modelId="{4D3DDB7F-610D-45F3-9B3A-25B16639B96D}" srcId="{D803EC6E-3554-4670-84E2-B1F48625F32B}" destId="{13A6C627-0374-43A3-827D-3B7F2975A95F}" srcOrd="2" destOrd="0" parTransId="{B7814D69-8793-4690-B6D5-E4DAD3F83513}" sibTransId="{EDF77B04-454D-48C0-978E-16798251E90A}"/>
    <dgm:cxn modelId="{12478680-EAE2-4F50-9959-24327D8F419A}" srcId="{D803EC6E-3554-4670-84E2-B1F48625F32B}" destId="{DBB3F575-7A8C-49CB-97BF-2BBFDE45A5F5}" srcOrd="1" destOrd="0" parTransId="{810BC494-5252-403A-AC4F-88CC3B56B8E6}" sibTransId="{1B1DD68C-1779-4277-9266-32509D1B1A71}"/>
    <dgm:cxn modelId="{797D3A8C-5F94-464B-8BB2-54ED97E8B063}" type="presOf" srcId="{87537826-F03B-42E4-BE04-88EF22EE393F}" destId="{4B6A2B76-BCE8-4E8D-B4F3-46D3D838DBB9}" srcOrd="1" destOrd="0" presId="urn:microsoft.com/office/officeart/2005/8/layout/vProcess5"/>
    <dgm:cxn modelId="{2FB3689B-20A2-4AEE-87F5-4E5AA53EE75F}" type="presOf" srcId="{71393A7A-AFDD-4C75-8856-A031B89EE677}" destId="{137A0216-986D-43C5-BEA7-B0951EFD34BC}" srcOrd="0" destOrd="0" presId="urn:microsoft.com/office/officeart/2005/8/layout/vProcess5"/>
    <dgm:cxn modelId="{4D086AB5-03DF-408E-BEF7-72332D945E49}" srcId="{D803EC6E-3554-4670-84E2-B1F48625F32B}" destId="{14AAA049-A3F4-4335-9C6D-6C68E09427B1}" srcOrd="3" destOrd="0" parTransId="{FB40E2FA-AD0D-4710-A0D2-F79CE30E7C4C}" sibTransId="{BBA1606C-CC5A-4F74-A621-AFFA7632C278}"/>
    <dgm:cxn modelId="{493416D1-ED31-4B8B-90C6-1E6DCDC309BA}" type="presOf" srcId="{EDF77B04-454D-48C0-978E-16798251E90A}" destId="{243A2AB6-E3CE-4DFC-A365-A656C6823DCF}" srcOrd="0" destOrd="0" presId="urn:microsoft.com/office/officeart/2005/8/layout/vProcess5"/>
    <dgm:cxn modelId="{78C35FDE-B204-429B-AEC3-E24EB9D6E3FE}" type="presOf" srcId="{D803EC6E-3554-4670-84E2-B1F48625F32B}" destId="{66EDB3C6-98FA-4EED-808D-8B3AE8A02BC2}" srcOrd="0" destOrd="0" presId="urn:microsoft.com/office/officeart/2005/8/layout/vProcess5"/>
    <dgm:cxn modelId="{E04548DF-C4BD-40EC-A142-B38616CDAEBC}" type="presOf" srcId="{DBB3F575-7A8C-49CB-97BF-2BBFDE45A5F5}" destId="{0FB2E40A-4EBB-4AC0-80BA-241EE0E4A083}" srcOrd="0" destOrd="0" presId="urn:microsoft.com/office/officeart/2005/8/layout/vProcess5"/>
    <dgm:cxn modelId="{54DF93E9-6324-4918-AB18-F99F1B1D546B}" type="presOf" srcId="{14AAA049-A3F4-4335-9C6D-6C68E09427B1}" destId="{F0213FAD-C7F0-4AC6-A27F-63B6E3D6EFAE}" srcOrd="0" destOrd="0" presId="urn:microsoft.com/office/officeart/2005/8/layout/vProcess5"/>
    <dgm:cxn modelId="{7402A2ED-F3F2-4B2F-A95B-501545A8D628}" type="presOf" srcId="{13A6C627-0374-43A3-827D-3B7F2975A95F}" destId="{704284E6-0F79-4B8E-B28F-FB8217D6967A}" srcOrd="1" destOrd="0" presId="urn:microsoft.com/office/officeart/2005/8/layout/vProcess5"/>
    <dgm:cxn modelId="{FCD24E4E-FC67-4965-A844-668AE8472828}" type="presParOf" srcId="{66EDB3C6-98FA-4EED-808D-8B3AE8A02BC2}" destId="{90F0B7CC-5DA8-415B-9914-E6DE57D54365}" srcOrd="0" destOrd="0" presId="urn:microsoft.com/office/officeart/2005/8/layout/vProcess5"/>
    <dgm:cxn modelId="{B8246ED5-202E-4C87-AF20-2E5555C395B7}" type="presParOf" srcId="{66EDB3C6-98FA-4EED-808D-8B3AE8A02BC2}" destId="{3BD684FD-F6CF-47ED-8CF7-98C36542C084}" srcOrd="1" destOrd="0" presId="urn:microsoft.com/office/officeart/2005/8/layout/vProcess5"/>
    <dgm:cxn modelId="{9DB6AFBB-D96A-44F6-A509-95F2AD0F9AB7}" type="presParOf" srcId="{66EDB3C6-98FA-4EED-808D-8B3AE8A02BC2}" destId="{0FB2E40A-4EBB-4AC0-80BA-241EE0E4A083}" srcOrd="2" destOrd="0" presId="urn:microsoft.com/office/officeart/2005/8/layout/vProcess5"/>
    <dgm:cxn modelId="{7DC892C9-A4DD-4561-A4EC-D43FA17228D3}" type="presParOf" srcId="{66EDB3C6-98FA-4EED-808D-8B3AE8A02BC2}" destId="{02FA22EF-20D4-4FFA-B5B7-5E1F9B0BC5E6}" srcOrd="3" destOrd="0" presId="urn:microsoft.com/office/officeart/2005/8/layout/vProcess5"/>
    <dgm:cxn modelId="{DDF2AF60-DB51-48E5-AF02-020B98F7C2FD}" type="presParOf" srcId="{66EDB3C6-98FA-4EED-808D-8B3AE8A02BC2}" destId="{F0213FAD-C7F0-4AC6-A27F-63B6E3D6EFAE}" srcOrd="4" destOrd="0" presId="urn:microsoft.com/office/officeart/2005/8/layout/vProcess5"/>
    <dgm:cxn modelId="{7028B3B3-40F0-4A64-9BFC-B7FB3598DC6B}" type="presParOf" srcId="{66EDB3C6-98FA-4EED-808D-8B3AE8A02BC2}" destId="{137A0216-986D-43C5-BEA7-B0951EFD34BC}" srcOrd="5" destOrd="0" presId="urn:microsoft.com/office/officeart/2005/8/layout/vProcess5"/>
    <dgm:cxn modelId="{3EC5D2F8-5A00-437C-9AD0-A6B33F03BA81}" type="presParOf" srcId="{66EDB3C6-98FA-4EED-808D-8B3AE8A02BC2}" destId="{89817BE9-A627-4A72-B57F-80BC80B53586}" srcOrd="6" destOrd="0" presId="urn:microsoft.com/office/officeart/2005/8/layout/vProcess5"/>
    <dgm:cxn modelId="{2C63179F-A5D5-48D0-AB31-165C51F4B5DD}" type="presParOf" srcId="{66EDB3C6-98FA-4EED-808D-8B3AE8A02BC2}" destId="{243A2AB6-E3CE-4DFC-A365-A656C6823DCF}" srcOrd="7" destOrd="0" presId="urn:microsoft.com/office/officeart/2005/8/layout/vProcess5"/>
    <dgm:cxn modelId="{D7A62653-1F38-45C9-B157-2485ACCE2B0A}" type="presParOf" srcId="{66EDB3C6-98FA-4EED-808D-8B3AE8A02BC2}" destId="{4B6A2B76-BCE8-4E8D-B4F3-46D3D838DBB9}" srcOrd="8" destOrd="0" presId="urn:microsoft.com/office/officeart/2005/8/layout/vProcess5"/>
    <dgm:cxn modelId="{4E55DA3B-53CF-4713-9D19-4AACCA4AE7C6}" type="presParOf" srcId="{66EDB3C6-98FA-4EED-808D-8B3AE8A02BC2}" destId="{97DE1346-CA92-4570-86C7-2EA58176D846}" srcOrd="9" destOrd="0" presId="urn:microsoft.com/office/officeart/2005/8/layout/vProcess5"/>
    <dgm:cxn modelId="{F617F292-8F24-4D3C-8816-B17DBE11E42A}" type="presParOf" srcId="{66EDB3C6-98FA-4EED-808D-8B3AE8A02BC2}" destId="{704284E6-0F79-4B8E-B28F-FB8217D6967A}" srcOrd="10" destOrd="0" presId="urn:microsoft.com/office/officeart/2005/8/layout/vProcess5"/>
    <dgm:cxn modelId="{6E8D6938-8F92-4FD4-99B1-A86F9D775679}" type="presParOf" srcId="{66EDB3C6-98FA-4EED-808D-8B3AE8A02BC2}" destId="{A189DC08-60C4-4072-B094-DF9DCE13A0A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22E249-2376-4D32-8FB0-CABFD32F649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E4356E7-3A62-4C67-AF63-4E6F4DF8FADD}">
      <dgm:prSet/>
      <dgm:spPr/>
      <dgm:t>
        <a:bodyPr/>
        <a:lstStyle/>
        <a:p>
          <a:r>
            <a:rPr lang="ru-RU"/>
            <a:t>Нетрудно заметить, что графики имеют небольшие расхождения. Особенно это заметно на графиках скорости. </a:t>
          </a:r>
          <a:endParaRPr lang="en-US"/>
        </a:p>
      </dgm:t>
    </dgm:pt>
    <dgm:pt modelId="{920D527B-34C1-4094-A2D5-D970E46CAE27}" type="parTrans" cxnId="{A318ACB5-3D02-40A9-A74D-4AA6DB7BA995}">
      <dgm:prSet/>
      <dgm:spPr/>
      <dgm:t>
        <a:bodyPr/>
        <a:lstStyle/>
        <a:p>
          <a:endParaRPr lang="en-US"/>
        </a:p>
      </dgm:t>
    </dgm:pt>
    <dgm:pt modelId="{A9045C9D-97BC-4E5C-9062-86D4C5640C74}" type="sibTrans" cxnId="{A318ACB5-3D02-40A9-A74D-4AA6DB7BA995}">
      <dgm:prSet/>
      <dgm:spPr/>
      <dgm:t>
        <a:bodyPr/>
        <a:lstStyle/>
        <a:p>
          <a:endParaRPr lang="en-US"/>
        </a:p>
      </dgm:t>
    </dgm:pt>
    <dgm:pt modelId="{096B09DE-EA0D-4B28-BD7C-37D9BE584618}">
      <dgm:prSet/>
      <dgm:spPr/>
      <dgm:t>
        <a:bodyPr/>
        <a:lstStyle/>
        <a:p>
          <a:r>
            <a:rPr lang="ru-RU"/>
            <a:t>Мы считаем, что такое расхождение происходит из-за того, что в математической модели не сохранилось ускорение, данное ракете первой ступенью до ее отделения.</a:t>
          </a:r>
          <a:endParaRPr lang="en-US"/>
        </a:p>
      </dgm:t>
    </dgm:pt>
    <dgm:pt modelId="{EBE83CCF-799F-4EA0-AD0F-12629F474ECF}" type="parTrans" cxnId="{AD9C159F-AF34-4594-B0A7-81CDB70E5E56}">
      <dgm:prSet/>
      <dgm:spPr/>
      <dgm:t>
        <a:bodyPr/>
        <a:lstStyle/>
        <a:p>
          <a:endParaRPr lang="en-US"/>
        </a:p>
      </dgm:t>
    </dgm:pt>
    <dgm:pt modelId="{4FF9D341-CC28-406C-8A5E-3041898446BE}" type="sibTrans" cxnId="{AD9C159F-AF34-4594-B0A7-81CDB70E5E56}">
      <dgm:prSet/>
      <dgm:spPr/>
      <dgm:t>
        <a:bodyPr/>
        <a:lstStyle/>
        <a:p>
          <a:endParaRPr lang="en-US"/>
        </a:p>
      </dgm:t>
    </dgm:pt>
    <dgm:pt modelId="{FC278C34-C707-4BB2-9DEB-6D5B7CF9B1EB}">
      <dgm:prSet/>
      <dgm:spPr/>
      <dgm:t>
        <a:bodyPr/>
        <a:lstStyle/>
        <a:p>
          <a:r>
            <a:rPr lang="ru-RU"/>
            <a:t>Также причинами погрешностей и неточностей могли стать:</a:t>
          </a:r>
          <a:endParaRPr lang="en-US"/>
        </a:p>
      </dgm:t>
    </dgm:pt>
    <dgm:pt modelId="{052BAF00-5DB8-4FDF-B32E-5712C70DD1E5}" type="parTrans" cxnId="{70CEABF9-4695-4310-A92B-2AAF5CFA38AD}">
      <dgm:prSet/>
      <dgm:spPr/>
      <dgm:t>
        <a:bodyPr/>
        <a:lstStyle/>
        <a:p>
          <a:endParaRPr lang="en-US"/>
        </a:p>
      </dgm:t>
    </dgm:pt>
    <dgm:pt modelId="{F7104716-2E89-4109-8E8F-941DECE32912}" type="sibTrans" cxnId="{70CEABF9-4695-4310-A92B-2AAF5CFA38AD}">
      <dgm:prSet/>
      <dgm:spPr/>
      <dgm:t>
        <a:bodyPr/>
        <a:lstStyle/>
        <a:p>
          <a:endParaRPr lang="en-US"/>
        </a:p>
      </dgm:t>
    </dgm:pt>
    <dgm:pt modelId="{7C65B1A5-0238-483A-B646-C027E6F70F06}">
      <dgm:prSet/>
      <dgm:spPr/>
      <dgm:t>
        <a:bodyPr/>
        <a:lstStyle/>
        <a:p>
          <a:r>
            <a:rPr lang="ru-RU"/>
            <a:t>Определенные пренебрежения и округления в математической модели</a:t>
          </a:r>
          <a:endParaRPr lang="en-US"/>
        </a:p>
      </dgm:t>
    </dgm:pt>
    <dgm:pt modelId="{618DD716-6D58-4CC8-8963-9DF4B39DE322}" type="parTrans" cxnId="{BF3459F4-1B9B-4056-BB18-3847801716B4}">
      <dgm:prSet/>
      <dgm:spPr/>
      <dgm:t>
        <a:bodyPr/>
        <a:lstStyle/>
        <a:p>
          <a:endParaRPr lang="en-US"/>
        </a:p>
      </dgm:t>
    </dgm:pt>
    <dgm:pt modelId="{3CA0292C-177F-4F4D-9B02-9E4DBEB25359}" type="sibTrans" cxnId="{BF3459F4-1B9B-4056-BB18-3847801716B4}">
      <dgm:prSet/>
      <dgm:spPr/>
      <dgm:t>
        <a:bodyPr/>
        <a:lstStyle/>
        <a:p>
          <a:endParaRPr lang="en-US"/>
        </a:p>
      </dgm:t>
    </dgm:pt>
    <dgm:pt modelId="{51AC0551-0C82-4893-87F2-72CCA45EF177}">
      <dgm:prSet/>
      <dgm:spPr/>
      <dgm:t>
        <a:bodyPr/>
        <a:lstStyle/>
        <a:p>
          <a:r>
            <a:rPr lang="ru-RU"/>
            <a:t>Особенности полета в </a:t>
          </a:r>
          <a:r>
            <a:rPr lang="en-US"/>
            <a:t>KSP</a:t>
          </a:r>
        </a:p>
      </dgm:t>
    </dgm:pt>
    <dgm:pt modelId="{3132BC2D-2A1D-408D-BE99-BDCF9DD79009}" type="parTrans" cxnId="{C78D9763-12EA-47E4-9610-CB4EC9D8309A}">
      <dgm:prSet/>
      <dgm:spPr/>
      <dgm:t>
        <a:bodyPr/>
        <a:lstStyle/>
        <a:p>
          <a:endParaRPr lang="en-US"/>
        </a:p>
      </dgm:t>
    </dgm:pt>
    <dgm:pt modelId="{35316649-8E69-485D-845C-9CF56E679939}" type="sibTrans" cxnId="{C78D9763-12EA-47E4-9610-CB4EC9D8309A}">
      <dgm:prSet/>
      <dgm:spPr/>
      <dgm:t>
        <a:bodyPr/>
        <a:lstStyle/>
        <a:p>
          <a:endParaRPr lang="en-US"/>
        </a:p>
      </dgm:t>
    </dgm:pt>
    <dgm:pt modelId="{0FC90D36-3454-4575-ABCB-9AADABA5B61D}" type="pres">
      <dgm:prSet presAssocID="{0622E249-2376-4D32-8FB0-CABFD32F64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529E256-F832-43D6-B04B-82F0B0064922}" type="pres">
      <dgm:prSet presAssocID="{3E4356E7-3A62-4C67-AF63-4E6F4DF8FADD}" presName="hierRoot1" presStyleCnt="0">
        <dgm:presLayoutVars>
          <dgm:hierBranch val="init"/>
        </dgm:presLayoutVars>
      </dgm:prSet>
      <dgm:spPr/>
    </dgm:pt>
    <dgm:pt modelId="{04E19CD7-8748-49A0-972D-31300C7E8927}" type="pres">
      <dgm:prSet presAssocID="{3E4356E7-3A62-4C67-AF63-4E6F4DF8FADD}" presName="rootComposite1" presStyleCnt="0"/>
      <dgm:spPr/>
    </dgm:pt>
    <dgm:pt modelId="{68C2B8C9-3B5F-4A17-BED8-2ECF36F31AB5}" type="pres">
      <dgm:prSet presAssocID="{3E4356E7-3A62-4C67-AF63-4E6F4DF8FADD}" presName="rootText1" presStyleLbl="node0" presStyleIdx="0" presStyleCnt="3">
        <dgm:presLayoutVars>
          <dgm:chPref val="3"/>
        </dgm:presLayoutVars>
      </dgm:prSet>
      <dgm:spPr/>
    </dgm:pt>
    <dgm:pt modelId="{90C9C0EA-FED3-45A3-B50D-A6D430F47423}" type="pres">
      <dgm:prSet presAssocID="{3E4356E7-3A62-4C67-AF63-4E6F4DF8FADD}" presName="rootConnector1" presStyleLbl="node1" presStyleIdx="0" presStyleCnt="0"/>
      <dgm:spPr/>
    </dgm:pt>
    <dgm:pt modelId="{A545C628-0CFD-4959-A8B8-60D3D5B39FA2}" type="pres">
      <dgm:prSet presAssocID="{3E4356E7-3A62-4C67-AF63-4E6F4DF8FADD}" presName="hierChild2" presStyleCnt="0"/>
      <dgm:spPr/>
    </dgm:pt>
    <dgm:pt modelId="{7A279C87-E1D5-4463-AEC6-0066BA327A4B}" type="pres">
      <dgm:prSet presAssocID="{3E4356E7-3A62-4C67-AF63-4E6F4DF8FADD}" presName="hierChild3" presStyleCnt="0"/>
      <dgm:spPr/>
    </dgm:pt>
    <dgm:pt modelId="{8C749DBB-AC83-4857-B638-8C5374CF5BB1}" type="pres">
      <dgm:prSet presAssocID="{096B09DE-EA0D-4B28-BD7C-37D9BE584618}" presName="hierRoot1" presStyleCnt="0">
        <dgm:presLayoutVars>
          <dgm:hierBranch val="init"/>
        </dgm:presLayoutVars>
      </dgm:prSet>
      <dgm:spPr/>
    </dgm:pt>
    <dgm:pt modelId="{7BA2F46E-23A5-4823-B2C1-D65C2A84023F}" type="pres">
      <dgm:prSet presAssocID="{096B09DE-EA0D-4B28-BD7C-37D9BE584618}" presName="rootComposite1" presStyleCnt="0"/>
      <dgm:spPr/>
    </dgm:pt>
    <dgm:pt modelId="{A2159A29-53AE-4D2F-A54B-26B1505DD0D0}" type="pres">
      <dgm:prSet presAssocID="{096B09DE-EA0D-4B28-BD7C-37D9BE584618}" presName="rootText1" presStyleLbl="node0" presStyleIdx="1" presStyleCnt="3">
        <dgm:presLayoutVars>
          <dgm:chPref val="3"/>
        </dgm:presLayoutVars>
      </dgm:prSet>
      <dgm:spPr/>
    </dgm:pt>
    <dgm:pt modelId="{FA4EE89B-9FF7-46AE-B844-89B469E08052}" type="pres">
      <dgm:prSet presAssocID="{096B09DE-EA0D-4B28-BD7C-37D9BE584618}" presName="rootConnector1" presStyleLbl="node1" presStyleIdx="0" presStyleCnt="0"/>
      <dgm:spPr/>
    </dgm:pt>
    <dgm:pt modelId="{FA857026-2192-4F08-85EB-A591225185DC}" type="pres">
      <dgm:prSet presAssocID="{096B09DE-EA0D-4B28-BD7C-37D9BE584618}" presName="hierChild2" presStyleCnt="0"/>
      <dgm:spPr/>
    </dgm:pt>
    <dgm:pt modelId="{C1CFD2E4-9C31-436B-A35F-00231ACE4F31}" type="pres">
      <dgm:prSet presAssocID="{096B09DE-EA0D-4B28-BD7C-37D9BE584618}" presName="hierChild3" presStyleCnt="0"/>
      <dgm:spPr/>
    </dgm:pt>
    <dgm:pt modelId="{25F872BC-F72D-4316-B8FB-DC38D2DE5168}" type="pres">
      <dgm:prSet presAssocID="{FC278C34-C707-4BB2-9DEB-6D5B7CF9B1EB}" presName="hierRoot1" presStyleCnt="0">
        <dgm:presLayoutVars>
          <dgm:hierBranch val="init"/>
        </dgm:presLayoutVars>
      </dgm:prSet>
      <dgm:spPr/>
    </dgm:pt>
    <dgm:pt modelId="{48A24613-4B36-4118-8779-1BB17A2D3AEC}" type="pres">
      <dgm:prSet presAssocID="{FC278C34-C707-4BB2-9DEB-6D5B7CF9B1EB}" presName="rootComposite1" presStyleCnt="0"/>
      <dgm:spPr/>
    </dgm:pt>
    <dgm:pt modelId="{46AA962F-249E-4AFA-8803-C7F1E9195BFA}" type="pres">
      <dgm:prSet presAssocID="{FC278C34-C707-4BB2-9DEB-6D5B7CF9B1EB}" presName="rootText1" presStyleLbl="node0" presStyleIdx="2" presStyleCnt="3">
        <dgm:presLayoutVars>
          <dgm:chPref val="3"/>
        </dgm:presLayoutVars>
      </dgm:prSet>
      <dgm:spPr/>
    </dgm:pt>
    <dgm:pt modelId="{AB840AED-6A04-420A-8384-DFFF4731F074}" type="pres">
      <dgm:prSet presAssocID="{FC278C34-C707-4BB2-9DEB-6D5B7CF9B1EB}" presName="rootConnector1" presStyleLbl="node1" presStyleIdx="0" presStyleCnt="0"/>
      <dgm:spPr/>
    </dgm:pt>
    <dgm:pt modelId="{E3CEBB90-47E8-477F-99E2-A31FFBA594C2}" type="pres">
      <dgm:prSet presAssocID="{FC278C34-C707-4BB2-9DEB-6D5B7CF9B1EB}" presName="hierChild2" presStyleCnt="0"/>
      <dgm:spPr/>
    </dgm:pt>
    <dgm:pt modelId="{49790985-BF73-4996-83AD-84671AC375CE}" type="pres">
      <dgm:prSet presAssocID="{618DD716-6D58-4CC8-8963-9DF4B39DE322}" presName="Name64" presStyleLbl="parChTrans1D2" presStyleIdx="0" presStyleCnt="2"/>
      <dgm:spPr/>
    </dgm:pt>
    <dgm:pt modelId="{18063EFE-CA08-44B1-88C3-F1D69E11041B}" type="pres">
      <dgm:prSet presAssocID="{7C65B1A5-0238-483A-B646-C027E6F70F06}" presName="hierRoot2" presStyleCnt="0">
        <dgm:presLayoutVars>
          <dgm:hierBranch val="init"/>
        </dgm:presLayoutVars>
      </dgm:prSet>
      <dgm:spPr/>
    </dgm:pt>
    <dgm:pt modelId="{E9245CE3-EA42-425F-8A00-71FAFA5E97AA}" type="pres">
      <dgm:prSet presAssocID="{7C65B1A5-0238-483A-B646-C027E6F70F06}" presName="rootComposite" presStyleCnt="0"/>
      <dgm:spPr/>
    </dgm:pt>
    <dgm:pt modelId="{EB932BBB-D7BB-4BE5-BCCB-0AD9E1DFA317}" type="pres">
      <dgm:prSet presAssocID="{7C65B1A5-0238-483A-B646-C027E6F70F06}" presName="rootText" presStyleLbl="node2" presStyleIdx="0" presStyleCnt="2">
        <dgm:presLayoutVars>
          <dgm:chPref val="3"/>
        </dgm:presLayoutVars>
      </dgm:prSet>
      <dgm:spPr/>
    </dgm:pt>
    <dgm:pt modelId="{C5D5637C-25B7-4222-95F2-8B8EC07B02BA}" type="pres">
      <dgm:prSet presAssocID="{7C65B1A5-0238-483A-B646-C027E6F70F06}" presName="rootConnector" presStyleLbl="node2" presStyleIdx="0" presStyleCnt="2"/>
      <dgm:spPr/>
    </dgm:pt>
    <dgm:pt modelId="{F9CB2F22-99CF-40BC-BD6F-19A0340414FC}" type="pres">
      <dgm:prSet presAssocID="{7C65B1A5-0238-483A-B646-C027E6F70F06}" presName="hierChild4" presStyleCnt="0"/>
      <dgm:spPr/>
    </dgm:pt>
    <dgm:pt modelId="{B58C5E72-2570-4C46-A92E-3632851ECE21}" type="pres">
      <dgm:prSet presAssocID="{7C65B1A5-0238-483A-B646-C027E6F70F06}" presName="hierChild5" presStyleCnt="0"/>
      <dgm:spPr/>
    </dgm:pt>
    <dgm:pt modelId="{29F163D0-90E2-4712-853A-9587B4546321}" type="pres">
      <dgm:prSet presAssocID="{3132BC2D-2A1D-408D-BE99-BDCF9DD79009}" presName="Name64" presStyleLbl="parChTrans1D2" presStyleIdx="1" presStyleCnt="2"/>
      <dgm:spPr/>
    </dgm:pt>
    <dgm:pt modelId="{D5C1CC30-46DD-407D-B892-4A8C80FCE0A4}" type="pres">
      <dgm:prSet presAssocID="{51AC0551-0C82-4893-87F2-72CCA45EF177}" presName="hierRoot2" presStyleCnt="0">
        <dgm:presLayoutVars>
          <dgm:hierBranch val="init"/>
        </dgm:presLayoutVars>
      </dgm:prSet>
      <dgm:spPr/>
    </dgm:pt>
    <dgm:pt modelId="{BEE9F9C2-C037-41FA-B99E-78FEA4813AEA}" type="pres">
      <dgm:prSet presAssocID="{51AC0551-0C82-4893-87F2-72CCA45EF177}" presName="rootComposite" presStyleCnt="0"/>
      <dgm:spPr/>
    </dgm:pt>
    <dgm:pt modelId="{63E8EF2B-49A1-454C-A29C-93A565138839}" type="pres">
      <dgm:prSet presAssocID="{51AC0551-0C82-4893-87F2-72CCA45EF177}" presName="rootText" presStyleLbl="node2" presStyleIdx="1" presStyleCnt="2">
        <dgm:presLayoutVars>
          <dgm:chPref val="3"/>
        </dgm:presLayoutVars>
      </dgm:prSet>
      <dgm:spPr/>
    </dgm:pt>
    <dgm:pt modelId="{5D5A0A18-29FE-43F5-93D3-DEB4B4B9A983}" type="pres">
      <dgm:prSet presAssocID="{51AC0551-0C82-4893-87F2-72CCA45EF177}" presName="rootConnector" presStyleLbl="node2" presStyleIdx="1" presStyleCnt="2"/>
      <dgm:spPr/>
    </dgm:pt>
    <dgm:pt modelId="{E9F15C40-D7DE-47E6-A9E9-8F97F223D30E}" type="pres">
      <dgm:prSet presAssocID="{51AC0551-0C82-4893-87F2-72CCA45EF177}" presName="hierChild4" presStyleCnt="0"/>
      <dgm:spPr/>
    </dgm:pt>
    <dgm:pt modelId="{55A871E7-45D3-4FED-B203-E241447AFF16}" type="pres">
      <dgm:prSet presAssocID="{51AC0551-0C82-4893-87F2-72CCA45EF177}" presName="hierChild5" presStyleCnt="0"/>
      <dgm:spPr/>
    </dgm:pt>
    <dgm:pt modelId="{67FAC0CB-350D-4D74-BCBC-EECC839817F9}" type="pres">
      <dgm:prSet presAssocID="{FC278C34-C707-4BB2-9DEB-6D5B7CF9B1EB}" presName="hierChild3" presStyleCnt="0"/>
      <dgm:spPr/>
    </dgm:pt>
  </dgm:ptLst>
  <dgm:cxnLst>
    <dgm:cxn modelId="{4248FC05-C2CA-4506-BECE-875D5CD1BFA9}" type="presOf" srcId="{0622E249-2376-4D32-8FB0-CABFD32F6496}" destId="{0FC90D36-3454-4575-ABCB-9AADABA5B61D}" srcOrd="0" destOrd="0" presId="urn:microsoft.com/office/officeart/2009/3/layout/HorizontalOrganizationChart"/>
    <dgm:cxn modelId="{0DD5BC1A-6309-4836-A36C-3C86CDF9E8FC}" type="presOf" srcId="{3132BC2D-2A1D-408D-BE99-BDCF9DD79009}" destId="{29F163D0-90E2-4712-853A-9587B4546321}" srcOrd="0" destOrd="0" presId="urn:microsoft.com/office/officeart/2009/3/layout/HorizontalOrganizationChart"/>
    <dgm:cxn modelId="{894AA022-0856-4E77-B635-4FA3556F158F}" type="presOf" srcId="{FC278C34-C707-4BB2-9DEB-6D5B7CF9B1EB}" destId="{46AA962F-249E-4AFA-8803-C7F1E9195BFA}" srcOrd="0" destOrd="0" presId="urn:microsoft.com/office/officeart/2009/3/layout/HorizontalOrganizationChart"/>
    <dgm:cxn modelId="{0233F429-6840-449D-AD2D-0D04C8335D4E}" type="presOf" srcId="{3E4356E7-3A62-4C67-AF63-4E6F4DF8FADD}" destId="{68C2B8C9-3B5F-4A17-BED8-2ECF36F31AB5}" srcOrd="0" destOrd="0" presId="urn:microsoft.com/office/officeart/2009/3/layout/HorizontalOrganizationChart"/>
    <dgm:cxn modelId="{85C91662-9BDE-416B-942D-D97C396E55A9}" type="presOf" srcId="{096B09DE-EA0D-4B28-BD7C-37D9BE584618}" destId="{A2159A29-53AE-4D2F-A54B-26B1505DD0D0}" srcOrd="0" destOrd="0" presId="urn:microsoft.com/office/officeart/2009/3/layout/HorizontalOrganizationChart"/>
    <dgm:cxn modelId="{C78D9763-12EA-47E4-9610-CB4EC9D8309A}" srcId="{FC278C34-C707-4BB2-9DEB-6D5B7CF9B1EB}" destId="{51AC0551-0C82-4893-87F2-72CCA45EF177}" srcOrd="1" destOrd="0" parTransId="{3132BC2D-2A1D-408D-BE99-BDCF9DD79009}" sibTransId="{35316649-8E69-485D-845C-9CF56E679939}"/>
    <dgm:cxn modelId="{AC735566-1528-4A6A-8616-4D1344299EB8}" type="presOf" srcId="{51AC0551-0C82-4893-87F2-72CCA45EF177}" destId="{63E8EF2B-49A1-454C-A29C-93A565138839}" srcOrd="0" destOrd="0" presId="urn:microsoft.com/office/officeart/2009/3/layout/HorizontalOrganizationChart"/>
    <dgm:cxn modelId="{0389C04C-F975-4C1A-BC83-A35BB4441279}" type="presOf" srcId="{FC278C34-C707-4BB2-9DEB-6D5B7CF9B1EB}" destId="{AB840AED-6A04-420A-8384-DFFF4731F074}" srcOrd="1" destOrd="0" presId="urn:microsoft.com/office/officeart/2009/3/layout/HorizontalOrganizationChart"/>
    <dgm:cxn modelId="{317FD475-AB3E-40EE-97CA-73CF42BC233A}" type="presOf" srcId="{096B09DE-EA0D-4B28-BD7C-37D9BE584618}" destId="{FA4EE89B-9FF7-46AE-B844-89B469E08052}" srcOrd="1" destOrd="0" presId="urn:microsoft.com/office/officeart/2009/3/layout/HorizontalOrganizationChart"/>
    <dgm:cxn modelId="{FB3A487B-3B60-4FC2-9103-EC7D7FAAE3F1}" type="presOf" srcId="{3E4356E7-3A62-4C67-AF63-4E6F4DF8FADD}" destId="{90C9C0EA-FED3-45A3-B50D-A6D430F47423}" srcOrd="1" destOrd="0" presId="urn:microsoft.com/office/officeart/2009/3/layout/HorizontalOrganizationChart"/>
    <dgm:cxn modelId="{AD9C159F-AF34-4594-B0A7-81CDB70E5E56}" srcId="{0622E249-2376-4D32-8FB0-CABFD32F6496}" destId="{096B09DE-EA0D-4B28-BD7C-37D9BE584618}" srcOrd="1" destOrd="0" parTransId="{EBE83CCF-799F-4EA0-AD0F-12629F474ECF}" sibTransId="{4FF9D341-CC28-406C-8A5E-3041898446BE}"/>
    <dgm:cxn modelId="{A318ACB5-3D02-40A9-A74D-4AA6DB7BA995}" srcId="{0622E249-2376-4D32-8FB0-CABFD32F6496}" destId="{3E4356E7-3A62-4C67-AF63-4E6F4DF8FADD}" srcOrd="0" destOrd="0" parTransId="{920D527B-34C1-4094-A2D5-D970E46CAE27}" sibTransId="{A9045C9D-97BC-4E5C-9062-86D4C5640C74}"/>
    <dgm:cxn modelId="{143010C6-5468-4284-AC96-C7305122025B}" type="presOf" srcId="{51AC0551-0C82-4893-87F2-72CCA45EF177}" destId="{5D5A0A18-29FE-43F5-93D3-DEB4B4B9A983}" srcOrd="1" destOrd="0" presId="urn:microsoft.com/office/officeart/2009/3/layout/HorizontalOrganizationChart"/>
    <dgm:cxn modelId="{A724EACB-8DF0-4AE1-8B25-782361BC7CB6}" type="presOf" srcId="{7C65B1A5-0238-483A-B646-C027E6F70F06}" destId="{C5D5637C-25B7-4222-95F2-8B8EC07B02BA}" srcOrd="1" destOrd="0" presId="urn:microsoft.com/office/officeart/2009/3/layout/HorizontalOrganizationChart"/>
    <dgm:cxn modelId="{FC7D99CC-BE72-4BFD-BAE2-3D59E272B533}" type="presOf" srcId="{618DD716-6D58-4CC8-8963-9DF4B39DE322}" destId="{49790985-BF73-4996-83AD-84671AC375CE}" srcOrd="0" destOrd="0" presId="urn:microsoft.com/office/officeart/2009/3/layout/HorizontalOrganizationChart"/>
    <dgm:cxn modelId="{CDB24FDA-43AA-4FEE-B35E-C00C81BACD47}" type="presOf" srcId="{7C65B1A5-0238-483A-B646-C027E6F70F06}" destId="{EB932BBB-D7BB-4BE5-BCCB-0AD9E1DFA317}" srcOrd="0" destOrd="0" presId="urn:microsoft.com/office/officeart/2009/3/layout/HorizontalOrganizationChart"/>
    <dgm:cxn modelId="{BF3459F4-1B9B-4056-BB18-3847801716B4}" srcId="{FC278C34-C707-4BB2-9DEB-6D5B7CF9B1EB}" destId="{7C65B1A5-0238-483A-B646-C027E6F70F06}" srcOrd="0" destOrd="0" parTransId="{618DD716-6D58-4CC8-8963-9DF4B39DE322}" sibTransId="{3CA0292C-177F-4F4D-9B02-9E4DBEB25359}"/>
    <dgm:cxn modelId="{70CEABF9-4695-4310-A92B-2AAF5CFA38AD}" srcId="{0622E249-2376-4D32-8FB0-CABFD32F6496}" destId="{FC278C34-C707-4BB2-9DEB-6D5B7CF9B1EB}" srcOrd="2" destOrd="0" parTransId="{052BAF00-5DB8-4FDF-B32E-5712C70DD1E5}" sibTransId="{F7104716-2E89-4109-8E8F-941DECE32912}"/>
    <dgm:cxn modelId="{D62E136C-B9A2-4389-95FF-DE6976A9816F}" type="presParOf" srcId="{0FC90D36-3454-4575-ABCB-9AADABA5B61D}" destId="{8529E256-F832-43D6-B04B-82F0B0064922}" srcOrd="0" destOrd="0" presId="urn:microsoft.com/office/officeart/2009/3/layout/HorizontalOrganizationChart"/>
    <dgm:cxn modelId="{BB8BCFC9-7043-4FD8-9ADF-C635782B04FB}" type="presParOf" srcId="{8529E256-F832-43D6-B04B-82F0B0064922}" destId="{04E19CD7-8748-49A0-972D-31300C7E8927}" srcOrd="0" destOrd="0" presId="urn:microsoft.com/office/officeart/2009/3/layout/HorizontalOrganizationChart"/>
    <dgm:cxn modelId="{6F94A069-889A-487D-A30B-3B7400D911A7}" type="presParOf" srcId="{04E19CD7-8748-49A0-972D-31300C7E8927}" destId="{68C2B8C9-3B5F-4A17-BED8-2ECF36F31AB5}" srcOrd="0" destOrd="0" presId="urn:microsoft.com/office/officeart/2009/3/layout/HorizontalOrganizationChart"/>
    <dgm:cxn modelId="{F41D7C6A-8445-43E0-824F-8FD91D8F81CD}" type="presParOf" srcId="{04E19CD7-8748-49A0-972D-31300C7E8927}" destId="{90C9C0EA-FED3-45A3-B50D-A6D430F47423}" srcOrd="1" destOrd="0" presId="urn:microsoft.com/office/officeart/2009/3/layout/HorizontalOrganizationChart"/>
    <dgm:cxn modelId="{FC2F83EE-5C50-42D4-998A-028C2448FB58}" type="presParOf" srcId="{8529E256-F832-43D6-B04B-82F0B0064922}" destId="{A545C628-0CFD-4959-A8B8-60D3D5B39FA2}" srcOrd="1" destOrd="0" presId="urn:microsoft.com/office/officeart/2009/3/layout/HorizontalOrganizationChart"/>
    <dgm:cxn modelId="{AE333D9E-F71B-4252-A13E-884A4A1AADFA}" type="presParOf" srcId="{8529E256-F832-43D6-B04B-82F0B0064922}" destId="{7A279C87-E1D5-4463-AEC6-0066BA327A4B}" srcOrd="2" destOrd="0" presId="urn:microsoft.com/office/officeart/2009/3/layout/HorizontalOrganizationChart"/>
    <dgm:cxn modelId="{41230BC2-06DE-47D6-AEDD-075FEB9DA678}" type="presParOf" srcId="{0FC90D36-3454-4575-ABCB-9AADABA5B61D}" destId="{8C749DBB-AC83-4857-B638-8C5374CF5BB1}" srcOrd="1" destOrd="0" presId="urn:microsoft.com/office/officeart/2009/3/layout/HorizontalOrganizationChart"/>
    <dgm:cxn modelId="{A447123C-D028-459C-A8B9-0BBB270BD0EE}" type="presParOf" srcId="{8C749DBB-AC83-4857-B638-8C5374CF5BB1}" destId="{7BA2F46E-23A5-4823-B2C1-D65C2A84023F}" srcOrd="0" destOrd="0" presId="urn:microsoft.com/office/officeart/2009/3/layout/HorizontalOrganizationChart"/>
    <dgm:cxn modelId="{EEEC549A-D84C-4C3A-8A67-86B252D185A6}" type="presParOf" srcId="{7BA2F46E-23A5-4823-B2C1-D65C2A84023F}" destId="{A2159A29-53AE-4D2F-A54B-26B1505DD0D0}" srcOrd="0" destOrd="0" presId="urn:microsoft.com/office/officeart/2009/3/layout/HorizontalOrganizationChart"/>
    <dgm:cxn modelId="{A6D8EF6B-938A-4177-B843-7E1506BD74F9}" type="presParOf" srcId="{7BA2F46E-23A5-4823-B2C1-D65C2A84023F}" destId="{FA4EE89B-9FF7-46AE-B844-89B469E08052}" srcOrd="1" destOrd="0" presId="urn:microsoft.com/office/officeart/2009/3/layout/HorizontalOrganizationChart"/>
    <dgm:cxn modelId="{08E36428-8D2A-4CD7-B300-79845230EB0E}" type="presParOf" srcId="{8C749DBB-AC83-4857-B638-8C5374CF5BB1}" destId="{FA857026-2192-4F08-85EB-A591225185DC}" srcOrd="1" destOrd="0" presId="urn:microsoft.com/office/officeart/2009/3/layout/HorizontalOrganizationChart"/>
    <dgm:cxn modelId="{3AFB70E2-1259-4667-B402-EB460A93BDA3}" type="presParOf" srcId="{8C749DBB-AC83-4857-B638-8C5374CF5BB1}" destId="{C1CFD2E4-9C31-436B-A35F-00231ACE4F31}" srcOrd="2" destOrd="0" presId="urn:microsoft.com/office/officeart/2009/3/layout/HorizontalOrganizationChart"/>
    <dgm:cxn modelId="{722585A4-2CE1-443E-9BDD-BDABFAABEFD7}" type="presParOf" srcId="{0FC90D36-3454-4575-ABCB-9AADABA5B61D}" destId="{25F872BC-F72D-4316-B8FB-DC38D2DE5168}" srcOrd="2" destOrd="0" presId="urn:microsoft.com/office/officeart/2009/3/layout/HorizontalOrganizationChart"/>
    <dgm:cxn modelId="{20FD16FE-5121-4889-808B-6D88F336E7A2}" type="presParOf" srcId="{25F872BC-F72D-4316-B8FB-DC38D2DE5168}" destId="{48A24613-4B36-4118-8779-1BB17A2D3AEC}" srcOrd="0" destOrd="0" presId="urn:microsoft.com/office/officeart/2009/3/layout/HorizontalOrganizationChart"/>
    <dgm:cxn modelId="{E7446D1E-9FD7-417F-A5ED-9CB61298698E}" type="presParOf" srcId="{48A24613-4B36-4118-8779-1BB17A2D3AEC}" destId="{46AA962F-249E-4AFA-8803-C7F1E9195BFA}" srcOrd="0" destOrd="0" presId="urn:microsoft.com/office/officeart/2009/3/layout/HorizontalOrganizationChart"/>
    <dgm:cxn modelId="{01DFE051-A9B9-4961-B000-F1760EB94781}" type="presParOf" srcId="{48A24613-4B36-4118-8779-1BB17A2D3AEC}" destId="{AB840AED-6A04-420A-8384-DFFF4731F074}" srcOrd="1" destOrd="0" presId="urn:microsoft.com/office/officeart/2009/3/layout/HorizontalOrganizationChart"/>
    <dgm:cxn modelId="{DE94E566-8317-4EC9-A92D-8D67906668DB}" type="presParOf" srcId="{25F872BC-F72D-4316-B8FB-DC38D2DE5168}" destId="{E3CEBB90-47E8-477F-99E2-A31FFBA594C2}" srcOrd="1" destOrd="0" presId="urn:microsoft.com/office/officeart/2009/3/layout/HorizontalOrganizationChart"/>
    <dgm:cxn modelId="{2393050A-FE3F-433B-88F1-3CC13B9AE99B}" type="presParOf" srcId="{E3CEBB90-47E8-477F-99E2-A31FFBA594C2}" destId="{49790985-BF73-4996-83AD-84671AC375CE}" srcOrd="0" destOrd="0" presId="urn:microsoft.com/office/officeart/2009/3/layout/HorizontalOrganizationChart"/>
    <dgm:cxn modelId="{CEAA7527-60AF-44F3-B015-509D5E411414}" type="presParOf" srcId="{E3CEBB90-47E8-477F-99E2-A31FFBA594C2}" destId="{18063EFE-CA08-44B1-88C3-F1D69E11041B}" srcOrd="1" destOrd="0" presId="urn:microsoft.com/office/officeart/2009/3/layout/HorizontalOrganizationChart"/>
    <dgm:cxn modelId="{482D01F6-4C71-4BD6-BCFA-99A687AB455B}" type="presParOf" srcId="{18063EFE-CA08-44B1-88C3-F1D69E11041B}" destId="{E9245CE3-EA42-425F-8A00-71FAFA5E97AA}" srcOrd="0" destOrd="0" presId="urn:microsoft.com/office/officeart/2009/3/layout/HorizontalOrganizationChart"/>
    <dgm:cxn modelId="{CF8579FD-54FE-4407-ADA9-9F9C6E22BDAF}" type="presParOf" srcId="{E9245CE3-EA42-425F-8A00-71FAFA5E97AA}" destId="{EB932BBB-D7BB-4BE5-BCCB-0AD9E1DFA317}" srcOrd="0" destOrd="0" presId="urn:microsoft.com/office/officeart/2009/3/layout/HorizontalOrganizationChart"/>
    <dgm:cxn modelId="{58E6160F-B6D8-426C-AA59-A4659225B911}" type="presParOf" srcId="{E9245CE3-EA42-425F-8A00-71FAFA5E97AA}" destId="{C5D5637C-25B7-4222-95F2-8B8EC07B02BA}" srcOrd="1" destOrd="0" presId="urn:microsoft.com/office/officeart/2009/3/layout/HorizontalOrganizationChart"/>
    <dgm:cxn modelId="{76C41A2A-DFE2-4465-9668-EF7C261A3241}" type="presParOf" srcId="{18063EFE-CA08-44B1-88C3-F1D69E11041B}" destId="{F9CB2F22-99CF-40BC-BD6F-19A0340414FC}" srcOrd="1" destOrd="0" presId="urn:microsoft.com/office/officeart/2009/3/layout/HorizontalOrganizationChart"/>
    <dgm:cxn modelId="{5FC9F911-D0A5-4359-8494-925B8CD62CB7}" type="presParOf" srcId="{18063EFE-CA08-44B1-88C3-F1D69E11041B}" destId="{B58C5E72-2570-4C46-A92E-3632851ECE21}" srcOrd="2" destOrd="0" presId="urn:microsoft.com/office/officeart/2009/3/layout/HorizontalOrganizationChart"/>
    <dgm:cxn modelId="{7B01EB88-BDB9-4718-9072-1911200D21F8}" type="presParOf" srcId="{E3CEBB90-47E8-477F-99E2-A31FFBA594C2}" destId="{29F163D0-90E2-4712-853A-9587B4546321}" srcOrd="2" destOrd="0" presId="urn:microsoft.com/office/officeart/2009/3/layout/HorizontalOrganizationChart"/>
    <dgm:cxn modelId="{44E7532C-B5F1-4B02-830B-F4968505A45E}" type="presParOf" srcId="{E3CEBB90-47E8-477F-99E2-A31FFBA594C2}" destId="{D5C1CC30-46DD-407D-B892-4A8C80FCE0A4}" srcOrd="3" destOrd="0" presId="urn:microsoft.com/office/officeart/2009/3/layout/HorizontalOrganizationChart"/>
    <dgm:cxn modelId="{A12141A8-B9D2-42C9-9263-D0B7DE0EF8C5}" type="presParOf" srcId="{D5C1CC30-46DD-407D-B892-4A8C80FCE0A4}" destId="{BEE9F9C2-C037-41FA-B99E-78FEA4813AEA}" srcOrd="0" destOrd="0" presId="urn:microsoft.com/office/officeart/2009/3/layout/HorizontalOrganizationChart"/>
    <dgm:cxn modelId="{B4D1C887-545F-4362-AFBC-D5802CBAA272}" type="presParOf" srcId="{BEE9F9C2-C037-41FA-B99E-78FEA4813AEA}" destId="{63E8EF2B-49A1-454C-A29C-93A565138839}" srcOrd="0" destOrd="0" presId="urn:microsoft.com/office/officeart/2009/3/layout/HorizontalOrganizationChart"/>
    <dgm:cxn modelId="{29055C77-7C02-4BA5-A637-47CFA900FA49}" type="presParOf" srcId="{BEE9F9C2-C037-41FA-B99E-78FEA4813AEA}" destId="{5D5A0A18-29FE-43F5-93D3-DEB4B4B9A983}" srcOrd="1" destOrd="0" presId="urn:microsoft.com/office/officeart/2009/3/layout/HorizontalOrganizationChart"/>
    <dgm:cxn modelId="{D1D5163F-D7D7-401F-8BEE-518BC8513BB3}" type="presParOf" srcId="{D5C1CC30-46DD-407D-B892-4A8C80FCE0A4}" destId="{E9F15C40-D7DE-47E6-A9E9-8F97F223D30E}" srcOrd="1" destOrd="0" presId="urn:microsoft.com/office/officeart/2009/3/layout/HorizontalOrganizationChart"/>
    <dgm:cxn modelId="{FCD5132B-C8EF-4436-B420-5E704C95638A}" type="presParOf" srcId="{D5C1CC30-46DD-407D-B892-4A8C80FCE0A4}" destId="{55A871E7-45D3-4FED-B203-E241447AFF16}" srcOrd="2" destOrd="0" presId="urn:microsoft.com/office/officeart/2009/3/layout/HorizontalOrganizationChart"/>
    <dgm:cxn modelId="{DBC302D1-69A3-4FA1-BD4B-A700ED27DBC9}" type="presParOf" srcId="{25F872BC-F72D-4316-B8FB-DC38D2DE5168}" destId="{67FAC0CB-350D-4D74-BCBC-EECC839817F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43B7201-4390-4F56-808D-37C14CB5AE1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DF34D1E-7EF9-4A3D-8E72-C1EAE4C7F410}">
      <dgm:prSet/>
      <dgm:spPr/>
      <dgm:t>
        <a:bodyPr/>
        <a:lstStyle/>
        <a:p>
          <a:r>
            <a:rPr lang="ru-RU"/>
            <a:t>В ходе работы над проектом нами были подробно изучены материалы по теме проекта. Также нами была успешно составлена физико-математическая модель и симулирован запуск в </a:t>
          </a:r>
          <a:r>
            <a:rPr lang="en-US"/>
            <a:t>Kerbal Space program</a:t>
          </a:r>
          <a:r>
            <a:rPr lang="ru-RU"/>
            <a:t>. </a:t>
          </a:r>
          <a:endParaRPr lang="en-US"/>
        </a:p>
      </dgm:t>
    </dgm:pt>
    <dgm:pt modelId="{2B27BD7B-532B-4C91-AA9C-A2BDBC22B3B6}" type="parTrans" cxnId="{B29EF007-1217-4D31-8DA6-6EE0EC21DA41}">
      <dgm:prSet/>
      <dgm:spPr/>
      <dgm:t>
        <a:bodyPr/>
        <a:lstStyle/>
        <a:p>
          <a:endParaRPr lang="en-US"/>
        </a:p>
      </dgm:t>
    </dgm:pt>
    <dgm:pt modelId="{36EABF7A-AA3B-4379-9423-DA92D3F7CED6}" type="sibTrans" cxnId="{B29EF007-1217-4D31-8DA6-6EE0EC21DA41}">
      <dgm:prSet/>
      <dgm:spPr/>
      <dgm:t>
        <a:bodyPr/>
        <a:lstStyle/>
        <a:p>
          <a:endParaRPr lang="en-US"/>
        </a:p>
      </dgm:t>
    </dgm:pt>
    <dgm:pt modelId="{18664CA8-865B-4EB2-820E-2A4FF13230E4}">
      <dgm:prSet/>
      <dgm:spPr/>
      <dgm:t>
        <a:bodyPr/>
        <a:lstStyle/>
        <a:p>
          <a:r>
            <a:rPr lang="ru-RU"/>
            <a:t>Результатами работы над проектом стали графики зависимостей изменения физических величин от времени в ходе полета на основе физико-математической модели и графики, полученные из симуляциив </a:t>
          </a:r>
          <a:r>
            <a:rPr lang="en-US"/>
            <a:t>KSP</a:t>
          </a:r>
          <a:r>
            <a:rPr lang="ru-RU"/>
            <a:t>. Также были сделаны выводы о различиях полученных графиков.</a:t>
          </a:r>
          <a:endParaRPr lang="en-US"/>
        </a:p>
      </dgm:t>
    </dgm:pt>
    <dgm:pt modelId="{827CB9C2-F363-4453-BCED-F6C161A40615}" type="parTrans" cxnId="{5FF1F176-04A0-48FA-9DD2-9F05261DAB8C}">
      <dgm:prSet/>
      <dgm:spPr/>
      <dgm:t>
        <a:bodyPr/>
        <a:lstStyle/>
        <a:p>
          <a:endParaRPr lang="en-US"/>
        </a:p>
      </dgm:t>
    </dgm:pt>
    <dgm:pt modelId="{A1D172D7-3E73-4BAA-83E2-84DD5294F63D}" type="sibTrans" cxnId="{5FF1F176-04A0-48FA-9DD2-9F05261DAB8C}">
      <dgm:prSet/>
      <dgm:spPr/>
      <dgm:t>
        <a:bodyPr/>
        <a:lstStyle/>
        <a:p>
          <a:endParaRPr lang="en-US"/>
        </a:p>
      </dgm:t>
    </dgm:pt>
    <dgm:pt modelId="{51EDDA94-145E-4C11-B0AE-DE58AE59F10D}">
      <dgm:prSet/>
      <dgm:spPr/>
      <dgm:t>
        <a:bodyPr/>
        <a:lstStyle/>
        <a:p>
          <a:r>
            <a:rPr lang="ru-RU"/>
            <a:t>Благодаря проекту мы получили новые знания в области математики и физики, а также освоили симуляцию в </a:t>
          </a:r>
          <a:r>
            <a:rPr lang="en-US"/>
            <a:t>KSP</a:t>
          </a:r>
          <a:r>
            <a:rPr lang="ru-RU"/>
            <a:t>.</a:t>
          </a:r>
          <a:endParaRPr lang="en-US"/>
        </a:p>
      </dgm:t>
    </dgm:pt>
    <dgm:pt modelId="{1C286346-BF9F-4879-B907-D54F4DC3928F}" type="parTrans" cxnId="{62B00CE6-11A9-487E-8C99-FB338003A3C1}">
      <dgm:prSet/>
      <dgm:spPr/>
      <dgm:t>
        <a:bodyPr/>
        <a:lstStyle/>
        <a:p>
          <a:endParaRPr lang="en-US"/>
        </a:p>
      </dgm:t>
    </dgm:pt>
    <dgm:pt modelId="{D9BA792B-6E37-4A52-B5DE-77042B33074C}" type="sibTrans" cxnId="{62B00CE6-11A9-487E-8C99-FB338003A3C1}">
      <dgm:prSet/>
      <dgm:spPr/>
      <dgm:t>
        <a:bodyPr/>
        <a:lstStyle/>
        <a:p>
          <a:endParaRPr lang="en-US"/>
        </a:p>
      </dgm:t>
    </dgm:pt>
    <dgm:pt modelId="{6C4FF003-792D-4806-8CB5-FB8697405233}" type="pres">
      <dgm:prSet presAssocID="{043B7201-4390-4F56-808D-37C14CB5AE14}" presName="root" presStyleCnt="0">
        <dgm:presLayoutVars>
          <dgm:dir/>
          <dgm:resizeHandles val="exact"/>
        </dgm:presLayoutVars>
      </dgm:prSet>
      <dgm:spPr/>
    </dgm:pt>
    <dgm:pt modelId="{47C1C871-4AE7-41B2-8D1D-84A0F5F55DA3}" type="pres">
      <dgm:prSet presAssocID="{6DF34D1E-7EF9-4A3D-8E72-C1EAE4C7F410}" presName="compNode" presStyleCnt="0"/>
      <dgm:spPr/>
    </dgm:pt>
    <dgm:pt modelId="{6A2A61FB-6648-4CDB-9148-A2E10A2ABB60}" type="pres">
      <dgm:prSet presAssocID="{6DF34D1E-7EF9-4A3D-8E72-C1EAE4C7F410}" presName="bgRect" presStyleLbl="bgShp" presStyleIdx="0" presStyleCnt="3"/>
      <dgm:spPr/>
    </dgm:pt>
    <dgm:pt modelId="{DD07A2D2-F0E6-4D0F-B3DC-DEE4DA5E615B}" type="pres">
      <dgm:prSet presAssocID="{6DF34D1E-7EF9-4A3D-8E72-C1EAE4C7F41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Ученый"/>
        </a:ext>
      </dgm:extLst>
    </dgm:pt>
    <dgm:pt modelId="{264B78FA-A48B-4FDA-A335-B982D434DEE7}" type="pres">
      <dgm:prSet presAssocID="{6DF34D1E-7EF9-4A3D-8E72-C1EAE4C7F410}" presName="spaceRect" presStyleCnt="0"/>
      <dgm:spPr/>
    </dgm:pt>
    <dgm:pt modelId="{A21862F1-2568-4CBD-A11A-58E9F7A57767}" type="pres">
      <dgm:prSet presAssocID="{6DF34D1E-7EF9-4A3D-8E72-C1EAE4C7F410}" presName="parTx" presStyleLbl="revTx" presStyleIdx="0" presStyleCnt="3">
        <dgm:presLayoutVars>
          <dgm:chMax val="0"/>
          <dgm:chPref val="0"/>
        </dgm:presLayoutVars>
      </dgm:prSet>
      <dgm:spPr/>
    </dgm:pt>
    <dgm:pt modelId="{99DD41FA-86F3-40CB-BDBE-4439ED77FB38}" type="pres">
      <dgm:prSet presAssocID="{36EABF7A-AA3B-4379-9423-DA92D3F7CED6}" presName="sibTrans" presStyleCnt="0"/>
      <dgm:spPr/>
    </dgm:pt>
    <dgm:pt modelId="{539414D6-D713-4BFE-A45F-29372FF6C02F}" type="pres">
      <dgm:prSet presAssocID="{18664CA8-865B-4EB2-820E-2A4FF13230E4}" presName="compNode" presStyleCnt="0"/>
      <dgm:spPr/>
    </dgm:pt>
    <dgm:pt modelId="{1803B728-0A36-40FE-80EC-2771D90CC9CE}" type="pres">
      <dgm:prSet presAssocID="{18664CA8-865B-4EB2-820E-2A4FF13230E4}" presName="bgRect" presStyleLbl="bgShp" presStyleIdx="1" presStyleCnt="3"/>
      <dgm:spPr/>
    </dgm:pt>
    <dgm:pt modelId="{E13A8FF6-5986-4325-92B7-6097954485D8}" type="pres">
      <dgm:prSet presAssocID="{18664CA8-865B-4EB2-820E-2A4FF13230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99FEE498-20EC-4E3F-886B-3BDFCB3DDC12}" type="pres">
      <dgm:prSet presAssocID="{18664CA8-865B-4EB2-820E-2A4FF13230E4}" presName="spaceRect" presStyleCnt="0"/>
      <dgm:spPr/>
    </dgm:pt>
    <dgm:pt modelId="{1F2D240D-FCC0-4770-87D5-464D73F554DD}" type="pres">
      <dgm:prSet presAssocID="{18664CA8-865B-4EB2-820E-2A4FF13230E4}" presName="parTx" presStyleLbl="revTx" presStyleIdx="1" presStyleCnt="3">
        <dgm:presLayoutVars>
          <dgm:chMax val="0"/>
          <dgm:chPref val="0"/>
        </dgm:presLayoutVars>
      </dgm:prSet>
      <dgm:spPr/>
    </dgm:pt>
    <dgm:pt modelId="{5728FAD7-536D-424D-AB92-58F7AE2740C7}" type="pres">
      <dgm:prSet presAssocID="{A1D172D7-3E73-4BAA-83E2-84DD5294F63D}" presName="sibTrans" presStyleCnt="0"/>
      <dgm:spPr/>
    </dgm:pt>
    <dgm:pt modelId="{BC377C12-5C70-4077-B1F6-9F1F4577C18E}" type="pres">
      <dgm:prSet presAssocID="{51EDDA94-145E-4C11-B0AE-DE58AE59F10D}" presName="compNode" presStyleCnt="0"/>
      <dgm:spPr/>
    </dgm:pt>
    <dgm:pt modelId="{DE9F4E8E-684C-4C9B-9F98-04D968A8C478}" type="pres">
      <dgm:prSet presAssocID="{51EDDA94-145E-4C11-B0AE-DE58AE59F10D}" presName="bgRect" presStyleLbl="bgShp" presStyleIdx="2" presStyleCnt="3"/>
      <dgm:spPr/>
    </dgm:pt>
    <dgm:pt modelId="{A02C534D-5172-4641-A760-07BFF7105B8A}" type="pres">
      <dgm:prSet presAssocID="{51EDDA94-145E-4C11-B0AE-DE58AE59F10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Атом"/>
        </a:ext>
      </dgm:extLst>
    </dgm:pt>
    <dgm:pt modelId="{E53C41E4-9E6C-46D2-A11F-DD1870B72CD6}" type="pres">
      <dgm:prSet presAssocID="{51EDDA94-145E-4C11-B0AE-DE58AE59F10D}" presName="spaceRect" presStyleCnt="0"/>
      <dgm:spPr/>
    </dgm:pt>
    <dgm:pt modelId="{65E5B3BF-415A-49D0-AB61-C890076F32F5}" type="pres">
      <dgm:prSet presAssocID="{51EDDA94-145E-4C11-B0AE-DE58AE59F10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29EF007-1217-4D31-8DA6-6EE0EC21DA41}" srcId="{043B7201-4390-4F56-808D-37C14CB5AE14}" destId="{6DF34D1E-7EF9-4A3D-8E72-C1EAE4C7F410}" srcOrd="0" destOrd="0" parTransId="{2B27BD7B-532B-4C91-AA9C-A2BDBC22B3B6}" sibTransId="{36EABF7A-AA3B-4379-9423-DA92D3F7CED6}"/>
    <dgm:cxn modelId="{1104E236-6430-49B7-9B56-C630DDA41415}" type="presOf" srcId="{043B7201-4390-4F56-808D-37C14CB5AE14}" destId="{6C4FF003-792D-4806-8CB5-FB8697405233}" srcOrd="0" destOrd="0" presId="urn:microsoft.com/office/officeart/2018/2/layout/IconVerticalSolidList"/>
    <dgm:cxn modelId="{79FCF048-5E3E-4269-844E-4DE8B40C5DB4}" type="presOf" srcId="{6DF34D1E-7EF9-4A3D-8E72-C1EAE4C7F410}" destId="{A21862F1-2568-4CBD-A11A-58E9F7A57767}" srcOrd="0" destOrd="0" presId="urn:microsoft.com/office/officeart/2018/2/layout/IconVerticalSolidList"/>
    <dgm:cxn modelId="{5FF1F176-04A0-48FA-9DD2-9F05261DAB8C}" srcId="{043B7201-4390-4F56-808D-37C14CB5AE14}" destId="{18664CA8-865B-4EB2-820E-2A4FF13230E4}" srcOrd="1" destOrd="0" parTransId="{827CB9C2-F363-4453-BCED-F6C161A40615}" sibTransId="{A1D172D7-3E73-4BAA-83E2-84DD5294F63D}"/>
    <dgm:cxn modelId="{23397985-E4AE-4E4A-83A8-F83EFB1C09A6}" type="presOf" srcId="{51EDDA94-145E-4C11-B0AE-DE58AE59F10D}" destId="{65E5B3BF-415A-49D0-AB61-C890076F32F5}" srcOrd="0" destOrd="0" presId="urn:microsoft.com/office/officeart/2018/2/layout/IconVerticalSolidList"/>
    <dgm:cxn modelId="{6CF6CB86-4C5C-459B-B86B-FD3F5AD2900D}" type="presOf" srcId="{18664CA8-865B-4EB2-820E-2A4FF13230E4}" destId="{1F2D240D-FCC0-4770-87D5-464D73F554DD}" srcOrd="0" destOrd="0" presId="urn:microsoft.com/office/officeart/2018/2/layout/IconVerticalSolidList"/>
    <dgm:cxn modelId="{62B00CE6-11A9-487E-8C99-FB338003A3C1}" srcId="{043B7201-4390-4F56-808D-37C14CB5AE14}" destId="{51EDDA94-145E-4C11-B0AE-DE58AE59F10D}" srcOrd="2" destOrd="0" parTransId="{1C286346-BF9F-4879-B907-D54F4DC3928F}" sibTransId="{D9BA792B-6E37-4A52-B5DE-77042B33074C}"/>
    <dgm:cxn modelId="{15E5A9FA-1BA6-4179-8D6D-E03BE47AF44A}" type="presParOf" srcId="{6C4FF003-792D-4806-8CB5-FB8697405233}" destId="{47C1C871-4AE7-41B2-8D1D-84A0F5F55DA3}" srcOrd="0" destOrd="0" presId="urn:microsoft.com/office/officeart/2018/2/layout/IconVerticalSolidList"/>
    <dgm:cxn modelId="{019EB529-CBD9-4836-818A-3FC08A98A3CD}" type="presParOf" srcId="{47C1C871-4AE7-41B2-8D1D-84A0F5F55DA3}" destId="{6A2A61FB-6648-4CDB-9148-A2E10A2ABB60}" srcOrd="0" destOrd="0" presId="urn:microsoft.com/office/officeart/2018/2/layout/IconVerticalSolidList"/>
    <dgm:cxn modelId="{425F7443-9AD9-4A3C-91E3-CC61FC25CBB1}" type="presParOf" srcId="{47C1C871-4AE7-41B2-8D1D-84A0F5F55DA3}" destId="{DD07A2D2-F0E6-4D0F-B3DC-DEE4DA5E615B}" srcOrd="1" destOrd="0" presId="urn:microsoft.com/office/officeart/2018/2/layout/IconVerticalSolidList"/>
    <dgm:cxn modelId="{13C61F2D-FA7B-4B67-9A8B-039D7EDEDEF5}" type="presParOf" srcId="{47C1C871-4AE7-41B2-8D1D-84A0F5F55DA3}" destId="{264B78FA-A48B-4FDA-A335-B982D434DEE7}" srcOrd="2" destOrd="0" presId="urn:microsoft.com/office/officeart/2018/2/layout/IconVerticalSolidList"/>
    <dgm:cxn modelId="{E8D457E7-0619-4136-81F4-22C2B48F03FF}" type="presParOf" srcId="{47C1C871-4AE7-41B2-8D1D-84A0F5F55DA3}" destId="{A21862F1-2568-4CBD-A11A-58E9F7A57767}" srcOrd="3" destOrd="0" presId="urn:microsoft.com/office/officeart/2018/2/layout/IconVerticalSolidList"/>
    <dgm:cxn modelId="{F9450387-4BB3-49AF-8217-3806952C308D}" type="presParOf" srcId="{6C4FF003-792D-4806-8CB5-FB8697405233}" destId="{99DD41FA-86F3-40CB-BDBE-4439ED77FB38}" srcOrd="1" destOrd="0" presId="urn:microsoft.com/office/officeart/2018/2/layout/IconVerticalSolidList"/>
    <dgm:cxn modelId="{661EC68B-54FC-4A07-A758-7461065C44D6}" type="presParOf" srcId="{6C4FF003-792D-4806-8CB5-FB8697405233}" destId="{539414D6-D713-4BFE-A45F-29372FF6C02F}" srcOrd="2" destOrd="0" presId="urn:microsoft.com/office/officeart/2018/2/layout/IconVerticalSolidList"/>
    <dgm:cxn modelId="{97E3FF69-6122-4D07-8208-5AFAE1FF933D}" type="presParOf" srcId="{539414D6-D713-4BFE-A45F-29372FF6C02F}" destId="{1803B728-0A36-40FE-80EC-2771D90CC9CE}" srcOrd="0" destOrd="0" presId="urn:microsoft.com/office/officeart/2018/2/layout/IconVerticalSolidList"/>
    <dgm:cxn modelId="{11FC7726-FCA1-40C9-9F20-EF6A5B391671}" type="presParOf" srcId="{539414D6-D713-4BFE-A45F-29372FF6C02F}" destId="{E13A8FF6-5986-4325-92B7-6097954485D8}" srcOrd="1" destOrd="0" presId="urn:microsoft.com/office/officeart/2018/2/layout/IconVerticalSolidList"/>
    <dgm:cxn modelId="{1301B35C-69B4-413D-98D6-77284833BC62}" type="presParOf" srcId="{539414D6-D713-4BFE-A45F-29372FF6C02F}" destId="{99FEE498-20EC-4E3F-886B-3BDFCB3DDC12}" srcOrd="2" destOrd="0" presId="urn:microsoft.com/office/officeart/2018/2/layout/IconVerticalSolidList"/>
    <dgm:cxn modelId="{C6BAD72F-AFB0-42C5-AD75-15982506329B}" type="presParOf" srcId="{539414D6-D713-4BFE-A45F-29372FF6C02F}" destId="{1F2D240D-FCC0-4770-87D5-464D73F554DD}" srcOrd="3" destOrd="0" presId="urn:microsoft.com/office/officeart/2018/2/layout/IconVerticalSolidList"/>
    <dgm:cxn modelId="{494B7E9F-864D-4221-8D27-3A711EADCE64}" type="presParOf" srcId="{6C4FF003-792D-4806-8CB5-FB8697405233}" destId="{5728FAD7-536D-424D-AB92-58F7AE2740C7}" srcOrd="3" destOrd="0" presId="urn:microsoft.com/office/officeart/2018/2/layout/IconVerticalSolidList"/>
    <dgm:cxn modelId="{4870CC19-0F70-4633-9542-8680181EF228}" type="presParOf" srcId="{6C4FF003-792D-4806-8CB5-FB8697405233}" destId="{BC377C12-5C70-4077-B1F6-9F1F4577C18E}" srcOrd="4" destOrd="0" presId="urn:microsoft.com/office/officeart/2018/2/layout/IconVerticalSolidList"/>
    <dgm:cxn modelId="{EB2E1B28-5DD3-4470-A526-2A9B255C5646}" type="presParOf" srcId="{BC377C12-5C70-4077-B1F6-9F1F4577C18E}" destId="{DE9F4E8E-684C-4C9B-9F98-04D968A8C478}" srcOrd="0" destOrd="0" presId="urn:microsoft.com/office/officeart/2018/2/layout/IconVerticalSolidList"/>
    <dgm:cxn modelId="{648804E1-AF9B-4E42-B973-79C936418CD6}" type="presParOf" srcId="{BC377C12-5C70-4077-B1F6-9F1F4577C18E}" destId="{A02C534D-5172-4641-A760-07BFF7105B8A}" srcOrd="1" destOrd="0" presId="urn:microsoft.com/office/officeart/2018/2/layout/IconVerticalSolidList"/>
    <dgm:cxn modelId="{E4EC81F6-5203-4160-8ACF-B4B05C8E6444}" type="presParOf" srcId="{BC377C12-5C70-4077-B1F6-9F1F4577C18E}" destId="{E53C41E4-9E6C-46D2-A11F-DD1870B72CD6}" srcOrd="2" destOrd="0" presId="urn:microsoft.com/office/officeart/2018/2/layout/IconVerticalSolidList"/>
    <dgm:cxn modelId="{D5063894-D6F2-4DA0-A2DE-20D80A3A69F6}" type="presParOf" srcId="{BC377C12-5C70-4077-B1F6-9F1F4577C18E}" destId="{65E5B3BF-415A-49D0-AB61-C890076F32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BC406-F05F-40EC-9242-36C001A9BB22}">
      <dsp:nvSpPr>
        <dsp:cNvPr id="0" name=""/>
        <dsp:cNvSpPr/>
      </dsp:nvSpPr>
      <dsp:spPr>
        <a:xfrm>
          <a:off x="0" y="64574"/>
          <a:ext cx="6967728" cy="638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b="1" kern="1200" dirty="0"/>
            <a:t>Цель:</a:t>
          </a:r>
          <a:r>
            <a:rPr lang="ru-RU" sz="2600" kern="1200" dirty="0"/>
            <a:t> </a:t>
          </a:r>
          <a:endParaRPr lang="en-US" sz="2600" kern="1200" dirty="0"/>
        </a:p>
      </dsp:txBody>
      <dsp:txXfrm>
        <a:off x="31185" y="95759"/>
        <a:ext cx="6905358" cy="576450"/>
      </dsp:txXfrm>
    </dsp:sp>
    <dsp:sp modelId="{EAD7BE6F-DA49-463E-A0E1-3BDD56228A12}">
      <dsp:nvSpPr>
        <dsp:cNvPr id="0" name=""/>
        <dsp:cNvSpPr/>
      </dsp:nvSpPr>
      <dsp:spPr>
        <a:xfrm>
          <a:off x="0" y="703394"/>
          <a:ext cx="6967728" cy="99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22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 dirty="0"/>
            <a:t>Смоделировать полет ракеты-носителя с аппаратом на борту и выход аппарата на орбиту.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/>
        </a:p>
      </dsp:txBody>
      <dsp:txXfrm>
        <a:off x="0" y="703394"/>
        <a:ext cx="6967728" cy="995670"/>
      </dsp:txXfrm>
    </dsp:sp>
    <dsp:sp modelId="{0293FC39-EEDB-49B7-A8CE-1CE98DDB2CF2}">
      <dsp:nvSpPr>
        <dsp:cNvPr id="0" name=""/>
        <dsp:cNvSpPr/>
      </dsp:nvSpPr>
      <dsp:spPr>
        <a:xfrm>
          <a:off x="0" y="1699065"/>
          <a:ext cx="6967728" cy="638820"/>
        </a:xfrm>
        <a:prstGeom prst="roundRect">
          <a:avLst/>
        </a:prstGeom>
        <a:solidFill>
          <a:schemeClr val="accent2">
            <a:hueOff val="-1507906"/>
            <a:satOff val="-7063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b="1" kern="1200" dirty="0"/>
            <a:t>Задачи проекта:</a:t>
          </a:r>
          <a:endParaRPr lang="en-US" sz="2600" kern="1200" dirty="0"/>
        </a:p>
      </dsp:txBody>
      <dsp:txXfrm>
        <a:off x="31185" y="1730250"/>
        <a:ext cx="6905358" cy="576450"/>
      </dsp:txXfrm>
    </dsp:sp>
    <dsp:sp modelId="{D8C1AABD-6B73-4321-BE11-4DE379ECFE0E}">
      <dsp:nvSpPr>
        <dsp:cNvPr id="0" name=""/>
        <dsp:cNvSpPr/>
      </dsp:nvSpPr>
      <dsp:spPr>
        <a:xfrm>
          <a:off x="0" y="2337885"/>
          <a:ext cx="6967728" cy="3175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22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 dirty="0"/>
            <a:t>Сбор и анализ необходимой информации по теме c использованием необходимой литературы и открытых интернет-источников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 dirty="0"/>
            <a:t>Создание физико-математической модели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/>
            <a:t>Написание кода на языке Python для получения графиков зависимостей данных полёта.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/>
            <a:t>Моделирование полёта в KSP (Kerbal Space Program)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/>
            <a:t>Сравнение данных полученных на основе физико-математической модели с данными, полученными из симуляции полёта в KSP.</a:t>
          </a:r>
          <a:endParaRPr lang="en-US" sz="2000" kern="1200"/>
        </a:p>
      </dsp:txBody>
      <dsp:txXfrm>
        <a:off x="0" y="2337885"/>
        <a:ext cx="6967728" cy="3175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537F1-4998-442B-A863-3D3D990319E7}">
      <dsp:nvSpPr>
        <dsp:cNvPr id="0" name=""/>
        <dsp:cNvSpPr/>
      </dsp:nvSpPr>
      <dsp:spPr>
        <a:xfrm>
          <a:off x="0" y="451841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6ED4C-4E5B-43CD-8437-378F7FF4F7A4}">
      <dsp:nvSpPr>
        <dsp:cNvPr id="0" name=""/>
        <dsp:cNvSpPr/>
      </dsp:nvSpPr>
      <dsp:spPr>
        <a:xfrm>
          <a:off x="525780" y="186161"/>
          <a:ext cx="736092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Синькин Андрей Вадимович – тимлид, инженер </a:t>
          </a:r>
          <a:r>
            <a:rPr lang="en-US" sz="1800" kern="1200" dirty="0"/>
            <a:t>KSP</a:t>
          </a:r>
          <a:r>
            <a:rPr lang="ru-RU" sz="1800" kern="1200" dirty="0"/>
            <a:t>, программист</a:t>
          </a:r>
          <a:endParaRPr lang="en-US" sz="1800" kern="1200" dirty="0"/>
        </a:p>
      </dsp:txBody>
      <dsp:txXfrm>
        <a:off x="551719" y="212100"/>
        <a:ext cx="7309042" cy="479482"/>
      </dsp:txXfrm>
    </dsp:sp>
    <dsp:sp modelId="{54DB6EBB-9B61-4829-A6F1-F2D9F6F690B0}">
      <dsp:nvSpPr>
        <dsp:cNvPr id="0" name=""/>
        <dsp:cNvSpPr/>
      </dsp:nvSpPr>
      <dsp:spPr>
        <a:xfrm>
          <a:off x="0" y="1268321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76976"/>
              <a:satOff val="-1766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F45FF3-06C0-4090-91FC-17D339B9FE03}">
      <dsp:nvSpPr>
        <dsp:cNvPr id="0" name=""/>
        <dsp:cNvSpPr/>
      </dsp:nvSpPr>
      <dsp:spPr>
        <a:xfrm>
          <a:off x="525780" y="1002641"/>
          <a:ext cx="7360920" cy="531360"/>
        </a:xfrm>
        <a:prstGeom prst="roundRect">
          <a:avLst/>
        </a:prstGeom>
        <a:solidFill>
          <a:schemeClr val="accent2">
            <a:hueOff val="-376976"/>
            <a:satOff val="-1766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/>
            <a:t>Баженкова Наталья Владимировна – спикер, презентер</a:t>
          </a:r>
          <a:endParaRPr lang="en-US" sz="1800" kern="1200"/>
        </a:p>
      </dsp:txBody>
      <dsp:txXfrm>
        <a:off x="551719" y="1028580"/>
        <a:ext cx="7309042" cy="479482"/>
      </dsp:txXfrm>
    </dsp:sp>
    <dsp:sp modelId="{E8A315A1-203B-4EFA-8F61-8AE7DFC76C0E}">
      <dsp:nvSpPr>
        <dsp:cNvPr id="0" name=""/>
        <dsp:cNvSpPr/>
      </dsp:nvSpPr>
      <dsp:spPr>
        <a:xfrm>
          <a:off x="0" y="2084801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53953"/>
              <a:satOff val="-3531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B66FF-B231-4378-91A6-B99FA3C1F7C4}">
      <dsp:nvSpPr>
        <dsp:cNvPr id="0" name=""/>
        <dsp:cNvSpPr/>
      </dsp:nvSpPr>
      <dsp:spPr>
        <a:xfrm>
          <a:off x="525780" y="1819122"/>
          <a:ext cx="7360920" cy="531360"/>
        </a:xfrm>
        <a:prstGeom prst="roundRect">
          <a:avLst/>
        </a:prstGeom>
        <a:solidFill>
          <a:schemeClr val="accent2">
            <a:hueOff val="-753953"/>
            <a:satOff val="-3531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Епифанов Егор Александрович – программист</a:t>
          </a:r>
          <a:endParaRPr lang="en-US" sz="1800" kern="1200" dirty="0"/>
        </a:p>
      </dsp:txBody>
      <dsp:txXfrm>
        <a:off x="551719" y="1845061"/>
        <a:ext cx="7309042" cy="479482"/>
      </dsp:txXfrm>
    </dsp:sp>
    <dsp:sp modelId="{569B6685-1BC7-4237-9B61-981DD34DAA60}">
      <dsp:nvSpPr>
        <dsp:cNvPr id="0" name=""/>
        <dsp:cNvSpPr/>
      </dsp:nvSpPr>
      <dsp:spPr>
        <a:xfrm>
          <a:off x="0" y="2901282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30929"/>
              <a:satOff val="-5297"/>
              <a:lumOff val="26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B5EEA-D051-4A7A-BF00-7F1CC666C147}">
      <dsp:nvSpPr>
        <dsp:cNvPr id="0" name=""/>
        <dsp:cNvSpPr/>
      </dsp:nvSpPr>
      <dsp:spPr>
        <a:xfrm>
          <a:off x="525780" y="2635601"/>
          <a:ext cx="7360920" cy="531360"/>
        </a:xfrm>
        <a:prstGeom prst="roundRect">
          <a:avLst/>
        </a:prstGeom>
        <a:solidFill>
          <a:schemeClr val="accent2">
            <a:hueOff val="-1130929"/>
            <a:satOff val="-5297"/>
            <a:lumOff val="26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Томский Антон Алексеевич – физик</a:t>
          </a:r>
          <a:endParaRPr lang="en-US" sz="1800" kern="1200" dirty="0"/>
        </a:p>
      </dsp:txBody>
      <dsp:txXfrm>
        <a:off x="551719" y="2661540"/>
        <a:ext cx="7309042" cy="479482"/>
      </dsp:txXfrm>
    </dsp:sp>
    <dsp:sp modelId="{4A3BA6C4-7EDF-45C2-BB44-51EB71AF24F0}">
      <dsp:nvSpPr>
        <dsp:cNvPr id="0" name=""/>
        <dsp:cNvSpPr/>
      </dsp:nvSpPr>
      <dsp:spPr>
        <a:xfrm>
          <a:off x="0" y="3717762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507906"/>
              <a:satOff val="-7063"/>
              <a:lumOff val="3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740E6-9AFE-47D8-A7C9-CA2619A89927}">
      <dsp:nvSpPr>
        <dsp:cNvPr id="0" name=""/>
        <dsp:cNvSpPr/>
      </dsp:nvSpPr>
      <dsp:spPr>
        <a:xfrm>
          <a:off x="525780" y="3452082"/>
          <a:ext cx="7360920" cy="531360"/>
        </a:xfrm>
        <a:prstGeom prst="roundRect">
          <a:avLst/>
        </a:prstGeom>
        <a:solidFill>
          <a:schemeClr val="accent2">
            <a:hueOff val="-1507906"/>
            <a:satOff val="-7063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Попов Андрей Дмитриевич – математик</a:t>
          </a:r>
          <a:endParaRPr lang="en-US" sz="1800" kern="1200" dirty="0"/>
        </a:p>
      </dsp:txBody>
      <dsp:txXfrm>
        <a:off x="551719" y="3478021"/>
        <a:ext cx="7309042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FA9C2-C3F3-4905-9D19-EA1DC75D52E1}">
      <dsp:nvSpPr>
        <dsp:cNvPr id="0" name=""/>
        <dsp:cNvSpPr/>
      </dsp:nvSpPr>
      <dsp:spPr>
        <a:xfrm>
          <a:off x="0" y="115632"/>
          <a:ext cx="6812280" cy="1731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Модуль был построен российским ГКНПЦ им. Хруничева по заказу американской стороны. Проект российского модуля был выбран американцами вместо предложения компании Локхид, модуля «Bus-1», благодаря меньшим финансовым затратам ($220 млн вместо $450 млн). </a:t>
          </a:r>
          <a:endParaRPr lang="en-US" sz="2000" kern="1200"/>
        </a:p>
      </dsp:txBody>
      <dsp:txXfrm>
        <a:off x="84530" y="200162"/>
        <a:ext cx="6643220" cy="1562540"/>
      </dsp:txXfrm>
    </dsp:sp>
    <dsp:sp modelId="{85FEDBD6-6CFE-4839-B6CA-7C7476FF8AEF}">
      <dsp:nvSpPr>
        <dsp:cNvPr id="0" name=""/>
        <dsp:cNvSpPr/>
      </dsp:nvSpPr>
      <dsp:spPr>
        <a:xfrm>
          <a:off x="0" y="1904832"/>
          <a:ext cx="6812280" cy="1731600"/>
        </a:xfrm>
        <a:prstGeom prst="roundRect">
          <a:avLst/>
        </a:prstGeom>
        <a:solidFill>
          <a:schemeClr val="accent2">
            <a:hueOff val="-753953"/>
            <a:satOff val="-3531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По условиям контракта ГКНПЦ также обязался построить дублирующий модуль, ФГБ-2. </a:t>
          </a:r>
          <a:endParaRPr lang="en-US" sz="2000" kern="1200"/>
        </a:p>
      </dsp:txBody>
      <dsp:txXfrm>
        <a:off x="84530" y="1989362"/>
        <a:ext cx="6643220" cy="1562540"/>
      </dsp:txXfrm>
    </dsp:sp>
    <dsp:sp modelId="{B724A821-0CFF-4ECD-B627-0058B4C6315E}">
      <dsp:nvSpPr>
        <dsp:cNvPr id="0" name=""/>
        <dsp:cNvSpPr/>
      </dsp:nvSpPr>
      <dsp:spPr>
        <a:xfrm>
          <a:off x="0" y="3694032"/>
          <a:ext cx="6812280" cy="1731600"/>
        </a:xfrm>
        <a:prstGeom prst="roundRect">
          <a:avLst/>
        </a:prstGeom>
        <a:solidFill>
          <a:schemeClr val="accent2">
            <a:hueOff val="-1507906"/>
            <a:satOff val="-7063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При разработке и строительстве модуля интенсивно использовался технологический задел по Транспортному кораблю снабжения, на основе которого ранее уже были построены некоторые модули орбитальной станции «Мир».</a:t>
          </a:r>
          <a:endParaRPr lang="en-US" sz="2000" kern="1200"/>
        </a:p>
      </dsp:txBody>
      <dsp:txXfrm>
        <a:off x="84530" y="3778562"/>
        <a:ext cx="6643220" cy="15625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684FD-F6CF-47ED-8CF7-98C36542C084}">
      <dsp:nvSpPr>
        <dsp:cNvPr id="0" name=""/>
        <dsp:cNvSpPr/>
      </dsp:nvSpPr>
      <dsp:spPr>
        <a:xfrm>
          <a:off x="0" y="0"/>
          <a:ext cx="8405164" cy="10086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Значительным преимуществом было полное энергетическое снабжение за счёт солнечных батарей, а также наличие собственных двигателей, позволяющих маневрирование и корректировку положения модуля в пространстве. </a:t>
          </a:r>
          <a:endParaRPr lang="en-US" sz="1200" kern="1200"/>
        </a:p>
      </dsp:txBody>
      <dsp:txXfrm>
        <a:off x="29543" y="29543"/>
        <a:ext cx="7231478" cy="949602"/>
      </dsp:txXfrm>
    </dsp:sp>
    <dsp:sp modelId="{0FB2E40A-4EBB-4AC0-80BA-241EE0E4A083}">
      <dsp:nvSpPr>
        <dsp:cNvPr id="0" name=""/>
        <dsp:cNvSpPr/>
      </dsp:nvSpPr>
      <dsp:spPr>
        <a:xfrm>
          <a:off x="703932" y="1192085"/>
          <a:ext cx="8405164" cy="10086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Модуль имеет цилиндрическую форму с шарообразным головным отсеком и конической кормой, его длина составляет 12,6 м при максимальном диаметре 4,1 м. </a:t>
          </a:r>
          <a:endParaRPr lang="en-US" sz="1200" kern="1200" dirty="0"/>
        </a:p>
      </dsp:txBody>
      <dsp:txXfrm>
        <a:off x="733475" y="1221628"/>
        <a:ext cx="6986498" cy="949602"/>
      </dsp:txXfrm>
    </dsp:sp>
    <dsp:sp modelId="{02FA22EF-20D4-4FFA-B5B7-5E1F9B0BC5E6}">
      <dsp:nvSpPr>
        <dsp:cNvPr id="0" name=""/>
        <dsp:cNvSpPr/>
      </dsp:nvSpPr>
      <dsp:spPr>
        <a:xfrm>
          <a:off x="1397358" y="2384171"/>
          <a:ext cx="8405164" cy="10086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Две солнечных батареи, габариты которых составляют 10,7 м × 3,3 м, создают среднюю мощность в размере 3 КВт. Энергия сохраняется в шести аккумуляторных никель-кадмиевых батареях. «Заря» оснащена 24 средними и 12 малыми двигателями для корректировки пространственного положения, а также двумя крупными двигателями для орбитальных манёвров. </a:t>
          </a:r>
          <a:endParaRPr lang="en-US" sz="1200" kern="1200"/>
        </a:p>
      </dsp:txBody>
      <dsp:txXfrm>
        <a:off x="1426901" y="2413714"/>
        <a:ext cx="6997005" cy="949602"/>
      </dsp:txXfrm>
    </dsp:sp>
    <dsp:sp modelId="{F0213FAD-C7F0-4AC6-A27F-63B6E3D6EFAE}">
      <dsp:nvSpPr>
        <dsp:cNvPr id="0" name=""/>
        <dsp:cNvSpPr/>
      </dsp:nvSpPr>
      <dsp:spPr>
        <a:xfrm>
          <a:off x="2101291" y="3576257"/>
          <a:ext cx="8405164" cy="10086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16 баков, закреплённых снаружи модуля, могут содержать до 6 тонн топлива. Модуль имеет три стыковочных узла.</a:t>
          </a:r>
          <a:endParaRPr lang="en-US" sz="1200" kern="1200"/>
        </a:p>
      </dsp:txBody>
      <dsp:txXfrm>
        <a:off x="2130834" y="3605800"/>
        <a:ext cx="6986498" cy="949602"/>
      </dsp:txXfrm>
    </dsp:sp>
    <dsp:sp modelId="{137A0216-986D-43C5-BEA7-B0951EFD34BC}">
      <dsp:nvSpPr>
        <dsp:cNvPr id="0" name=""/>
        <dsp:cNvSpPr/>
      </dsp:nvSpPr>
      <dsp:spPr>
        <a:xfrm>
          <a:off x="7749517" y="772563"/>
          <a:ext cx="655647" cy="6556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897038" y="772563"/>
        <a:ext cx="360605" cy="493374"/>
      </dsp:txXfrm>
    </dsp:sp>
    <dsp:sp modelId="{89817BE9-A627-4A72-B57F-80BC80B53586}">
      <dsp:nvSpPr>
        <dsp:cNvPr id="0" name=""/>
        <dsp:cNvSpPr/>
      </dsp:nvSpPr>
      <dsp:spPr>
        <a:xfrm>
          <a:off x="8453450" y="1964649"/>
          <a:ext cx="655647" cy="65564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600971" y="1964649"/>
        <a:ext cx="360605" cy="493374"/>
      </dsp:txXfrm>
    </dsp:sp>
    <dsp:sp modelId="{243A2AB6-E3CE-4DFC-A365-A656C6823DCF}">
      <dsp:nvSpPr>
        <dsp:cNvPr id="0" name=""/>
        <dsp:cNvSpPr/>
      </dsp:nvSpPr>
      <dsp:spPr>
        <a:xfrm>
          <a:off x="9146876" y="3156735"/>
          <a:ext cx="655647" cy="65564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9294397" y="3156735"/>
        <a:ext cx="360605" cy="4933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163D0-90E2-4712-853A-9587B4546321}">
      <dsp:nvSpPr>
        <dsp:cNvPr id="0" name=""/>
        <dsp:cNvSpPr/>
      </dsp:nvSpPr>
      <dsp:spPr>
        <a:xfrm>
          <a:off x="2893111" y="3688942"/>
          <a:ext cx="578000" cy="621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000" y="0"/>
              </a:lnTo>
              <a:lnTo>
                <a:pt x="289000" y="621350"/>
              </a:lnTo>
              <a:lnTo>
                <a:pt x="578000" y="62135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90985-BF73-4996-83AD-84671AC375CE}">
      <dsp:nvSpPr>
        <dsp:cNvPr id="0" name=""/>
        <dsp:cNvSpPr/>
      </dsp:nvSpPr>
      <dsp:spPr>
        <a:xfrm>
          <a:off x="2893111" y="3067591"/>
          <a:ext cx="578000" cy="621350"/>
        </a:xfrm>
        <a:custGeom>
          <a:avLst/>
          <a:gdLst/>
          <a:ahLst/>
          <a:cxnLst/>
          <a:rect l="0" t="0" r="0" b="0"/>
          <a:pathLst>
            <a:path>
              <a:moveTo>
                <a:pt x="0" y="621350"/>
              </a:moveTo>
              <a:lnTo>
                <a:pt x="289000" y="621350"/>
              </a:lnTo>
              <a:lnTo>
                <a:pt x="289000" y="0"/>
              </a:lnTo>
              <a:lnTo>
                <a:pt x="57800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2B8C9-3B5F-4A17-BED8-2ECF36F31AB5}">
      <dsp:nvSpPr>
        <dsp:cNvPr id="0" name=""/>
        <dsp:cNvSpPr/>
      </dsp:nvSpPr>
      <dsp:spPr>
        <a:xfrm>
          <a:off x="3107" y="762813"/>
          <a:ext cx="2890004" cy="8814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Нетрудно заметить, что графики имеют небольшие расхождения. Особенно это заметно на графиках скорости. </a:t>
          </a:r>
          <a:endParaRPr lang="en-US" sz="1200" kern="1200"/>
        </a:p>
      </dsp:txBody>
      <dsp:txXfrm>
        <a:off x="3107" y="762813"/>
        <a:ext cx="2890004" cy="881451"/>
      </dsp:txXfrm>
    </dsp:sp>
    <dsp:sp modelId="{A2159A29-53AE-4D2F-A54B-26B1505DD0D0}">
      <dsp:nvSpPr>
        <dsp:cNvPr id="0" name=""/>
        <dsp:cNvSpPr/>
      </dsp:nvSpPr>
      <dsp:spPr>
        <a:xfrm>
          <a:off x="3107" y="2005514"/>
          <a:ext cx="2890004" cy="8814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Мы считаем, что такое расхождение происходит из-за того, что в математической модели не сохранилось ускорение, данное ракете первой ступенью до ее отделения.</a:t>
          </a:r>
          <a:endParaRPr lang="en-US" sz="1200" kern="1200"/>
        </a:p>
      </dsp:txBody>
      <dsp:txXfrm>
        <a:off x="3107" y="2005514"/>
        <a:ext cx="2890004" cy="881451"/>
      </dsp:txXfrm>
    </dsp:sp>
    <dsp:sp modelId="{46AA962F-249E-4AFA-8803-C7F1E9195BFA}">
      <dsp:nvSpPr>
        <dsp:cNvPr id="0" name=""/>
        <dsp:cNvSpPr/>
      </dsp:nvSpPr>
      <dsp:spPr>
        <a:xfrm>
          <a:off x="3107" y="3248216"/>
          <a:ext cx="2890004" cy="8814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Также причинами погрешностей и неточностей могли стать:</a:t>
          </a:r>
          <a:endParaRPr lang="en-US" sz="1200" kern="1200"/>
        </a:p>
      </dsp:txBody>
      <dsp:txXfrm>
        <a:off x="3107" y="3248216"/>
        <a:ext cx="2890004" cy="881451"/>
      </dsp:txXfrm>
    </dsp:sp>
    <dsp:sp modelId="{EB932BBB-D7BB-4BE5-BCCB-0AD9E1DFA317}">
      <dsp:nvSpPr>
        <dsp:cNvPr id="0" name=""/>
        <dsp:cNvSpPr/>
      </dsp:nvSpPr>
      <dsp:spPr>
        <a:xfrm>
          <a:off x="3471112" y="2626865"/>
          <a:ext cx="2890004" cy="88145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Определенные пренебрежения и округления в математической модели</a:t>
          </a:r>
          <a:endParaRPr lang="en-US" sz="1200" kern="1200"/>
        </a:p>
      </dsp:txBody>
      <dsp:txXfrm>
        <a:off x="3471112" y="2626865"/>
        <a:ext cx="2890004" cy="881451"/>
      </dsp:txXfrm>
    </dsp:sp>
    <dsp:sp modelId="{63E8EF2B-49A1-454C-A29C-93A565138839}">
      <dsp:nvSpPr>
        <dsp:cNvPr id="0" name=""/>
        <dsp:cNvSpPr/>
      </dsp:nvSpPr>
      <dsp:spPr>
        <a:xfrm>
          <a:off x="3471112" y="3869567"/>
          <a:ext cx="2890004" cy="88145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Особенности полета в </a:t>
          </a:r>
          <a:r>
            <a:rPr lang="en-US" sz="1200" kern="1200"/>
            <a:t>KSP</a:t>
          </a:r>
        </a:p>
      </dsp:txBody>
      <dsp:txXfrm>
        <a:off x="3471112" y="3869567"/>
        <a:ext cx="2890004" cy="8814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A61FB-6648-4CDB-9148-A2E10A2ABB60}">
      <dsp:nvSpPr>
        <dsp:cNvPr id="0" name=""/>
        <dsp:cNvSpPr/>
      </dsp:nvSpPr>
      <dsp:spPr>
        <a:xfrm>
          <a:off x="0" y="559"/>
          <a:ext cx="10506456" cy="1309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7A2D2-F0E6-4D0F-B3DC-DEE4DA5E615B}">
      <dsp:nvSpPr>
        <dsp:cNvPr id="0" name=""/>
        <dsp:cNvSpPr/>
      </dsp:nvSpPr>
      <dsp:spPr>
        <a:xfrm>
          <a:off x="396173" y="295234"/>
          <a:ext cx="720315" cy="7203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862F1-2568-4CBD-A11A-58E9F7A57767}">
      <dsp:nvSpPr>
        <dsp:cNvPr id="0" name=""/>
        <dsp:cNvSpPr/>
      </dsp:nvSpPr>
      <dsp:spPr>
        <a:xfrm>
          <a:off x="1512662" y="559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/>
            <a:t>В ходе работы над проектом нами были подробно изучены материалы по теме проекта. Также нами была успешно составлена физико-математическая модель и симулирован запуск в </a:t>
          </a:r>
          <a:r>
            <a:rPr lang="en-US" sz="1800" kern="1200"/>
            <a:t>Kerbal Space program</a:t>
          </a:r>
          <a:r>
            <a:rPr lang="ru-RU" sz="1800" kern="1200"/>
            <a:t>. </a:t>
          </a:r>
          <a:endParaRPr lang="en-US" sz="1800" kern="1200"/>
        </a:p>
      </dsp:txBody>
      <dsp:txXfrm>
        <a:off x="1512662" y="559"/>
        <a:ext cx="8993793" cy="1309664"/>
      </dsp:txXfrm>
    </dsp:sp>
    <dsp:sp modelId="{1803B728-0A36-40FE-80EC-2771D90CC9CE}">
      <dsp:nvSpPr>
        <dsp:cNvPr id="0" name=""/>
        <dsp:cNvSpPr/>
      </dsp:nvSpPr>
      <dsp:spPr>
        <a:xfrm>
          <a:off x="0" y="1637640"/>
          <a:ext cx="10506456" cy="1309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A8FF6-5986-4325-92B7-6097954485D8}">
      <dsp:nvSpPr>
        <dsp:cNvPr id="0" name=""/>
        <dsp:cNvSpPr/>
      </dsp:nvSpPr>
      <dsp:spPr>
        <a:xfrm>
          <a:off x="396173" y="1932315"/>
          <a:ext cx="720315" cy="7203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D240D-FCC0-4770-87D5-464D73F554DD}">
      <dsp:nvSpPr>
        <dsp:cNvPr id="0" name=""/>
        <dsp:cNvSpPr/>
      </dsp:nvSpPr>
      <dsp:spPr>
        <a:xfrm>
          <a:off x="1512662" y="1637640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/>
            <a:t>Результатами работы над проектом стали графики зависимостей изменения физических величин от времени в ходе полета на основе физико-математической модели и графики, полученные из симуляциив </a:t>
          </a:r>
          <a:r>
            <a:rPr lang="en-US" sz="1800" kern="1200"/>
            <a:t>KSP</a:t>
          </a:r>
          <a:r>
            <a:rPr lang="ru-RU" sz="1800" kern="1200"/>
            <a:t>. Также были сделаны выводы о различиях полученных графиков.</a:t>
          </a:r>
          <a:endParaRPr lang="en-US" sz="1800" kern="1200"/>
        </a:p>
      </dsp:txBody>
      <dsp:txXfrm>
        <a:off x="1512662" y="1637640"/>
        <a:ext cx="8993793" cy="1309664"/>
      </dsp:txXfrm>
    </dsp:sp>
    <dsp:sp modelId="{DE9F4E8E-684C-4C9B-9F98-04D968A8C478}">
      <dsp:nvSpPr>
        <dsp:cNvPr id="0" name=""/>
        <dsp:cNvSpPr/>
      </dsp:nvSpPr>
      <dsp:spPr>
        <a:xfrm>
          <a:off x="0" y="3274721"/>
          <a:ext cx="10506456" cy="13096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C534D-5172-4641-A760-07BFF7105B8A}">
      <dsp:nvSpPr>
        <dsp:cNvPr id="0" name=""/>
        <dsp:cNvSpPr/>
      </dsp:nvSpPr>
      <dsp:spPr>
        <a:xfrm>
          <a:off x="396173" y="3569396"/>
          <a:ext cx="720315" cy="7203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5B3BF-415A-49D0-AB61-C890076F32F5}">
      <dsp:nvSpPr>
        <dsp:cNvPr id="0" name=""/>
        <dsp:cNvSpPr/>
      </dsp:nvSpPr>
      <dsp:spPr>
        <a:xfrm>
          <a:off x="1512662" y="3274721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/>
            <a:t>Благодаря проекту мы получили новые знания в области математики и физики, а также освоили симуляцию в </a:t>
          </a:r>
          <a:r>
            <a:rPr lang="en-US" sz="1800" kern="1200"/>
            <a:t>KSP</a:t>
          </a:r>
          <a:r>
            <a:rPr lang="ru-RU" sz="1800" kern="1200"/>
            <a:t>.</a:t>
          </a:r>
          <a:endParaRPr lang="en-US" sz="1800" kern="1200"/>
        </a:p>
      </dsp:txBody>
      <dsp:txXfrm>
        <a:off x="1512662" y="3274721"/>
        <a:ext cx="8993793" cy="1309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3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6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0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7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3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4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4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1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4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5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0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0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0" r:id="rId6"/>
    <p:sldLayoutId id="2147483746" r:id="rId7"/>
    <p:sldLayoutId id="2147483747" r:id="rId8"/>
    <p:sldLayoutId id="2147483748" r:id="rId9"/>
    <p:sldLayoutId id="2147483749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d-asv-b/vark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E586D2-C7C6-88B2-5C07-E623093516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5F6CB-49D9-FB59-0F7F-85D6800D6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ru-RU" sz="4800" b="1" i="0" u="none" strike="noStrike" dirty="0">
                <a:solidFill>
                  <a:schemeClr val="bg1"/>
                </a:solidFill>
              </a:rPr>
              <a:t>Миссия «Заря»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829451-672E-DAD7-C310-FF0FEBF84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1900" dirty="0">
                <a:solidFill>
                  <a:schemeClr val="bg1"/>
                </a:solidFill>
              </a:rPr>
              <a:t>Команда: «РСДРП</a:t>
            </a:r>
            <a:r>
              <a:rPr lang="en-US" sz="1900" dirty="0">
                <a:solidFill>
                  <a:schemeClr val="bg1"/>
                </a:solidFill>
              </a:rPr>
              <a:t>»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1900" dirty="0">
                <a:solidFill>
                  <a:schemeClr val="bg1"/>
                </a:solidFill>
              </a:rPr>
              <a:t>Группа: М8О-115БВ-24</a:t>
            </a:r>
          </a:p>
          <a:p>
            <a:endParaRPr lang="ru-RU" sz="19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910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CDBE2-A932-56F8-3EB1-DBA333680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ru-RU" sz="3400"/>
              <a:t>Симуляция в </a:t>
            </a:r>
            <a:r>
              <a:rPr lang="en-US" sz="3400"/>
              <a:t>KSP</a:t>
            </a:r>
            <a:endParaRPr lang="ru-RU" sz="3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986817-36CB-F942-11F6-26D6BCB00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ru-RU" sz="1700" dirty="0"/>
              <a:t>Мы создали модель ракеты-носителя и блока «Заря» в </a:t>
            </a:r>
            <a:r>
              <a:rPr lang="en-US" sz="1700" dirty="0"/>
              <a:t>KSP</a:t>
            </a:r>
            <a:r>
              <a:rPr lang="ru-RU" sz="1700" dirty="0"/>
              <a:t>, а также написали код автопилота для нее. Ознакомиться с кодом и файлами моделей, а также с видео можно по ссылке ниже или по </a:t>
            </a:r>
            <a:r>
              <a:rPr lang="en-US" sz="1700" dirty="0"/>
              <a:t>QR-</a:t>
            </a:r>
            <a:r>
              <a:rPr lang="ru-RU" sz="1700" dirty="0"/>
              <a:t>коду</a:t>
            </a:r>
          </a:p>
          <a:p>
            <a:r>
              <a:rPr lang="en-US" sz="1700" dirty="0">
                <a:hlinkClick r:id="rId2"/>
              </a:rPr>
              <a:t>https://github.com/d-asv-b/varkt</a:t>
            </a:r>
            <a:endParaRPr lang="ru-RU" sz="1700" dirty="0"/>
          </a:p>
        </p:txBody>
      </p:sp>
      <p:pic>
        <p:nvPicPr>
          <p:cNvPr id="7" name="Рисунок 6" descr="Изображение выглядит как Графика, графический дизайн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ABB52742-2E6F-4753-B3F4-F3B7ED0A9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1380744"/>
            <a:ext cx="4096512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5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A60FB-A821-42D4-9FFC-342EA0DE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Симуляция в </a:t>
            </a:r>
            <a:r>
              <a:rPr lang="en-US" dirty="0"/>
              <a:t>KSP</a:t>
            </a:r>
            <a:r>
              <a:rPr lang="ru-RU" dirty="0"/>
              <a:t>. Ссылка на запись</a:t>
            </a:r>
          </a:p>
        </p:txBody>
      </p:sp>
      <p:pic>
        <p:nvPicPr>
          <p:cNvPr id="13" name="Объект 12" descr="Изображение выглядит как Графика, графический дизайн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1728353E-5D38-4031-A878-AB60309F1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25" y="2478088"/>
            <a:ext cx="3694112" cy="3694112"/>
          </a:xfrm>
        </p:spPr>
      </p:pic>
    </p:spTree>
    <p:extLst>
      <p:ext uri="{BB962C8B-B14F-4D97-AF65-F5344CB8AC3E}">
        <p14:creationId xmlns:p14="http://schemas.microsoft.com/office/powerpoint/2010/main" val="155046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3F2C1-18C2-87BC-CDEC-F4F2260D3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ru-RU" sz="3200"/>
              <a:t>Сравнение полученных графиков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46EF4B-7779-FC68-8F15-ED2657747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716" y="724395"/>
            <a:ext cx="6002636" cy="1645920"/>
          </a:xfrm>
        </p:spPr>
        <p:txBody>
          <a:bodyPr anchor="ctr">
            <a:normAutofit/>
          </a:bodyPr>
          <a:lstStyle/>
          <a:p>
            <a:r>
              <a:rPr lang="ru-RU" sz="1800" dirty="0"/>
              <a:t>Графики, полученные при вычислении мат. модели и полученные в результате симуляции наложены друг на друга.</a:t>
            </a:r>
          </a:p>
          <a:p>
            <a:endParaRPr lang="ru-RU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B5111F-F800-BB22-831C-245A1EC30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120" y="2676139"/>
            <a:ext cx="8095759" cy="402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10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C73E7-E100-C734-3714-82A6F63FC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ru-RU" sz="3200"/>
              <a:t>Сравнение полученных графиков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03E962-5C97-2369-4E05-C6BE5173B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/>
          </a:bodyPr>
          <a:lstStyle/>
          <a:p>
            <a:r>
              <a:rPr lang="ru-RU" sz="1800" dirty="0"/>
              <a:t>Графики, полученные при вычислении мат. модели и полученные в результате симуляции наложены друг на друга.</a:t>
            </a:r>
          </a:p>
          <a:p>
            <a:endParaRPr lang="en-US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01A683-DD7E-E174-E6A2-D20A88F60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90" y="3069203"/>
            <a:ext cx="5924831" cy="3110535"/>
          </a:xfrm>
          <a:prstGeom prst="rect">
            <a:avLst/>
          </a:prstGeom>
        </p:spPr>
      </p:pic>
      <p:pic>
        <p:nvPicPr>
          <p:cNvPr id="4" name="Объект 3">
            <a:extLst>
              <a:ext uri="{FF2B5EF4-FFF2-40B4-BE49-F238E27FC236}">
                <a16:creationId xmlns:a16="http://schemas.microsoft.com/office/drawing/2014/main" id="{47069CD9-EC84-3B6C-2A3B-7454B6950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233" y="3138741"/>
            <a:ext cx="5874577" cy="305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18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C3826-5638-B3F0-A02C-A5664C7A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ru-RU" dirty="0"/>
              <a:t>Сравнение полученных графиков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A66F7D93-EFBD-2F15-27DE-3112D3AB74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943789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7871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1B1820-80CD-602A-1D31-1058D3BB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ru-RU" dirty="0"/>
              <a:t>Вывод и заключение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EA3E7C94-D577-1A55-40D5-C82730270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759839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83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DDAEF-A223-8ECB-5512-DD6DBDEC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ru-RU" sz="3600"/>
              <a:t>Цели и задачи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BAD5AE14-2238-973A-C0AB-82ED753E78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386426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877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969B1-C19C-9294-D3F9-41443CD4F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ru-RU" dirty="0"/>
              <a:t>Наша команда: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18EBB0C4-E7D2-2884-BB83-0094BA2D3E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683686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925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A521C-6155-7104-57F7-0D9C6C7D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ru-RU" dirty="0"/>
              <a:t>Предыстория миссии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DC6777E8-7247-F7EB-2678-96646EA9C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203027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800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87518-5611-D71E-9355-40A658283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ru-RU"/>
              <a:t>Конструкция</a:t>
            </a:r>
            <a:endParaRPr lang="ru-R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Объект 2">
            <a:extLst>
              <a:ext uri="{FF2B5EF4-FFF2-40B4-BE49-F238E27FC236}">
                <a16:creationId xmlns:a16="http://schemas.microsoft.com/office/drawing/2014/main" id="{D3FE7032-6A35-2914-4532-6C5A37EA02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825924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284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31FCDB-577D-1EEA-A5E4-E1A5DD228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7" name="Freeform: Shape 6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9" name="Freeform: Shape 6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1DC9B4-D164-E5AC-08EE-1CAA4E46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Физико-математическая модель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8CC49ED-8FB3-E284-D181-80DD63E80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7027" y="168484"/>
            <a:ext cx="6033613" cy="654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3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DE1D8F-50A0-2C56-7A48-4D454ECC3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7" name="Freeform: Shape 6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9" name="Freeform: Shape 6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ABB82-0E8D-513D-B691-20DFB8CD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Физико-математическая модель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6F382B1-5DB1-DD4D-5C32-430C88A45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9322" y="1158066"/>
            <a:ext cx="6855650" cy="454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4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328A17-CE23-2465-7645-F5BADB2D7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4" name="Freeform: Shape 83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6" name="Freeform: Shape 85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D34E6-FB34-826E-96EE-C466B7ACF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Физико-математическая модель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E70D1D3-07BD-5DCF-A95F-790B776A5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9322" y="1195832"/>
            <a:ext cx="6844960" cy="446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74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3DD1-6606-053E-1F1E-C5BF43D7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ru-RU" dirty="0"/>
              <a:t>Программная реализация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200774-045B-A415-1491-DC9EC29E7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ru-RU" sz="2400" dirty="0"/>
              <a:t>В ходе создания программной реализации нами были использован</a:t>
            </a:r>
            <a:r>
              <a:rPr lang="en-US" sz="2400" dirty="0"/>
              <a:t>s</a:t>
            </a:r>
            <a:r>
              <a:rPr lang="ru-RU" sz="2400" dirty="0"/>
              <a:t> следующие библиотеки:</a:t>
            </a:r>
          </a:p>
          <a:p>
            <a:pPr lvl="1"/>
            <a:r>
              <a:rPr lang="en-US" dirty="0"/>
              <a:t>matplotlib</a:t>
            </a:r>
          </a:p>
          <a:p>
            <a:pPr lvl="1"/>
            <a:r>
              <a:rPr lang="en-US" dirty="0" err="1"/>
              <a:t>krpc</a:t>
            </a:r>
            <a:endParaRPr lang="en-US" dirty="0"/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math</a:t>
            </a:r>
          </a:p>
          <a:p>
            <a:pPr lvl="1"/>
            <a:r>
              <a:rPr lang="en-US" dirty="0"/>
              <a:t>csv</a:t>
            </a:r>
            <a:endParaRPr lang="ru-RU" dirty="0"/>
          </a:p>
          <a:p>
            <a:pPr lvl="1"/>
            <a:r>
              <a:rPr lang="en-US" dirty="0"/>
              <a:t>NumPy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87546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1E3532"/>
      </a:dk2>
      <a:lt2>
        <a:srgbClr val="E8E4E2"/>
      </a:lt2>
      <a:accent1>
        <a:srgbClr val="49A5C7"/>
      </a:accent1>
      <a:accent2>
        <a:srgbClr val="36B19F"/>
      </a:accent2>
      <a:accent3>
        <a:srgbClr val="43B675"/>
      </a:accent3>
      <a:accent4>
        <a:srgbClr val="37B53A"/>
      </a:accent4>
      <a:accent5>
        <a:srgbClr val="6EB241"/>
      </a:accent5>
      <a:accent6>
        <a:srgbClr val="95AB34"/>
      </a:accent6>
      <a:hlink>
        <a:srgbClr val="BF623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608</Words>
  <Application>Microsoft Office PowerPoint</Application>
  <PresentationFormat>Широкоэкранный</PresentationFormat>
  <Paragraphs>57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Calibri</vt:lpstr>
      <vt:lpstr>AccentBoxVTI</vt:lpstr>
      <vt:lpstr>Миссия «Заря»</vt:lpstr>
      <vt:lpstr>Цели и задачи</vt:lpstr>
      <vt:lpstr>Наша команда:</vt:lpstr>
      <vt:lpstr>Предыстория миссии</vt:lpstr>
      <vt:lpstr>Конструкция</vt:lpstr>
      <vt:lpstr>Физико-математическая модель</vt:lpstr>
      <vt:lpstr>Физико-математическая модель</vt:lpstr>
      <vt:lpstr>Физико-математическая модель</vt:lpstr>
      <vt:lpstr>Программная реализация на Python</vt:lpstr>
      <vt:lpstr>Симуляция в KSP</vt:lpstr>
      <vt:lpstr>Симуляция в KSP. Ссылка на запись</vt:lpstr>
      <vt:lpstr>Сравнение полученных графиков</vt:lpstr>
      <vt:lpstr>Сравнение полученных графиков</vt:lpstr>
      <vt:lpstr>Сравнение полученных графиков</vt:lpstr>
      <vt:lpstr>Вывод и 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Миссия «Заря»</dc:title>
  <dc:creator>Егор Епифанов</dc:creator>
  <cp:lastModifiedBy>Sin Andrew</cp:lastModifiedBy>
  <cp:revision>10</cp:revision>
  <dcterms:created xsi:type="dcterms:W3CDTF">2024-12-25T20:09:59Z</dcterms:created>
  <dcterms:modified xsi:type="dcterms:W3CDTF">2024-12-30T08:20:59Z</dcterms:modified>
</cp:coreProperties>
</file>