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9" r:id="rId9"/>
    <p:sldId id="261" r:id="rId10"/>
    <p:sldId id="270" r:id="rId11"/>
    <p:sldId id="271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18AC6-27DA-47B8-BACA-6954E12383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D1F11C-9335-4DC1-9BB3-CF0FA46DD0C7}">
      <dgm:prSet/>
      <dgm:spPr/>
      <dgm:t>
        <a:bodyPr/>
        <a:lstStyle/>
        <a:p>
          <a:r>
            <a:rPr lang="ru-RU" b="1" dirty="0"/>
            <a:t>Цель:</a:t>
          </a:r>
          <a:r>
            <a:rPr lang="ru-RU" dirty="0"/>
            <a:t> </a:t>
          </a:r>
          <a:endParaRPr lang="en-US" dirty="0"/>
        </a:p>
      </dgm:t>
    </dgm:pt>
    <dgm:pt modelId="{AD067512-2DBF-44D9-B330-DB06D16ADEAD}" type="parTrans" cxnId="{CE5C6664-1205-45BF-9B42-500770338943}">
      <dgm:prSet/>
      <dgm:spPr/>
      <dgm:t>
        <a:bodyPr/>
        <a:lstStyle/>
        <a:p>
          <a:endParaRPr lang="en-US"/>
        </a:p>
      </dgm:t>
    </dgm:pt>
    <dgm:pt modelId="{DC59A9A1-ADF6-442E-9E7A-BB1844C5C3B7}" type="sibTrans" cxnId="{CE5C6664-1205-45BF-9B42-500770338943}">
      <dgm:prSet/>
      <dgm:spPr/>
      <dgm:t>
        <a:bodyPr/>
        <a:lstStyle/>
        <a:p>
          <a:endParaRPr lang="en-US"/>
        </a:p>
      </dgm:t>
    </dgm:pt>
    <dgm:pt modelId="{783DBAF6-BCAE-49CF-9C54-7273472DCEAE}">
      <dgm:prSet/>
      <dgm:spPr/>
      <dgm:t>
        <a:bodyPr/>
        <a:lstStyle/>
        <a:p>
          <a:r>
            <a:rPr lang="ru-RU" dirty="0"/>
            <a:t>Смоделировать полет ракеты-носителя с аппаратом на борту и вывод аппарата на орбиту</a:t>
          </a:r>
          <a:endParaRPr lang="en-US" dirty="0"/>
        </a:p>
      </dgm:t>
    </dgm:pt>
    <dgm:pt modelId="{931ACD27-79F5-444B-80B7-3D4BABE8FDAD}" type="parTrans" cxnId="{20AE975D-CF26-4D56-9308-2D3B04D9C65E}">
      <dgm:prSet/>
      <dgm:spPr/>
      <dgm:t>
        <a:bodyPr/>
        <a:lstStyle/>
        <a:p>
          <a:endParaRPr lang="en-US"/>
        </a:p>
      </dgm:t>
    </dgm:pt>
    <dgm:pt modelId="{85576F96-F9FA-41B6-A0B5-BC93E2C3B2FD}" type="sibTrans" cxnId="{20AE975D-CF26-4D56-9308-2D3B04D9C65E}">
      <dgm:prSet/>
      <dgm:spPr/>
      <dgm:t>
        <a:bodyPr/>
        <a:lstStyle/>
        <a:p>
          <a:endParaRPr lang="en-US"/>
        </a:p>
      </dgm:t>
    </dgm:pt>
    <dgm:pt modelId="{1D77648B-D88E-41CE-90FB-27981A79B525}">
      <dgm:prSet/>
      <dgm:spPr/>
      <dgm:t>
        <a:bodyPr/>
        <a:lstStyle/>
        <a:p>
          <a:r>
            <a:rPr lang="ru-RU" b="1" dirty="0"/>
            <a:t>Задачи проекта:</a:t>
          </a:r>
          <a:endParaRPr lang="en-US" dirty="0"/>
        </a:p>
      </dgm:t>
    </dgm:pt>
    <dgm:pt modelId="{63678B2E-4F04-4F12-92A2-C910D5D6118E}" type="parTrans" cxnId="{659DB736-6944-40B1-997A-A11E1B1D0DAC}">
      <dgm:prSet/>
      <dgm:spPr/>
      <dgm:t>
        <a:bodyPr/>
        <a:lstStyle/>
        <a:p>
          <a:endParaRPr lang="en-US"/>
        </a:p>
      </dgm:t>
    </dgm:pt>
    <dgm:pt modelId="{F7667C7A-A30A-4F45-8CB4-9FA1BEC8D092}" type="sibTrans" cxnId="{659DB736-6944-40B1-997A-A11E1B1D0DAC}">
      <dgm:prSet/>
      <dgm:spPr/>
      <dgm:t>
        <a:bodyPr/>
        <a:lstStyle/>
        <a:p>
          <a:endParaRPr lang="en-US"/>
        </a:p>
      </dgm:t>
    </dgm:pt>
    <dgm:pt modelId="{3FE0B35A-EF5E-4CCF-B0CF-22212A521635}">
      <dgm:prSet/>
      <dgm:spPr/>
      <dgm:t>
        <a:bodyPr/>
        <a:lstStyle/>
        <a:p>
          <a:r>
            <a:rPr lang="ru-RU" dirty="0"/>
            <a:t>Сбор и анализ необходимой информации по теме c использованием необходимой литературы и открытых интернет-источников</a:t>
          </a:r>
          <a:endParaRPr lang="en-US" dirty="0"/>
        </a:p>
      </dgm:t>
    </dgm:pt>
    <dgm:pt modelId="{4B647DEA-E0D3-478F-A85D-B3A401EE93C9}" type="parTrans" cxnId="{7711EDD7-59D1-44F9-A15A-8EBF712F82B1}">
      <dgm:prSet/>
      <dgm:spPr/>
      <dgm:t>
        <a:bodyPr/>
        <a:lstStyle/>
        <a:p>
          <a:endParaRPr lang="en-US"/>
        </a:p>
      </dgm:t>
    </dgm:pt>
    <dgm:pt modelId="{C08294B8-8206-47A0-889E-53B89EB39687}" type="sibTrans" cxnId="{7711EDD7-59D1-44F9-A15A-8EBF712F82B1}">
      <dgm:prSet/>
      <dgm:spPr/>
      <dgm:t>
        <a:bodyPr/>
        <a:lstStyle/>
        <a:p>
          <a:endParaRPr lang="en-US"/>
        </a:p>
      </dgm:t>
    </dgm:pt>
    <dgm:pt modelId="{56FB8472-402A-49D1-BCCC-94EDD2EB3741}">
      <dgm:prSet/>
      <dgm:spPr/>
      <dgm:t>
        <a:bodyPr/>
        <a:lstStyle/>
        <a:p>
          <a:r>
            <a:rPr lang="ru-RU" dirty="0"/>
            <a:t>Создание физико-математической модели</a:t>
          </a:r>
          <a:endParaRPr lang="en-US" dirty="0"/>
        </a:p>
      </dgm:t>
    </dgm:pt>
    <dgm:pt modelId="{7A7D413A-D043-4F08-B003-2CAD4C2395E0}" type="parTrans" cxnId="{66B94CD3-FE49-49A0-B90E-59A11AA65B38}">
      <dgm:prSet/>
      <dgm:spPr/>
      <dgm:t>
        <a:bodyPr/>
        <a:lstStyle/>
        <a:p>
          <a:endParaRPr lang="en-US"/>
        </a:p>
      </dgm:t>
    </dgm:pt>
    <dgm:pt modelId="{A3A24569-AD0A-41BE-A1DB-BBF01834DADA}" type="sibTrans" cxnId="{66B94CD3-FE49-49A0-B90E-59A11AA65B38}">
      <dgm:prSet/>
      <dgm:spPr/>
      <dgm:t>
        <a:bodyPr/>
        <a:lstStyle/>
        <a:p>
          <a:endParaRPr lang="en-US"/>
        </a:p>
      </dgm:t>
    </dgm:pt>
    <dgm:pt modelId="{34AE11D2-5650-4AD1-BCAD-1EF871C04562}">
      <dgm:prSet/>
      <dgm:spPr/>
      <dgm:t>
        <a:bodyPr/>
        <a:lstStyle/>
        <a:p>
          <a:r>
            <a:rPr lang="ru-RU" dirty="0"/>
            <a:t>Написание кода на языке Python для получения графиков зависимостей данных полёта</a:t>
          </a:r>
          <a:endParaRPr lang="en-US" dirty="0"/>
        </a:p>
      </dgm:t>
    </dgm:pt>
    <dgm:pt modelId="{1FED7C08-12A8-458F-AE97-7D93A173F6B3}" type="parTrans" cxnId="{DB071077-D159-4350-8F3D-2DFB0EC7C67F}">
      <dgm:prSet/>
      <dgm:spPr/>
      <dgm:t>
        <a:bodyPr/>
        <a:lstStyle/>
        <a:p>
          <a:endParaRPr lang="en-US"/>
        </a:p>
      </dgm:t>
    </dgm:pt>
    <dgm:pt modelId="{0A94803F-5EF4-4F2E-81EA-1D1D68F6150E}" type="sibTrans" cxnId="{DB071077-D159-4350-8F3D-2DFB0EC7C67F}">
      <dgm:prSet/>
      <dgm:spPr/>
      <dgm:t>
        <a:bodyPr/>
        <a:lstStyle/>
        <a:p>
          <a:endParaRPr lang="en-US"/>
        </a:p>
      </dgm:t>
    </dgm:pt>
    <dgm:pt modelId="{7B25CFC5-F79A-475D-8196-7E743DCCBD0C}">
      <dgm:prSet/>
      <dgm:spPr/>
      <dgm:t>
        <a:bodyPr/>
        <a:lstStyle/>
        <a:p>
          <a:r>
            <a:rPr lang="ru-RU"/>
            <a:t>Моделирование полёта в KSP (Kerbal Space Program)</a:t>
          </a:r>
          <a:endParaRPr lang="en-US"/>
        </a:p>
      </dgm:t>
    </dgm:pt>
    <dgm:pt modelId="{7D25B17F-6017-4AF8-86D3-67CB0F3F57D7}" type="parTrans" cxnId="{90D9D69D-AF2E-49AD-81C2-3F41043C3F6A}">
      <dgm:prSet/>
      <dgm:spPr/>
      <dgm:t>
        <a:bodyPr/>
        <a:lstStyle/>
        <a:p>
          <a:endParaRPr lang="en-US"/>
        </a:p>
      </dgm:t>
    </dgm:pt>
    <dgm:pt modelId="{3D198865-5770-4042-A0CE-C111542BA9B5}" type="sibTrans" cxnId="{90D9D69D-AF2E-49AD-81C2-3F41043C3F6A}">
      <dgm:prSet/>
      <dgm:spPr/>
      <dgm:t>
        <a:bodyPr/>
        <a:lstStyle/>
        <a:p>
          <a:endParaRPr lang="en-US"/>
        </a:p>
      </dgm:t>
    </dgm:pt>
    <dgm:pt modelId="{D73130A4-EF9A-4F95-B34F-BD4F26B82BBE}">
      <dgm:prSet/>
      <dgm:spPr/>
      <dgm:t>
        <a:bodyPr/>
        <a:lstStyle/>
        <a:p>
          <a:r>
            <a:rPr lang="ru-RU" dirty="0"/>
            <a:t>Сравнение данных полученных на основе физико-математической модели с данными, полученными из симуляции полёта в KSP</a:t>
          </a:r>
          <a:endParaRPr lang="en-US" dirty="0"/>
        </a:p>
      </dgm:t>
    </dgm:pt>
    <dgm:pt modelId="{47BF9802-EB3A-49D9-9C89-D68F9A686FDC}" type="parTrans" cxnId="{83BD33B1-CCA2-4ED6-B776-4253E055E840}">
      <dgm:prSet/>
      <dgm:spPr/>
      <dgm:t>
        <a:bodyPr/>
        <a:lstStyle/>
        <a:p>
          <a:endParaRPr lang="en-US"/>
        </a:p>
      </dgm:t>
    </dgm:pt>
    <dgm:pt modelId="{11D842FF-0DB3-49A4-AB93-2124CE1829B4}" type="sibTrans" cxnId="{83BD33B1-CCA2-4ED6-B776-4253E055E840}">
      <dgm:prSet/>
      <dgm:spPr/>
      <dgm:t>
        <a:bodyPr/>
        <a:lstStyle/>
        <a:p>
          <a:endParaRPr lang="en-US"/>
        </a:p>
      </dgm:t>
    </dgm:pt>
    <dgm:pt modelId="{A9825FEB-0CA7-4E67-87CF-1304802812A8}">
      <dgm:prSet/>
      <dgm:spPr/>
      <dgm:t>
        <a:bodyPr/>
        <a:lstStyle/>
        <a:p>
          <a:endParaRPr lang="en-US" dirty="0"/>
        </a:p>
      </dgm:t>
    </dgm:pt>
    <dgm:pt modelId="{82B13848-3943-4BC0-A033-50D74C48B2DD}" type="parTrans" cxnId="{FB7B89A9-D974-456B-8135-D9FDF3EACAA1}">
      <dgm:prSet/>
      <dgm:spPr/>
      <dgm:t>
        <a:bodyPr/>
        <a:lstStyle/>
        <a:p>
          <a:endParaRPr lang="ru-RU"/>
        </a:p>
      </dgm:t>
    </dgm:pt>
    <dgm:pt modelId="{0049CEAB-9451-4609-854A-F33D5D6AA3E0}" type="sibTrans" cxnId="{FB7B89A9-D974-456B-8135-D9FDF3EACAA1}">
      <dgm:prSet/>
      <dgm:spPr/>
      <dgm:t>
        <a:bodyPr/>
        <a:lstStyle/>
        <a:p>
          <a:endParaRPr lang="ru-RU"/>
        </a:p>
      </dgm:t>
    </dgm:pt>
    <dgm:pt modelId="{5B374AEC-94DB-4E1D-A587-3F8E2F362B90}" type="pres">
      <dgm:prSet presAssocID="{90218AC6-27DA-47B8-BACA-6954E12383C3}" presName="linear" presStyleCnt="0">
        <dgm:presLayoutVars>
          <dgm:animLvl val="lvl"/>
          <dgm:resizeHandles val="exact"/>
        </dgm:presLayoutVars>
      </dgm:prSet>
      <dgm:spPr/>
    </dgm:pt>
    <dgm:pt modelId="{11DBC406-F05F-40EC-9242-36C001A9BB22}" type="pres">
      <dgm:prSet presAssocID="{7FD1F11C-9335-4DC1-9BB3-CF0FA46DD0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D7BE6F-DA49-463E-A0E1-3BDD56228A12}" type="pres">
      <dgm:prSet presAssocID="{7FD1F11C-9335-4DC1-9BB3-CF0FA46DD0C7}" presName="childText" presStyleLbl="revTx" presStyleIdx="0" presStyleCnt="2">
        <dgm:presLayoutVars>
          <dgm:bulletEnabled val="1"/>
        </dgm:presLayoutVars>
      </dgm:prSet>
      <dgm:spPr/>
    </dgm:pt>
    <dgm:pt modelId="{0293FC39-EEDB-49B7-A8CE-1CE98DDB2CF2}" type="pres">
      <dgm:prSet presAssocID="{1D77648B-D88E-41CE-90FB-27981A79B5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C1AABD-6B73-4321-BE11-4DE379ECFE0E}" type="pres">
      <dgm:prSet presAssocID="{1D77648B-D88E-41CE-90FB-27981A79B52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9B7529-4CEF-470D-8E9C-AA697322B51C}" type="presOf" srcId="{7FD1F11C-9335-4DC1-9BB3-CF0FA46DD0C7}" destId="{11DBC406-F05F-40EC-9242-36C001A9BB22}" srcOrd="0" destOrd="0" presId="urn:microsoft.com/office/officeart/2005/8/layout/vList2"/>
    <dgm:cxn modelId="{659DB736-6944-40B1-997A-A11E1B1D0DAC}" srcId="{90218AC6-27DA-47B8-BACA-6954E12383C3}" destId="{1D77648B-D88E-41CE-90FB-27981A79B525}" srcOrd="1" destOrd="0" parTransId="{63678B2E-4F04-4F12-92A2-C910D5D6118E}" sibTransId="{F7667C7A-A30A-4F45-8CB4-9FA1BEC8D092}"/>
    <dgm:cxn modelId="{20AE975D-CF26-4D56-9308-2D3B04D9C65E}" srcId="{7FD1F11C-9335-4DC1-9BB3-CF0FA46DD0C7}" destId="{783DBAF6-BCAE-49CF-9C54-7273472DCEAE}" srcOrd="0" destOrd="0" parTransId="{931ACD27-79F5-444B-80B7-3D4BABE8FDAD}" sibTransId="{85576F96-F9FA-41B6-A0B5-BC93E2C3B2FD}"/>
    <dgm:cxn modelId="{CE5C6664-1205-45BF-9B42-500770338943}" srcId="{90218AC6-27DA-47B8-BACA-6954E12383C3}" destId="{7FD1F11C-9335-4DC1-9BB3-CF0FA46DD0C7}" srcOrd="0" destOrd="0" parTransId="{AD067512-2DBF-44D9-B330-DB06D16ADEAD}" sibTransId="{DC59A9A1-ADF6-442E-9E7A-BB1844C5C3B7}"/>
    <dgm:cxn modelId="{D1202268-7C8E-4AB9-B380-0AB57A833780}" type="presOf" srcId="{1D77648B-D88E-41CE-90FB-27981A79B525}" destId="{0293FC39-EEDB-49B7-A8CE-1CE98DDB2CF2}" srcOrd="0" destOrd="0" presId="urn:microsoft.com/office/officeart/2005/8/layout/vList2"/>
    <dgm:cxn modelId="{DC00E868-1ACF-4D3C-8BFD-FCB6AF385BDD}" type="presOf" srcId="{A9825FEB-0CA7-4E67-87CF-1304802812A8}" destId="{EAD7BE6F-DA49-463E-A0E1-3BDD56228A12}" srcOrd="0" destOrd="1" presId="urn:microsoft.com/office/officeart/2005/8/layout/vList2"/>
    <dgm:cxn modelId="{95A0B14C-ECEE-46EE-858A-FFCC52F7408D}" type="presOf" srcId="{783DBAF6-BCAE-49CF-9C54-7273472DCEAE}" destId="{EAD7BE6F-DA49-463E-A0E1-3BDD56228A12}" srcOrd="0" destOrd="0" presId="urn:microsoft.com/office/officeart/2005/8/layout/vList2"/>
    <dgm:cxn modelId="{DB071077-D159-4350-8F3D-2DFB0EC7C67F}" srcId="{1D77648B-D88E-41CE-90FB-27981A79B525}" destId="{34AE11D2-5650-4AD1-BCAD-1EF871C04562}" srcOrd="2" destOrd="0" parTransId="{1FED7C08-12A8-458F-AE97-7D93A173F6B3}" sibTransId="{0A94803F-5EF4-4F2E-81EA-1D1D68F6150E}"/>
    <dgm:cxn modelId="{8AAC6D99-80A7-4313-B237-600D400D71D9}" type="presOf" srcId="{7B25CFC5-F79A-475D-8196-7E743DCCBD0C}" destId="{D8C1AABD-6B73-4321-BE11-4DE379ECFE0E}" srcOrd="0" destOrd="3" presId="urn:microsoft.com/office/officeart/2005/8/layout/vList2"/>
    <dgm:cxn modelId="{90D9D69D-AF2E-49AD-81C2-3F41043C3F6A}" srcId="{1D77648B-D88E-41CE-90FB-27981A79B525}" destId="{7B25CFC5-F79A-475D-8196-7E743DCCBD0C}" srcOrd="3" destOrd="0" parTransId="{7D25B17F-6017-4AF8-86D3-67CB0F3F57D7}" sibTransId="{3D198865-5770-4042-A0CE-C111542BA9B5}"/>
    <dgm:cxn modelId="{14F83CA7-F66C-401E-A5A3-5BE94339A36E}" type="presOf" srcId="{3FE0B35A-EF5E-4CCF-B0CF-22212A521635}" destId="{D8C1AABD-6B73-4321-BE11-4DE379ECFE0E}" srcOrd="0" destOrd="0" presId="urn:microsoft.com/office/officeart/2005/8/layout/vList2"/>
    <dgm:cxn modelId="{FB7B89A9-D974-456B-8135-D9FDF3EACAA1}" srcId="{7FD1F11C-9335-4DC1-9BB3-CF0FA46DD0C7}" destId="{A9825FEB-0CA7-4E67-87CF-1304802812A8}" srcOrd="1" destOrd="0" parTransId="{82B13848-3943-4BC0-A033-50D74C48B2DD}" sibTransId="{0049CEAB-9451-4609-854A-F33D5D6AA3E0}"/>
    <dgm:cxn modelId="{AE0CF4AA-4E50-4810-91C9-6B2148572B10}" type="presOf" srcId="{34AE11D2-5650-4AD1-BCAD-1EF871C04562}" destId="{D8C1AABD-6B73-4321-BE11-4DE379ECFE0E}" srcOrd="0" destOrd="2" presId="urn:microsoft.com/office/officeart/2005/8/layout/vList2"/>
    <dgm:cxn modelId="{83BD33B1-CCA2-4ED6-B776-4253E055E840}" srcId="{1D77648B-D88E-41CE-90FB-27981A79B525}" destId="{D73130A4-EF9A-4F95-B34F-BD4F26B82BBE}" srcOrd="4" destOrd="0" parTransId="{47BF9802-EB3A-49D9-9C89-D68F9A686FDC}" sibTransId="{11D842FF-0DB3-49A4-AB93-2124CE1829B4}"/>
    <dgm:cxn modelId="{79A182C4-DC2D-47F5-93C8-C45269E32C74}" type="presOf" srcId="{90218AC6-27DA-47B8-BACA-6954E12383C3}" destId="{5B374AEC-94DB-4E1D-A587-3F8E2F362B90}" srcOrd="0" destOrd="0" presId="urn:microsoft.com/office/officeart/2005/8/layout/vList2"/>
    <dgm:cxn modelId="{F3E435CD-2C74-43CF-ABBD-3071DB25155A}" type="presOf" srcId="{56FB8472-402A-49D1-BCCC-94EDD2EB3741}" destId="{D8C1AABD-6B73-4321-BE11-4DE379ECFE0E}" srcOrd="0" destOrd="1" presId="urn:microsoft.com/office/officeart/2005/8/layout/vList2"/>
    <dgm:cxn modelId="{66B94CD3-FE49-49A0-B90E-59A11AA65B38}" srcId="{1D77648B-D88E-41CE-90FB-27981A79B525}" destId="{56FB8472-402A-49D1-BCCC-94EDD2EB3741}" srcOrd="1" destOrd="0" parTransId="{7A7D413A-D043-4F08-B003-2CAD4C2395E0}" sibTransId="{A3A24569-AD0A-41BE-A1DB-BBF01834DADA}"/>
    <dgm:cxn modelId="{7711EDD7-59D1-44F9-A15A-8EBF712F82B1}" srcId="{1D77648B-D88E-41CE-90FB-27981A79B525}" destId="{3FE0B35A-EF5E-4CCF-B0CF-22212A521635}" srcOrd="0" destOrd="0" parTransId="{4B647DEA-E0D3-478F-A85D-B3A401EE93C9}" sibTransId="{C08294B8-8206-47A0-889E-53B89EB39687}"/>
    <dgm:cxn modelId="{F52982DA-CE80-4F14-8E5E-0159407F7DD7}" type="presOf" srcId="{D73130A4-EF9A-4F95-B34F-BD4F26B82BBE}" destId="{D8C1AABD-6B73-4321-BE11-4DE379ECFE0E}" srcOrd="0" destOrd="4" presId="urn:microsoft.com/office/officeart/2005/8/layout/vList2"/>
    <dgm:cxn modelId="{FF1B74CB-92A3-4631-BE9B-06AA508CA328}" type="presParOf" srcId="{5B374AEC-94DB-4E1D-A587-3F8E2F362B90}" destId="{11DBC406-F05F-40EC-9242-36C001A9BB22}" srcOrd="0" destOrd="0" presId="urn:microsoft.com/office/officeart/2005/8/layout/vList2"/>
    <dgm:cxn modelId="{8701DFF1-E2C3-497C-B0C0-FC8BA08333AB}" type="presParOf" srcId="{5B374AEC-94DB-4E1D-A587-3F8E2F362B90}" destId="{EAD7BE6F-DA49-463E-A0E1-3BDD56228A12}" srcOrd="1" destOrd="0" presId="urn:microsoft.com/office/officeart/2005/8/layout/vList2"/>
    <dgm:cxn modelId="{B0953460-C595-4B08-9AEF-DF33E5CA05DB}" type="presParOf" srcId="{5B374AEC-94DB-4E1D-A587-3F8E2F362B90}" destId="{0293FC39-EEDB-49B7-A8CE-1CE98DDB2CF2}" srcOrd="2" destOrd="0" presId="urn:microsoft.com/office/officeart/2005/8/layout/vList2"/>
    <dgm:cxn modelId="{4C38F18D-2668-44BC-83C5-DAE0BD6FC5C3}" type="presParOf" srcId="{5B374AEC-94DB-4E1D-A587-3F8E2F362B90}" destId="{D8C1AABD-6B73-4321-BE11-4DE379ECFE0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58706-E366-43EB-83D6-D0C5F4E9BD6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9C4F18-1836-4E94-ACB3-049A4E36D61E}">
      <dgm:prSet custT="1"/>
      <dgm:spPr/>
      <dgm:t>
        <a:bodyPr/>
        <a:lstStyle/>
        <a:p>
          <a:r>
            <a:rPr lang="ru-RU" sz="1600" dirty="0"/>
            <a:t>Синькин Андрей Вадимович – </a:t>
          </a:r>
          <a:r>
            <a:rPr lang="ru-RU" sz="1600" b="0" i="0" dirty="0"/>
            <a:t>тимлид, отчёт, история миссии, математическая модель, графики</a:t>
          </a:r>
          <a:endParaRPr lang="en-US" sz="1600" dirty="0"/>
        </a:p>
      </dgm:t>
    </dgm:pt>
    <dgm:pt modelId="{AA9EC027-7EBC-4376-B2EC-9942F42CA447}" type="parTrans" cxnId="{2109859D-56F2-4C7C-BEB9-4C1CFB5C6697}">
      <dgm:prSet/>
      <dgm:spPr/>
      <dgm:t>
        <a:bodyPr/>
        <a:lstStyle/>
        <a:p>
          <a:endParaRPr lang="en-US"/>
        </a:p>
      </dgm:t>
    </dgm:pt>
    <dgm:pt modelId="{BE62F067-DBBF-4F31-9195-29CAC7AB8B19}" type="sibTrans" cxnId="{2109859D-56F2-4C7C-BEB9-4C1CFB5C6697}">
      <dgm:prSet/>
      <dgm:spPr/>
      <dgm:t>
        <a:bodyPr/>
        <a:lstStyle/>
        <a:p>
          <a:endParaRPr lang="en-US"/>
        </a:p>
      </dgm:t>
    </dgm:pt>
    <dgm:pt modelId="{01834D4C-8C66-4CA8-8D69-EBFBFCF06AF2}">
      <dgm:prSet/>
      <dgm:spPr/>
      <dgm:t>
        <a:bodyPr/>
        <a:lstStyle/>
        <a:p>
          <a:r>
            <a:rPr lang="ru-RU" dirty="0" err="1"/>
            <a:t>Баженкова</a:t>
          </a:r>
          <a:r>
            <a:rPr lang="ru-RU" dirty="0"/>
            <a:t> Наталья Владимировна – </a:t>
          </a:r>
          <a:r>
            <a:rPr lang="ru-RU" b="0" i="0" dirty="0"/>
            <a:t>отчёт, история миссии, презентация, видео</a:t>
          </a:r>
          <a:endParaRPr lang="en-US" dirty="0"/>
        </a:p>
      </dgm:t>
    </dgm:pt>
    <dgm:pt modelId="{F9767D5B-B4C9-4DC9-8D1A-EAAB531C3BAF}" type="parTrans" cxnId="{578F2514-DC25-406D-8D2F-19C7120B9407}">
      <dgm:prSet/>
      <dgm:spPr/>
      <dgm:t>
        <a:bodyPr/>
        <a:lstStyle/>
        <a:p>
          <a:endParaRPr lang="en-US"/>
        </a:p>
      </dgm:t>
    </dgm:pt>
    <dgm:pt modelId="{3470F651-9072-4913-9581-0E874BE8FD01}" type="sibTrans" cxnId="{578F2514-DC25-406D-8D2F-19C7120B9407}">
      <dgm:prSet/>
      <dgm:spPr/>
      <dgm:t>
        <a:bodyPr/>
        <a:lstStyle/>
        <a:p>
          <a:endParaRPr lang="en-US"/>
        </a:p>
      </dgm:t>
    </dgm:pt>
    <dgm:pt modelId="{04277DC2-A19C-4D5A-9CCA-D7CD1457AF72}">
      <dgm:prSet/>
      <dgm:spPr/>
      <dgm:t>
        <a:bodyPr/>
        <a:lstStyle/>
        <a:p>
          <a:r>
            <a:rPr lang="ru-RU" dirty="0"/>
            <a:t>Епифанов Егор Александрович – </a:t>
          </a:r>
          <a:r>
            <a:rPr lang="ru-RU" b="0" i="0" dirty="0"/>
            <a:t>отчёт, </a:t>
          </a:r>
          <a:r>
            <a:rPr lang="en-US" b="0" i="0" dirty="0"/>
            <a:t>KSP</a:t>
          </a:r>
          <a:endParaRPr lang="en-US" dirty="0"/>
        </a:p>
      </dgm:t>
    </dgm:pt>
    <dgm:pt modelId="{03CF2BAE-45C5-4E26-8348-8F59E03F9901}" type="parTrans" cxnId="{FD458A14-3A26-4FFF-8FB9-061CC2A58146}">
      <dgm:prSet/>
      <dgm:spPr/>
      <dgm:t>
        <a:bodyPr/>
        <a:lstStyle/>
        <a:p>
          <a:endParaRPr lang="en-US"/>
        </a:p>
      </dgm:t>
    </dgm:pt>
    <dgm:pt modelId="{F08F2C22-31EA-48BE-8B77-AB44FB6ED2C5}" type="sibTrans" cxnId="{FD458A14-3A26-4FFF-8FB9-061CC2A58146}">
      <dgm:prSet/>
      <dgm:spPr/>
      <dgm:t>
        <a:bodyPr/>
        <a:lstStyle/>
        <a:p>
          <a:endParaRPr lang="en-US"/>
        </a:p>
      </dgm:t>
    </dgm:pt>
    <dgm:pt modelId="{F6A2D358-8FAB-4640-8AE9-D4C719257586}">
      <dgm:prSet/>
      <dgm:spPr/>
      <dgm:t>
        <a:bodyPr/>
        <a:lstStyle/>
        <a:p>
          <a:r>
            <a:rPr lang="ru-RU" dirty="0"/>
            <a:t>Томский Антон Алексеевич – </a:t>
          </a:r>
          <a:r>
            <a:rPr lang="ru-RU" b="0" i="0" dirty="0"/>
            <a:t>математическая модель</a:t>
          </a:r>
          <a:endParaRPr lang="en-US" dirty="0"/>
        </a:p>
      </dgm:t>
    </dgm:pt>
    <dgm:pt modelId="{B9A57EB8-C39F-421D-9A29-42ACC6E656DC}" type="parTrans" cxnId="{1033F75A-346B-4C21-B024-E9B4F99DB9CC}">
      <dgm:prSet/>
      <dgm:spPr/>
      <dgm:t>
        <a:bodyPr/>
        <a:lstStyle/>
        <a:p>
          <a:endParaRPr lang="en-US"/>
        </a:p>
      </dgm:t>
    </dgm:pt>
    <dgm:pt modelId="{793BF11B-27E2-43B5-8C1A-58F24029F677}" type="sibTrans" cxnId="{1033F75A-346B-4C21-B024-E9B4F99DB9CC}">
      <dgm:prSet/>
      <dgm:spPr/>
      <dgm:t>
        <a:bodyPr/>
        <a:lstStyle/>
        <a:p>
          <a:endParaRPr lang="en-US"/>
        </a:p>
      </dgm:t>
    </dgm:pt>
    <dgm:pt modelId="{88FDF1D7-0020-45B4-82E5-554C371E20EB}">
      <dgm:prSet/>
      <dgm:spPr/>
      <dgm:t>
        <a:bodyPr/>
        <a:lstStyle/>
        <a:p>
          <a:r>
            <a:rPr lang="ru-RU" dirty="0"/>
            <a:t>Попов Андрей Дмитриевич – </a:t>
          </a:r>
          <a:r>
            <a:rPr lang="ru-RU" b="0" i="0" dirty="0"/>
            <a:t>математическая модель</a:t>
          </a:r>
          <a:endParaRPr lang="en-US" dirty="0"/>
        </a:p>
      </dgm:t>
    </dgm:pt>
    <dgm:pt modelId="{3B02FD8A-6FDC-4753-9D84-C3E156B3C23F}" type="parTrans" cxnId="{356B7F09-2224-458B-A8F7-DB7855C0FA58}">
      <dgm:prSet/>
      <dgm:spPr/>
      <dgm:t>
        <a:bodyPr/>
        <a:lstStyle/>
        <a:p>
          <a:endParaRPr lang="en-US"/>
        </a:p>
      </dgm:t>
    </dgm:pt>
    <dgm:pt modelId="{5234B537-FA0A-43FC-BA8A-F696091F5EEF}" type="sibTrans" cxnId="{356B7F09-2224-458B-A8F7-DB7855C0FA58}">
      <dgm:prSet/>
      <dgm:spPr/>
      <dgm:t>
        <a:bodyPr/>
        <a:lstStyle/>
        <a:p>
          <a:endParaRPr lang="en-US"/>
        </a:p>
      </dgm:t>
    </dgm:pt>
    <dgm:pt modelId="{BDB33728-9BB5-4F26-94DD-1CE1E4F9CBDE}" type="pres">
      <dgm:prSet presAssocID="{38858706-E366-43EB-83D6-D0C5F4E9BD6F}" presName="linear" presStyleCnt="0">
        <dgm:presLayoutVars>
          <dgm:dir/>
          <dgm:animLvl val="lvl"/>
          <dgm:resizeHandles val="exact"/>
        </dgm:presLayoutVars>
      </dgm:prSet>
      <dgm:spPr/>
    </dgm:pt>
    <dgm:pt modelId="{9CFD55F9-8DF4-48A2-B0F9-5D22934E6567}" type="pres">
      <dgm:prSet presAssocID="{779C4F18-1836-4E94-ACB3-049A4E36D61E}" presName="parentLin" presStyleCnt="0"/>
      <dgm:spPr/>
    </dgm:pt>
    <dgm:pt modelId="{1AC54B8E-DF54-41DE-83B2-690749B9AA6A}" type="pres">
      <dgm:prSet presAssocID="{779C4F18-1836-4E94-ACB3-049A4E36D61E}" presName="parentLeftMargin" presStyleLbl="node1" presStyleIdx="0" presStyleCnt="5"/>
      <dgm:spPr/>
    </dgm:pt>
    <dgm:pt modelId="{FDF6ED4C-4E5B-43CD-8437-378F7FF4F7A4}" type="pres">
      <dgm:prSet presAssocID="{779C4F18-1836-4E94-ACB3-049A4E36D61E}" presName="parentText" presStyleLbl="node1" presStyleIdx="0" presStyleCnt="5" custScaleX="105339" custScaleY="119060">
        <dgm:presLayoutVars>
          <dgm:chMax val="0"/>
          <dgm:bulletEnabled val="1"/>
        </dgm:presLayoutVars>
      </dgm:prSet>
      <dgm:spPr/>
    </dgm:pt>
    <dgm:pt modelId="{226B878F-85EC-415A-BF6C-8E441DCF1403}" type="pres">
      <dgm:prSet presAssocID="{779C4F18-1836-4E94-ACB3-049A4E36D61E}" presName="negativeSpace" presStyleCnt="0"/>
      <dgm:spPr/>
    </dgm:pt>
    <dgm:pt modelId="{C84537F1-4998-442B-A863-3D3D990319E7}" type="pres">
      <dgm:prSet presAssocID="{779C4F18-1836-4E94-ACB3-049A4E36D61E}" presName="childText" presStyleLbl="conFgAcc1" presStyleIdx="0" presStyleCnt="5">
        <dgm:presLayoutVars>
          <dgm:bulletEnabled val="1"/>
        </dgm:presLayoutVars>
      </dgm:prSet>
      <dgm:spPr/>
    </dgm:pt>
    <dgm:pt modelId="{FD6C7585-3B47-4D54-AE27-B63403003141}" type="pres">
      <dgm:prSet presAssocID="{BE62F067-DBBF-4F31-9195-29CAC7AB8B19}" presName="spaceBetweenRectangles" presStyleCnt="0"/>
      <dgm:spPr/>
    </dgm:pt>
    <dgm:pt modelId="{15A250EB-21E3-415D-972D-2B5965BBB4A7}" type="pres">
      <dgm:prSet presAssocID="{01834D4C-8C66-4CA8-8D69-EBFBFCF06AF2}" presName="parentLin" presStyleCnt="0"/>
      <dgm:spPr/>
    </dgm:pt>
    <dgm:pt modelId="{6D582CB9-A76E-4EA7-B64C-059B740EB37B}" type="pres">
      <dgm:prSet presAssocID="{01834D4C-8C66-4CA8-8D69-EBFBFCF06AF2}" presName="parentLeftMargin" presStyleLbl="node1" presStyleIdx="0" presStyleCnt="5"/>
      <dgm:spPr/>
    </dgm:pt>
    <dgm:pt modelId="{45F45FF3-06C0-4090-91FC-17D339B9FE03}" type="pres">
      <dgm:prSet presAssocID="{01834D4C-8C66-4CA8-8D69-EBFBFCF06AF2}" presName="parentText" presStyleLbl="node1" presStyleIdx="1" presStyleCnt="5" custScaleX="105339" custScaleY="119060">
        <dgm:presLayoutVars>
          <dgm:chMax val="0"/>
          <dgm:bulletEnabled val="1"/>
        </dgm:presLayoutVars>
      </dgm:prSet>
      <dgm:spPr/>
    </dgm:pt>
    <dgm:pt modelId="{1A54B1D3-5C33-467A-B0C0-07A1E14FB03C}" type="pres">
      <dgm:prSet presAssocID="{01834D4C-8C66-4CA8-8D69-EBFBFCF06AF2}" presName="negativeSpace" presStyleCnt="0"/>
      <dgm:spPr/>
    </dgm:pt>
    <dgm:pt modelId="{54DB6EBB-9B61-4829-A6F1-F2D9F6F690B0}" type="pres">
      <dgm:prSet presAssocID="{01834D4C-8C66-4CA8-8D69-EBFBFCF06AF2}" presName="childText" presStyleLbl="conFgAcc1" presStyleIdx="1" presStyleCnt="5">
        <dgm:presLayoutVars>
          <dgm:bulletEnabled val="1"/>
        </dgm:presLayoutVars>
      </dgm:prSet>
      <dgm:spPr/>
    </dgm:pt>
    <dgm:pt modelId="{0634BB53-03FD-4451-B2A1-6D7A0EA04B6B}" type="pres">
      <dgm:prSet presAssocID="{3470F651-9072-4913-9581-0E874BE8FD01}" presName="spaceBetweenRectangles" presStyleCnt="0"/>
      <dgm:spPr/>
    </dgm:pt>
    <dgm:pt modelId="{808D5756-FE43-4E88-88E7-BD11A0F45775}" type="pres">
      <dgm:prSet presAssocID="{04277DC2-A19C-4D5A-9CCA-D7CD1457AF72}" presName="parentLin" presStyleCnt="0"/>
      <dgm:spPr/>
    </dgm:pt>
    <dgm:pt modelId="{6A76B44F-F260-4091-8E44-6F3DD383C59B}" type="pres">
      <dgm:prSet presAssocID="{04277DC2-A19C-4D5A-9CCA-D7CD1457AF72}" presName="parentLeftMargin" presStyleLbl="node1" presStyleIdx="1" presStyleCnt="5"/>
      <dgm:spPr/>
    </dgm:pt>
    <dgm:pt modelId="{C5FB66FF-B231-4378-91A6-B99FA3C1F7C4}" type="pres">
      <dgm:prSet presAssocID="{04277DC2-A19C-4D5A-9CCA-D7CD1457AF72}" presName="parentText" presStyleLbl="node1" presStyleIdx="2" presStyleCnt="5" custScaleX="105339" custScaleY="119060">
        <dgm:presLayoutVars>
          <dgm:chMax val="0"/>
          <dgm:bulletEnabled val="1"/>
        </dgm:presLayoutVars>
      </dgm:prSet>
      <dgm:spPr/>
    </dgm:pt>
    <dgm:pt modelId="{A30B81F1-4203-4A58-9C6F-ECCA7CE3B3CA}" type="pres">
      <dgm:prSet presAssocID="{04277DC2-A19C-4D5A-9CCA-D7CD1457AF72}" presName="negativeSpace" presStyleCnt="0"/>
      <dgm:spPr/>
    </dgm:pt>
    <dgm:pt modelId="{E8A315A1-203B-4EFA-8F61-8AE7DFC76C0E}" type="pres">
      <dgm:prSet presAssocID="{04277DC2-A19C-4D5A-9CCA-D7CD1457AF72}" presName="childText" presStyleLbl="conFgAcc1" presStyleIdx="2" presStyleCnt="5">
        <dgm:presLayoutVars>
          <dgm:bulletEnabled val="1"/>
        </dgm:presLayoutVars>
      </dgm:prSet>
      <dgm:spPr/>
    </dgm:pt>
    <dgm:pt modelId="{725E816A-6F74-4258-AB72-106640ADFDEC}" type="pres">
      <dgm:prSet presAssocID="{F08F2C22-31EA-48BE-8B77-AB44FB6ED2C5}" presName="spaceBetweenRectangles" presStyleCnt="0"/>
      <dgm:spPr/>
    </dgm:pt>
    <dgm:pt modelId="{3955091B-7214-4109-88B8-AE4C70DC5BF2}" type="pres">
      <dgm:prSet presAssocID="{F6A2D358-8FAB-4640-8AE9-D4C719257586}" presName="parentLin" presStyleCnt="0"/>
      <dgm:spPr/>
    </dgm:pt>
    <dgm:pt modelId="{FB039A89-0F38-48C5-87C5-A26DD124E9DB}" type="pres">
      <dgm:prSet presAssocID="{F6A2D358-8FAB-4640-8AE9-D4C719257586}" presName="parentLeftMargin" presStyleLbl="node1" presStyleIdx="2" presStyleCnt="5"/>
      <dgm:spPr/>
    </dgm:pt>
    <dgm:pt modelId="{8B6B5EEA-D051-4A7A-BF00-7F1CC666C147}" type="pres">
      <dgm:prSet presAssocID="{F6A2D358-8FAB-4640-8AE9-D4C719257586}" presName="parentText" presStyleLbl="node1" presStyleIdx="3" presStyleCnt="5" custScaleX="105339" custScaleY="119060">
        <dgm:presLayoutVars>
          <dgm:chMax val="0"/>
          <dgm:bulletEnabled val="1"/>
        </dgm:presLayoutVars>
      </dgm:prSet>
      <dgm:spPr/>
    </dgm:pt>
    <dgm:pt modelId="{76F778EF-D98A-4424-8B28-187B94097D81}" type="pres">
      <dgm:prSet presAssocID="{F6A2D358-8FAB-4640-8AE9-D4C719257586}" presName="negativeSpace" presStyleCnt="0"/>
      <dgm:spPr/>
    </dgm:pt>
    <dgm:pt modelId="{569B6685-1BC7-4237-9B61-981DD34DAA60}" type="pres">
      <dgm:prSet presAssocID="{F6A2D358-8FAB-4640-8AE9-D4C719257586}" presName="childText" presStyleLbl="conFgAcc1" presStyleIdx="3" presStyleCnt="5">
        <dgm:presLayoutVars>
          <dgm:bulletEnabled val="1"/>
        </dgm:presLayoutVars>
      </dgm:prSet>
      <dgm:spPr/>
    </dgm:pt>
    <dgm:pt modelId="{C375C7AA-04EF-4DED-A73F-ACB785FC2092}" type="pres">
      <dgm:prSet presAssocID="{793BF11B-27E2-43B5-8C1A-58F24029F677}" presName="spaceBetweenRectangles" presStyleCnt="0"/>
      <dgm:spPr/>
    </dgm:pt>
    <dgm:pt modelId="{85906B36-C8DE-4C46-9E85-53676A0D49FA}" type="pres">
      <dgm:prSet presAssocID="{88FDF1D7-0020-45B4-82E5-554C371E20EB}" presName="parentLin" presStyleCnt="0"/>
      <dgm:spPr/>
    </dgm:pt>
    <dgm:pt modelId="{09B0A5E3-4FB3-43C6-8809-5A5D442F39D0}" type="pres">
      <dgm:prSet presAssocID="{88FDF1D7-0020-45B4-82E5-554C371E20EB}" presName="parentLeftMargin" presStyleLbl="node1" presStyleIdx="3" presStyleCnt="5"/>
      <dgm:spPr/>
    </dgm:pt>
    <dgm:pt modelId="{83F740E6-9AFE-47D8-A7C9-CA2619A89927}" type="pres">
      <dgm:prSet presAssocID="{88FDF1D7-0020-45B4-82E5-554C371E20EB}" presName="parentText" presStyleLbl="node1" presStyleIdx="4" presStyleCnt="5" custScaleX="105339" custScaleY="119060">
        <dgm:presLayoutVars>
          <dgm:chMax val="0"/>
          <dgm:bulletEnabled val="1"/>
        </dgm:presLayoutVars>
      </dgm:prSet>
      <dgm:spPr/>
    </dgm:pt>
    <dgm:pt modelId="{DC09DE8F-A50F-46A4-843E-33E397325AFA}" type="pres">
      <dgm:prSet presAssocID="{88FDF1D7-0020-45B4-82E5-554C371E20EB}" presName="negativeSpace" presStyleCnt="0"/>
      <dgm:spPr/>
    </dgm:pt>
    <dgm:pt modelId="{4A3BA6C4-7EDF-45C2-BB44-51EB71AF24F0}" type="pres">
      <dgm:prSet presAssocID="{88FDF1D7-0020-45B4-82E5-554C371E20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56B7F09-2224-458B-A8F7-DB7855C0FA58}" srcId="{38858706-E366-43EB-83D6-D0C5F4E9BD6F}" destId="{88FDF1D7-0020-45B4-82E5-554C371E20EB}" srcOrd="4" destOrd="0" parTransId="{3B02FD8A-6FDC-4753-9D84-C3E156B3C23F}" sibTransId="{5234B537-FA0A-43FC-BA8A-F696091F5EEF}"/>
    <dgm:cxn modelId="{578F2514-DC25-406D-8D2F-19C7120B9407}" srcId="{38858706-E366-43EB-83D6-D0C5F4E9BD6F}" destId="{01834D4C-8C66-4CA8-8D69-EBFBFCF06AF2}" srcOrd="1" destOrd="0" parTransId="{F9767D5B-B4C9-4DC9-8D1A-EAAB531C3BAF}" sibTransId="{3470F651-9072-4913-9581-0E874BE8FD01}"/>
    <dgm:cxn modelId="{FD458A14-3A26-4FFF-8FB9-061CC2A58146}" srcId="{38858706-E366-43EB-83D6-D0C5F4E9BD6F}" destId="{04277DC2-A19C-4D5A-9CCA-D7CD1457AF72}" srcOrd="2" destOrd="0" parTransId="{03CF2BAE-45C5-4E26-8348-8F59E03F9901}" sibTransId="{F08F2C22-31EA-48BE-8B77-AB44FB6ED2C5}"/>
    <dgm:cxn modelId="{07EDEF67-19A2-4F5D-B28C-427F6843285C}" type="presOf" srcId="{88FDF1D7-0020-45B4-82E5-554C371E20EB}" destId="{83F740E6-9AFE-47D8-A7C9-CA2619A89927}" srcOrd="1" destOrd="0" presId="urn:microsoft.com/office/officeart/2005/8/layout/list1"/>
    <dgm:cxn modelId="{D68B4F54-5327-4E8B-9620-37A7B569076E}" type="presOf" srcId="{779C4F18-1836-4E94-ACB3-049A4E36D61E}" destId="{1AC54B8E-DF54-41DE-83B2-690749B9AA6A}" srcOrd="0" destOrd="0" presId="urn:microsoft.com/office/officeart/2005/8/layout/list1"/>
    <dgm:cxn modelId="{27870579-8FAB-42E2-8D42-E532749D5AAF}" type="presOf" srcId="{F6A2D358-8FAB-4640-8AE9-D4C719257586}" destId="{FB039A89-0F38-48C5-87C5-A26DD124E9DB}" srcOrd="0" destOrd="0" presId="urn:microsoft.com/office/officeart/2005/8/layout/list1"/>
    <dgm:cxn modelId="{1033F75A-346B-4C21-B024-E9B4F99DB9CC}" srcId="{38858706-E366-43EB-83D6-D0C5F4E9BD6F}" destId="{F6A2D358-8FAB-4640-8AE9-D4C719257586}" srcOrd="3" destOrd="0" parTransId="{B9A57EB8-C39F-421D-9A29-42ACC6E656DC}" sibTransId="{793BF11B-27E2-43B5-8C1A-58F24029F677}"/>
    <dgm:cxn modelId="{51B60D7F-6AD5-41E3-8ECB-E8AACA6ED4BF}" type="presOf" srcId="{01834D4C-8C66-4CA8-8D69-EBFBFCF06AF2}" destId="{6D582CB9-A76E-4EA7-B64C-059B740EB37B}" srcOrd="0" destOrd="0" presId="urn:microsoft.com/office/officeart/2005/8/layout/list1"/>
    <dgm:cxn modelId="{2109859D-56F2-4C7C-BEB9-4C1CFB5C6697}" srcId="{38858706-E366-43EB-83D6-D0C5F4E9BD6F}" destId="{779C4F18-1836-4E94-ACB3-049A4E36D61E}" srcOrd="0" destOrd="0" parTransId="{AA9EC027-7EBC-4376-B2EC-9942F42CA447}" sibTransId="{BE62F067-DBBF-4F31-9195-29CAC7AB8B19}"/>
    <dgm:cxn modelId="{85B8D6A5-97D9-45CE-AA55-379DF1C1B732}" type="presOf" srcId="{04277DC2-A19C-4D5A-9CCA-D7CD1457AF72}" destId="{6A76B44F-F260-4091-8E44-6F3DD383C59B}" srcOrd="0" destOrd="0" presId="urn:microsoft.com/office/officeart/2005/8/layout/list1"/>
    <dgm:cxn modelId="{0D0661A7-45C2-4FB7-8337-FD10094A14C4}" type="presOf" srcId="{F6A2D358-8FAB-4640-8AE9-D4C719257586}" destId="{8B6B5EEA-D051-4A7A-BF00-7F1CC666C147}" srcOrd="1" destOrd="0" presId="urn:microsoft.com/office/officeart/2005/8/layout/list1"/>
    <dgm:cxn modelId="{E86138AC-88A0-4312-88EF-711397C8972E}" type="presOf" srcId="{04277DC2-A19C-4D5A-9CCA-D7CD1457AF72}" destId="{C5FB66FF-B231-4378-91A6-B99FA3C1F7C4}" srcOrd="1" destOrd="0" presId="urn:microsoft.com/office/officeart/2005/8/layout/list1"/>
    <dgm:cxn modelId="{109886B3-B7FF-41E2-961C-3348611A365B}" type="presOf" srcId="{38858706-E366-43EB-83D6-D0C5F4E9BD6F}" destId="{BDB33728-9BB5-4F26-94DD-1CE1E4F9CBDE}" srcOrd="0" destOrd="0" presId="urn:microsoft.com/office/officeart/2005/8/layout/list1"/>
    <dgm:cxn modelId="{C434EDC2-A111-4A49-9368-1CCCAB74998B}" type="presOf" srcId="{01834D4C-8C66-4CA8-8D69-EBFBFCF06AF2}" destId="{45F45FF3-06C0-4090-91FC-17D339B9FE03}" srcOrd="1" destOrd="0" presId="urn:microsoft.com/office/officeart/2005/8/layout/list1"/>
    <dgm:cxn modelId="{F073ECF2-A37B-4E87-9839-566E5FD905A2}" type="presOf" srcId="{779C4F18-1836-4E94-ACB3-049A4E36D61E}" destId="{FDF6ED4C-4E5B-43CD-8437-378F7FF4F7A4}" srcOrd="1" destOrd="0" presId="urn:microsoft.com/office/officeart/2005/8/layout/list1"/>
    <dgm:cxn modelId="{C44E7DFF-1FB3-4098-8AEE-49D1A1F809BC}" type="presOf" srcId="{88FDF1D7-0020-45B4-82E5-554C371E20EB}" destId="{09B0A5E3-4FB3-43C6-8809-5A5D442F39D0}" srcOrd="0" destOrd="0" presId="urn:microsoft.com/office/officeart/2005/8/layout/list1"/>
    <dgm:cxn modelId="{66C3A5BD-8C8C-4E04-8FA6-6613C5E4C0A6}" type="presParOf" srcId="{BDB33728-9BB5-4F26-94DD-1CE1E4F9CBDE}" destId="{9CFD55F9-8DF4-48A2-B0F9-5D22934E6567}" srcOrd="0" destOrd="0" presId="urn:microsoft.com/office/officeart/2005/8/layout/list1"/>
    <dgm:cxn modelId="{ECF48505-29BE-42EB-8F4D-AE87235D4857}" type="presParOf" srcId="{9CFD55F9-8DF4-48A2-B0F9-5D22934E6567}" destId="{1AC54B8E-DF54-41DE-83B2-690749B9AA6A}" srcOrd="0" destOrd="0" presId="urn:microsoft.com/office/officeart/2005/8/layout/list1"/>
    <dgm:cxn modelId="{4271D57D-E87C-48EA-8FC1-D5C26FA9F1AA}" type="presParOf" srcId="{9CFD55F9-8DF4-48A2-B0F9-5D22934E6567}" destId="{FDF6ED4C-4E5B-43CD-8437-378F7FF4F7A4}" srcOrd="1" destOrd="0" presId="urn:microsoft.com/office/officeart/2005/8/layout/list1"/>
    <dgm:cxn modelId="{4C2C0278-92FF-4DA6-968D-FDF6655EB7A4}" type="presParOf" srcId="{BDB33728-9BB5-4F26-94DD-1CE1E4F9CBDE}" destId="{226B878F-85EC-415A-BF6C-8E441DCF1403}" srcOrd="1" destOrd="0" presId="urn:microsoft.com/office/officeart/2005/8/layout/list1"/>
    <dgm:cxn modelId="{79050176-1431-4697-83D2-13D1C16B25F5}" type="presParOf" srcId="{BDB33728-9BB5-4F26-94DD-1CE1E4F9CBDE}" destId="{C84537F1-4998-442B-A863-3D3D990319E7}" srcOrd="2" destOrd="0" presId="urn:microsoft.com/office/officeart/2005/8/layout/list1"/>
    <dgm:cxn modelId="{C984F838-0920-483B-B5D5-934655AAAA46}" type="presParOf" srcId="{BDB33728-9BB5-4F26-94DD-1CE1E4F9CBDE}" destId="{FD6C7585-3B47-4D54-AE27-B63403003141}" srcOrd="3" destOrd="0" presId="urn:microsoft.com/office/officeart/2005/8/layout/list1"/>
    <dgm:cxn modelId="{963BF276-B76D-4504-BF04-43B421E991B9}" type="presParOf" srcId="{BDB33728-9BB5-4F26-94DD-1CE1E4F9CBDE}" destId="{15A250EB-21E3-415D-972D-2B5965BBB4A7}" srcOrd="4" destOrd="0" presId="urn:microsoft.com/office/officeart/2005/8/layout/list1"/>
    <dgm:cxn modelId="{33177722-32B2-4C78-94F9-01E79C932788}" type="presParOf" srcId="{15A250EB-21E3-415D-972D-2B5965BBB4A7}" destId="{6D582CB9-A76E-4EA7-B64C-059B740EB37B}" srcOrd="0" destOrd="0" presId="urn:microsoft.com/office/officeart/2005/8/layout/list1"/>
    <dgm:cxn modelId="{3C474D12-23B1-4498-9955-3990979FE8C8}" type="presParOf" srcId="{15A250EB-21E3-415D-972D-2B5965BBB4A7}" destId="{45F45FF3-06C0-4090-91FC-17D339B9FE03}" srcOrd="1" destOrd="0" presId="urn:microsoft.com/office/officeart/2005/8/layout/list1"/>
    <dgm:cxn modelId="{E5C23957-4731-49AC-BA46-0ED8FE8D4CFC}" type="presParOf" srcId="{BDB33728-9BB5-4F26-94DD-1CE1E4F9CBDE}" destId="{1A54B1D3-5C33-467A-B0C0-07A1E14FB03C}" srcOrd="5" destOrd="0" presId="urn:microsoft.com/office/officeart/2005/8/layout/list1"/>
    <dgm:cxn modelId="{D8604639-A12B-4683-AB5E-FEC7CE54C316}" type="presParOf" srcId="{BDB33728-9BB5-4F26-94DD-1CE1E4F9CBDE}" destId="{54DB6EBB-9B61-4829-A6F1-F2D9F6F690B0}" srcOrd="6" destOrd="0" presId="urn:microsoft.com/office/officeart/2005/8/layout/list1"/>
    <dgm:cxn modelId="{C6E7D0C9-EF30-4879-A575-96692A5D3062}" type="presParOf" srcId="{BDB33728-9BB5-4F26-94DD-1CE1E4F9CBDE}" destId="{0634BB53-03FD-4451-B2A1-6D7A0EA04B6B}" srcOrd="7" destOrd="0" presId="urn:microsoft.com/office/officeart/2005/8/layout/list1"/>
    <dgm:cxn modelId="{7EB4D503-8383-4485-B789-7790A9EBA6E0}" type="presParOf" srcId="{BDB33728-9BB5-4F26-94DD-1CE1E4F9CBDE}" destId="{808D5756-FE43-4E88-88E7-BD11A0F45775}" srcOrd="8" destOrd="0" presId="urn:microsoft.com/office/officeart/2005/8/layout/list1"/>
    <dgm:cxn modelId="{45349B48-D870-4568-A138-A503E30F6BC7}" type="presParOf" srcId="{808D5756-FE43-4E88-88E7-BD11A0F45775}" destId="{6A76B44F-F260-4091-8E44-6F3DD383C59B}" srcOrd="0" destOrd="0" presId="urn:microsoft.com/office/officeart/2005/8/layout/list1"/>
    <dgm:cxn modelId="{DF5D897E-9713-4FCC-B0DC-F2AF6C364973}" type="presParOf" srcId="{808D5756-FE43-4E88-88E7-BD11A0F45775}" destId="{C5FB66FF-B231-4378-91A6-B99FA3C1F7C4}" srcOrd="1" destOrd="0" presId="urn:microsoft.com/office/officeart/2005/8/layout/list1"/>
    <dgm:cxn modelId="{DDBED1E4-C870-4C6C-B904-464AEC0E0B81}" type="presParOf" srcId="{BDB33728-9BB5-4F26-94DD-1CE1E4F9CBDE}" destId="{A30B81F1-4203-4A58-9C6F-ECCA7CE3B3CA}" srcOrd="9" destOrd="0" presId="urn:microsoft.com/office/officeart/2005/8/layout/list1"/>
    <dgm:cxn modelId="{2BE44B8E-451D-4F08-9E4A-19DC267AD21A}" type="presParOf" srcId="{BDB33728-9BB5-4F26-94DD-1CE1E4F9CBDE}" destId="{E8A315A1-203B-4EFA-8F61-8AE7DFC76C0E}" srcOrd="10" destOrd="0" presId="urn:microsoft.com/office/officeart/2005/8/layout/list1"/>
    <dgm:cxn modelId="{5C32A90B-92DC-452E-B599-D8696712BB5F}" type="presParOf" srcId="{BDB33728-9BB5-4F26-94DD-1CE1E4F9CBDE}" destId="{725E816A-6F74-4258-AB72-106640ADFDEC}" srcOrd="11" destOrd="0" presId="urn:microsoft.com/office/officeart/2005/8/layout/list1"/>
    <dgm:cxn modelId="{0BDE9400-ABC9-4BFE-A629-F7442AD8BA53}" type="presParOf" srcId="{BDB33728-9BB5-4F26-94DD-1CE1E4F9CBDE}" destId="{3955091B-7214-4109-88B8-AE4C70DC5BF2}" srcOrd="12" destOrd="0" presId="urn:microsoft.com/office/officeart/2005/8/layout/list1"/>
    <dgm:cxn modelId="{2D90F35A-B2D8-41F0-B497-157F7219B72B}" type="presParOf" srcId="{3955091B-7214-4109-88B8-AE4C70DC5BF2}" destId="{FB039A89-0F38-48C5-87C5-A26DD124E9DB}" srcOrd="0" destOrd="0" presId="urn:microsoft.com/office/officeart/2005/8/layout/list1"/>
    <dgm:cxn modelId="{2D6A8D27-D352-4419-AD57-171AA721DA0E}" type="presParOf" srcId="{3955091B-7214-4109-88B8-AE4C70DC5BF2}" destId="{8B6B5EEA-D051-4A7A-BF00-7F1CC666C147}" srcOrd="1" destOrd="0" presId="urn:microsoft.com/office/officeart/2005/8/layout/list1"/>
    <dgm:cxn modelId="{F3C28EE8-06D8-45F2-BED8-48681731777D}" type="presParOf" srcId="{BDB33728-9BB5-4F26-94DD-1CE1E4F9CBDE}" destId="{76F778EF-D98A-4424-8B28-187B94097D81}" srcOrd="13" destOrd="0" presId="urn:microsoft.com/office/officeart/2005/8/layout/list1"/>
    <dgm:cxn modelId="{6A5CADAE-C4F6-4B84-A753-D927184D7D7A}" type="presParOf" srcId="{BDB33728-9BB5-4F26-94DD-1CE1E4F9CBDE}" destId="{569B6685-1BC7-4237-9B61-981DD34DAA60}" srcOrd="14" destOrd="0" presId="urn:microsoft.com/office/officeart/2005/8/layout/list1"/>
    <dgm:cxn modelId="{83609188-A468-462C-AFE6-CD2453814920}" type="presParOf" srcId="{BDB33728-9BB5-4F26-94DD-1CE1E4F9CBDE}" destId="{C375C7AA-04EF-4DED-A73F-ACB785FC2092}" srcOrd="15" destOrd="0" presId="urn:microsoft.com/office/officeart/2005/8/layout/list1"/>
    <dgm:cxn modelId="{900F693D-911E-42F5-801E-06F15EC8EF03}" type="presParOf" srcId="{BDB33728-9BB5-4F26-94DD-1CE1E4F9CBDE}" destId="{85906B36-C8DE-4C46-9E85-53676A0D49FA}" srcOrd="16" destOrd="0" presId="urn:microsoft.com/office/officeart/2005/8/layout/list1"/>
    <dgm:cxn modelId="{7C4BC65D-95F1-425B-9051-E4F0C27725AC}" type="presParOf" srcId="{85906B36-C8DE-4C46-9E85-53676A0D49FA}" destId="{09B0A5E3-4FB3-43C6-8809-5A5D442F39D0}" srcOrd="0" destOrd="0" presId="urn:microsoft.com/office/officeart/2005/8/layout/list1"/>
    <dgm:cxn modelId="{5D7D7F3C-208D-4C4A-AC28-6CB4740A1860}" type="presParOf" srcId="{85906B36-C8DE-4C46-9E85-53676A0D49FA}" destId="{83F740E6-9AFE-47D8-A7C9-CA2619A89927}" srcOrd="1" destOrd="0" presId="urn:microsoft.com/office/officeart/2005/8/layout/list1"/>
    <dgm:cxn modelId="{5CEA3E45-E500-40E8-B753-5EC3018E5F3D}" type="presParOf" srcId="{BDB33728-9BB5-4F26-94DD-1CE1E4F9CBDE}" destId="{DC09DE8F-A50F-46A4-843E-33E397325AFA}" srcOrd="17" destOrd="0" presId="urn:microsoft.com/office/officeart/2005/8/layout/list1"/>
    <dgm:cxn modelId="{CE593EFD-3484-4E02-BD4C-8BA6EA39EADC}" type="presParOf" srcId="{BDB33728-9BB5-4F26-94DD-1CE1E4F9CBDE}" destId="{4A3BA6C4-7EDF-45C2-BB44-51EB71AF24F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EB9C84-E226-4C8D-A4B5-6E68EC11D3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CD8894-18AB-48D2-BF57-B7BD3F1CF94C}">
      <dgm:prSet/>
      <dgm:spPr/>
      <dgm:t>
        <a:bodyPr/>
        <a:lstStyle/>
        <a:p>
          <a:r>
            <a:rPr lang="ru-RU"/>
            <a:t>Модуль был построен российским ГКНПЦ им. Хруничева по заказу американской стороны. Проект российского модуля был выбран американцами вместо предложения компании Локхид, модуля «Bus-1», благодаря меньшим финансовым затратам ($220 млн вместо $450 млн). </a:t>
          </a:r>
          <a:endParaRPr lang="en-US"/>
        </a:p>
      </dgm:t>
    </dgm:pt>
    <dgm:pt modelId="{14A93488-F0B5-40CC-B8C8-1FADDEC9216D}" type="parTrans" cxnId="{F8FFFC4C-96F4-4BA2-8B73-4D789E537E80}">
      <dgm:prSet/>
      <dgm:spPr/>
      <dgm:t>
        <a:bodyPr/>
        <a:lstStyle/>
        <a:p>
          <a:endParaRPr lang="en-US"/>
        </a:p>
      </dgm:t>
    </dgm:pt>
    <dgm:pt modelId="{8D37B4C7-C989-4675-B4E1-77C24BB57A10}" type="sibTrans" cxnId="{F8FFFC4C-96F4-4BA2-8B73-4D789E537E80}">
      <dgm:prSet/>
      <dgm:spPr/>
      <dgm:t>
        <a:bodyPr/>
        <a:lstStyle/>
        <a:p>
          <a:endParaRPr lang="en-US"/>
        </a:p>
      </dgm:t>
    </dgm:pt>
    <dgm:pt modelId="{4742ED13-F764-4993-9596-BB8136516A99}">
      <dgm:prSet/>
      <dgm:spPr/>
      <dgm:t>
        <a:bodyPr/>
        <a:lstStyle/>
        <a:p>
          <a:r>
            <a:rPr lang="ru-RU"/>
            <a:t>По условиям контракта ГКНПЦ также обязался построить дублирующий модуль, ФГБ-2. </a:t>
          </a:r>
          <a:endParaRPr lang="en-US"/>
        </a:p>
      </dgm:t>
    </dgm:pt>
    <dgm:pt modelId="{7FE6A6D2-1D99-4772-B73E-B1652610857A}" type="parTrans" cxnId="{948DD70B-68F6-4B19-850C-F1F67C912CCB}">
      <dgm:prSet/>
      <dgm:spPr/>
      <dgm:t>
        <a:bodyPr/>
        <a:lstStyle/>
        <a:p>
          <a:endParaRPr lang="en-US"/>
        </a:p>
      </dgm:t>
    </dgm:pt>
    <dgm:pt modelId="{E6E28A08-2D57-4CF9-A71A-DEE2157B21C4}" type="sibTrans" cxnId="{948DD70B-68F6-4B19-850C-F1F67C912CCB}">
      <dgm:prSet/>
      <dgm:spPr/>
      <dgm:t>
        <a:bodyPr/>
        <a:lstStyle/>
        <a:p>
          <a:endParaRPr lang="en-US"/>
        </a:p>
      </dgm:t>
    </dgm:pt>
    <dgm:pt modelId="{EA8EA750-9BC5-4D30-85C6-FE3718794BD5}">
      <dgm:prSet/>
      <dgm:spPr/>
      <dgm:t>
        <a:bodyPr/>
        <a:lstStyle/>
        <a:p>
          <a:r>
            <a:rPr lang="ru-RU"/>
            <a:t>При разработке и строительстве модуля интенсивно использовался технологический задел по Транспортному кораблю снабжения, на основе которого ранее уже были построены некоторые модули орбитальной станции «Мир».</a:t>
          </a:r>
          <a:endParaRPr lang="en-US"/>
        </a:p>
      </dgm:t>
    </dgm:pt>
    <dgm:pt modelId="{99654BD8-7383-4127-B409-CF908B0479FB}" type="parTrans" cxnId="{2DF0604D-5295-40FB-BC9E-16BC51089B90}">
      <dgm:prSet/>
      <dgm:spPr/>
      <dgm:t>
        <a:bodyPr/>
        <a:lstStyle/>
        <a:p>
          <a:endParaRPr lang="en-US"/>
        </a:p>
      </dgm:t>
    </dgm:pt>
    <dgm:pt modelId="{9E7CEA33-05A7-4F9C-B037-66CFB0DF8F09}" type="sibTrans" cxnId="{2DF0604D-5295-40FB-BC9E-16BC51089B90}">
      <dgm:prSet/>
      <dgm:spPr/>
      <dgm:t>
        <a:bodyPr/>
        <a:lstStyle/>
        <a:p>
          <a:endParaRPr lang="en-US"/>
        </a:p>
      </dgm:t>
    </dgm:pt>
    <dgm:pt modelId="{2EFAA79D-7711-4305-A1C2-01D68DAED364}" type="pres">
      <dgm:prSet presAssocID="{6EEB9C84-E226-4C8D-A4B5-6E68EC11D37A}" presName="linear" presStyleCnt="0">
        <dgm:presLayoutVars>
          <dgm:animLvl val="lvl"/>
          <dgm:resizeHandles val="exact"/>
        </dgm:presLayoutVars>
      </dgm:prSet>
      <dgm:spPr/>
    </dgm:pt>
    <dgm:pt modelId="{DACFA9C2-C3F3-4905-9D19-EA1DC75D52E1}" type="pres">
      <dgm:prSet presAssocID="{21CD8894-18AB-48D2-BF57-B7BD3F1CF9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668601-AB8C-4A2F-B6BD-5207E0071084}" type="pres">
      <dgm:prSet presAssocID="{8D37B4C7-C989-4675-B4E1-77C24BB57A10}" presName="spacer" presStyleCnt="0"/>
      <dgm:spPr/>
    </dgm:pt>
    <dgm:pt modelId="{85FEDBD6-6CFE-4839-B6CA-7C7476FF8AEF}" type="pres">
      <dgm:prSet presAssocID="{4742ED13-F764-4993-9596-BB8136516A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29DCA8-CC51-4695-94CC-5D9CD571D74E}" type="pres">
      <dgm:prSet presAssocID="{E6E28A08-2D57-4CF9-A71A-DEE2157B21C4}" presName="spacer" presStyleCnt="0"/>
      <dgm:spPr/>
    </dgm:pt>
    <dgm:pt modelId="{B724A821-0CFF-4ECD-B627-0058B4C6315E}" type="pres">
      <dgm:prSet presAssocID="{EA8EA750-9BC5-4D30-85C6-FE3718794B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079809-3343-45AA-B068-F0172ACA93FC}" type="presOf" srcId="{EA8EA750-9BC5-4D30-85C6-FE3718794BD5}" destId="{B724A821-0CFF-4ECD-B627-0058B4C6315E}" srcOrd="0" destOrd="0" presId="urn:microsoft.com/office/officeart/2005/8/layout/vList2"/>
    <dgm:cxn modelId="{948DD70B-68F6-4B19-850C-F1F67C912CCB}" srcId="{6EEB9C84-E226-4C8D-A4B5-6E68EC11D37A}" destId="{4742ED13-F764-4993-9596-BB8136516A99}" srcOrd="1" destOrd="0" parTransId="{7FE6A6D2-1D99-4772-B73E-B1652610857A}" sibTransId="{E6E28A08-2D57-4CF9-A71A-DEE2157B21C4}"/>
    <dgm:cxn modelId="{75AF001C-A462-4645-9403-DD7FDF35C4F7}" type="presOf" srcId="{6EEB9C84-E226-4C8D-A4B5-6E68EC11D37A}" destId="{2EFAA79D-7711-4305-A1C2-01D68DAED364}" srcOrd="0" destOrd="0" presId="urn:microsoft.com/office/officeart/2005/8/layout/vList2"/>
    <dgm:cxn modelId="{5CBE613E-5705-4312-8FE7-DACAEA338E16}" type="presOf" srcId="{21CD8894-18AB-48D2-BF57-B7BD3F1CF94C}" destId="{DACFA9C2-C3F3-4905-9D19-EA1DC75D52E1}" srcOrd="0" destOrd="0" presId="urn:microsoft.com/office/officeart/2005/8/layout/vList2"/>
    <dgm:cxn modelId="{F8FFFC4C-96F4-4BA2-8B73-4D789E537E80}" srcId="{6EEB9C84-E226-4C8D-A4B5-6E68EC11D37A}" destId="{21CD8894-18AB-48D2-BF57-B7BD3F1CF94C}" srcOrd="0" destOrd="0" parTransId="{14A93488-F0B5-40CC-B8C8-1FADDEC9216D}" sibTransId="{8D37B4C7-C989-4675-B4E1-77C24BB57A10}"/>
    <dgm:cxn modelId="{2DF0604D-5295-40FB-BC9E-16BC51089B90}" srcId="{6EEB9C84-E226-4C8D-A4B5-6E68EC11D37A}" destId="{EA8EA750-9BC5-4D30-85C6-FE3718794BD5}" srcOrd="2" destOrd="0" parTransId="{99654BD8-7383-4127-B409-CF908B0479FB}" sibTransId="{9E7CEA33-05A7-4F9C-B037-66CFB0DF8F09}"/>
    <dgm:cxn modelId="{8B3E40A2-B31C-4815-A826-4B27A2E22207}" type="presOf" srcId="{4742ED13-F764-4993-9596-BB8136516A99}" destId="{85FEDBD6-6CFE-4839-B6CA-7C7476FF8AEF}" srcOrd="0" destOrd="0" presId="urn:microsoft.com/office/officeart/2005/8/layout/vList2"/>
    <dgm:cxn modelId="{D1FCF672-F28A-413A-A5AA-70716AC6FD28}" type="presParOf" srcId="{2EFAA79D-7711-4305-A1C2-01D68DAED364}" destId="{DACFA9C2-C3F3-4905-9D19-EA1DC75D52E1}" srcOrd="0" destOrd="0" presId="urn:microsoft.com/office/officeart/2005/8/layout/vList2"/>
    <dgm:cxn modelId="{DB619D15-8105-40FE-A66D-B4D76B43EBD6}" type="presParOf" srcId="{2EFAA79D-7711-4305-A1C2-01D68DAED364}" destId="{99668601-AB8C-4A2F-B6BD-5207E0071084}" srcOrd="1" destOrd="0" presId="urn:microsoft.com/office/officeart/2005/8/layout/vList2"/>
    <dgm:cxn modelId="{AF3F997F-FC9D-45E7-B616-F2F424386184}" type="presParOf" srcId="{2EFAA79D-7711-4305-A1C2-01D68DAED364}" destId="{85FEDBD6-6CFE-4839-B6CA-7C7476FF8AEF}" srcOrd="2" destOrd="0" presId="urn:microsoft.com/office/officeart/2005/8/layout/vList2"/>
    <dgm:cxn modelId="{28110262-BFC2-4C51-97D1-1C4DDAEC475C}" type="presParOf" srcId="{2EFAA79D-7711-4305-A1C2-01D68DAED364}" destId="{6A29DCA8-CC51-4695-94CC-5D9CD571D74E}" srcOrd="3" destOrd="0" presId="urn:microsoft.com/office/officeart/2005/8/layout/vList2"/>
    <dgm:cxn modelId="{2B7A6352-C677-491F-8B65-26B1B22D6D3A}" type="presParOf" srcId="{2EFAA79D-7711-4305-A1C2-01D68DAED364}" destId="{B724A821-0CFF-4ECD-B627-0058B4C631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03EC6E-3554-4670-84E2-B1F48625F3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537826-F03B-42E4-BE04-88EF22EE393F}">
      <dgm:prSet custT="1"/>
      <dgm:spPr/>
      <dgm:t>
        <a:bodyPr/>
        <a:lstStyle/>
        <a:p>
          <a:r>
            <a:rPr lang="ru-RU" sz="1400" dirty="0"/>
            <a:t>Значительным преимуществом было полное энергетическое снабжение за счёт солнечных батарей, а также наличие собственных двигателей, позволяющих маневрирование и корректировку положения модуля в пространстве. </a:t>
          </a:r>
          <a:endParaRPr lang="en-US" sz="1400" dirty="0"/>
        </a:p>
      </dgm:t>
    </dgm:pt>
    <dgm:pt modelId="{CE28BC78-38A4-4B27-9F91-A4D9004AFDB5}" type="parTrans" cxnId="{A06E786C-EDCA-4AEC-84F8-458DFC9C7351}">
      <dgm:prSet/>
      <dgm:spPr/>
      <dgm:t>
        <a:bodyPr/>
        <a:lstStyle/>
        <a:p>
          <a:endParaRPr lang="en-US"/>
        </a:p>
      </dgm:t>
    </dgm:pt>
    <dgm:pt modelId="{71393A7A-AFDD-4C75-8856-A031B89EE677}" type="sibTrans" cxnId="{A06E786C-EDCA-4AEC-84F8-458DFC9C7351}">
      <dgm:prSet/>
      <dgm:spPr/>
      <dgm:t>
        <a:bodyPr/>
        <a:lstStyle/>
        <a:p>
          <a:endParaRPr lang="en-US"/>
        </a:p>
      </dgm:t>
    </dgm:pt>
    <dgm:pt modelId="{DBB3F575-7A8C-49CB-97BF-2BBFDE45A5F5}">
      <dgm:prSet custT="1"/>
      <dgm:spPr/>
      <dgm:t>
        <a:bodyPr/>
        <a:lstStyle/>
        <a:p>
          <a:r>
            <a:rPr lang="ru-RU" sz="1400" dirty="0"/>
            <a:t>Модуль имеет цилиндрическую форму с шарообразным головным отсеком и конической кормой, его длина составляет 12,6 м при максимальном диаметре 4,1 м. </a:t>
          </a:r>
          <a:endParaRPr lang="en-US" sz="1400" dirty="0"/>
        </a:p>
      </dgm:t>
    </dgm:pt>
    <dgm:pt modelId="{810BC494-5252-403A-AC4F-88CC3B56B8E6}" type="parTrans" cxnId="{12478680-EAE2-4F50-9959-24327D8F419A}">
      <dgm:prSet/>
      <dgm:spPr/>
      <dgm:t>
        <a:bodyPr/>
        <a:lstStyle/>
        <a:p>
          <a:endParaRPr lang="en-US"/>
        </a:p>
      </dgm:t>
    </dgm:pt>
    <dgm:pt modelId="{1B1DD68C-1779-4277-9266-32509D1B1A71}" type="sibTrans" cxnId="{12478680-EAE2-4F50-9959-24327D8F419A}">
      <dgm:prSet/>
      <dgm:spPr/>
      <dgm:t>
        <a:bodyPr/>
        <a:lstStyle/>
        <a:p>
          <a:endParaRPr lang="en-US"/>
        </a:p>
      </dgm:t>
    </dgm:pt>
    <dgm:pt modelId="{13A6C627-0374-43A3-827D-3B7F2975A95F}">
      <dgm:prSet custT="1"/>
      <dgm:spPr/>
      <dgm:t>
        <a:bodyPr/>
        <a:lstStyle/>
        <a:p>
          <a:r>
            <a:rPr lang="ru-RU" sz="1400" dirty="0"/>
            <a:t>Две солнечных батареи, габариты которых составляют 10,7 м × 3,3 м, создают среднюю мощность в размере 3 КВт. Энергия сохраняется в шести аккумуляторных никель-кадмиевых батареях. «Заря» оснащена 24 средними и 12 малыми двигателями для корректировки пространственного положения, а также двумя крупными двигателями для орбитальных манёвров. </a:t>
          </a:r>
          <a:endParaRPr lang="en-US" sz="1400" dirty="0"/>
        </a:p>
      </dgm:t>
    </dgm:pt>
    <dgm:pt modelId="{B7814D69-8793-4690-B6D5-E4DAD3F83513}" type="parTrans" cxnId="{4D3DDB7F-610D-45F3-9B3A-25B16639B96D}">
      <dgm:prSet/>
      <dgm:spPr/>
      <dgm:t>
        <a:bodyPr/>
        <a:lstStyle/>
        <a:p>
          <a:endParaRPr lang="en-US"/>
        </a:p>
      </dgm:t>
    </dgm:pt>
    <dgm:pt modelId="{EDF77B04-454D-48C0-978E-16798251E90A}" type="sibTrans" cxnId="{4D3DDB7F-610D-45F3-9B3A-25B16639B96D}">
      <dgm:prSet/>
      <dgm:spPr/>
      <dgm:t>
        <a:bodyPr/>
        <a:lstStyle/>
        <a:p>
          <a:endParaRPr lang="en-US"/>
        </a:p>
      </dgm:t>
    </dgm:pt>
    <dgm:pt modelId="{14AAA049-A3F4-4335-9C6D-6C68E09427B1}">
      <dgm:prSet custT="1"/>
      <dgm:spPr/>
      <dgm:t>
        <a:bodyPr/>
        <a:lstStyle/>
        <a:p>
          <a:r>
            <a:rPr lang="ru-RU" sz="1400" dirty="0"/>
            <a:t>16 баков, закреплённых снаружи модуля, могут содержать до 6 тонн топлива. Модуль имеет три стыковочных узла.</a:t>
          </a:r>
          <a:endParaRPr lang="en-US" sz="1400" dirty="0"/>
        </a:p>
      </dgm:t>
    </dgm:pt>
    <dgm:pt modelId="{FB40E2FA-AD0D-4710-A0D2-F79CE30E7C4C}" type="parTrans" cxnId="{4D086AB5-03DF-408E-BEF7-72332D945E49}">
      <dgm:prSet/>
      <dgm:spPr/>
      <dgm:t>
        <a:bodyPr/>
        <a:lstStyle/>
        <a:p>
          <a:endParaRPr lang="en-US"/>
        </a:p>
      </dgm:t>
    </dgm:pt>
    <dgm:pt modelId="{BBA1606C-CC5A-4F74-A621-AFFA7632C278}" type="sibTrans" cxnId="{4D086AB5-03DF-408E-BEF7-72332D945E49}">
      <dgm:prSet/>
      <dgm:spPr/>
      <dgm:t>
        <a:bodyPr/>
        <a:lstStyle/>
        <a:p>
          <a:endParaRPr lang="en-US"/>
        </a:p>
      </dgm:t>
    </dgm:pt>
    <dgm:pt modelId="{66EDB3C6-98FA-4EED-808D-8B3AE8A02BC2}" type="pres">
      <dgm:prSet presAssocID="{D803EC6E-3554-4670-84E2-B1F48625F32B}" presName="outerComposite" presStyleCnt="0">
        <dgm:presLayoutVars>
          <dgm:chMax val="5"/>
          <dgm:dir/>
          <dgm:resizeHandles val="exact"/>
        </dgm:presLayoutVars>
      </dgm:prSet>
      <dgm:spPr/>
    </dgm:pt>
    <dgm:pt modelId="{90F0B7CC-5DA8-415B-9914-E6DE57D54365}" type="pres">
      <dgm:prSet presAssocID="{D803EC6E-3554-4670-84E2-B1F48625F32B}" presName="dummyMaxCanvas" presStyleCnt="0">
        <dgm:presLayoutVars/>
      </dgm:prSet>
      <dgm:spPr/>
    </dgm:pt>
    <dgm:pt modelId="{3BD684FD-F6CF-47ED-8CF7-98C36542C084}" type="pres">
      <dgm:prSet presAssocID="{D803EC6E-3554-4670-84E2-B1F48625F32B}" presName="FourNodes_1" presStyleLbl="node1" presStyleIdx="0" presStyleCnt="4">
        <dgm:presLayoutVars>
          <dgm:bulletEnabled val="1"/>
        </dgm:presLayoutVars>
      </dgm:prSet>
      <dgm:spPr/>
    </dgm:pt>
    <dgm:pt modelId="{0FB2E40A-4EBB-4AC0-80BA-241EE0E4A083}" type="pres">
      <dgm:prSet presAssocID="{D803EC6E-3554-4670-84E2-B1F48625F32B}" presName="FourNodes_2" presStyleLbl="node1" presStyleIdx="1" presStyleCnt="4">
        <dgm:presLayoutVars>
          <dgm:bulletEnabled val="1"/>
        </dgm:presLayoutVars>
      </dgm:prSet>
      <dgm:spPr/>
    </dgm:pt>
    <dgm:pt modelId="{02FA22EF-20D4-4FFA-B5B7-5E1F9B0BC5E6}" type="pres">
      <dgm:prSet presAssocID="{D803EC6E-3554-4670-84E2-B1F48625F32B}" presName="FourNodes_3" presStyleLbl="node1" presStyleIdx="2" presStyleCnt="4">
        <dgm:presLayoutVars>
          <dgm:bulletEnabled val="1"/>
        </dgm:presLayoutVars>
      </dgm:prSet>
      <dgm:spPr/>
    </dgm:pt>
    <dgm:pt modelId="{F0213FAD-C7F0-4AC6-A27F-63B6E3D6EFAE}" type="pres">
      <dgm:prSet presAssocID="{D803EC6E-3554-4670-84E2-B1F48625F32B}" presName="FourNodes_4" presStyleLbl="node1" presStyleIdx="3" presStyleCnt="4">
        <dgm:presLayoutVars>
          <dgm:bulletEnabled val="1"/>
        </dgm:presLayoutVars>
      </dgm:prSet>
      <dgm:spPr/>
    </dgm:pt>
    <dgm:pt modelId="{137A0216-986D-43C5-BEA7-B0951EFD34BC}" type="pres">
      <dgm:prSet presAssocID="{D803EC6E-3554-4670-84E2-B1F48625F32B}" presName="FourConn_1-2" presStyleLbl="fgAccFollowNode1" presStyleIdx="0" presStyleCnt="3">
        <dgm:presLayoutVars>
          <dgm:bulletEnabled val="1"/>
        </dgm:presLayoutVars>
      </dgm:prSet>
      <dgm:spPr/>
    </dgm:pt>
    <dgm:pt modelId="{89817BE9-A627-4A72-B57F-80BC80B53586}" type="pres">
      <dgm:prSet presAssocID="{D803EC6E-3554-4670-84E2-B1F48625F32B}" presName="FourConn_2-3" presStyleLbl="fgAccFollowNode1" presStyleIdx="1" presStyleCnt="3">
        <dgm:presLayoutVars>
          <dgm:bulletEnabled val="1"/>
        </dgm:presLayoutVars>
      </dgm:prSet>
      <dgm:spPr/>
    </dgm:pt>
    <dgm:pt modelId="{243A2AB6-E3CE-4DFC-A365-A656C6823DCF}" type="pres">
      <dgm:prSet presAssocID="{D803EC6E-3554-4670-84E2-B1F48625F32B}" presName="FourConn_3-4" presStyleLbl="fgAccFollowNode1" presStyleIdx="2" presStyleCnt="3">
        <dgm:presLayoutVars>
          <dgm:bulletEnabled val="1"/>
        </dgm:presLayoutVars>
      </dgm:prSet>
      <dgm:spPr/>
    </dgm:pt>
    <dgm:pt modelId="{4B6A2B76-BCE8-4E8D-B4F3-46D3D838DBB9}" type="pres">
      <dgm:prSet presAssocID="{D803EC6E-3554-4670-84E2-B1F48625F32B}" presName="FourNodes_1_text" presStyleLbl="node1" presStyleIdx="3" presStyleCnt="4">
        <dgm:presLayoutVars>
          <dgm:bulletEnabled val="1"/>
        </dgm:presLayoutVars>
      </dgm:prSet>
      <dgm:spPr/>
    </dgm:pt>
    <dgm:pt modelId="{97DE1346-CA92-4570-86C7-2EA58176D846}" type="pres">
      <dgm:prSet presAssocID="{D803EC6E-3554-4670-84E2-B1F48625F32B}" presName="FourNodes_2_text" presStyleLbl="node1" presStyleIdx="3" presStyleCnt="4">
        <dgm:presLayoutVars>
          <dgm:bulletEnabled val="1"/>
        </dgm:presLayoutVars>
      </dgm:prSet>
      <dgm:spPr/>
    </dgm:pt>
    <dgm:pt modelId="{704284E6-0F79-4B8E-B28F-FB8217D6967A}" type="pres">
      <dgm:prSet presAssocID="{D803EC6E-3554-4670-84E2-B1F48625F32B}" presName="FourNodes_3_text" presStyleLbl="node1" presStyleIdx="3" presStyleCnt="4">
        <dgm:presLayoutVars>
          <dgm:bulletEnabled val="1"/>
        </dgm:presLayoutVars>
      </dgm:prSet>
      <dgm:spPr/>
    </dgm:pt>
    <dgm:pt modelId="{A189DC08-60C4-4072-B094-DF9DCE13A0AA}" type="pres">
      <dgm:prSet presAssocID="{D803EC6E-3554-4670-84E2-B1F48625F3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FB05E20-DC5D-413B-B3DC-49E4020DA07E}" type="presOf" srcId="{1B1DD68C-1779-4277-9266-32509D1B1A71}" destId="{89817BE9-A627-4A72-B57F-80BC80B53586}" srcOrd="0" destOrd="0" presId="urn:microsoft.com/office/officeart/2005/8/layout/vProcess5"/>
    <dgm:cxn modelId="{020B4C60-A0E5-450B-8066-B0E3365C2B6E}" type="presOf" srcId="{14AAA049-A3F4-4335-9C6D-6C68E09427B1}" destId="{A189DC08-60C4-4072-B094-DF9DCE13A0AA}" srcOrd="1" destOrd="0" presId="urn:microsoft.com/office/officeart/2005/8/layout/vProcess5"/>
    <dgm:cxn modelId="{FD8C7666-AB84-43DD-87BD-E7BBD94DF819}" type="presOf" srcId="{DBB3F575-7A8C-49CB-97BF-2BBFDE45A5F5}" destId="{97DE1346-CA92-4570-86C7-2EA58176D846}" srcOrd="1" destOrd="0" presId="urn:microsoft.com/office/officeart/2005/8/layout/vProcess5"/>
    <dgm:cxn modelId="{869F9A68-124A-4691-9FCC-E318FFEC91A2}" type="presOf" srcId="{87537826-F03B-42E4-BE04-88EF22EE393F}" destId="{3BD684FD-F6CF-47ED-8CF7-98C36542C084}" srcOrd="0" destOrd="0" presId="urn:microsoft.com/office/officeart/2005/8/layout/vProcess5"/>
    <dgm:cxn modelId="{77685B6C-6DD3-4D40-B383-A89C24F40DCF}" type="presOf" srcId="{13A6C627-0374-43A3-827D-3B7F2975A95F}" destId="{02FA22EF-20D4-4FFA-B5B7-5E1F9B0BC5E6}" srcOrd="0" destOrd="0" presId="urn:microsoft.com/office/officeart/2005/8/layout/vProcess5"/>
    <dgm:cxn modelId="{A06E786C-EDCA-4AEC-84F8-458DFC9C7351}" srcId="{D803EC6E-3554-4670-84E2-B1F48625F32B}" destId="{87537826-F03B-42E4-BE04-88EF22EE393F}" srcOrd="0" destOrd="0" parTransId="{CE28BC78-38A4-4B27-9F91-A4D9004AFDB5}" sibTransId="{71393A7A-AFDD-4C75-8856-A031B89EE677}"/>
    <dgm:cxn modelId="{4D3DDB7F-610D-45F3-9B3A-25B16639B96D}" srcId="{D803EC6E-3554-4670-84E2-B1F48625F32B}" destId="{13A6C627-0374-43A3-827D-3B7F2975A95F}" srcOrd="2" destOrd="0" parTransId="{B7814D69-8793-4690-B6D5-E4DAD3F83513}" sibTransId="{EDF77B04-454D-48C0-978E-16798251E90A}"/>
    <dgm:cxn modelId="{12478680-EAE2-4F50-9959-24327D8F419A}" srcId="{D803EC6E-3554-4670-84E2-B1F48625F32B}" destId="{DBB3F575-7A8C-49CB-97BF-2BBFDE45A5F5}" srcOrd="1" destOrd="0" parTransId="{810BC494-5252-403A-AC4F-88CC3B56B8E6}" sibTransId="{1B1DD68C-1779-4277-9266-32509D1B1A71}"/>
    <dgm:cxn modelId="{797D3A8C-5F94-464B-8BB2-54ED97E8B063}" type="presOf" srcId="{87537826-F03B-42E4-BE04-88EF22EE393F}" destId="{4B6A2B76-BCE8-4E8D-B4F3-46D3D838DBB9}" srcOrd="1" destOrd="0" presId="urn:microsoft.com/office/officeart/2005/8/layout/vProcess5"/>
    <dgm:cxn modelId="{2FB3689B-20A2-4AEE-87F5-4E5AA53EE75F}" type="presOf" srcId="{71393A7A-AFDD-4C75-8856-A031B89EE677}" destId="{137A0216-986D-43C5-BEA7-B0951EFD34BC}" srcOrd="0" destOrd="0" presId="urn:microsoft.com/office/officeart/2005/8/layout/vProcess5"/>
    <dgm:cxn modelId="{4D086AB5-03DF-408E-BEF7-72332D945E49}" srcId="{D803EC6E-3554-4670-84E2-B1F48625F32B}" destId="{14AAA049-A3F4-4335-9C6D-6C68E09427B1}" srcOrd="3" destOrd="0" parTransId="{FB40E2FA-AD0D-4710-A0D2-F79CE30E7C4C}" sibTransId="{BBA1606C-CC5A-4F74-A621-AFFA7632C278}"/>
    <dgm:cxn modelId="{493416D1-ED31-4B8B-90C6-1E6DCDC309BA}" type="presOf" srcId="{EDF77B04-454D-48C0-978E-16798251E90A}" destId="{243A2AB6-E3CE-4DFC-A365-A656C6823DCF}" srcOrd="0" destOrd="0" presId="urn:microsoft.com/office/officeart/2005/8/layout/vProcess5"/>
    <dgm:cxn modelId="{78C35FDE-B204-429B-AEC3-E24EB9D6E3FE}" type="presOf" srcId="{D803EC6E-3554-4670-84E2-B1F48625F32B}" destId="{66EDB3C6-98FA-4EED-808D-8B3AE8A02BC2}" srcOrd="0" destOrd="0" presId="urn:microsoft.com/office/officeart/2005/8/layout/vProcess5"/>
    <dgm:cxn modelId="{E04548DF-C4BD-40EC-A142-B38616CDAEBC}" type="presOf" srcId="{DBB3F575-7A8C-49CB-97BF-2BBFDE45A5F5}" destId="{0FB2E40A-4EBB-4AC0-80BA-241EE0E4A083}" srcOrd="0" destOrd="0" presId="urn:microsoft.com/office/officeart/2005/8/layout/vProcess5"/>
    <dgm:cxn modelId="{54DF93E9-6324-4918-AB18-F99F1B1D546B}" type="presOf" srcId="{14AAA049-A3F4-4335-9C6D-6C68E09427B1}" destId="{F0213FAD-C7F0-4AC6-A27F-63B6E3D6EFAE}" srcOrd="0" destOrd="0" presId="urn:microsoft.com/office/officeart/2005/8/layout/vProcess5"/>
    <dgm:cxn modelId="{7402A2ED-F3F2-4B2F-A95B-501545A8D628}" type="presOf" srcId="{13A6C627-0374-43A3-827D-3B7F2975A95F}" destId="{704284E6-0F79-4B8E-B28F-FB8217D6967A}" srcOrd="1" destOrd="0" presId="urn:microsoft.com/office/officeart/2005/8/layout/vProcess5"/>
    <dgm:cxn modelId="{FCD24E4E-FC67-4965-A844-668AE8472828}" type="presParOf" srcId="{66EDB3C6-98FA-4EED-808D-8B3AE8A02BC2}" destId="{90F0B7CC-5DA8-415B-9914-E6DE57D54365}" srcOrd="0" destOrd="0" presId="urn:microsoft.com/office/officeart/2005/8/layout/vProcess5"/>
    <dgm:cxn modelId="{B8246ED5-202E-4C87-AF20-2E5555C395B7}" type="presParOf" srcId="{66EDB3C6-98FA-4EED-808D-8B3AE8A02BC2}" destId="{3BD684FD-F6CF-47ED-8CF7-98C36542C084}" srcOrd="1" destOrd="0" presId="urn:microsoft.com/office/officeart/2005/8/layout/vProcess5"/>
    <dgm:cxn modelId="{9DB6AFBB-D96A-44F6-A509-95F2AD0F9AB7}" type="presParOf" srcId="{66EDB3C6-98FA-4EED-808D-8B3AE8A02BC2}" destId="{0FB2E40A-4EBB-4AC0-80BA-241EE0E4A083}" srcOrd="2" destOrd="0" presId="urn:microsoft.com/office/officeart/2005/8/layout/vProcess5"/>
    <dgm:cxn modelId="{7DC892C9-A4DD-4561-A4EC-D43FA17228D3}" type="presParOf" srcId="{66EDB3C6-98FA-4EED-808D-8B3AE8A02BC2}" destId="{02FA22EF-20D4-4FFA-B5B7-5E1F9B0BC5E6}" srcOrd="3" destOrd="0" presId="urn:microsoft.com/office/officeart/2005/8/layout/vProcess5"/>
    <dgm:cxn modelId="{DDF2AF60-DB51-48E5-AF02-020B98F7C2FD}" type="presParOf" srcId="{66EDB3C6-98FA-4EED-808D-8B3AE8A02BC2}" destId="{F0213FAD-C7F0-4AC6-A27F-63B6E3D6EFAE}" srcOrd="4" destOrd="0" presId="urn:microsoft.com/office/officeart/2005/8/layout/vProcess5"/>
    <dgm:cxn modelId="{7028B3B3-40F0-4A64-9BFC-B7FB3598DC6B}" type="presParOf" srcId="{66EDB3C6-98FA-4EED-808D-8B3AE8A02BC2}" destId="{137A0216-986D-43C5-BEA7-B0951EFD34BC}" srcOrd="5" destOrd="0" presId="urn:microsoft.com/office/officeart/2005/8/layout/vProcess5"/>
    <dgm:cxn modelId="{3EC5D2F8-5A00-437C-9AD0-A6B33F03BA81}" type="presParOf" srcId="{66EDB3C6-98FA-4EED-808D-8B3AE8A02BC2}" destId="{89817BE9-A627-4A72-B57F-80BC80B53586}" srcOrd="6" destOrd="0" presId="urn:microsoft.com/office/officeart/2005/8/layout/vProcess5"/>
    <dgm:cxn modelId="{2C63179F-A5D5-48D0-AB31-165C51F4B5DD}" type="presParOf" srcId="{66EDB3C6-98FA-4EED-808D-8B3AE8A02BC2}" destId="{243A2AB6-E3CE-4DFC-A365-A656C6823DCF}" srcOrd="7" destOrd="0" presId="urn:microsoft.com/office/officeart/2005/8/layout/vProcess5"/>
    <dgm:cxn modelId="{D7A62653-1F38-45C9-B157-2485ACCE2B0A}" type="presParOf" srcId="{66EDB3C6-98FA-4EED-808D-8B3AE8A02BC2}" destId="{4B6A2B76-BCE8-4E8D-B4F3-46D3D838DBB9}" srcOrd="8" destOrd="0" presId="urn:microsoft.com/office/officeart/2005/8/layout/vProcess5"/>
    <dgm:cxn modelId="{4E55DA3B-53CF-4713-9D19-4AACCA4AE7C6}" type="presParOf" srcId="{66EDB3C6-98FA-4EED-808D-8B3AE8A02BC2}" destId="{97DE1346-CA92-4570-86C7-2EA58176D846}" srcOrd="9" destOrd="0" presId="urn:microsoft.com/office/officeart/2005/8/layout/vProcess5"/>
    <dgm:cxn modelId="{F617F292-8F24-4D3C-8816-B17DBE11E42A}" type="presParOf" srcId="{66EDB3C6-98FA-4EED-808D-8B3AE8A02BC2}" destId="{704284E6-0F79-4B8E-B28F-FB8217D6967A}" srcOrd="10" destOrd="0" presId="urn:microsoft.com/office/officeart/2005/8/layout/vProcess5"/>
    <dgm:cxn modelId="{6E8D6938-8F92-4FD4-99B1-A86F9D775679}" type="presParOf" srcId="{66EDB3C6-98FA-4EED-808D-8B3AE8A02BC2}" destId="{A189DC08-60C4-4072-B094-DF9DCE13A0A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22E249-2376-4D32-8FB0-CABFD32F64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4356E7-3A62-4C67-AF63-4E6F4DF8FADD}">
      <dgm:prSet custT="1"/>
      <dgm:spPr/>
      <dgm:t>
        <a:bodyPr/>
        <a:lstStyle/>
        <a:p>
          <a:r>
            <a:rPr lang="ru-RU" sz="1500" dirty="0"/>
            <a:t>Проанализировав графики видно, что данные, полученные в результате вычисления математической модели отличаются от данных, полученных при симуляции полета</a:t>
          </a:r>
          <a:endParaRPr lang="en-US" sz="1500" dirty="0"/>
        </a:p>
      </dgm:t>
    </dgm:pt>
    <dgm:pt modelId="{920D527B-34C1-4094-A2D5-D970E46CAE27}" type="parTrans" cxnId="{A318ACB5-3D02-40A9-A74D-4AA6DB7BA995}">
      <dgm:prSet/>
      <dgm:spPr/>
      <dgm:t>
        <a:bodyPr/>
        <a:lstStyle/>
        <a:p>
          <a:endParaRPr lang="en-US"/>
        </a:p>
      </dgm:t>
    </dgm:pt>
    <dgm:pt modelId="{A9045C9D-97BC-4E5C-9062-86D4C5640C74}" type="sibTrans" cxnId="{A318ACB5-3D02-40A9-A74D-4AA6DB7BA995}">
      <dgm:prSet/>
      <dgm:spPr/>
      <dgm:t>
        <a:bodyPr/>
        <a:lstStyle/>
        <a:p>
          <a:endParaRPr lang="en-US"/>
        </a:p>
      </dgm:t>
    </dgm:pt>
    <dgm:pt modelId="{096B09DE-EA0D-4B28-BD7C-37D9BE584618}">
      <dgm:prSet custT="1"/>
      <dgm:spPr/>
      <dgm:t>
        <a:bodyPr/>
        <a:lstStyle/>
        <a:p>
          <a:r>
            <a:rPr lang="ru-RU" sz="1500" dirty="0"/>
            <a:t>Можно предположить, что такое расхождение происходит из-за погрешности расчетов в математической модели: не сохранилось ускорение, данное ракете первой ступенью до ее отделения</a:t>
          </a:r>
          <a:endParaRPr lang="en-US" sz="1500" dirty="0"/>
        </a:p>
      </dgm:t>
    </dgm:pt>
    <dgm:pt modelId="{EBE83CCF-799F-4EA0-AD0F-12629F474ECF}" type="parTrans" cxnId="{AD9C159F-AF34-4594-B0A7-81CDB70E5E56}">
      <dgm:prSet/>
      <dgm:spPr/>
      <dgm:t>
        <a:bodyPr/>
        <a:lstStyle/>
        <a:p>
          <a:endParaRPr lang="en-US"/>
        </a:p>
      </dgm:t>
    </dgm:pt>
    <dgm:pt modelId="{4FF9D341-CC28-406C-8A5E-3041898446BE}" type="sibTrans" cxnId="{AD9C159F-AF34-4594-B0A7-81CDB70E5E56}">
      <dgm:prSet/>
      <dgm:spPr/>
      <dgm:t>
        <a:bodyPr/>
        <a:lstStyle/>
        <a:p>
          <a:endParaRPr lang="en-US"/>
        </a:p>
      </dgm:t>
    </dgm:pt>
    <dgm:pt modelId="{FC278C34-C707-4BB2-9DEB-6D5B7CF9B1EB}">
      <dgm:prSet custT="1"/>
      <dgm:spPr/>
      <dgm:t>
        <a:bodyPr/>
        <a:lstStyle/>
        <a:p>
          <a:r>
            <a:rPr lang="ru-RU" sz="1500" dirty="0"/>
            <a:t>Также причинами погрешностей и неточностей могли стать:</a:t>
          </a:r>
          <a:endParaRPr lang="en-US" sz="1500" dirty="0"/>
        </a:p>
      </dgm:t>
    </dgm:pt>
    <dgm:pt modelId="{052BAF00-5DB8-4FDF-B32E-5712C70DD1E5}" type="parTrans" cxnId="{70CEABF9-4695-4310-A92B-2AAF5CFA38AD}">
      <dgm:prSet/>
      <dgm:spPr/>
      <dgm:t>
        <a:bodyPr/>
        <a:lstStyle/>
        <a:p>
          <a:endParaRPr lang="en-US"/>
        </a:p>
      </dgm:t>
    </dgm:pt>
    <dgm:pt modelId="{F7104716-2E89-4109-8E8F-941DECE32912}" type="sibTrans" cxnId="{70CEABF9-4695-4310-A92B-2AAF5CFA38AD}">
      <dgm:prSet/>
      <dgm:spPr/>
      <dgm:t>
        <a:bodyPr/>
        <a:lstStyle/>
        <a:p>
          <a:endParaRPr lang="en-US"/>
        </a:p>
      </dgm:t>
    </dgm:pt>
    <dgm:pt modelId="{7C65B1A5-0238-483A-B646-C027E6F70F06}">
      <dgm:prSet custT="1"/>
      <dgm:spPr/>
      <dgm:t>
        <a:bodyPr/>
        <a:lstStyle/>
        <a:p>
          <a:r>
            <a:rPr lang="ru-RU" sz="1500" dirty="0"/>
            <a:t>Приближенность математической модели</a:t>
          </a:r>
          <a:endParaRPr lang="en-US" sz="1500" dirty="0"/>
        </a:p>
      </dgm:t>
    </dgm:pt>
    <dgm:pt modelId="{618DD716-6D58-4CC8-8963-9DF4B39DE322}" type="parTrans" cxnId="{BF3459F4-1B9B-4056-BB18-3847801716B4}">
      <dgm:prSet/>
      <dgm:spPr/>
      <dgm:t>
        <a:bodyPr/>
        <a:lstStyle/>
        <a:p>
          <a:endParaRPr lang="en-US"/>
        </a:p>
      </dgm:t>
    </dgm:pt>
    <dgm:pt modelId="{3CA0292C-177F-4F4D-9B02-9E4DBEB25359}" type="sibTrans" cxnId="{BF3459F4-1B9B-4056-BB18-3847801716B4}">
      <dgm:prSet/>
      <dgm:spPr/>
      <dgm:t>
        <a:bodyPr/>
        <a:lstStyle/>
        <a:p>
          <a:endParaRPr lang="en-US"/>
        </a:p>
      </dgm:t>
    </dgm:pt>
    <dgm:pt modelId="{51AC0551-0C82-4893-87F2-72CCA45EF177}">
      <dgm:prSet custT="1"/>
      <dgm:spPr/>
      <dgm:t>
        <a:bodyPr/>
        <a:lstStyle/>
        <a:p>
          <a:r>
            <a:rPr lang="ru-RU" sz="1500" dirty="0"/>
            <a:t>Особенности полета в </a:t>
          </a:r>
          <a:r>
            <a:rPr lang="en-US" sz="1500" dirty="0"/>
            <a:t>KSP</a:t>
          </a:r>
        </a:p>
      </dgm:t>
    </dgm:pt>
    <dgm:pt modelId="{3132BC2D-2A1D-408D-BE99-BDCF9DD79009}" type="parTrans" cxnId="{C78D9763-12EA-47E4-9610-CB4EC9D8309A}">
      <dgm:prSet/>
      <dgm:spPr/>
      <dgm:t>
        <a:bodyPr/>
        <a:lstStyle/>
        <a:p>
          <a:endParaRPr lang="en-US"/>
        </a:p>
      </dgm:t>
    </dgm:pt>
    <dgm:pt modelId="{35316649-8E69-485D-845C-9CF56E679939}" type="sibTrans" cxnId="{C78D9763-12EA-47E4-9610-CB4EC9D8309A}">
      <dgm:prSet/>
      <dgm:spPr/>
      <dgm:t>
        <a:bodyPr/>
        <a:lstStyle/>
        <a:p>
          <a:endParaRPr lang="en-US"/>
        </a:p>
      </dgm:t>
    </dgm:pt>
    <dgm:pt modelId="{0FC90D36-3454-4575-ABCB-9AADABA5B61D}" type="pres">
      <dgm:prSet presAssocID="{0622E249-2376-4D32-8FB0-CABFD32F64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29E256-F832-43D6-B04B-82F0B0064922}" type="pres">
      <dgm:prSet presAssocID="{3E4356E7-3A62-4C67-AF63-4E6F4DF8FADD}" presName="hierRoot1" presStyleCnt="0">
        <dgm:presLayoutVars>
          <dgm:hierBranch val="init"/>
        </dgm:presLayoutVars>
      </dgm:prSet>
      <dgm:spPr/>
    </dgm:pt>
    <dgm:pt modelId="{04E19CD7-8748-49A0-972D-31300C7E8927}" type="pres">
      <dgm:prSet presAssocID="{3E4356E7-3A62-4C67-AF63-4E6F4DF8FADD}" presName="rootComposite1" presStyleCnt="0"/>
      <dgm:spPr/>
    </dgm:pt>
    <dgm:pt modelId="{68C2B8C9-3B5F-4A17-BED8-2ECF36F31AB5}" type="pres">
      <dgm:prSet presAssocID="{3E4356E7-3A62-4C67-AF63-4E6F4DF8FADD}" presName="rootText1" presStyleLbl="node0" presStyleIdx="0" presStyleCnt="3" custScaleX="165239" custScaleY="221216">
        <dgm:presLayoutVars>
          <dgm:chPref val="3"/>
        </dgm:presLayoutVars>
      </dgm:prSet>
      <dgm:spPr/>
    </dgm:pt>
    <dgm:pt modelId="{90C9C0EA-FED3-45A3-B50D-A6D430F47423}" type="pres">
      <dgm:prSet presAssocID="{3E4356E7-3A62-4C67-AF63-4E6F4DF8FADD}" presName="rootConnector1" presStyleLbl="node1" presStyleIdx="0" presStyleCnt="0"/>
      <dgm:spPr/>
    </dgm:pt>
    <dgm:pt modelId="{A545C628-0CFD-4959-A8B8-60D3D5B39FA2}" type="pres">
      <dgm:prSet presAssocID="{3E4356E7-3A62-4C67-AF63-4E6F4DF8FADD}" presName="hierChild2" presStyleCnt="0"/>
      <dgm:spPr/>
    </dgm:pt>
    <dgm:pt modelId="{7A279C87-E1D5-4463-AEC6-0066BA327A4B}" type="pres">
      <dgm:prSet presAssocID="{3E4356E7-3A62-4C67-AF63-4E6F4DF8FADD}" presName="hierChild3" presStyleCnt="0"/>
      <dgm:spPr/>
    </dgm:pt>
    <dgm:pt modelId="{8C749DBB-AC83-4857-B638-8C5374CF5BB1}" type="pres">
      <dgm:prSet presAssocID="{096B09DE-EA0D-4B28-BD7C-37D9BE584618}" presName="hierRoot1" presStyleCnt="0">
        <dgm:presLayoutVars>
          <dgm:hierBranch val="init"/>
        </dgm:presLayoutVars>
      </dgm:prSet>
      <dgm:spPr/>
    </dgm:pt>
    <dgm:pt modelId="{7BA2F46E-23A5-4823-B2C1-D65C2A84023F}" type="pres">
      <dgm:prSet presAssocID="{096B09DE-EA0D-4B28-BD7C-37D9BE584618}" presName="rootComposite1" presStyleCnt="0"/>
      <dgm:spPr/>
    </dgm:pt>
    <dgm:pt modelId="{A2159A29-53AE-4D2F-A54B-26B1505DD0D0}" type="pres">
      <dgm:prSet presAssocID="{096B09DE-EA0D-4B28-BD7C-37D9BE584618}" presName="rootText1" presStyleLbl="node0" presStyleIdx="1" presStyleCnt="3" custScaleX="164876" custScaleY="230504">
        <dgm:presLayoutVars>
          <dgm:chPref val="3"/>
        </dgm:presLayoutVars>
      </dgm:prSet>
      <dgm:spPr/>
    </dgm:pt>
    <dgm:pt modelId="{FA4EE89B-9FF7-46AE-B844-89B469E08052}" type="pres">
      <dgm:prSet presAssocID="{096B09DE-EA0D-4B28-BD7C-37D9BE584618}" presName="rootConnector1" presStyleLbl="node1" presStyleIdx="0" presStyleCnt="0"/>
      <dgm:spPr/>
    </dgm:pt>
    <dgm:pt modelId="{FA857026-2192-4F08-85EB-A591225185DC}" type="pres">
      <dgm:prSet presAssocID="{096B09DE-EA0D-4B28-BD7C-37D9BE584618}" presName="hierChild2" presStyleCnt="0"/>
      <dgm:spPr/>
    </dgm:pt>
    <dgm:pt modelId="{C1CFD2E4-9C31-436B-A35F-00231ACE4F31}" type="pres">
      <dgm:prSet presAssocID="{096B09DE-EA0D-4B28-BD7C-37D9BE584618}" presName="hierChild3" presStyleCnt="0"/>
      <dgm:spPr/>
    </dgm:pt>
    <dgm:pt modelId="{25F872BC-F72D-4316-B8FB-DC38D2DE5168}" type="pres">
      <dgm:prSet presAssocID="{FC278C34-C707-4BB2-9DEB-6D5B7CF9B1EB}" presName="hierRoot1" presStyleCnt="0">
        <dgm:presLayoutVars>
          <dgm:hierBranch val="init"/>
        </dgm:presLayoutVars>
      </dgm:prSet>
      <dgm:spPr/>
    </dgm:pt>
    <dgm:pt modelId="{48A24613-4B36-4118-8779-1BB17A2D3AEC}" type="pres">
      <dgm:prSet presAssocID="{FC278C34-C707-4BB2-9DEB-6D5B7CF9B1EB}" presName="rootComposite1" presStyleCnt="0"/>
      <dgm:spPr/>
    </dgm:pt>
    <dgm:pt modelId="{46AA962F-249E-4AFA-8803-C7F1E9195BFA}" type="pres">
      <dgm:prSet presAssocID="{FC278C34-C707-4BB2-9DEB-6D5B7CF9B1EB}" presName="rootText1" presStyleLbl="node0" presStyleIdx="2" presStyleCnt="3" custScaleX="165189" custScaleY="212276">
        <dgm:presLayoutVars>
          <dgm:chPref val="3"/>
        </dgm:presLayoutVars>
      </dgm:prSet>
      <dgm:spPr/>
    </dgm:pt>
    <dgm:pt modelId="{AB840AED-6A04-420A-8384-DFFF4731F074}" type="pres">
      <dgm:prSet presAssocID="{FC278C34-C707-4BB2-9DEB-6D5B7CF9B1EB}" presName="rootConnector1" presStyleLbl="node1" presStyleIdx="0" presStyleCnt="0"/>
      <dgm:spPr/>
    </dgm:pt>
    <dgm:pt modelId="{E3CEBB90-47E8-477F-99E2-A31FFBA594C2}" type="pres">
      <dgm:prSet presAssocID="{FC278C34-C707-4BB2-9DEB-6D5B7CF9B1EB}" presName="hierChild2" presStyleCnt="0"/>
      <dgm:spPr/>
    </dgm:pt>
    <dgm:pt modelId="{49790985-BF73-4996-83AD-84671AC375CE}" type="pres">
      <dgm:prSet presAssocID="{618DD716-6D58-4CC8-8963-9DF4B39DE322}" presName="Name64" presStyleLbl="parChTrans1D2" presStyleIdx="0" presStyleCnt="2"/>
      <dgm:spPr/>
    </dgm:pt>
    <dgm:pt modelId="{18063EFE-CA08-44B1-88C3-F1D69E11041B}" type="pres">
      <dgm:prSet presAssocID="{7C65B1A5-0238-483A-B646-C027E6F70F06}" presName="hierRoot2" presStyleCnt="0">
        <dgm:presLayoutVars>
          <dgm:hierBranch val="init"/>
        </dgm:presLayoutVars>
      </dgm:prSet>
      <dgm:spPr/>
    </dgm:pt>
    <dgm:pt modelId="{E9245CE3-EA42-425F-8A00-71FAFA5E97AA}" type="pres">
      <dgm:prSet presAssocID="{7C65B1A5-0238-483A-B646-C027E6F70F06}" presName="rootComposite" presStyleCnt="0"/>
      <dgm:spPr/>
    </dgm:pt>
    <dgm:pt modelId="{EB932BBB-D7BB-4BE5-BCCB-0AD9E1DFA317}" type="pres">
      <dgm:prSet presAssocID="{7C65B1A5-0238-483A-B646-C027E6F70F06}" presName="rootText" presStyleLbl="node2" presStyleIdx="0" presStyleCnt="2">
        <dgm:presLayoutVars>
          <dgm:chPref val="3"/>
        </dgm:presLayoutVars>
      </dgm:prSet>
      <dgm:spPr/>
    </dgm:pt>
    <dgm:pt modelId="{C5D5637C-25B7-4222-95F2-8B8EC07B02BA}" type="pres">
      <dgm:prSet presAssocID="{7C65B1A5-0238-483A-B646-C027E6F70F06}" presName="rootConnector" presStyleLbl="node2" presStyleIdx="0" presStyleCnt="2"/>
      <dgm:spPr/>
    </dgm:pt>
    <dgm:pt modelId="{F9CB2F22-99CF-40BC-BD6F-19A0340414FC}" type="pres">
      <dgm:prSet presAssocID="{7C65B1A5-0238-483A-B646-C027E6F70F06}" presName="hierChild4" presStyleCnt="0"/>
      <dgm:spPr/>
    </dgm:pt>
    <dgm:pt modelId="{B58C5E72-2570-4C46-A92E-3632851ECE21}" type="pres">
      <dgm:prSet presAssocID="{7C65B1A5-0238-483A-B646-C027E6F70F06}" presName="hierChild5" presStyleCnt="0"/>
      <dgm:spPr/>
    </dgm:pt>
    <dgm:pt modelId="{29F163D0-90E2-4712-853A-9587B4546321}" type="pres">
      <dgm:prSet presAssocID="{3132BC2D-2A1D-408D-BE99-BDCF9DD79009}" presName="Name64" presStyleLbl="parChTrans1D2" presStyleIdx="1" presStyleCnt="2"/>
      <dgm:spPr/>
    </dgm:pt>
    <dgm:pt modelId="{D5C1CC30-46DD-407D-B892-4A8C80FCE0A4}" type="pres">
      <dgm:prSet presAssocID="{51AC0551-0C82-4893-87F2-72CCA45EF177}" presName="hierRoot2" presStyleCnt="0">
        <dgm:presLayoutVars>
          <dgm:hierBranch val="init"/>
        </dgm:presLayoutVars>
      </dgm:prSet>
      <dgm:spPr/>
    </dgm:pt>
    <dgm:pt modelId="{BEE9F9C2-C037-41FA-B99E-78FEA4813AEA}" type="pres">
      <dgm:prSet presAssocID="{51AC0551-0C82-4893-87F2-72CCA45EF177}" presName="rootComposite" presStyleCnt="0"/>
      <dgm:spPr/>
    </dgm:pt>
    <dgm:pt modelId="{63E8EF2B-49A1-454C-A29C-93A565138839}" type="pres">
      <dgm:prSet presAssocID="{51AC0551-0C82-4893-87F2-72CCA45EF177}" presName="rootText" presStyleLbl="node2" presStyleIdx="1" presStyleCnt="2">
        <dgm:presLayoutVars>
          <dgm:chPref val="3"/>
        </dgm:presLayoutVars>
      </dgm:prSet>
      <dgm:spPr/>
    </dgm:pt>
    <dgm:pt modelId="{5D5A0A18-29FE-43F5-93D3-DEB4B4B9A983}" type="pres">
      <dgm:prSet presAssocID="{51AC0551-0C82-4893-87F2-72CCA45EF177}" presName="rootConnector" presStyleLbl="node2" presStyleIdx="1" presStyleCnt="2"/>
      <dgm:spPr/>
    </dgm:pt>
    <dgm:pt modelId="{E9F15C40-D7DE-47E6-A9E9-8F97F223D30E}" type="pres">
      <dgm:prSet presAssocID="{51AC0551-0C82-4893-87F2-72CCA45EF177}" presName="hierChild4" presStyleCnt="0"/>
      <dgm:spPr/>
    </dgm:pt>
    <dgm:pt modelId="{55A871E7-45D3-4FED-B203-E241447AFF16}" type="pres">
      <dgm:prSet presAssocID="{51AC0551-0C82-4893-87F2-72CCA45EF177}" presName="hierChild5" presStyleCnt="0"/>
      <dgm:spPr/>
    </dgm:pt>
    <dgm:pt modelId="{67FAC0CB-350D-4D74-BCBC-EECC839817F9}" type="pres">
      <dgm:prSet presAssocID="{FC278C34-C707-4BB2-9DEB-6D5B7CF9B1EB}" presName="hierChild3" presStyleCnt="0"/>
      <dgm:spPr/>
    </dgm:pt>
  </dgm:ptLst>
  <dgm:cxnLst>
    <dgm:cxn modelId="{EFC3D005-35A8-4116-A616-CFD793EB7842}" type="presOf" srcId="{7C65B1A5-0238-483A-B646-C027E6F70F06}" destId="{C5D5637C-25B7-4222-95F2-8B8EC07B02BA}" srcOrd="1" destOrd="0" presId="urn:microsoft.com/office/officeart/2009/3/layout/HorizontalOrganizationChart"/>
    <dgm:cxn modelId="{D3A25914-B387-47A6-9B47-BAC4C654F9D7}" type="presOf" srcId="{FC278C34-C707-4BB2-9DEB-6D5B7CF9B1EB}" destId="{46AA962F-249E-4AFA-8803-C7F1E9195BFA}" srcOrd="0" destOrd="0" presId="urn:microsoft.com/office/officeart/2009/3/layout/HorizontalOrganizationChart"/>
    <dgm:cxn modelId="{7016942F-9A2B-4596-A251-B05CC2AEF4C9}" type="presOf" srcId="{3E4356E7-3A62-4C67-AF63-4E6F4DF8FADD}" destId="{68C2B8C9-3B5F-4A17-BED8-2ECF36F31AB5}" srcOrd="0" destOrd="0" presId="urn:microsoft.com/office/officeart/2009/3/layout/HorizontalOrganizationChart"/>
    <dgm:cxn modelId="{4BA58736-D7E5-4350-A71F-FF9D1AC88877}" type="presOf" srcId="{51AC0551-0C82-4893-87F2-72CCA45EF177}" destId="{63E8EF2B-49A1-454C-A29C-93A565138839}" srcOrd="0" destOrd="0" presId="urn:microsoft.com/office/officeart/2009/3/layout/HorizontalOrganizationChart"/>
    <dgm:cxn modelId="{28945F61-645A-425A-9A64-38B8D9F31B87}" type="presOf" srcId="{618DD716-6D58-4CC8-8963-9DF4B39DE322}" destId="{49790985-BF73-4996-83AD-84671AC375CE}" srcOrd="0" destOrd="0" presId="urn:microsoft.com/office/officeart/2009/3/layout/HorizontalOrganizationChart"/>
    <dgm:cxn modelId="{C78D9763-12EA-47E4-9610-CB4EC9D8309A}" srcId="{FC278C34-C707-4BB2-9DEB-6D5B7CF9B1EB}" destId="{51AC0551-0C82-4893-87F2-72CCA45EF177}" srcOrd="1" destOrd="0" parTransId="{3132BC2D-2A1D-408D-BE99-BDCF9DD79009}" sibTransId="{35316649-8E69-485D-845C-9CF56E679939}"/>
    <dgm:cxn modelId="{02157E49-8424-416D-AD72-DEAAE62810E1}" type="presOf" srcId="{096B09DE-EA0D-4B28-BD7C-37D9BE584618}" destId="{A2159A29-53AE-4D2F-A54B-26B1505DD0D0}" srcOrd="0" destOrd="0" presId="urn:microsoft.com/office/officeart/2009/3/layout/HorizontalOrganizationChart"/>
    <dgm:cxn modelId="{0715C86B-1A49-4C89-AA2B-DEE9AF4CE010}" type="presOf" srcId="{51AC0551-0C82-4893-87F2-72CCA45EF177}" destId="{5D5A0A18-29FE-43F5-93D3-DEB4B4B9A983}" srcOrd="1" destOrd="0" presId="urn:microsoft.com/office/officeart/2009/3/layout/HorizontalOrganizationChart"/>
    <dgm:cxn modelId="{074CC970-BC0B-4C45-BA4E-497E20159125}" type="presOf" srcId="{FC278C34-C707-4BB2-9DEB-6D5B7CF9B1EB}" destId="{AB840AED-6A04-420A-8384-DFFF4731F074}" srcOrd="1" destOrd="0" presId="urn:microsoft.com/office/officeart/2009/3/layout/HorizontalOrganizationChart"/>
    <dgm:cxn modelId="{72F26B87-9146-4BE0-8B8A-EF9EABB7290C}" type="presOf" srcId="{3132BC2D-2A1D-408D-BE99-BDCF9DD79009}" destId="{29F163D0-90E2-4712-853A-9587B4546321}" srcOrd="0" destOrd="0" presId="urn:microsoft.com/office/officeart/2009/3/layout/HorizontalOrganizationChart"/>
    <dgm:cxn modelId="{6D03B48A-C386-4853-8272-4C08133B63C0}" type="presOf" srcId="{3E4356E7-3A62-4C67-AF63-4E6F4DF8FADD}" destId="{90C9C0EA-FED3-45A3-B50D-A6D430F47423}" srcOrd="1" destOrd="0" presId="urn:microsoft.com/office/officeart/2009/3/layout/HorizontalOrganizationChart"/>
    <dgm:cxn modelId="{AD9C159F-AF34-4594-B0A7-81CDB70E5E56}" srcId="{0622E249-2376-4D32-8FB0-CABFD32F6496}" destId="{096B09DE-EA0D-4B28-BD7C-37D9BE584618}" srcOrd="1" destOrd="0" parTransId="{EBE83CCF-799F-4EA0-AD0F-12629F474ECF}" sibTransId="{4FF9D341-CC28-406C-8A5E-3041898446BE}"/>
    <dgm:cxn modelId="{D3DFF0A0-B33F-44EA-9964-E96409591E84}" type="presOf" srcId="{096B09DE-EA0D-4B28-BD7C-37D9BE584618}" destId="{FA4EE89B-9FF7-46AE-B844-89B469E08052}" srcOrd="1" destOrd="0" presId="urn:microsoft.com/office/officeart/2009/3/layout/HorizontalOrganizationChart"/>
    <dgm:cxn modelId="{478813B1-B1B4-451A-B1F8-0FCD44984CAC}" type="presOf" srcId="{7C65B1A5-0238-483A-B646-C027E6F70F06}" destId="{EB932BBB-D7BB-4BE5-BCCB-0AD9E1DFA317}" srcOrd="0" destOrd="0" presId="urn:microsoft.com/office/officeart/2009/3/layout/HorizontalOrganizationChart"/>
    <dgm:cxn modelId="{A318ACB5-3D02-40A9-A74D-4AA6DB7BA995}" srcId="{0622E249-2376-4D32-8FB0-CABFD32F6496}" destId="{3E4356E7-3A62-4C67-AF63-4E6F4DF8FADD}" srcOrd="0" destOrd="0" parTransId="{920D527B-34C1-4094-A2D5-D970E46CAE27}" sibTransId="{A9045C9D-97BC-4E5C-9062-86D4C5640C74}"/>
    <dgm:cxn modelId="{BED116BA-4190-4C56-85FA-473FE14625FB}" type="presOf" srcId="{0622E249-2376-4D32-8FB0-CABFD32F6496}" destId="{0FC90D36-3454-4575-ABCB-9AADABA5B61D}" srcOrd="0" destOrd="0" presId="urn:microsoft.com/office/officeart/2009/3/layout/HorizontalOrganizationChart"/>
    <dgm:cxn modelId="{BF3459F4-1B9B-4056-BB18-3847801716B4}" srcId="{FC278C34-C707-4BB2-9DEB-6D5B7CF9B1EB}" destId="{7C65B1A5-0238-483A-B646-C027E6F70F06}" srcOrd="0" destOrd="0" parTransId="{618DD716-6D58-4CC8-8963-9DF4B39DE322}" sibTransId="{3CA0292C-177F-4F4D-9B02-9E4DBEB25359}"/>
    <dgm:cxn modelId="{70CEABF9-4695-4310-A92B-2AAF5CFA38AD}" srcId="{0622E249-2376-4D32-8FB0-CABFD32F6496}" destId="{FC278C34-C707-4BB2-9DEB-6D5B7CF9B1EB}" srcOrd="2" destOrd="0" parTransId="{052BAF00-5DB8-4FDF-B32E-5712C70DD1E5}" sibTransId="{F7104716-2E89-4109-8E8F-941DECE32912}"/>
    <dgm:cxn modelId="{F76B3F89-43A1-4379-B5AC-8C6B82CAAFD6}" type="presParOf" srcId="{0FC90D36-3454-4575-ABCB-9AADABA5B61D}" destId="{8529E256-F832-43D6-B04B-82F0B0064922}" srcOrd="0" destOrd="0" presId="urn:microsoft.com/office/officeart/2009/3/layout/HorizontalOrganizationChart"/>
    <dgm:cxn modelId="{D4E39F62-8120-43A2-832E-B574642DFDF4}" type="presParOf" srcId="{8529E256-F832-43D6-B04B-82F0B0064922}" destId="{04E19CD7-8748-49A0-972D-31300C7E8927}" srcOrd="0" destOrd="0" presId="urn:microsoft.com/office/officeart/2009/3/layout/HorizontalOrganizationChart"/>
    <dgm:cxn modelId="{2599B1A2-9638-47D0-987F-3223767C7C92}" type="presParOf" srcId="{04E19CD7-8748-49A0-972D-31300C7E8927}" destId="{68C2B8C9-3B5F-4A17-BED8-2ECF36F31AB5}" srcOrd="0" destOrd="0" presId="urn:microsoft.com/office/officeart/2009/3/layout/HorizontalOrganizationChart"/>
    <dgm:cxn modelId="{FA3E6496-1753-40B6-A85C-507552D4EFB4}" type="presParOf" srcId="{04E19CD7-8748-49A0-972D-31300C7E8927}" destId="{90C9C0EA-FED3-45A3-B50D-A6D430F47423}" srcOrd="1" destOrd="0" presId="urn:microsoft.com/office/officeart/2009/3/layout/HorizontalOrganizationChart"/>
    <dgm:cxn modelId="{7581BC15-3DFC-4D49-A87D-E719DC11CFD0}" type="presParOf" srcId="{8529E256-F832-43D6-B04B-82F0B0064922}" destId="{A545C628-0CFD-4959-A8B8-60D3D5B39FA2}" srcOrd="1" destOrd="0" presId="urn:microsoft.com/office/officeart/2009/3/layout/HorizontalOrganizationChart"/>
    <dgm:cxn modelId="{18475EC9-E322-4684-A5DA-D40DCFD6090A}" type="presParOf" srcId="{8529E256-F832-43D6-B04B-82F0B0064922}" destId="{7A279C87-E1D5-4463-AEC6-0066BA327A4B}" srcOrd="2" destOrd="0" presId="urn:microsoft.com/office/officeart/2009/3/layout/HorizontalOrganizationChart"/>
    <dgm:cxn modelId="{08EAB983-5A71-44AA-A683-F78326CA024F}" type="presParOf" srcId="{0FC90D36-3454-4575-ABCB-9AADABA5B61D}" destId="{8C749DBB-AC83-4857-B638-8C5374CF5BB1}" srcOrd="1" destOrd="0" presId="urn:microsoft.com/office/officeart/2009/3/layout/HorizontalOrganizationChart"/>
    <dgm:cxn modelId="{C2CD9BC8-A5FE-42B5-97C9-C9D3951CBF6D}" type="presParOf" srcId="{8C749DBB-AC83-4857-B638-8C5374CF5BB1}" destId="{7BA2F46E-23A5-4823-B2C1-D65C2A84023F}" srcOrd="0" destOrd="0" presId="urn:microsoft.com/office/officeart/2009/3/layout/HorizontalOrganizationChart"/>
    <dgm:cxn modelId="{E8E4E82E-7B74-4AA2-A45F-E14F734F277D}" type="presParOf" srcId="{7BA2F46E-23A5-4823-B2C1-D65C2A84023F}" destId="{A2159A29-53AE-4D2F-A54B-26B1505DD0D0}" srcOrd="0" destOrd="0" presId="urn:microsoft.com/office/officeart/2009/3/layout/HorizontalOrganizationChart"/>
    <dgm:cxn modelId="{27DDF278-1CE2-4023-BC86-7A6B071649F6}" type="presParOf" srcId="{7BA2F46E-23A5-4823-B2C1-D65C2A84023F}" destId="{FA4EE89B-9FF7-46AE-B844-89B469E08052}" srcOrd="1" destOrd="0" presId="urn:microsoft.com/office/officeart/2009/3/layout/HorizontalOrganizationChart"/>
    <dgm:cxn modelId="{8CA946C7-BD2B-45FC-8927-928B24F7362E}" type="presParOf" srcId="{8C749DBB-AC83-4857-B638-8C5374CF5BB1}" destId="{FA857026-2192-4F08-85EB-A591225185DC}" srcOrd="1" destOrd="0" presId="urn:microsoft.com/office/officeart/2009/3/layout/HorizontalOrganizationChart"/>
    <dgm:cxn modelId="{F4CA4C4E-5B5D-4B75-9EA6-50A912FBE773}" type="presParOf" srcId="{8C749DBB-AC83-4857-B638-8C5374CF5BB1}" destId="{C1CFD2E4-9C31-436B-A35F-00231ACE4F31}" srcOrd="2" destOrd="0" presId="urn:microsoft.com/office/officeart/2009/3/layout/HorizontalOrganizationChart"/>
    <dgm:cxn modelId="{10720C62-7EF8-44DC-9841-7B56A1722D70}" type="presParOf" srcId="{0FC90D36-3454-4575-ABCB-9AADABA5B61D}" destId="{25F872BC-F72D-4316-B8FB-DC38D2DE5168}" srcOrd="2" destOrd="0" presId="urn:microsoft.com/office/officeart/2009/3/layout/HorizontalOrganizationChart"/>
    <dgm:cxn modelId="{92E1796D-1A2C-457F-8367-A0BDAA407511}" type="presParOf" srcId="{25F872BC-F72D-4316-B8FB-DC38D2DE5168}" destId="{48A24613-4B36-4118-8779-1BB17A2D3AEC}" srcOrd="0" destOrd="0" presId="urn:microsoft.com/office/officeart/2009/3/layout/HorizontalOrganizationChart"/>
    <dgm:cxn modelId="{5F10B58D-EE82-41ED-86C9-88031562322D}" type="presParOf" srcId="{48A24613-4B36-4118-8779-1BB17A2D3AEC}" destId="{46AA962F-249E-4AFA-8803-C7F1E9195BFA}" srcOrd="0" destOrd="0" presId="urn:microsoft.com/office/officeart/2009/3/layout/HorizontalOrganizationChart"/>
    <dgm:cxn modelId="{B7ADDCC5-7BF8-48A2-8DFC-5E76C00AC8BB}" type="presParOf" srcId="{48A24613-4B36-4118-8779-1BB17A2D3AEC}" destId="{AB840AED-6A04-420A-8384-DFFF4731F074}" srcOrd="1" destOrd="0" presId="urn:microsoft.com/office/officeart/2009/3/layout/HorizontalOrganizationChart"/>
    <dgm:cxn modelId="{65B876A2-E22C-4B02-B690-9D8E13FBC2C2}" type="presParOf" srcId="{25F872BC-F72D-4316-B8FB-DC38D2DE5168}" destId="{E3CEBB90-47E8-477F-99E2-A31FFBA594C2}" srcOrd="1" destOrd="0" presId="urn:microsoft.com/office/officeart/2009/3/layout/HorizontalOrganizationChart"/>
    <dgm:cxn modelId="{2FDA38A6-552F-488A-B7C8-E9C1A02739A3}" type="presParOf" srcId="{E3CEBB90-47E8-477F-99E2-A31FFBA594C2}" destId="{49790985-BF73-4996-83AD-84671AC375CE}" srcOrd="0" destOrd="0" presId="urn:microsoft.com/office/officeart/2009/3/layout/HorizontalOrganizationChart"/>
    <dgm:cxn modelId="{9EB45984-07F3-40B9-A513-FA15F4EF7545}" type="presParOf" srcId="{E3CEBB90-47E8-477F-99E2-A31FFBA594C2}" destId="{18063EFE-CA08-44B1-88C3-F1D69E11041B}" srcOrd="1" destOrd="0" presId="urn:microsoft.com/office/officeart/2009/3/layout/HorizontalOrganizationChart"/>
    <dgm:cxn modelId="{08604B0B-1BAA-459D-A050-DF45158F2102}" type="presParOf" srcId="{18063EFE-CA08-44B1-88C3-F1D69E11041B}" destId="{E9245CE3-EA42-425F-8A00-71FAFA5E97AA}" srcOrd="0" destOrd="0" presId="urn:microsoft.com/office/officeart/2009/3/layout/HorizontalOrganizationChart"/>
    <dgm:cxn modelId="{6F09F18F-5D43-4849-82ED-1F8CE8D5BE69}" type="presParOf" srcId="{E9245CE3-EA42-425F-8A00-71FAFA5E97AA}" destId="{EB932BBB-D7BB-4BE5-BCCB-0AD9E1DFA317}" srcOrd="0" destOrd="0" presId="urn:microsoft.com/office/officeart/2009/3/layout/HorizontalOrganizationChart"/>
    <dgm:cxn modelId="{87A85C7D-3C97-4E98-8CFF-EC12DA7EFD5E}" type="presParOf" srcId="{E9245CE3-EA42-425F-8A00-71FAFA5E97AA}" destId="{C5D5637C-25B7-4222-95F2-8B8EC07B02BA}" srcOrd="1" destOrd="0" presId="urn:microsoft.com/office/officeart/2009/3/layout/HorizontalOrganizationChart"/>
    <dgm:cxn modelId="{36CD4EBB-07A8-4B9F-B554-062F63F52E79}" type="presParOf" srcId="{18063EFE-CA08-44B1-88C3-F1D69E11041B}" destId="{F9CB2F22-99CF-40BC-BD6F-19A0340414FC}" srcOrd="1" destOrd="0" presId="urn:microsoft.com/office/officeart/2009/3/layout/HorizontalOrganizationChart"/>
    <dgm:cxn modelId="{8DF86F5D-2F9D-4A8F-A37E-449133FB6A99}" type="presParOf" srcId="{18063EFE-CA08-44B1-88C3-F1D69E11041B}" destId="{B58C5E72-2570-4C46-A92E-3632851ECE21}" srcOrd="2" destOrd="0" presId="urn:microsoft.com/office/officeart/2009/3/layout/HorizontalOrganizationChart"/>
    <dgm:cxn modelId="{ED42DE78-C638-48DB-BD3B-FFD9E0D07AD2}" type="presParOf" srcId="{E3CEBB90-47E8-477F-99E2-A31FFBA594C2}" destId="{29F163D0-90E2-4712-853A-9587B4546321}" srcOrd="2" destOrd="0" presId="urn:microsoft.com/office/officeart/2009/3/layout/HorizontalOrganizationChart"/>
    <dgm:cxn modelId="{616E0A05-CFD1-4947-B1B0-3553D02BE187}" type="presParOf" srcId="{E3CEBB90-47E8-477F-99E2-A31FFBA594C2}" destId="{D5C1CC30-46DD-407D-B892-4A8C80FCE0A4}" srcOrd="3" destOrd="0" presId="urn:microsoft.com/office/officeart/2009/3/layout/HorizontalOrganizationChart"/>
    <dgm:cxn modelId="{5CB00DE8-3672-41E0-B660-74E3FCB83272}" type="presParOf" srcId="{D5C1CC30-46DD-407D-B892-4A8C80FCE0A4}" destId="{BEE9F9C2-C037-41FA-B99E-78FEA4813AEA}" srcOrd="0" destOrd="0" presId="urn:microsoft.com/office/officeart/2009/3/layout/HorizontalOrganizationChart"/>
    <dgm:cxn modelId="{16376891-86B6-4B52-88ED-06B8351FFC61}" type="presParOf" srcId="{BEE9F9C2-C037-41FA-B99E-78FEA4813AEA}" destId="{63E8EF2B-49A1-454C-A29C-93A565138839}" srcOrd="0" destOrd="0" presId="urn:microsoft.com/office/officeart/2009/3/layout/HorizontalOrganizationChart"/>
    <dgm:cxn modelId="{47F13AE6-4741-4492-8F27-809218005C52}" type="presParOf" srcId="{BEE9F9C2-C037-41FA-B99E-78FEA4813AEA}" destId="{5D5A0A18-29FE-43F5-93D3-DEB4B4B9A983}" srcOrd="1" destOrd="0" presId="urn:microsoft.com/office/officeart/2009/3/layout/HorizontalOrganizationChart"/>
    <dgm:cxn modelId="{E8FB2DF0-9129-407E-BD83-B435CFB183A7}" type="presParOf" srcId="{D5C1CC30-46DD-407D-B892-4A8C80FCE0A4}" destId="{E9F15C40-D7DE-47E6-A9E9-8F97F223D30E}" srcOrd="1" destOrd="0" presId="urn:microsoft.com/office/officeart/2009/3/layout/HorizontalOrganizationChart"/>
    <dgm:cxn modelId="{679FEAD6-6F79-4E41-BD7A-BA8553601D0D}" type="presParOf" srcId="{D5C1CC30-46DD-407D-B892-4A8C80FCE0A4}" destId="{55A871E7-45D3-4FED-B203-E241447AFF16}" srcOrd="2" destOrd="0" presId="urn:microsoft.com/office/officeart/2009/3/layout/HorizontalOrganizationChart"/>
    <dgm:cxn modelId="{48D58E10-E61B-44C0-A0F4-E277DBF727B8}" type="presParOf" srcId="{25F872BC-F72D-4316-B8FB-DC38D2DE5168}" destId="{67FAC0CB-350D-4D74-BCBC-EECC839817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3B7201-4390-4F56-808D-37C14CB5AE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F34D1E-7EF9-4A3D-8E72-C1EAE4C7F410}">
      <dgm:prSet/>
      <dgm:spPr/>
      <dgm:t>
        <a:bodyPr/>
        <a:lstStyle/>
        <a:p>
          <a:r>
            <a:rPr lang="ru-RU" dirty="0"/>
            <a:t>В процессе работы наша команда достигла поставленной цели, а именно - смоделировала полет ракеты-носителя с аппаратом на борту и вывод аппарата на орбиту</a:t>
          </a:r>
          <a:endParaRPr lang="en-US" dirty="0"/>
        </a:p>
      </dgm:t>
    </dgm:pt>
    <dgm:pt modelId="{2B27BD7B-532B-4C91-AA9C-A2BDBC22B3B6}" type="parTrans" cxnId="{B29EF007-1217-4D31-8DA6-6EE0EC21DA41}">
      <dgm:prSet/>
      <dgm:spPr/>
      <dgm:t>
        <a:bodyPr/>
        <a:lstStyle/>
        <a:p>
          <a:endParaRPr lang="en-US"/>
        </a:p>
      </dgm:t>
    </dgm:pt>
    <dgm:pt modelId="{36EABF7A-AA3B-4379-9423-DA92D3F7CED6}" type="sibTrans" cxnId="{B29EF007-1217-4D31-8DA6-6EE0EC21DA41}">
      <dgm:prSet/>
      <dgm:spPr/>
      <dgm:t>
        <a:bodyPr/>
        <a:lstStyle/>
        <a:p>
          <a:endParaRPr lang="en-US"/>
        </a:p>
      </dgm:t>
    </dgm:pt>
    <dgm:pt modelId="{18664CA8-865B-4EB2-820E-2A4FF13230E4}">
      <dgm:prSet/>
      <dgm:spPr/>
      <dgm:t>
        <a:bodyPr/>
        <a:lstStyle/>
        <a:p>
          <a:r>
            <a:rPr lang="ru-RU" dirty="0"/>
            <a:t>Для выполнения поставленных задач командой был произведен сбор информации по теме c использованием необходимой литературы, созданы физико-математические модели</a:t>
          </a:r>
          <a:endParaRPr lang="en-US" dirty="0"/>
        </a:p>
      </dgm:t>
    </dgm:pt>
    <dgm:pt modelId="{827CB9C2-F363-4453-BCED-F6C161A40615}" type="parTrans" cxnId="{5FF1F176-04A0-48FA-9DD2-9F05261DAB8C}">
      <dgm:prSet/>
      <dgm:spPr/>
      <dgm:t>
        <a:bodyPr/>
        <a:lstStyle/>
        <a:p>
          <a:endParaRPr lang="en-US"/>
        </a:p>
      </dgm:t>
    </dgm:pt>
    <dgm:pt modelId="{A1D172D7-3E73-4BAA-83E2-84DD5294F63D}" type="sibTrans" cxnId="{5FF1F176-04A0-48FA-9DD2-9F05261DAB8C}">
      <dgm:prSet/>
      <dgm:spPr/>
      <dgm:t>
        <a:bodyPr/>
        <a:lstStyle/>
        <a:p>
          <a:endParaRPr lang="en-US"/>
        </a:p>
      </dgm:t>
    </dgm:pt>
    <dgm:pt modelId="{F957B754-4387-4172-A7B6-1108050C2422}">
      <dgm:prSet/>
      <dgm:spPr/>
      <dgm:t>
        <a:bodyPr/>
        <a:lstStyle/>
        <a:p>
          <a:r>
            <a:rPr lang="ru-RU" dirty="0"/>
            <a:t>Для получения графиков завистей данных полета был написан код на языке Python и смоделирован полёт в KSP</a:t>
          </a:r>
          <a:endParaRPr lang="en-US" dirty="0"/>
        </a:p>
      </dgm:t>
    </dgm:pt>
    <dgm:pt modelId="{5F8870D6-11EF-4CD5-B8AE-3E9F06BA4EC4}" type="parTrans" cxnId="{06EC33E3-0841-456F-878E-F27DB4F55423}">
      <dgm:prSet/>
      <dgm:spPr/>
      <dgm:t>
        <a:bodyPr/>
        <a:lstStyle/>
        <a:p>
          <a:endParaRPr lang="ru-RU"/>
        </a:p>
      </dgm:t>
    </dgm:pt>
    <dgm:pt modelId="{1A960677-AE96-4475-9479-A6B76B962ED4}" type="sibTrans" cxnId="{06EC33E3-0841-456F-878E-F27DB4F55423}">
      <dgm:prSet/>
      <dgm:spPr/>
      <dgm:t>
        <a:bodyPr/>
        <a:lstStyle/>
        <a:p>
          <a:endParaRPr lang="en-US"/>
        </a:p>
        <a:p>
          <a:endParaRPr lang="ru-RU"/>
        </a:p>
      </dgm:t>
    </dgm:pt>
    <dgm:pt modelId="{60F2F374-5442-4231-AF08-A4D7C4E5D9AB}">
      <dgm:prSet/>
      <dgm:spPr/>
      <dgm:t>
        <a:bodyPr/>
        <a:lstStyle/>
        <a:p>
          <a:r>
            <a:rPr lang="ru-RU" dirty="0"/>
            <a:t>После этого был произведен анализ полученных данных, на основе которого можно сказать, что погрешности в расчетах математической модели в пределах допустимых норм</a:t>
          </a:r>
          <a:endParaRPr lang="en-US" dirty="0"/>
        </a:p>
      </dgm:t>
    </dgm:pt>
    <dgm:pt modelId="{E9517899-7574-4021-84BD-090BD01B4C6B}" type="parTrans" cxnId="{DF2EFC63-07E0-4651-9437-7B5965EC0DAD}">
      <dgm:prSet/>
      <dgm:spPr/>
      <dgm:t>
        <a:bodyPr/>
        <a:lstStyle/>
        <a:p>
          <a:endParaRPr lang="ru-RU"/>
        </a:p>
      </dgm:t>
    </dgm:pt>
    <dgm:pt modelId="{98F2590E-8C66-4575-97A8-85F70E4B982D}" type="sibTrans" cxnId="{DF2EFC63-07E0-4651-9437-7B5965EC0DAD}">
      <dgm:prSet/>
      <dgm:spPr/>
      <dgm:t>
        <a:bodyPr/>
        <a:lstStyle/>
        <a:p>
          <a:endParaRPr lang="ru-RU"/>
        </a:p>
      </dgm:t>
    </dgm:pt>
    <dgm:pt modelId="{B8EEEC9E-E431-45D0-AD14-F118C137B0F1}" type="pres">
      <dgm:prSet presAssocID="{043B7201-4390-4F56-808D-37C14CB5AE14}" presName="outerComposite" presStyleCnt="0">
        <dgm:presLayoutVars>
          <dgm:chMax val="5"/>
          <dgm:dir/>
          <dgm:resizeHandles val="exact"/>
        </dgm:presLayoutVars>
      </dgm:prSet>
      <dgm:spPr/>
    </dgm:pt>
    <dgm:pt modelId="{6FF750B4-90BC-45F2-BAF0-0BF12A1784EE}" type="pres">
      <dgm:prSet presAssocID="{043B7201-4390-4F56-808D-37C14CB5AE14}" presName="dummyMaxCanvas" presStyleCnt="0">
        <dgm:presLayoutVars/>
      </dgm:prSet>
      <dgm:spPr/>
    </dgm:pt>
    <dgm:pt modelId="{3BA2E6D1-150B-4C5F-8E7A-6F6E2D80C467}" type="pres">
      <dgm:prSet presAssocID="{043B7201-4390-4F56-808D-37C14CB5AE14}" presName="FourNodes_1" presStyleLbl="node1" presStyleIdx="0" presStyleCnt="4">
        <dgm:presLayoutVars>
          <dgm:bulletEnabled val="1"/>
        </dgm:presLayoutVars>
      </dgm:prSet>
      <dgm:spPr/>
    </dgm:pt>
    <dgm:pt modelId="{938D755D-B7B0-4E6B-9BD4-CAF24ED24295}" type="pres">
      <dgm:prSet presAssocID="{043B7201-4390-4F56-808D-37C14CB5AE14}" presName="FourNodes_2" presStyleLbl="node1" presStyleIdx="1" presStyleCnt="4">
        <dgm:presLayoutVars>
          <dgm:bulletEnabled val="1"/>
        </dgm:presLayoutVars>
      </dgm:prSet>
      <dgm:spPr/>
    </dgm:pt>
    <dgm:pt modelId="{3B7CECDC-2E94-4079-9809-16B8ADC8D17C}" type="pres">
      <dgm:prSet presAssocID="{043B7201-4390-4F56-808D-37C14CB5AE14}" presName="FourNodes_3" presStyleLbl="node1" presStyleIdx="2" presStyleCnt="4">
        <dgm:presLayoutVars>
          <dgm:bulletEnabled val="1"/>
        </dgm:presLayoutVars>
      </dgm:prSet>
      <dgm:spPr/>
    </dgm:pt>
    <dgm:pt modelId="{4EBF2F66-96A8-4F9E-9827-2E459EAE28C6}" type="pres">
      <dgm:prSet presAssocID="{043B7201-4390-4F56-808D-37C14CB5AE14}" presName="FourNodes_4" presStyleLbl="node1" presStyleIdx="3" presStyleCnt="4" custAng="0">
        <dgm:presLayoutVars>
          <dgm:bulletEnabled val="1"/>
        </dgm:presLayoutVars>
      </dgm:prSet>
      <dgm:spPr/>
    </dgm:pt>
    <dgm:pt modelId="{DD647490-A851-4ABC-BB25-780C8EC45E91}" type="pres">
      <dgm:prSet presAssocID="{043B7201-4390-4F56-808D-37C14CB5AE14}" presName="FourConn_1-2" presStyleLbl="fgAccFollowNode1" presStyleIdx="0" presStyleCnt="3">
        <dgm:presLayoutVars>
          <dgm:bulletEnabled val="1"/>
        </dgm:presLayoutVars>
      </dgm:prSet>
      <dgm:spPr/>
    </dgm:pt>
    <dgm:pt modelId="{D044BA6F-2007-46EF-87A3-8FB65018E195}" type="pres">
      <dgm:prSet presAssocID="{043B7201-4390-4F56-808D-37C14CB5AE14}" presName="FourConn_2-3" presStyleLbl="fgAccFollowNode1" presStyleIdx="1" presStyleCnt="3">
        <dgm:presLayoutVars>
          <dgm:bulletEnabled val="1"/>
        </dgm:presLayoutVars>
      </dgm:prSet>
      <dgm:spPr/>
    </dgm:pt>
    <dgm:pt modelId="{3380814C-5661-499B-95B1-304D31B032BB}" type="pres">
      <dgm:prSet presAssocID="{043B7201-4390-4F56-808D-37C14CB5AE14}" presName="FourConn_3-4" presStyleLbl="fgAccFollowNode1" presStyleIdx="2" presStyleCnt="3">
        <dgm:presLayoutVars>
          <dgm:bulletEnabled val="1"/>
        </dgm:presLayoutVars>
      </dgm:prSet>
      <dgm:spPr/>
    </dgm:pt>
    <dgm:pt modelId="{C705B20D-779D-43C4-A831-29914C52DBBA}" type="pres">
      <dgm:prSet presAssocID="{043B7201-4390-4F56-808D-37C14CB5AE14}" presName="FourNodes_1_text" presStyleLbl="node1" presStyleIdx="3" presStyleCnt="4">
        <dgm:presLayoutVars>
          <dgm:bulletEnabled val="1"/>
        </dgm:presLayoutVars>
      </dgm:prSet>
      <dgm:spPr/>
    </dgm:pt>
    <dgm:pt modelId="{DF5B9F55-4782-49DF-9BD0-D8D607467EC1}" type="pres">
      <dgm:prSet presAssocID="{043B7201-4390-4F56-808D-37C14CB5AE14}" presName="FourNodes_2_text" presStyleLbl="node1" presStyleIdx="3" presStyleCnt="4">
        <dgm:presLayoutVars>
          <dgm:bulletEnabled val="1"/>
        </dgm:presLayoutVars>
      </dgm:prSet>
      <dgm:spPr/>
    </dgm:pt>
    <dgm:pt modelId="{7C42AD4A-B50E-4C07-A98D-0350984928B2}" type="pres">
      <dgm:prSet presAssocID="{043B7201-4390-4F56-808D-37C14CB5AE14}" presName="FourNodes_3_text" presStyleLbl="node1" presStyleIdx="3" presStyleCnt="4">
        <dgm:presLayoutVars>
          <dgm:bulletEnabled val="1"/>
        </dgm:presLayoutVars>
      </dgm:prSet>
      <dgm:spPr/>
    </dgm:pt>
    <dgm:pt modelId="{FDD7088B-B4BC-4501-8382-AEC8B5445A93}" type="pres">
      <dgm:prSet presAssocID="{043B7201-4390-4F56-808D-37C14CB5AE1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29EF007-1217-4D31-8DA6-6EE0EC21DA41}" srcId="{043B7201-4390-4F56-808D-37C14CB5AE14}" destId="{6DF34D1E-7EF9-4A3D-8E72-C1EAE4C7F410}" srcOrd="0" destOrd="0" parTransId="{2B27BD7B-532B-4C91-AA9C-A2BDBC22B3B6}" sibTransId="{36EABF7A-AA3B-4379-9423-DA92D3F7CED6}"/>
    <dgm:cxn modelId="{13A4FB09-0194-41E8-83BD-E2EDFC09ED02}" type="presOf" srcId="{F957B754-4387-4172-A7B6-1108050C2422}" destId="{3B7CECDC-2E94-4079-9809-16B8ADC8D17C}" srcOrd="0" destOrd="0" presId="urn:microsoft.com/office/officeart/2005/8/layout/vProcess5"/>
    <dgm:cxn modelId="{0155B40E-E42D-42E1-BEF1-5F03F376FF16}" type="presOf" srcId="{18664CA8-865B-4EB2-820E-2A4FF13230E4}" destId="{938D755D-B7B0-4E6B-9BD4-CAF24ED24295}" srcOrd="0" destOrd="0" presId="urn:microsoft.com/office/officeart/2005/8/layout/vProcess5"/>
    <dgm:cxn modelId="{7D582862-3B1C-454D-BCC9-807B592DB10E}" type="presOf" srcId="{6DF34D1E-7EF9-4A3D-8E72-C1EAE4C7F410}" destId="{C705B20D-779D-43C4-A831-29914C52DBBA}" srcOrd="1" destOrd="0" presId="urn:microsoft.com/office/officeart/2005/8/layout/vProcess5"/>
    <dgm:cxn modelId="{DF2EFC63-07E0-4651-9437-7B5965EC0DAD}" srcId="{043B7201-4390-4F56-808D-37C14CB5AE14}" destId="{60F2F374-5442-4231-AF08-A4D7C4E5D9AB}" srcOrd="3" destOrd="0" parTransId="{E9517899-7574-4021-84BD-090BD01B4C6B}" sibTransId="{98F2590E-8C66-4575-97A8-85F70E4B982D}"/>
    <dgm:cxn modelId="{E50FEF66-E2FF-4E83-93F3-AF93E0B79C9A}" type="presOf" srcId="{1A960677-AE96-4475-9479-A6B76B962ED4}" destId="{3380814C-5661-499B-95B1-304D31B032BB}" srcOrd="0" destOrd="0" presId="urn:microsoft.com/office/officeart/2005/8/layout/vProcess5"/>
    <dgm:cxn modelId="{71989871-3F48-4E6A-956B-CB20B21F2413}" type="presOf" srcId="{6DF34D1E-7EF9-4A3D-8E72-C1EAE4C7F410}" destId="{3BA2E6D1-150B-4C5F-8E7A-6F6E2D80C467}" srcOrd="0" destOrd="0" presId="urn:microsoft.com/office/officeart/2005/8/layout/vProcess5"/>
    <dgm:cxn modelId="{5FF1F176-04A0-48FA-9DD2-9F05261DAB8C}" srcId="{043B7201-4390-4F56-808D-37C14CB5AE14}" destId="{18664CA8-865B-4EB2-820E-2A4FF13230E4}" srcOrd="1" destOrd="0" parTransId="{827CB9C2-F363-4453-BCED-F6C161A40615}" sibTransId="{A1D172D7-3E73-4BAA-83E2-84DD5294F63D}"/>
    <dgm:cxn modelId="{0440AC5A-A5AB-413F-B8BE-82120D26DE8D}" type="presOf" srcId="{A1D172D7-3E73-4BAA-83E2-84DD5294F63D}" destId="{D044BA6F-2007-46EF-87A3-8FB65018E195}" srcOrd="0" destOrd="0" presId="urn:microsoft.com/office/officeart/2005/8/layout/vProcess5"/>
    <dgm:cxn modelId="{3DD7B993-E1CF-4A59-AFE0-6615B4A5591D}" type="presOf" srcId="{043B7201-4390-4F56-808D-37C14CB5AE14}" destId="{B8EEEC9E-E431-45D0-AD14-F118C137B0F1}" srcOrd="0" destOrd="0" presId="urn:microsoft.com/office/officeart/2005/8/layout/vProcess5"/>
    <dgm:cxn modelId="{434E67BA-7642-4298-8B66-4AC72AF97047}" type="presOf" srcId="{36EABF7A-AA3B-4379-9423-DA92D3F7CED6}" destId="{DD647490-A851-4ABC-BB25-780C8EC45E91}" srcOrd="0" destOrd="0" presId="urn:microsoft.com/office/officeart/2005/8/layout/vProcess5"/>
    <dgm:cxn modelId="{7B188CCB-3ED8-4AEE-AD0D-ACDE418DB9F6}" type="presOf" srcId="{F957B754-4387-4172-A7B6-1108050C2422}" destId="{7C42AD4A-B50E-4C07-A98D-0350984928B2}" srcOrd="1" destOrd="0" presId="urn:microsoft.com/office/officeart/2005/8/layout/vProcess5"/>
    <dgm:cxn modelId="{167AB2D7-3696-408F-BFED-E5B3BAB7DD64}" type="presOf" srcId="{60F2F374-5442-4231-AF08-A4D7C4E5D9AB}" destId="{FDD7088B-B4BC-4501-8382-AEC8B5445A93}" srcOrd="1" destOrd="0" presId="urn:microsoft.com/office/officeart/2005/8/layout/vProcess5"/>
    <dgm:cxn modelId="{06EC33E3-0841-456F-878E-F27DB4F55423}" srcId="{043B7201-4390-4F56-808D-37C14CB5AE14}" destId="{F957B754-4387-4172-A7B6-1108050C2422}" srcOrd="2" destOrd="0" parTransId="{5F8870D6-11EF-4CD5-B8AE-3E9F06BA4EC4}" sibTransId="{1A960677-AE96-4475-9479-A6B76B962ED4}"/>
    <dgm:cxn modelId="{704D2CE9-1AFF-47D3-838C-AA4CACE059F2}" type="presOf" srcId="{60F2F374-5442-4231-AF08-A4D7C4E5D9AB}" destId="{4EBF2F66-96A8-4F9E-9827-2E459EAE28C6}" srcOrd="0" destOrd="0" presId="urn:microsoft.com/office/officeart/2005/8/layout/vProcess5"/>
    <dgm:cxn modelId="{21F07FF8-5312-4B4B-B929-21C68BD72F64}" type="presOf" srcId="{18664CA8-865B-4EB2-820E-2A4FF13230E4}" destId="{DF5B9F55-4782-49DF-9BD0-D8D607467EC1}" srcOrd="1" destOrd="0" presId="urn:microsoft.com/office/officeart/2005/8/layout/vProcess5"/>
    <dgm:cxn modelId="{AC046CCA-C755-4420-A983-095C847944CF}" type="presParOf" srcId="{B8EEEC9E-E431-45D0-AD14-F118C137B0F1}" destId="{6FF750B4-90BC-45F2-BAF0-0BF12A1784EE}" srcOrd="0" destOrd="0" presId="urn:microsoft.com/office/officeart/2005/8/layout/vProcess5"/>
    <dgm:cxn modelId="{5B8D78A0-34DE-4F10-A07D-728B2BC28050}" type="presParOf" srcId="{B8EEEC9E-E431-45D0-AD14-F118C137B0F1}" destId="{3BA2E6D1-150B-4C5F-8E7A-6F6E2D80C467}" srcOrd="1" destOrd="0" presId="urn:microsoft.com/office/officeart/2005/8/layout/vProcess5"/>
    <dgm:cxn modelId="{6B8C1649-FF01-4F78-A997-8C555B4120E8}" type="presParOf" srcId="{B8EEEC9E-E431-45D0-AD14-F118C137B0F1}" destId="{938D755D-B7B0-4E6B-9BD4-CAF24ED24295}" srcOrd="2" destOrd="0" presId="urn:microsoft.com/office/officeart/2005/8/layout/vProcess5"/>
    <dgm:cxn modelId="{FA7D31D1-C5C6-4DF0-B8AD-C637C39CA2C9}" type="presParOf" srcId="{B8EEEC9E-E431-45D0-AD14-F118C137B0F1}" destId="{3B7CECDC-2E94-4079-9809-16B8ADC8D17C}" srcOrd="3" destOrd="0" presId="urn:microsoft.com/office/officeart/2005/8/layout/vProcess5"/>
    <dgm:cxn modelId="{4045DB95-E8EA-48C6-A62E-90BE54432248}" type="presParOf" srcId="{B8EEEC9E-E431-45D0-AD14-F118C137B0F1}" destId="{4EBF2F66-96A8-4F9E-9827-2E459EAE28C6}" srcOrd="4" destOrd="0" presId="urn:microsoft.com/office/officeart/2005/8/layout/vProcess5"/>
    <dgm:cxn modelId="{7672936E-1850-4A54-ACD8-E9CD15F07183}" type="presParOf" srcId="{B8EEEC9E-E431-45D0-AD14-F118C137B0F1}" destId="{DD647490-A851-4ABC-BB25-780C8EC45E91}" srcOrd="5" destOrd="0" presId="urn:microsoft.com/office/officeart/2005/8/layout/vProcess5"/>
    <dgm:cxn modelId="{D0E95244-5AC0-4735-9F84-F7B4F70C9BA4}" type="presParOf" srcId="{B8EEEC9E-E431-45D0-AD14-F118C137B0F1}" destId="{D044BA6F-2007-46EF-87A3-8FB65018E195}" srcOrd="6" destOrd="0" presId="urn:microsoft.com/office/officeart/2005/8/layout/vProcess5"/>
    <dgm:cxn modelId="{BED8C109-9967-4E50-B0D7-E66CD9F65218}" type="presParOf" srcId="{B8EEEC9E-E431-45D0-AD14-F118C137B0F1}" destId="{3380814C-5661-499B-95B1-304D31B032BB}" srcOrd="7" destOrd="0" presId="urn:microsoft.com/office/officeart/2005/8/layout/vProcess5"/>
    <dgm:cxn modelId="{EBCDDC66-E89A-465E-9FCD-B7073C9A4BA9}" type="presParOf" srcId="{B8EEEC9E-E431-45D0-AD14-F118C137B0F1}" destId="{C705B20D-779D-43C4-A831-29914C52DBBA}" srcOrd="8" destOrd="0" presId="urn:microsoft.com/office/officeart/2005/8/layout/vProcess5"/>
    <dgm:cxn modelId="{A95AC7F1-BBA3-4A6E-A319-3BC0C917B945}" type="presParOf" srcId="{B8EEEC9E-E431-45D0-AD14-F118C137B0F1}" destId="{DF5B9F55-4782-49DF-9BD0-D8D607467EC1}" srcOrd="9" destOrd="0" presId="urn:microsoft.com/office/officeart/2005/8/layout/vProcess5"/>
    <dgm:cxn modelId="{02616946-9814-4600-8982-FE0F96EFB7DB}" type="presParOf" srcId="{B8EEEC9E-E431-45D0-AD14-F118C137B0F1}" destId="{7C42AD4A-B50E-4C07-A98D-0350984928B2}" srcOrd="10" destOrd="0" presId="urn:microsoft.com/office/officeart/2005/8/layout/vProcess5"/>
    <dgm:cxn modelId="{18CF85E9-FDED-4A1F-907A-3C4DB327C799}" type="presParOf" srcId="{B8EEEC9E-E431-45D0-AD14-F118C137B0F1}" destId="{FDD7088B-B4BC-4501-8382-AEC8B5445A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5926AC-FD45-4029-8E80-F35B27A8CEC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87085C-066C-45DB-9AA7-3E0EC500EB2B}">
      <dgm:prSet/>
      <dgm:spPr/>
      <dgm:t>
        <a:bodyPr/>
        <a:lstStyle/>
        <a:p>
          <a:r>
            <a:rPr lang="ru-RU" dirty="0"/>
            <a:t>В процессе работы над данным проектом наша команда реконструировала выведение на орбиту функционально-грузового отсека МКС под названием «Заря». Мы успешно составили математическую модель, описывающую движение нашей ракеты, а также создали модель в игре </a:t>
          </a:r>
          <a:r>
            <a:rPr lang="ru-RU" dirty="0" err="1"/>
            <a:t>Kerbal</a:t>
          </a:r>
          <a:r>
            <a:rPr lang="ru-RU" dirty="0"/>
            <a:t> Space Program, которую использовали для симуляции полета</a:t>
          </a:r>
          <a:endParaRPr lang="en-US" dirty="0"/>
        </a:p>
      </dgm:t>
    </dgm:pt>
    <dgm:pt modelId="{58DF6227-D057-48A4-AEAE-11B8CD083E46}" type="parTrans" cxnId="{CCE896C5-4EF6-4978-BD86-39D9667DCB65}">
      <dgm:prSet/>
      <dgm:spPr/>
      <dgm:t>
        <a:bodyPr/>
        <a:lstStyle/>
        <a:p>
          <a:endParaRPr lang="en-US"/>
        </a:p>
      </dgm:t>
    </dgm:pt>
    <dgm:pt modelId="{8037E69E-A1A7-45BE-A446-7E1F0DCBD8BB}" type="sibTrans" cxnId="{CCE896C5-4EF6-4978-BD86-39D9667DCB65}">
      <dgm:prSet/>
      <dgm:spPr/>
      <dgm:t>
        <a:bodyPr/>
        <a:lstStyle/>
        <a:p>
          <a:endParaRPr lang="en-US"/>
        </a:p>
      </dgm:t>
    </dgm:pt>
    <dgm:pt modelId="{2AC68A2A-5BF7-441D-8BAE-01F2E234C5E2}">
      <dgm:prSet/>
      <dgm:spPr/>
      <dgm:t>
        <a:bodyPr/>
        <a:lstStyle/>
        <a:p>
          <a:r>
            <a:rPr lang="ru-RU" dirty="0"/>
            <a:t>При помощи библиотеки </a:t>
          </a:r>
          <a:r>
            <a:rPr lang="ru-RU" dirty="0" err="1"/>
            <a:t>kRPC</a:t>
          </a:r>
          <a:r>
            <a:rPr lang="ru-RU" dirty="0"/>
            <a:t> мы записали телеметрию корабля (высоту и скорость по осям </a:t>
          </a:r>
          <a:r>
            <a:rPr lang="ru-RU" dirty="0" err="1"/>
            <a:t>Ox</a:t>
          </a:r>
          <a:r>
            <a:rPr lang="ru-RU" dirty="0"/>
            <a:t> и Oy, а также текущий момент времени), а затем сравнили результаты с данными, полученными от вычисления нашей математической модели</a:t>
          </a:r>
          <a:endParaRPr lang="en-US" dirty="0"/>
        </a:p>
      </dgm:t>
    </dgm:pt>
    <dgm:pt modelId="{A000888D-68C2-4D50-A5A2-5260F2DF75DE}" type="parTrans" cxnId="{DD081522-FCEF-40EC-8F2A-94E4D201129C}">
      <dgm:prSet/>
      <dgm:spPr/>
      <dgm:t>
        <a:bodyPr/>
        <a:lstStyle/>
        <a:p>
          <a:endParaRPr lang="en-US"/>
        </a:p>
      </dgm:t>
    </dgm:pt>
    <dgm:pt modelId="{983BD7B5-29A0-468F-AE33-D46963C3C76C}" type="sibTrans" cxnId="{DD081522-FCEF-40EC-8F2A-94E4D201129C}">
      <dgm:prSet/>
      <dgm:spPr/>
      <dgm:t>
        <a:bodyPr/>
        <a:lstStyle/>
        <a:p>
          <a:endParaRPr lang="en-US"/>
        </a:p>
      </dgm:t>
    </dgm:pt>
    <dgm:pt modelId="{91506D14-34D2-4C47-9073-F9391A919E3B}">
      <dgm:prSet/>
      <dgm:spPr/>
      <dgm:t>
        <a:bodyPr/>
        <a:lstStyle/>
        <a:p>
          <a:r>
            <a:rPr lang="ru-RU" dirty="0"/>
            <a:t>В итоге сравнения мы видим, что данные, полученные в результате расчетов и данные фактического полета имеют незначительные отличия, что является допустимой погрешностью математической модели</a:t>
          </a:r>
          <a:endParaRPr lang="en-US" dirty="0"/>
        </a:p>
      </dgm:t>
    </dgm:pt>
    <dgm:pt modelId="{667FCABF-24AF-45FD-BDFA-DD7458649258}" type="parTrans" cxnId="{0D9846CF-0980-4776-91BD-4F6179A471CC}">
      <dgm:prSet/>
      <dgm:spPr/>
      <dgm:t>
        <a:bodyPr/>
        <a:lstStyle/>
        <a:p>
          <a:endParaRPr lang="en-US"/>
        </a:p>
      </dgm:t>
    </dgm:pt>
    <dgm:pt modelId="{FF208F73-27E8-495B-8494-A0C238C004CD}" type="sibTrans" cxnId="{0D9846CF-0980-4776-91BD-4F6179A471CC}">
      <dgm:prSet/>
      <dgm:spPr/>
      <dgm:t>
        <a:bodyPr/>
        <a:lstStyle/>
        <a:p>
          <a:endParaRPr lang="en-US"/>
        </a:p>
      </dgm:t>
    </dgm:pt>
    <dgm:pt modelId="{2CE37717-DF07-46EA-94A5-8316354F81AC}" type="pres">
      <dgm:prSet presAssocID="{DE5926AC-FD45-4029-8E80-F35B27A8CEC4}" presName="Name0" presStyleCnt="0">
        <dgm:presLayoutVars>
          <dgm:dir/>
          <dgm:animLvl val="lvl"/>
          <dgm:resizeHandles val="exact"/>
        </dgm:presLayoutVars>
      </dgm:prSet>
      <dgm:spPr/>
    </dgm:pt>
    <dgm:pt modelId="{6C618830-7878-47DF-A84B-425525BC065D}" type="pres">
      <dgm:prSet presAssocID="{91506D14-34D2-4C47-9073-F9391A919E3B}" presName="boxAndChildren" presStyleCnt="0"/>
      <dgm:spPr/>
    </dgm:pt>
    <dgm:pt modelId="{BF0651AB-89AA-4A21-9704-1D5255653F0C}" type="pres">
      <dgm:prSet presAssocID="{91506D14-34D2-4C47-9073-F9391A919E3B}" presName="parentTextBox" presStyleLbl="node1" presStyleIdx="0" presStyleCnt="3"/>
      <dgm:spPr/>
    </dgm:pt>
    <dgm:pt modelId="{C67FCA79-7619-4196-9D51-22A1A21BCA72}" type="pres">
      <dgm:prSet presAssocID="{983BD7B5-29A0-468F-AE33-D46963C3C76C}" presName="sp" presStyleCnt="0"/>
      <dgm:spPr/>
    </dgm:pt>
    <dgm:pt modelId="{9D6F203F-ACB5-4268-94DC-3907734B0528}" type="pres">
      <dgm:prSet presAssocID="{2AC68A2A-5BF7-441D-8BAE-01F2E234C5E2}" presName="arrowAndChildren" presStyleCnt="0"/>
      <dgm:spPr/>
    </dgm:pt>
    <dgm:pt modelId="{64C03183-44DA-4B63-BA60-F9683F7016C4}" type="pres">
      <dgm:prSet presAssocID="{2AC68A2A-5BF7-441D-8BAE-01F2E234C5E2}" presName="parentTextArrow" presStyleLbl="node1" presStyleIdx="1" presStyleCnt="3"/>
      <dgm:spPr/>
    </dgm:pt>
    <dgm:pt modelId="{E1F1BADF-5E0C-41C4-BB54-2831E96C606F}" type="pres">
      <dgm:prSet presAssocID="{8037E69E-A1A7-45BE-A446-7E1F0DCBD8BB}" presName="sp" presStyleCnt="0"/>
      <dgm:spPr/>
    </dgm:pt>
    <dgm:pt modelId="{A8062444-BE86-412E-A798-0E553370D87D}" type="pres">
      <dgm:prSet presAssocID="{E787085C-066C-45DB-9AA7-3E0EC500EB2B}" presName="arrowAndChildren" presStyleCnt="0"/>
      <dgm:spPr/>
    </dgm:pt>
    <dgm:pt modelId="{0BCDDD16-690B-4020-892F-1AC6BECF0943}" type="pres">
      <dgm:prSet presAssocID="{E787085C-066C-45DB-9AA7-3E0EC500EB2B}" presName="parentTextArrow" presStyleLbl="node1" presStyleIdx="2" presStyleCnt="3"/>
      <dgm:spPr/>
    </dgm:pt>
  </dgm:ptLst>
  <dgm:cxnLst>
    <dgm:cxn modelId="{86D4551D-068E-4F5A-BCF9-88B65FF5242D}" type="presOf" srcId="{2AC68A2A-5BF7-441D-8BAE-01F2E234C5E2}" destId="{64C03183-44DA-4B63-BA60-F9683F7016C4}" srcOrd="0" destOrd="0" presId="urn:microsoft.com/office/officeart/2005/8/layout/process4"/>
    <dgm:cxn modelId="{DD081522-FCEF-40EC-8F2A-94E4D201129C}" srcId="{DE5926AC-FD45-4029-8E80-F35B27A8CEC4}" destId="{2AC68A2A-5BF7-441D-8BAE-01F2E234C5E2}" srcOrd="1" destOrd="0" parTransId="{A000888D-68C2-4D50-A5A2-5260F2DF75DE}" sibTransId="{983BD7B5-29A0-468F-AE33-D46963C3C76C}"/>
    <dgm:cxn modelId="{11D88D4E-5070-47D5-9BFE-DE069F32B678}" type="presOf" srcId="{E787085C-066C-45DB-9AA7-3E0EC500EB2B}" destId="{0BCDDD16-690B-4020-892F-1AC6BECF0943}" srcOrd="0" destOrd="0" presId="urn:microsoft.com/office/officeart/2005/8/layout/process4"/>
    <dgm:cxn modelId="{CB7C50AE-C80D-4990-9205-A8FDEF357F8E}" type="presOf" srcId="{91506D14-34D2-4C47-9073-F9391A919E3B}" destId="{BF0651AB-89AA-4A21-9704-1D5255653F0C}" srcOrd="0" destOrd="0" presId="urn:microsoft.com/office/officeart/2005/8/layout/process4"/>
    <dgm:cxn modelId="{CCE896C5-4EF6-4978-BD86-39D9667DCB65}" srcId="{DE5926AC-FD45-4029-8E80-F35B27A8CEC4}" destId="{E787085C-066C-45DB-9AA7-3E0EC500EB2B}" srcOrd="0" destOrd="0" parTransId="{58DF6227-D057-48A4-AEAE-11B8CD083E46}" sibTransId="{8037E69E-A1A7-45BE-A446-7E1F0DCBD8BB}"/>
    <dgm:cxn modelId="{0D9846CF-0980-4776-91BD-4F6179A471CC}" srcId="{DE5926AC-FD45-4029-8E80-F35B27A8CEC4}" destId="{91506D14-34D2-4C47-9073-F9391A919E3B}" srcOrd="2" destOrd="0" parTransId="{667FCABF-24AF-45FD-BDFA-DD7458649258}" sibTransId="{FF208F73-27E8-495B-8494-A0C238C004CD}"/>
    <dgm:cxn modelId="{854FBBF7-7DBF-4E0C-AD79-F586BC4A3488}" type="presOf" srcId="{DE5926AC-FD45-4029-8E80-F35B27A8CEC4}" destId="{2CE37717-DF07-46EA-94A5-8316354F81AC}" srcOrd="0" destOrd="0" presId="urn:microsoft.com/office/officeart/2005/8/layout/process4"/>
    <dgm:cxn modelId="{DBCEED6F-6B46-4705-A19A-B0F087312812}" type="presParOf" srcId="{2CE37717-DF07-46EA-94A5-8316354F81AC}" destId="{6C618830-7878-47DF-A84B-425525BC065D}" srcOrd="0" destOrd="0" presId="urn:microsoft.com/office/officeart/2005/8/layout/process4"/>
    <dgm:cxn modelId="{CCFCDE77-774E-444D-9DB2-DFCAB0BE8C3C}" type="presParOf" srcId="{6C618830-7878-47DF-A84B-425525BC065D}" destId="{BF0651AB-89AA-4A21-9704-1D5255653F0C}" srcOrd="0" destOrd="0" presId="urn:microsoft.com/office/officeart/2005/8/layout/process4"/>
    <dgm:cxn modelId="{D5A62918-97A2-4E3C-9751-440604E13A40}" type="presParOf" srcId="{2CE37717-DF07-46EA-94A5-8316354F81AC}" destId="{C67FCA79-7619-4196-9D51-22A1A21BCA72}" srcOrd="1" destOrd="0" presId="urn:microsoft.com/office/officeart/2005/8/layout/process4"/>
    <dgm:cxn modelId="{9D6DFA2D-C39A-4F7C-8C43-6A24AD762DB3}" type="presParOf" srcId="{2CE37717-DF07-46EA-94A5-8316354F81AC}" destId="{9D6F203F-ACB5-4268-94DC-3907734B0528}" srcOrd="2" destOrd="0" presId="urn:microsoft.com/office/officeart/2005/8/layout/process4"/>
    <dgm:cxn modelId="{F2CD6D32-B3A0-4C11-BDF8-B5E6C6E3FA07}" type="presParOf" srcId="{9D6F203F-ACB5-4268-94DC-3907734B0528}" destId="{64C03183-44DA-4B63-BA60-F9683F7016C4}" srcOrd="0" destOrd="0" presId="urn:microsoft.com/office/officeart/2005/8/layout/process4"/>
    <dgm:cxn modelId="{C36B33E3-7339-4CFE-B039-76131825AD58}" type="presParOf" srcId="{2CE37717-DF07-46EA-94A5-8316354F81AC}" destId="{E1F1BADF-5E0C-41C4-BB54-2831E96C606F}" srcOrd="3" destOrd="0" presId="urn:microsoft.com/office/officeart/2005/8/layout/process4"/>
    <dgm:cxn modelId="{4AE6D5F5-1DE6-4A9E-8D30-8BC01DAF7744}" type="presParOf" srcId="{2CE37717-DF07-46EA-94A5-8316354F81AC}" destId="{A8062444-BE86-412E-A798-0E553370D87D}" srcOrd="4" destOrd="0" presId="urn:microsoft.com/office/officeart/2005/8/layout/process4"/>
    <dgm:cxn modelId="{8A55EE6D-2745-4AD1-8E60-06BADE1AF969}" type="presParOf" srcId="{A8062444-BE86-412E-A798-0E553370D87D}" destId="{0BCDDD16-690B-4020-892F-1AC6BECF09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BC406-F05F-40EC-9242-36C001A9BB22}">
      <dsp:nvSpPr>
        <dsp:cNvPr id="0" name=""/>
        <dsp:cNvSpPr/>
      </dsp:nvSpPr>
      <dsp:spPr>
        <a:xfrm>
          <a:off x="0" y="64574"/>
          <a:ext cx="6967728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Цель:</a:t>
          </a:r>
          <a:r>
            <a:rPr lang="ru-RU" sz="2600" kern="1200" dirty="0"/>
            <a:t> </a:t>
          </a:r>
          <a:endParaRPr lang="en-US" sz="2600" kern="1200" dirty="0"/>
        </a:p>
      </dsp:txBody>
      <dsp:txXfrm>
        <a:off x="31185" y="95759"/>
        <a:ext cx="6905358" cy="576450"/>
      </dsp:txXfrm>
    </dsp:sp>
    <dsp:sp modelId="{EAD7BE6F-DA49-463E-A0E1-3BDD56228A12}">
      <dsp:nvSpPr>
        <dsp:cNvPr id="0" name=""/>
        <dsp:cNvSpPr/>
      </dsp:nvSpPr>
      <dsp:spPr>
        <a:xfrm>
          <a:off x="0" y="703394"/>
          <a:ext cx="6967728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Смоделировать полет ракеты-носителя с аппаратом на борту и вывод аппарата на орбиту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703394"/>
        <a:ext cx="6967728" cy="995670"/>
      </dsp:txXfrm>
    </dsp:sp>
    <dsp:sp modelId="{0293FC39-EEDB-49B7-A8CE-1CE98DDB2CF2}">
      <dsp:nvSpPr>
        <dsp:cNvPr id="0" name=""/>
        <dsp:cNvSpPr/>
      </dsp:nvSpPr>
      <dsp:spPr>
        <a:xfrm>
          <a:off x="0" y="1699065"/>
          <a:ext cx="6967728" cy="63882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Задачи проекта:</a:t>
          </a:r>
          <a:endParaRPr lang="en-US" sz="2600" kern="1200" dirty="0"/>
        </a:p>
      </dsp:txBody>
      <dsp:txXfrm>
        <a:off x="31185" y="1730250"/>
        <a:ext cx="6905358" cy="576450"/>
      </dsp:txXfrm>
    </dsp:sp>
    <dsp:sp modelId="{D8C1AABD-6B73-4321-BE11-4DE379ECFE0E}">
      <dsp:nvSpPr>
        <dsp:cNvPr id="0" name=""/>
        <dsp:cNvSpPr/>
      </dsp:nvSpPr>
      <dsp:spPr>
        <a:xfrm>
          <a:off x="0" y="2337885"/>
          <a:ext cx="6967728" cy="317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Сбор и анализ необходимой информации по теме c использованием необходимой литературы и открытых интернет-источников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Создание физико-математической модели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Написание кода на языке Python для получения графиков зависимостей данных полёта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Моделирование полёта в KSP (Kerbal Space Program)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Сравнение данных полученных на основе физико-математической модели с данными, полученными из симуляции полёта в KSP</a:t>
          </a:r>
          <a:endParaRPr lang="en-US" sz="2000" kern="1200" dirty="0"/>
        </a:p>
      </dsp:txBody>
      <dsp:txXfrm>
        <a:off x="0" y="2337885"/>
        <a:ext cx="6967728" cy="317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537F1-4998-442B-A863-3D3D990319E7}">
      <dsp:nvSpPr>
        <dsp:cNvPr id="0" name=""/>
        <dsp:cNvSpPr/>
      </dsp:nvSpPr>
      <dsp:spPr>
        <a:xfrm>
          <a:off x="0" y="702730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6ED4C-4E5B-43CD-8437-378F7FF4F7A4}">
      <dsp:nvSpPr>
        <dsp:cNvPr id="0" name=""/>
        <dsp:cNvSpPr/>
      </dsp:nvSpPr>
      <dsp:spPr>
        <a:xfrm>
          <a:off x="553245" y="376546"/>
          <a:ext cx="8158960" cy="5623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Синькин Андрей Вадимович – </a:t>
          </a:r>
          <a:r>
            <a:rPr lang="ru-RU" sz="1600" b="0" i="0" kern="1200" dirty="0"/>
            <a:t>тимлид, отчёт, история миссии, математическая модель, графики</a:t>
          </a:r>
          <a:endParaRPr lang="en-US" sz="1600" kern="1200" dirty="0"/>
        </a:p>
      </dsp:txBody>
      <dsp:txXfrm>
        <a:off x="580696" y="403997"/>
        <a:ext cx="8104058" cy="507442"/>
      </dsp:txXfrm>
    </dsp:sp>
    <dsp:sp modelId="{54DB6EBB-9B61-4829-A6F1-F2D9F6F690B0}">
      <dsp:nvSpPr>
        <dsp:cNvPr id="0" name=""/>
        <dsp:cNvSpPr/>
      </dsp:nvSpPr>
      <dsp:spPr>
        <a:xfrm>
          <a:off x="0" y="1518514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6976"/>
              <a:satOff val="-1766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5FF3-06C0-4090-91FC-17D339B9FE03}">
      <dsp:nvSpPr>
        <dsp:cNvPr id="0" name=""/>
        <dsp:cNvSpPr/>
      </dsp:nvSpPr>
      <dsp:spPr>
        <a:xfrm>
          <a:off x="553245" y="1192330"/>
          <a:ext cx="8158960" cy="562344"/>
        </a:xfrm>
        <a:prstGeom prst="roundRect">
          <a:avLst/>
        </a:prstGeom>
        <a:solidFill>
          <a:schemeClr val="accent2">
            <a:hueOff val="-376976"/>
            <a:satOff val="-1766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Баженкова</a:t>
          </a:r>
          <a:r>
            <a:rPr lang="ru-RU" sz="1600" kern="1200" dirty="0"/>
            <a:t> Наталья Владимировна – </a:t>
          </a:r>
          <a:r>
            <a:rPr lang="ru-RU" sz="1600" b="0" i="0" kern="1200" dirty="0"/>
            <a:t>отчёт, история миссии, презентация, видео</a:t>
          </a:r>
          <a:endParaRPr lang="en-US" sz="1600" kern="1200" dirty="0"/>
        </a:p>
      </dsp:txBody>
      <dsp:txXfrm>
        <a:off x="580696" y="1219781"/>
        <a:ext cx="8104058" cy="507442"/>
      </dsp:txXfrm>
    </dsp:sp>
    <dsp:sp modelId="{E8A315A1-203B-4EFA-8F61-8AE7DFC76C0E}">
      <dsp:nvSpPr>
        <dsp:cNvPr id="0" name=""/>
        <dsp:cNvSpPr/>
      </dsp:nvSpPr>
      <dsp:spPr>
        <a:xfrm>
          <a:off x="0" y="2334299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53953"/>
              <a:satOff val="-3531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B66FF-B231-4378-91A6-B99FA3C1F7C4}">
      <dsp:nvSpPr>
        <dsp:cNvPr id="0" name=""/>
        <dsp:cNvSpPr/>
      </dsp:nvSpPr>
      <dsp:spPr>
        <a:xfrm>
          <a:off x="553245" y="2008114"/>
          <a:ext cx="8158960" cy="562344"/>
        </a:xfrm>
        <a:prstGeom prst="roundRec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Епифанов Егор Александрович – </a:t>
          </a:r>
          <a:r>
            <a:rPr lang="ru-RU" sz="1600" b="0" i="0" kern="1200" dirty="0"/>
            <a:t>отчёт, </a:t>
          </a:r>
          <a:r>
            <a:rPr lang="en-US" sz="1600" b="0" i="0" kern="1200" dirty="0"/>
            <a:t>KSP</a:t>
          </a:r>
          <a:endParaRPr lang="en-US" sz="1600" kern="1200" dirty="0"/>
        </a:p>
      </dsp:txBody>
      <dsp:txXfrm>
        <a:off x="580696" y="2035565"/>
        <a:ext cx="8104058" cy="507442"/>
      </dsp:txXfrm>
    </dsp:sp>
    <dsp:sp modelId="{569B6685-1BC7-4237-9B61-981DD34DAA60}">
      <dsp:nvSpPr>
        <dsp:cNvPr id="0" name=""/>
        <dsp:cNvSpPr/>
      </dsp:nvSpPr>
      <dsp:spPr>
        <a:xfrm>
          <a:off x="0" y="3150083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30929"/>
              <a:satOff val="-5297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B5EEA-D051-4A7A-BF00-7F1CC666C147}">
      <dsp:nvSpPr>
        <dsp:cNvPr id="0" name=""/>
        <dsp:cNvSpPr/>
      </dsp:nvSpPr>
      <dsp:spPr>
        <a:xfrm>
          <a:off x="553245" y="2823899"/>
          <a:ext cx="8158960" cy="562344"/>
        </a:xfrm>
        <a:prstGeom prst="roundRect">
          <a:avLst/>
        </a:prstGeom>
        <a:solidFill>
          <a:schemeClr val="accent2">
            <a:hueOff val="-1130929"/>
            <a:satOff val="-5297"/>
            <a:lumOff val="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Томский Антон Алексеевич – </a:t>
          </a:r>
          <a:r>
            <a:rPr lang="ru-RU" sz="1600" b="0" i="0" kern="1200" dirty="0"/>
            <a:t>математическая модель</a:t>
          </a:r>
          <a:endParaRPr lang="en-US" sz="1600" kern="1200" dirty="0"/>
        </a:p>
      </dsp:txBody>
      <dsp:txXfrm>
        <a:off x="580696" y="2851350"/>
        <a:ext cx="8104058" cy="507442"/>
      </dsp:txXfrm>
    </dsp:sp>
    <dsp:sp modelId="{4A3BA6C4-7EDF-45C2-BB44-51EB71AF24F0}">
      <dsp:nvSpPr>
        <dsp:cNvPr id="0" name=""/>
        <dsp:cNvSpPr/>
      </dsp:nvSpPr>
      <dsp:spPr>
        <a:xfrm>
          <a:off x="0" y="3965867"/>
          <a:ext cx="1106490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07906"/>
              <a:satOff val="-7063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740E6-9AFE-47D8-A7C9-CA2619A89927}">
      <dsp:nvSpPr>
        <dsp:cNvPr id="0" name=""/>
        <dsp:cNvSpPr/>
      </dsp:nvSpPr>
      <dsp:spPr>
        <a:xfrm>
          <a:off x="553245" y="3639683"/>
          <a:ext cx="8158960" cy="562344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59" tIns="0" rIns="29275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Попов Андрей Дмитриевич – </a:t>
          </a:r>
          <a:r>
            <a:rPr lang="ru-RU" sz="1600" b="0" i="0" kern="1200" dirty="0"/>
            <a:t>математическая модель</a:t>
          </a:r>
          <a:endParaRPr lang="en-US" sz="1600" kern="1200" dirty="0"/>
        </a:p>
      </dsp:txBody>
      <dsp:txXfrm>
        <a:off x="580696" y="3667134"/>
        <a:ext cx="8104058" cy="507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A9C2-C3F3-4905-9D19-EA1DC75D52E1}">
      <dsp:nvSpPr>
        <dsp:cNvPr id="0" name=""/>
        <dsp:cNvSpPr/>
      </dsp:nvSpPr>
      <dsp:spPr>
        <a:xfrm>
          <a:off x="0" y="115632"/>
          <a:ext cx="6812280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Модуль был построен российским ГКНПЦ им. Хруничева по заказу американской стороны. Проект российского модуля был выбран американцами вместо предложения компании Локхид, модуля «Bus-1», благодаря меньшим финансовым затратам ($220 млн вместо $450 млн). </a:t>
          </a:r>
          <a:endParaRPr lang="en-US" sz="2000" kern="1200"/>
        </a:p>
      </dsp:txBody>
      <dsp:txXfrm>
        <a:off x="84530" y="200162"/>
        <a:ext cx="6643220" cy="1562540"/>
      </dsp:txXfrm>
    </dsp:sp>
    <dsp:sp modelId="{85FEDBD6-6CFE-4839-B6CA-7C7476FF8AEF}">
      <dsp:nvSpPr>
        <dsp:cNvPr id="0" name=""/>
        <dsp:cNvSpPr/>
      </dsp:nvSpPr>
      <dsp:spPr>
        <a:xfrm>
          <a:off x="0" y="1904832"/>
          <a:ext cx="6812280" cy="1731600"/>
        </a:xfrm>
        <a:prstGeom prst="roundRec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По условиям контракта ГКНПЦ также обязался построить дублирующий модуль, ФГБ-2. </a:t>
          </a:r>
          <a:endParaRPr lang="en-US" sz="2000" kern="1200"/>
        </a:p>
      </dsp:txBody>
      <dsp:txXfrm>
        <a:off x="84530" y="1989362"/>
        <a:ext cx="6643220" cy="1562540"/>
      </dsp:txXfrm>
    </dsp:sp>
    <dsp:sp modelId="{B724A821-0CFF-4ECD-B627-0058B4C6315E}">
      <dsp:nvSpPr>
        <dsp:cNvPr id="0" name=""/>
        <dsp:cNvSpPr/>
      </dsp:nvSpPr>
      <dsp:spPr>
        <a:xfrm>
          <a:off x="0" y="3694032"/>
          <a:ext cx="6812280" cy="173160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При разработке и строительстве модуля интенсивно использовался технологический задел по Транспортному кораблю снабжения, на основе которого ранее уже были построены некоторые модули орбитальной станции «Мир».</a:t>
          </a:r>
          <a:endParaRPr lang="en-US" sz="2000" kern="1200"/>
        </a:p>
      </dsp:txBody>
      <dsp:txXfrm>
        <a:off x="84530" y="3778562"/>
        <a:ext cx="6643220" cy="1562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84FD-F6CF-47ED-8CF7-98C36542C084}">
      <dsp:nvSpPr>
        <dsp:cNvPr id="0" name=""/>
        <dsp:cNvSpPr/>
      </dsp:nvSpPr>
      <dsp:spPr>
        <a:xfrm>
          <a:off x="0" y="0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Значительным преимуществом было полное энергетическое снабжение за счёт солнечных батарей, а также наличие собственных двигателей, позволяющих маневрирование и корректировку положения модуля в пространстве. </a:t>
          </a:r>
          <a:endParaRPr lang="en-US" sz="1400" kern="1200" dirty="0"/>
        </a:p>
      </dsp:txBody>
      <dsp:txXfrm>
        <a:off x="29543" y="29543"/>
        <a:ext cx="7231478" cy="949602"/>
      </dsp:txXfrm>
    </dsp:sp>
    <dsp:sp modelId="{0FB2E40A-4EBB-4AC0-80BA-241EE0E4A083}">
      <dsp:nvSpPr>
        <dsp:cNvPr id="0" name=""/>
        <dsp:cNvSpPr/>
      </dsp:nvSpPr>
      <dsp:spPr>
        <a:xfrm>
          <a:off x="703932" y="1192085"/>
          <a:ext cx="8405164" cy="10086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Модуль имеет цилиндрическую форму с шарообразным головным отсеком и конической кормой, его длина составляет 12,6 м при максимальном диаметре 4,1 м. </a:t>
          </a:r>
          <a:endParaRPr lang="en-US" sz="1400" kern="1200" dirty="0"/>
        </a:p>
      </dsp:txBody>
      <dsp:txXfrm>
        <a:off x="733475" y="1221628"/>
        <a:ext cx="6986498" cy="949602"/>
      </dsp:txXfrm>
    </dsp:sp>
    <dsp:sp modelId="{02FA22EF-20D4-4FFA-B5B7-5E1F9B0BC5E6}">
      <dsp:nvSpPr>
        <dsp:cNvPr id="0" name=""/>
        <dsp:cNvSpPr/>
      </dsp:nvSpPr>
      <dsp:spPr>
        <a:xfrm>
          <a:off x="1397358" y="2384171"/>
          <a:ext cx="8405164" cy="10086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Две солнечных батареи, габариты которых составляют 10,7 м × 3,3 м, создают среднюю мощность в размере 3 КВт. Энергия сохраняется в шести аккумуляторных никель-кадмиевых батареях. «Заря» оснащена 24 средними и 12 малыми двигателями для корректировки пространственного положения, а также двумя крупными двигателями для орбитальных манёвров. </a:t>
          </a:r>
          <a:endParaRPr lang="en-US" sz="1400" kern="1200" dirty="0"/>
        </a:p>
      </dsp:txBody>
      <dsp:txXfrm>
        <a:off x="1426901" y="2413714"/>
        <a:ext cx="6997005" cy="949602"/>
      </dsp:txXfrm>
    </dsp:sp>
    <dsp:sp modelId="{F0213FAD-C7F0-4AC6-A27F-63B6E3D6EFAE}">
      <dsp:nvSpPr>
        <dsp:cNvPr id="0" name=""/>
        <dsp:cNvSpPr/>
      </dsp:nvSpPr>
      <dsp:spPr>
        <a:xfrm>
          <a:off x="2101291" y="3576257"/>
          <a:ext cx="8405164" cy="10086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16 баков, закреплённых снаружи модуля, могут содержать до 6 тонн топлива. Модуль имеет три стыковочных узла.</a:t>
          </a:r>
          <a:endParaRPr lang="en-US" sz="1400" kern="1200" dirty="0"/>
        </a:p>
      </dsp:txBody>
      <dsp:txXfrm>
        <a:off x="2130834" y="3605800"/>
        <a:ext cx="6986498" cy="949602"/>
      </dsp:txXfrm>
    </dsp:sp>
    <dsp:sp modelId="{137A0216-986D-43C5-BEA7-B0951EFD34BC}">
      <dsp:nvSpPr>
        <dsp:cNvPr id="0" name=""/>
        <dsp:cNvSpPr/>
      </dsp:nvSpPr>
      <dsp:spPr>
        <a:xfrm>
          <a:off x="7749517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97038" y="772563"/>
        <a:ext cx="360605" cy="493374"/>
      </dsp:txXfrm>
    </dsp:sp>
    <dsp:sp modelId="{89817BE9-A627-4A72-B57F-80BC80B53586}">
      <dsp:nvSpPr>
        <dsp:cNvPr id="0" name=""/>
        <dsp:cNvSpPr/>
      </dsp:nvSpPr>
      <dsp:spPr>
        <a:xfrm>
          <a:off x="8453450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00971" y="1964649"/>
        <a:ext cx="360605" cy="493374"/>
      </dsp:txXfrm>
    </dsp:sp>
    <dsp:sp modelId="{243A2AB6-E3CE-4DFC-A365-A656C6823DCF}">
      <dsp:nvSpPr>
        <dsp:cNvPr id="0" name=""/>
        <dsp:cNvSpPr/>
      </dsp:nvSpPr>
      <dsp:spPr>
        <a:xfrm>
          <a:off x="9146876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294397" y="3156735"/>
        <a:ext cx="360605" cy="493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163D0-90E2-4712-853A-9587B4546321}">
      <dsp:nvSpPr>
        <dsp:cNvPr id="0" name=""/>
        <dsp:cNvSpPr/>
      </dsp:nvSpPr>
      <dsp:spPr>
        <a:xfrm>
          <a:off x="4087437" y="4782658"/>
          <a:ext cx="490042" cy="526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1" y="0"/>
              </a:lnTo>
              <a:lnTo>
                <a:pt x="245021" y="526795"/>
              </a:lnTo>
              <a:lnTo>
                <a:pt x="490042" y="5267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90985-BF73-4996-83AD-84671AC375CE}">
      <dsp:nvSpPr>
        <dsp:cNvPr id="0" name=""/>
        <dsp:cNvSpPr/>
      </dsp:nvSpPr>
      <dsp:spPr>
        <a:xfrm>
          <a:off x="4087437" y="4255863"/>
          <a:ext cx="490042" cy="526795"/>
        </a:xfrm>
        <a:custGeom>
          <a:avLst/>
          <a:gdLst/>
          <a:ahLst/>
          <a:cxnLst/>
          <a:rect l="0" t="0" r="0" b="0"/>
          <a:pathLst>
            <a:path>
              <a:moveTo>
                <a:pt x="0" y="526795"/>
              </a:moveTo>
              <a:lnTo>
                <a:pt x="245021" y="526795"/>
              </a:lnTo>
              <a:lnTo>
                <a:pt x="245021" y="0"/>
              </a:lnTo>
              <a:lnTo>
                <a:pt x="4900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2B8C9-3B5F-4A17-BED8-2ECF36F31AB5}">
      <dsp:nvSpPr>
        <dsp:cNvPr id="0" name=""/>
        <dsp:cNvSpPr/>
      </dsp:nvSpPr>
      <dsp:spPr>
        <a:xfrm>
          <a:off x="39959" y="1153"/>
          <a:ext cx="4048703" cy="1653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Проанализировав графики видно, что данные, полученные в результате вычисления математической модели отличаются от данных, полученных при симуляции полета</a:t>
          </a:r>
          <a:endParaRPr lang="en-US" sz="1500" kern="1200" dirty="0"/>
        </a:p>
      </dsp:txBody>
      <dsp:txXfrm>
        <a:off x="39959" y="1153"/>
        <a:ext cx="4048703" cy="1653178"/>
      </dsp:txXfrm>
    </dsp:sp>
    <dsp:sp modelId="{A2159A29-53AE-4D2F-A54B-26B1505DD0D0}">
      <dsp:nvSpPr>
        <dsp:cNvPr id="0" name=""/>
        <dsp:cNvSpPr/>
      </dsp:nvSpPr>
      <dsp:spPr>
        <a:xfrm>
          <a:off x="39959" y="1960608"/>
          <a:ext cx="4039809" cy="1722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Можно предположить, что такое расхождение происходит из-за погрешности расчетов в математической модели: не сохранилось ускорение, данное ракете первой ступенью до ее отделения</a:t>
          </a:r>
          <a:endParaRPr lang="en-US" sz="1500" kern="1200" dirty="0"/>
        </a:p>
      </dsp:txBody>
      <dsp:txXfrm>
        <a:off x="39959" y="1960608"/>
        <a:ext cx="4039809" cy="1722589"/>
      </dsp:txXfrm>
    </dsp:sp>
    <dsp:sp modelId="{46AA962F-249E-4AFA-8803-C7F1E9195BFA}">
      <dsp:nvSpPr>
        <dsp:cNvPr id="0" name=""/>
        <dsp:cNvSpPr/>
      </dsp:nvSpPr>
      <dsp:spPr>
        <a:xfrm>
          <a:off x="39959" y="3989474"/>
          <a:ext cx="4047478" cy="15863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Также причинами погрешностей и неточностей могли стать:</a:t>
          </a:r>
          <a:endParaRPr lang="en-US" sz="1500" kern="1200" dirty="0"/>
        </a:p>
      </dsp:txBody>
      <dsp:txXfrm>
        <a:off x="39959" y="3989474"/>
        <a:ext cx="4047478" cy="1586368"/>
      </dsp:txXfrm>
    </dsp:sp>
    <dsp:sp modelId="{EB932BBB-D7BB-4BE5-BCCB-0AD9E1DFA317}">
      <dsp:nvSpPr>
        <dsp:cNvPr id="0" name=""/>
        <dsp:cNvSpPr/>
      </dsp:nvSpPr>
      <dsp:spPr>
        <a:xfrm>
          <a:off x="4577479" y="3882206"/>
          <a:ext cx="2450210" cy="7473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Приближенность математической модели</a:t>
          </a:r>
          <a:endParaRPr lang="en-US" sz="1500" kern="1200" dirty="0"/>
        </a:p>
      </dsp:txBody>
      <dsp:txXfrm>
        <a:off x="4577479" y="3882206"/>
        <a:ext cx="2450210" cy="747314"/>
      </dsp:txXfrm>
    </dsp:sp>
    <dsp:sp modelId="{63E8EF2B-49A1-454C-A29C-93A565138839}">
      <dsp:nvSpPr>
        <dsp:cNvPr id="0" name=""/>
        <dsp:cNvSpPr/>
      </dsp:nvSpPr>
      <dsp:spPr>
        <a:xfrm>
          <a:off x="4577479" y="4935796"/>
          <a:ext cx="2450210" cy="7473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Особенности полета в </a:t>
          </a:r>
          <a:r>
            <a:rPr lang="en-US" sz="1500" kern="1200" dirty="0"/>
            <a:t>KSP</a:t>
          </a:r>
        </a:p>
      </dsp:txBody>
      <dsp:txXfrm>
        <a:off x="4577479" y="4935796"/>
        <a:ext cx="2450210" cy="74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2E6D1-150B-4C5F-8E7A-6F6E2D80C467}">
      <dsp:nvSpPr>
        <dsp:cNvPr id="0" name=""/>
        <dsp:cNvSpPr/>
      </dsp:nvSpPr>
      <dsp:spPr>
        <a:xfrm>
          <a:off x="0" y="0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В процессе работы наша команда достигла поставленной цели, а именно - смоделировала полет ракеты-носителя с аппаратом на борту и вывод аппарата на орбиту</a:t>
          </a:r>
          <a:endParaRPr lang="en-US" sz="1900" kern="1200" dirty="0"/>
        </a:p>
      </dsp:txBody>
      <dsp:txXfrm>
        <a:off x="29543" y="29543"/>
        <a:ext cx="7231478" cy="949602"/>
      </dsp:txXfrm>
    </dsp:sp>
    <dsp:sp modelId="{938D755D-B7B0-4E6B-9BD4-CAF24ED24295}">
      <dsp:nvSpPr>
        <dsp:cNvPr id="0" name=""/>
        <dsp:cNvSpPr/>
      </dsp:nvSpPr>
      <dsp:spPr>
        <a:xfrm>
          <a:off x="703932" y="1192085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502635"/>
            <a:satOff val="-2354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Для выполнения поставленных задач командой был произведен сбор информации по теме c использованием необходимой литературы, созданы физико-математические модели</a:t>
          </a:r>
          <a:endParaRPr lang="en-US" sz="1900" kern="1200" dirty="0"/>
        </a:p>
      </dsp:txBody>
      <dsp:txXfrm>
        <a:off x="733475" y="1221628"/>
        <a:ext cx="6986498" cy="949602"/>
      </dsp:txXfrm>
    </dsp:sp>
    <dsp:sp modelId="{3B7CECDC-2E94-4079-9809-16B8ADC8D17C}">
      <dsp:nvSpPr>
        <dsp:cNvPr id="0" name=""/>
        <dsp:cNvSpPr/>
      </dsp:nvSpPr>
      <dsp:spPr>
        <a:xfrm>
          <a:off x="1397358" y="2384171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1005270"/>
            <a:satOff val="-470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Для получения графиков завистей данных полета был написан код на языке Python и смоделирован полёт в KSP</a:t>
          </a:r>
          <a:endParaRPr lang="en-US" sz="1900" kern="1200" dirty="0"/>
        </a:p>
      </dsp:txBody>
      <dsp:txXfrm>
        <a:off x="1426901" y="2413714"/>
        <a:ext cx="6997005" cy="949602"/>
      </dsp:txXfrm>
    </dsp:sp>
    <dsp:sp modelId="{4EBF2F66-96A8-4F9E-9827-2E459EAE28C6}">
      <dsp:nvSpPr>
        <dsp:cNvPr id="0" name=""/>
        <dsp:cNvSpPr/>
      </dsp:nvSpPr>
      <dsp:spPr>
        <a:xfrm>
          <a:off x="2101291" y="3576257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После этого был произведен анализ полученных данных, на основе которого можно сказать, что погрешности в расчетах математической модели в пределах допустимых норм</a:t>
          </a:r>
          <a:endParaRPr lang="en-US" sz="1900" kern="1200" dirty="0"/>
        </a:p>
      </dsp:txBody>
      <dsp:txXfrm>
        <a:off x="2130834" y="3605800"/>
        <a:ext cx="6986498" cy="949602"/>
      </dsp:txXfrm>
    </dsp:sp>
    <dsp:sp modelId="{DD647490-A851-4ABC-BB25-780C8EC45E91}">
      <dsp:nvSpPr>
        <dsp:cNvPr id="0" name=""/>
        <dsp:cNvSpPr/>
      </dsp:nvSpPr>
      <dsp:spPr>
        <a:xfrm>
          <a:off x="7749517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97038" y="772563"/>
        <a:ext cx="360605" cy="493374"/>
      </dsp:txXfrm>
    </dsp:sp>
    <dsp:sp modelId="{D044BA6F-2007-46EF-87A3-8FB65018E195}">
      <dsp:nvSpPr>
        <dsp:cNvPr id="0" name=""/>
        <dsp:cNvSpPr/>
      </dsp:nvSpPr>
      <dsp:spPr>
        <a:xfrm>
          <a:off x="8453450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6781"/>
            <a:satOff val="729"/>
            <a:lumOff val="2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6781"/>
              <a:satOff val="729"/>
              <a:lumOff val="2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00971" y="1964649"/>
        <a:ext cx="360605" cy="493374"/>
      </dsp:txXfrm>
    </dsp:sp>
    <dsp:sp modelId="{3380814C-5661-499B-95B1-304D31B032BB}">
      <dsp:nvSpPr>
        <dsp:cNvPr id="0" name=""/>
        <dsp:cNvSpPr/>
      </dsp:nvSpPr>
      <dsp:spPr>
        <a:xfrm>
          <a:off x="9146876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93563"/>
            <a:satOff val="1459"/>
            <a:lumOff val="5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3563"/>
              <a:satOff val="1459"/>
              <a:lumOff val="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9294397" y="3156735"/>
        <a:ext cx="360605" cy="4933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51AB-89AA-4A21-9704-1D5255653F0C}">
      <dsp:nvSpPr>
        <dsp:cNvPr id="0" name=""/>
        <dsp:cNvSpPr/>
      </dsp:nvSpPr>
      <dsp:spPr>
        <a:xfrm>
          <a:off x="0" y="4198735"/>
          <a:ext cx="6967728" cy="137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итоге сравнения мы видим, что данные, полученные в результате расчетов и данные фактического полета имеют незначительные отличия, что является допустимой погрешностью математической модели</a:t>
          </a:r>
          <a:endParaRPr lang="en-US" sz="1600" kern="1200" dirty="0"/>
        </a:p>
      </dsp:txBody>
      <dsp:txXfrm>
        <a:off x="0" y="4198735"/>
        <a:ext cx="6967728" cy="1378118"/>
      </dsp:txXfrm>
    </dsp:sp>
    <dsp:sp modelId="{64C03183-44DA-4B63-BA60-F9683F7016C4}">
      <dsp:nvSpPr>
        <dsp:cNvPr id="0" name=""/>
        <dsp:cNvSpPr/>
      </dsp:nvSpPr>
      <dsp:spPr>
        <a:xfrm rot="10800000">
          <a:off x="0" y="2099860"/>
          <a:ext cx="6967728" cy="2119546"/>
        </a:xfrm>
        <a:prstGeom prst="upArrowCallou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При помощи библиотеки </a:t>
          </a:r>
          <a:r>
            <a:rPr lang="ru-RU" sz="1600" kern="1200" dirty="0" err="1"/>
            <a:t>kRPC</a:t>
          </a:r>
          <a:r>
            <a:rPr lang="ru-RU" sz="1600" kern="1200" dirty="0"/>
            <a:t> мы записали телеметрию корабля (высоту и скорость по осям </a:t>
          </a:r>
          <a:r>
            <a:rPr lang="ru-RU" sz="1600" kern="1200" dirty="0" err="1"/>
            <a:t>Ox</a:t>
          </a:r>
          <a:r>
            <a:rPr lang="ru-RU" sz="1600" kern="1200" dirty="0"/>
            <a:t> и Oy, а также текущий момент времени), а затем сравнили результаты с данными, полученными от вычисления нашей математической модели</a:t>
          </a:r>
          <a:endParaRPr lang="en-US" sz="1600" kern="1200" dirty="0"/>
        </a:p>
      </dsp:txBody>
      <dsp:txXfrm rot="10800000">
        <a:off x="0" y="2099860"/>
        <a:ext cx="6967728" cy="1377217"/>
      </dsp:txXfrm>
    </dsp:sp>
    <dsp:sp modelId="{0BCDDD16-690B-4020-892F-1AC6BECF0943}">
      <dsp:nvSpPr>
        <dsp:cNvPr id="0" name=""/>
        <dsp:cNvSpPr/>
      </dsp:nvSpPr>
      <dsp:spPr>
        <a:xfrm rot="10800000">
          <a:off x="0" y="985"/>
          <a:ext cx="6967728" cy="2119546"/>
        </a:xfrm>
        <a:prstGeom prst="upArrowCallou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процессе работы над данным проектом наша команда реконструировала выведение на орбиту функционально-грузового отсека МКС под названием «Заря». Мы успешно составили математическую модель, описывающую движение нашей ракеты, а также создали модель в игре </a:t>
          </a:r>
          <a:r>
            <a:rPr lang="ru-RU" sz="1600" kern="1200" dirty="0" err="1"/>
            <a:t>Kerbal</a:t>
          </a:r>
          <a:r>
            <a:rPr lang="ru-RU" sz="1600" kern="1200" dirty="0"/>
            <a:t> Space Program, которую использовали для симуляции полета</a:t>
          </a:r>
          <a:endParaRPr lang="en-US" sz="1600" kern="1200" dirty="0"/>
        </a:p>
      </dsp:txBody>
      <dsp:txXfrm rot="10800000">
        <a:off x="0" y="985"/>
        <a:ext cx="6967728" cy="137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DE365FA-E0F2-E2AF-95EA-C1EDDAF319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5040DC-0E13-862B-F692-47E57208F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622DB-ABB8-4A46-B683-4642FE9F361A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E40D32-354A-B2EE-D73A-C71BE5B2AF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39C37-6F80-9563-D871-502C90B763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62E4C-0B00-4D57-BAB5-EFE084911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6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73EDE-7351-4E0C-9139-1142036BCE11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0" y="87035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2DA1E-FBAB-466B-BF61-5A3FC8608536}" type="slidenum">
              <a:rPr lang="ru-RU" smtClean="0"/>
              <a:pPr/>
              <a:t>‹#›</a:t>
            </a:fld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69710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C6B3856-80C8-4197-AF5A-BD5FF03140F9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2279-9C85-4126-B909-9E0DD029043A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5739-96C9-4962-96DC-FDCF6777475D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40496" y="6309360"/>
            <a:ext cx="2743200" cy="365125"/>
          </a:xfrm>
        </p:spPr>
        <p:txBody>
          <a:bodyPr/>
          <a:lstStyle/>
          <a:p>
            <a:fld id="{F4085319-75DE-4A0C-AA05-59EB8C339B43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850" y="6356349"/>
            <a:ext cx="2743200" cy="365125"/>
          </a:xfrm>
        </p:spPr>
        <p:txBody>
          <a:bodyPr/>
          <a:lstStyle>
            <a:lvl1pPr algn="l">
              <a:defRPr sz="1400"/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C999-0C27-46E5-9DE6-FBF5471B52F6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54BA134-DFEF-458D-A11F-6A5B83B97D7F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D46C1AC-51B7-4627-B3AD-8F5080A5AA01}" type="datetime1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C35C-9471-4CA2-BAF8-9BF3C2829B6B}" type="datetime1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56F4-80B1-4480-BBEB-F364A6F1C9B0}" type="datetime1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9966" y="6356349"/>
            <a:ext cx="2743200" cy="365125"/>
          </a:xfrm>
        </p:spPr>
        <p:txBody>
          <a:bodyPr/>
          <a:lstStyle/>
          <a:p>
            <a:fld id="{4F27CA46-B48D-4FF8-A7C5-902F64449EA7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8834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r>
              <a:rPr lang="ru-RU" dirty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EBFAB49-B9F2-43DD-9CA3-533289BDDFAE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C831-FC36-41F5-8197-85E13935CEBC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anPyMjzc-k" TargetMode="External"/><Relationship Id="rId2" Type="http://schemas.openxmlformats.org/officeDocument/2006/relationships/hyperlink" Target="https://github.com/d-asv-b/vark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586D2-C7C6-88B2-5C07-E6230935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5F6CB-49D9-FB59-0F7F-85D6800D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92802" cy="3204134"/>
          </a:xfrm>
        </p:spPr>
        <p:txBody>
          <a:bodyPr anchor="b">
            <a:normAutofit/>
          </a:bodyPr>
          <a:lstStyle/>
          <a:p>
            <a:r>
              <a:rPr lang="ru-RU" sz="4800" b="1" i="0" u="none" strike="noStrike" dirty="0">
                <a:solidFill>
                  <a:schemeClr val="bg1"/>
                </a:solidFill>
              </a:rPr>
              <a:t>Миссия «Заря»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29451-672E-DAD7-C310-FF0FEBF84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900" dirty="0">
                <a:solidFill>
                  <a:schemeClr val="bg1"/>
                </a:solidFill>
              </a:rPr>
              <a:t>Команда: «РСДРП</a:t>
            </a:r>
            <a:r>
              <a:rPr lang="en-US" sz="1900" dirty="0">
                <a:solidFill>
                  <a:schemeClr val="bg1"/>
                </a:solidFill>
              </a:rPr>
              <a:t>»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900" dirty="0">
                <a:solidFill>
                  <a:schemeClr val="bg1"/>
                </a:solidFill>
              </a:rPr>
              <a:t>Группа: М8О-115БВ-24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9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CDBE2-A932-56F8-3EB1-DBA33368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ru-RU" sz="3400"/>
              <a:t>Симуляция в </a:t>
            </a:r>
            <a:r>
              <a:rPr lang="en-US" sz="3400"/>
              <a:t>KSP</a:t>
            </a:r>
            <a:endParaRPr lang="ru-RU" sz="3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986817-36CB-F942-11F6-26D6BCB0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ru-RU" sz="1700" dirty="0"/>
              <a:t>Наша команда создала модель ракеты-носителя и блока «Заря» в </a:t>
            </a:r>
            <a:r>
              <a:rPr lang="en-US" sz="1700" dirty="0"/>
              <a:t>KSP</a:t>
            </a:r>
            <a:r>
              <a:rPr lang="ru-RU" sz="1700" dirty="0"/>
              <a:t>, а также написала код автопилота для нее</a:t>
            </a:r>
          </a:p>
          <a:p>
            <a:r>
              <a:rPr lang="ru-RU" sz="1700" dirty="0"/>
              <a:t>Ознакомиться с кодом, файлами моделей и видео симуляции полета можно по ссылкам ниже или по </a:t>
            </a:r>
            <a:r>
              <a:rPr lang="en-US" sz="1700" dirty="0"/>
              <a:t>QR-</a:t>
            </a:r>
            <a:r>
              <a:rPr lang="ru-RU" sz="1700" dirty="0"/>
              <a:t>кодам</a:t>
            </a:r>
          </a:p>
          <a:p>
            <a:r>
              <a:rPr lang="en-US" sz="1700" dirty="0">
                <a:hlinkClick r:id="rId2"/>
              </a:rPr>
              <a:t>https://github.com/d-asv-b/varkt</a:t>
            </a:r>
            <a:endParaRPr lang="ru-RU" sz="1700" dirty="0"/>
          </a:p>
          <a:p>
            <a:r>
              <a:rPr lang="en-US" sz="1700" dirty="0">
                <a:hlinkClick r:id="rId3"/>
              </a:rPr>
              <a:t>https://youtu.be/ManPyMjzc-k</a:t>
            </a:r>
            <a:endParaRPr lang="ru-RU" sz="1700" dirty="0"/>
          </a:p>
        </p:txBody>
      </p:sp>
      <p:pic>
        <p:nvPicPr>
          <p:cNvPr id="7" name="Рисунок 6" descr="Изображение выглядит как Графика, графический дизайн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BB52742-2E6F-4753-B3F4-F3B7ED0A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70" y="334017"/>
            <a:ext cx="3295688" cy="3295688"/>
          </a:xfrm>
          <a:prstGeom prst="rect">
            <a:avLst/>
          </a:prstGeom>
        </p:spPr>
      </p:pic>
      <p:pic>
        <p:nvPicPr>
          <p:cNvPr id="5" name="Объект 12" descr="Изображение выглядит как Графика, графический дизайн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728353E-5D38-4031-A878-AB60309F1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32" y="2079262"/>
            <a:ext cx="3295688" cy="3295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821C7-DA5E-6A3C-0161-21221DEFDF6E}"/>
              </a:ext>
            </a:extLst>
          </p:cNvPr>
          <p:cNvSpPr txBox="1"/>
          <p:nvPr/>
        </p:nvSpPr>
        <p:spPr>
          <a:xfrm>
            <a:off x="5062204" y="3594390"/>
            <a:ext cx="300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CD7DB-D5CF-F5A3-7800-258AFE59E13B}"/>
              </a:ext>
            </a:extLst>
          </p:cNvPr>
          <p:cNvSpPr txBox="1"/>
          <p:nvPr/>
        </p:nvSpPr>
        <p:spPr>
          <a:xfrm>
            <a:off x="8479468" y="5374950"/>
            <a:ext cx="330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YouTube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E231A-8987-7A07-5D83-72CE8EE7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10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3F2C1-18C2-87BC-CDEC-F4F2260D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ru-RU" sz="3200"/>
              <a:t>Сравнение полученных графиков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6EF4B-7779-FC68-8F15-ED265774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16" y="724395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Графики, полученные при вычислении математической модели и полученные в результате симуляции наложены друг на друга</a:t>
            </a:r>
          </a:p>
          <a:p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950052-E84B-DD3C-A313-51E52E23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11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6E4074-0AD9-7651-9353-1FD430F2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" y="3100329"/>
            <a:ext cx="12192000" cy="2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1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C73E7-E100-C734-3714-82A6F63F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ru-RU" sz="3200"/>
              <a:t>Сравнение полученных графиков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03E962-5C97-2369-4E05-C6BE5173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0" y="725970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Графики, полученные при вычислении математической модели и полученные в результате симуляции наложены друг на друга</a:t>
            </a:r>
          </a:p>
          <a:p>
            <a:endParaRPr lang="en-US" sz="1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BFD1E9-219B-FB46-4254-40BFCE5B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12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85B7A6-783C-B60D-6B77-B1162EA9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4504"/>
            <a:ext cx="12192000" cy="27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1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C3826-5638-B3F0-A02C-A5664C7A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/>
              <a:t>Сравнение полученных графиков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66F7D93-EFBD-2F15-27DE-3112D3AB7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741907"/>
              </p:ext>
            </p:extLst>
          </p:nvPr>
        </p:nvGraphicFramePr>
        <p:xfrm>
          <a:off x="4846319" y="672084"/>
          <a:ext cx="7067650" cy="568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977B68-6228-1A3C-74F7-7F083C74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13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7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B1820-80CD-602A-1D31-1058D3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ru-RU"/>
              <a:t>Выводы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A3E7C94-D577-1A55-40D5-C82730270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49732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A5DB6C-03CB-0FBE-BB4F-F51870CB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14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F7EE-105D-5DBF-7E18-3B865C7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ru-RU" sz="3600"/>
              <a:t>Заключение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6E209031-3758-236F-DD06-E9D6A1B35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07463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87696D-78FD-C410-4E21-CD0BE1D0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15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DDAEF-A223-8ECB-5512-DD6DBDEC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ru-RU" sz="3600"/>
              <a:t>Цели и задачи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AD5AE14-2238-973A-C0AB-82ED753E7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32547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557943-9B7E-C362-12AD-3745ACA4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2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969B1-C19C-9294-D3F9-41443CD4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ru-RU" dirty="0"/>
              <a:t>Наша команда: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8EBB0C4-E7D2-2884-BB83-0094BA2D3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943547"/>
              </p:ext>
            </p:extLst>
          </p:nvPr>
        </p:nvGraphicFramePr>
        <p:xfrm>
          <a:off x="838199" y="1538176"/>
          <a:ext cx="11064903" cy="474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CC6E5CD-D12A-EAE8-A030-96047672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3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A521C-6155-7104-57F7-0D9C6C7D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ru-RU" dirty="0"/>
              <a:t>Предыстория миссии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C6777E8-7247-F7EB-2678-96646EA9C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203027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8E8264-D09C-9EB8-5F18-D9588CA0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4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87518-5611-D71E-9355-40A65828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ru-RU"/>
              <a:t>Конструкция</a:t>
            </a:r>
            <a:endParaRPr lang="ru-R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D3FE7032-6A35-2914-4532-6C5A37EA0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14701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2400D4-D27D-C140-A3DC-C3F42CE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5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1FCDB-577D-1EEA-A5E4-E1A5DD22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DC9B4-D164-E5AC-08EE-1CAA4E46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Физико-математическая модель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7005F469-C885-E274-5E46-06D9CCB21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128" y="251824"/>
                <a:ext cx="6339220" cy="104032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Объедим все основные формулы расчета физико-математической модели полета в две системы уравнений (для первой и второй ступеней ракеты), а также спроецируем их на оси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𝑂𝑥</m:t>
                    </m:r>
                  </m:oMath>
                </a14:m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𝑂𝑦</m:t>
                    </m:r>
                  </m:oMath>
                </a14:m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4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7005F469-C885-E274-5E46-06D9CCB21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128" y="251824"/>
                <a:ext cx="6339220" cy="1040327"/>
              </a:xfrm>
              <a:blipFill>
                <a:blip r:embed="rId2"/>
                <a:stretch>
                  <a:fillRect l="-96" r="-288" b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A0A48C-E907-90B5-B1EA-D3607E79C312}"/>
                  </a:ext>
                </a:extLst>
              </p:cNvPr>
              <p:cNvSpPr txBox="1"/>
              <p:nvPr/>
            </p:nvSpPr>
            <p:spPr>
              <a:xfrm>
                <a:off x="5274128" y="-356175"/>
                <a:ext cx="5868062" cy="4770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)=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f>
                                                        <m:f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𝑀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𝑔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4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4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зем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eqArr>
                            </m:e>
                          </m:eqArr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A0A48C-E907-90B5-B1EA-D3607E79C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128" y="-356175"/>
                <a:ext cx="5868062" cy="4770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D1429-5E80-2920-50D6-D32E4DDD866C}"/>
                  </a:ext>
                </a:extLst>
              </p:cNvPr>
              <p:cNvSpPr txBox="1"/>
              <p:nvPr/>
            </p:nvSpPr>
            <p:spPr>
              <a:xfrm>
                <a:off x="5405584" y="4180256"/>
                <a:ext cx="1789043" cy="2817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)=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ru-RU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зем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eqArr>
                            </m:e>
                          </m:eqArr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D1429-5E80-2920-50D6-D32E4DDD8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84" y="4180256"/>
                <a:ext cx="1789043" cy="2817823"/>
              </a:xfrm>
              <a:prstGeom prst="rect">
                <a:avLst/>
              </a:prstGeom>
              <a:blipFill>
                <a:blip r:embed="rId4"/>
                <a:stretch>
                  <a:fillRect r="-209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D8CFDB-8409-D99A-7F8C-EE62DF2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6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DE1D8F-50A0-2C56-7A48-4D454ECC3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BB82-0E8D-513D-B691-20DFB8C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Физико-математическая модель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94BADBE-631A-7FF0-233B-35F8EE617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2134" y="1143889"/>
                <a:ext cx="10168128" cy="36941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rad>
                                    </m:e>
                                    <m:e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)=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p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𝑀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𝑔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∗</m:t>
                                                              </m:r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den>
                                                          </m:f>
                                                        </m:sup>
                                                      </m:sSup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d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𝐺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𝑅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зем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eqArr>
                            </m:e>
                          </m:eqAr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94BADBE-631A-7FF0-233B-35F8EE617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2134" y="1143889"/>
                <a:ext cx="10168128" cy="3694176"/>
              </a:xfrm>
              <a:blipFill>
                <a:blip r:embed="rId2"/>
                <a:stretch>
                  <a:fillRect b="-179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C722B1-9674-B795-50A3-E277653D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7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4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28A17-CE23-2465-7645-F5BADB2D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D34E6-FB34-826E-96EE-C466B7AC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Физико-математическая модель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F6B9F0E-960B-FF66-9DD3-8BF6745C5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3466" y="1066704"/>
                <a:ext cx="8985463" cy="36941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rad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&lt;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)=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e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+∆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f>
                                                        <m:f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𝑀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𝑔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ru-RU" sz="16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f>
                                                        <m:f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𝑝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𝑀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𝑔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sup>
                                                          </m:sSup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ru-R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sin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ru-R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num>
                                                    <m:den>
                                                      <m:sSup>
                                                        <m:sSupPr>
                                                          <m:ctrlPr>
                                                            <a:rPr lang="ru-RU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ru-RU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ru-RU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𝑅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sz="1600" i="1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зем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+</m:t>
                                                              </m:r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</m:den>
                                                  </m:f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  <m:e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F6B9F0E-960B-FF66-9DD3-8BF6745C5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3466" y="1066704"/>
                <a:ext cx="8985463" cy="3694176"/>
              </a:xfrm>
              <a:blipFill>
                <a:blip r:embed="rId2"/>
                <a:stretch>
                  <a:fillRect b="-21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59C0F90-471F-6B33-040D-25E6EC3A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8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7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3DD1-6606-053E-1F1E-C5BF43D7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реализация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00774-045B-A415-1491-DC9EC29E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065" y="932688"/>
            <a:ext cx="6427688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600" dirty="0"/>
              <a:t>В ходе создания программной реализации математической модели и полета были использованы следующие библиотеки:</a:t>
            </a:r>
          </a:p>
          <a:p>
            <a:pPr lvl="1"/>
            <a:r>
              <a:rPr lang="en-US" sz="1600" dirty="0"/>
              <a:t>matplotlib</a:t>
            </a:r>
            <a:r>
              <a:rPr lang="ru-RU" sz="1600" dirty="0"/>
              <a:t> – создание графиков</a:t>
            </a:r>
            <a:endParaRPr lang="en-US" sz="1600" dirty="0"/>
          </a:p>
          <a:p>
            <a:pPr lvl="1"/>
            <a:r>
              <a:rPr lang="en-US" sz="1600" dirty="0" err="1"/>
              <a:t>kRPC</a:t>
            </a:r>
            <a:r>
              <a:rPr lang="ru-RU" sz="1600" dirty="0"/>
              <a:t> – получение телеметрии ракеты и работа с </a:t>
            </a:r>
            <a:r>
              <a:rPr lang="en-US" sz="1600" dirty="0"/>
              <a:t>KSP </a:t>
            </a:r>
            <a:r>
              <a:rPr lang="ru-RU" sz="1600" dirty="0"/>
              <a:t>через </a:t>
            </a:r>
            <a:r>
              <a:rPr lang="en-US" sz="1600" dirty="0"/>
              <a:t>Python</a:t>
            </a:r>
          </a:p>
          <a:p>
            <a:pPr lvl="1"/>
            <a:r>
              <a:rPr lang="en-US" sz="1600" dirty="0"/>
              <a:t>time –</a:t>
            </a:r>
            <a:r>
              <a:rPr lang="ru-RU" sz="1600" dirty="0"/>
              <a:t> измерение времени, паузы</a:t>
            </a:r>
          </a:p>
          <a:p>
            <a:pPr lvl="1"/>
            <a:r>
              <a:rPr lang="en-US" sz="1600" dirty="0"/>
              <a:t>csv</a:t>
            </a:r>
            <a:r>
              <a:rPr lang="ru-RU" sz="1600" dirty="0"/>
              <a:t> – экспорт данных в </a:t>
            </a:r>
            <a:r>
              <a:rPr lang="en-US" sz="1600" dirty="0"/>
              <a:t>.csv </a:t>
            </a:r>
            <a:r>
              <a:rPr lang="ru-RU" sz="1600" dirty="0"/>
              <a:t>файл</a:t>
            </a:r>
          </a:p>
          <a:p>
            <a:pPr lvl="1"/>
            <a:r>
              <a:rPr lang="en-US" sz="1600" dirty="0"/>
              <a:t>NumPy</a:t>
            </a:r>
            <a:r>
              <a:rPr lang="ru-RU" sz="1600" dirty="0"/>
              <a:t> – решение математических уравнений</a:t>
            </a:r>
            <a:endParaRPr lang="en-US" sz="1600" dirty="0"/>
          </a:p>
          <a:p>
            <a:pPr lvl="1"/>
            <a:r>
              <a:rPr lang="en-US" sz="1600" dirty="0"/>
              <a:t>Pandas</a:t>
            </a:r>
            <a:r>
              <a:rPr lang="ru-RU" sz="1600" dirty="0"/>
              <a:t> – организация данных, дальнейшая их передача в </a:t>
            </a:r>
            <a:r>
              <a:rPr lang="en-US" sz="1600" dirty="0"/>
              <a:t>.csv</a:t>
            </a:r>
          </a:p>
          <a:p>
            <a:pPr lvl="1"/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E5A53-AFFD-3C8F-C710-84696A94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9</a:t>
            </a:fld>
            <a:r>
              <a:rPr lang="ru-RU"/>
              <a:t>/</a:t>
            </a:r>
            <a:r>
              <a:rPr lang="en-US"/>
              <a:t>1</a:t>
            </a:r>
            <a:r>
              <a:rPr lang="ru-RU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754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856</Words>
  <Application>Microsoft Office PowerPoint</Application>
  <PresentationFormat>Широкоэкранный</PresentationFormat>
  <Paragraphs>84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Aptos</vt:lpstr>
      <vt:lpstr>Arial</vt:lpstr>
      <vt:lpstr>Avenir Next LT Pro</vt:lpstr>
      <vt:lpstr>Calibri</vt:lpstr>
      <vt:lpstr>Cambria Math</vt:lpstr>
      <vt:lpstr>Times New Roman</vt:lpstr>
      <vt:lpstr>AccentBoxVTI</vt:lpstr>
      <vt:lpstr>Миссия «Заря»</vt:lpstr>
      <vt:lpstr>Цели и задачи</vt:lpstr>
      <vt:lpstr>Наша команда:</vt:lpstr>
      <vt:lpstr>Предыстория миссии</vt:lpstr>
      <vt:lpstr>Конструкция</vt:lpstr>
      <vt:lpstr>Физико-математическая модель</vt:lpstr>
      <vt:lpstr>Физико-математическая модель</vt:lpstr>
      <vt:lpstr>Физико-математическая модель</vt:lpstr>
      <vt:lpstr>Программная реализация на Python</vt:lpstr>
      <vt:lpstr>Симуляция в KSP</vt:lpstr>
      <vt:lpstr>Сравнение полученных графиков</vt:lpstr>
      <vt:lpstr>Сравнение полученных графиков</vt:lpstr>
      <vt:lpstr>Сравнение полученных графиков</vt:lpstr>
      <vt:lpstr>Выводы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 «Заря»</dc:title>
  <dc:creator>Егор Епифанов</dc:creator>
  <cp:lastModifiedBy>Егор Епифанов</cp:lastModifiedBy>
  <cp:revision>20</cp:revision>
  <dcterms:created xsi:type="dcterms:W3CDTF">2024-12-25T20:09:59Z</dcterms:created>
  <dcterms:modified xsi:type="dcterms:W3CDTF">2025-01-04T20:57:41Z</dcterms:modified>
</cp:coreProperties>
</file>