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37"/>
  </p:normalViewPr>
  <p:slideViewPr>
    <p:cSldViewPr snapToGrid="0" snapToObjects="1" showGuides="1">
      <p:cViewPr varScale="1">
        <p:scale>
          <a:sx n="75" d="100"/>
          <a:sy n="75" d="100"/>
        </p:scale>
        <p:origin x="3117" y="75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0A55-A06D-9B4E-9503-66341C623F5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1A22-F7F0-CE43-9494-80A95A262F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6232-1423-AB4F-995B-352DBCDF9D22}"/>
              </a:ext>
            </a:extLst>
          </p:cNvPr>
          <p:cNvGrpSpPr/>
          <p:nvPr/>
        </p:nvGrpSpPr>
        <p:grpSpPr>
          <a:xfrm>
            <a:off x="475488" y="406645"/>
            <a:ext cx="5801995" cy="9089705"/>
            <a:chOff x="475488" y="406645"/>
            <a:chExt cx="5801995" cy="9089705"/>
          </a:xfrm>
        </p:grpSpPr>
        <p:sp>
          <p:nvSpPr>
            <p:cNvPr id="131" name="Rectangle 130"/>
            <p:cNvSpPr/>
            <p:nvPr/>
          </p:nvSpPr>
          <p:spPr>
            <a:xfrm>
              <a:off x="3589147" y="1417320"/>
              <a:ext cx="2688336" cy="2660904"/>
            </a:xfrm>
            <a:prstGeom prst="rect">
              <a:avLst/>
            </a:prstGeom>
            <a:solidFill>
              <a:srgbClr val="00206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75488" y="1417320"/>
              <a:ext cx="2688336" cy="2660904"/>
            </a:xfrm>
            <a:prstGeom prst="rect">
              <a:avLst/>
            </a:prstGeom>
            <a:solidFill>
              <a:srgbClr val="002060">
                <a:alpha val="3411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adro de texto 2"/>
            <p:cNvSpPr txBox="1">
              <a:spLocks noChangeArrowheads="1"/>
            </p:cNvSpPr>
            <p:nvPr/>
          </p:nvSpPr>
          <p:spPr bwMode="auto">
            <a:xfrm>
              <a:off x="578485" y="406645"/>
              <a:ext cx="2476500" cy="676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MISIÓN:</a:t>
              </a:r>
              <a:r>
                <a:rPr lang="es-CO" sz="1200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.</a:t>
              </a: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Cuadro de texto 2"/>
            <p:cNvSpPr txBox="1">
              <a:spLocks noChangeArrowheads="1"/>
            </p:cNvSpPr>
            <p:nvPr/>
          </p:nvSpPr>
          <p:spPr bwMode="auto">
            <a:xfrm>
              <a:off x="3695065" y="406645"/>
              <a:ext cx="2476500" cy="676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VISIÓN:</a:t>
              </a:r>
              <a:r>
                <a:rPr lang="es-CO" sz="1200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.</a:t>
              </a: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Cuadro de texto 2"/>
            <p:cNvSpPr txBox="1">
              <a:spLocks noChangeArrowheads="1"/>
            </p:cNvSpPr>
            <p:nvPr/>
          </p:nvSpPr>
          <p:spPr bwMode="auto">
            <a:xfrm>
              <a:off x="578485" y="2331193"/>
              <a:ext cx="2476500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ESTRATEGIA 2:</a:t>
              </a:r>
            </a:p>
            <a:p>
              <a:pPr algn="just">
                <a:spcAft>
                  <a:spcPts val="0"/>
                </a:spcAft>
              </a:pPr>
              <a:r>
                <a:rPr lang="es-CO" sz="1200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.</a:t>
              </a:r>
            </a:p>
            <a:p>
              <a:pPr algn="just">
                <a:spcAft>
                  <a:spcPts val="0"/>
                </a:spcAft>
              </a:pPr>
              <a:endParaRPr lang="es-CO" sz="1200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Cuadro de texto 2"/>
            <p:cNvSpPr txBox="1">
              <a:spLocks noChangeArrowheads="1"/>
            </p:cNvSpPr>
            <p:nvPr/>
          </p:nvSpPr>
          <p:spPr bwMode="auto">
            <a:xfrm>
              <a:off x="3695065" y="4563386"/>
              <a:ext cx="2476500" cy="713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>
                  <a:effectLst/>
                  <a:latin typeface="Segoe UI Light" charset="0"/>
                  <a:ea typeface="Times New Roman" charset="0"/>
                  <a:cs typeface="Times New Roman" charset="0"/>
                </a:rPr>
                <a:t>OBJETIVO 1</a:t>
              </a:r>
              <a:r>
                <a:rPr lang="es-CO" sz="120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.</a:t>
              </a:r>
              <a:endParaRPr lang="es-CO" sz="1200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Cuadro de texto 2"/>
            <p:cNvSpPr txBox="1">
              <a:spLocks noChangeArrowheads="1"/>
            </p:cNvSpPr>
            <p:nvPr/>
          </p:nvSpPr>
          <p:spPr bwMode="auto">
            <a:xfrm>
              <a:off x="3695065" y="6750175"/>
              <a:ext cx="2476500" cy="723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OBJETIVO 3:</a:t>
              </a:r>
            </a:p>
            <a:p>
              <a:pPr algn="just">
                <a:spcAft>
                  <a:spcPts val="0"/>
                </a:spcAft>
              </a:pPr>
              <a:endParaRPr lang="es-CO" sz="1200" b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b="1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Cuadro de texto 2"/>
            <p:cNvSpPr txBox="1">
              <a:spLocks noChangeArrowheads="1"/>
            </p:cNvSpPr>
            <p:nvPr/>
          </p:nvSpPr>
          <p:spPr bwMode="auto">
            <a:xfrm>
              <a:off x="3695065" y="1502892"/>
              <a:ext cx="2476500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latin typeface="Segoe UI Light" charset="0"/>
                  <a:ea typeface="Times New Roman" charset="0"/>
                  <a:cs typeface="Times New Roman" charset="0"/>
                </a:rPr>
                <a:t>META 1</a:t>
              </a: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:</a:t>
              </a:r>
              <a:r>
                <a:rPr lang="es-CO" sz="1200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.</a:t>
              </a: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Cuadro de texto 2"/>
            <p:cNvSpPr txBox="1">
              <a:spLocks noChangeArrowheads="1"/>
            </p:cNvSpPr>
            <p:nvPr/>
          </p:nvSpPr>
          <p:spPr bwMode="auto">
            <a:xfrm>
              <a:off x="3695065" y="2343323"/>
              <a:ext cx="2476500" cy="8293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META 2</a:t>
              </a: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 de texto 2"/>
            <p:cNvSpPr txBox="1">
              <a:spLocks noChangeArrowheads="1"/>
            </p:cNvSpPr>
            <p:nvPr/>
          </p:nvSpPr>
          <p:spPr bwMode="auto">
            <a:xfrm>
              <a:off x="581406" y="3150206"/>
              <a:ext cx="2476500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/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ESTRATEGIA 3:</a:t>
              </a:r>
            </a:p>
            <a:p>
              <a:pPr algn="just"/>
              <a:endParaRPr lang="es-CO" sz="1200" b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/>
              <a:endParaRPr lang="es-CO" sz="1200" b="1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/>
              <a:endParaRPr lang="es-CO" sz="1200" b="1" dirty="0">
                <a:latin typeface="Segoe UI Light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 de texto 2"/>
            <p:cNvSpPr txBox="1">
              <a:spLocks noChangeArrowheads="1"/>
            </p:cNvSpPr>
            <p:nvPr/>
          </p:nvSpPr>
          <p:spPr bwMode="auto">
            <a:xfrm>
              <a:off x="578485" y="4581937"/>
              <a:ext cx="24765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TÁCTICA 1:</a:t>
              </a: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i="1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 de texto 2"/>
            <p:cNvSpPr txBox="1">
              <a:spLocks noChangeArrowheads="1"/>
            </p:cNvSpPr>
            <p:nvPr/>
          </p:nvSpPr>
          <p:spPr bwMode="auto">
            <a:xfrm>
              <a:off x="578485" y="7881885"/>
              <a:ext cx="24765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TÁCTICA 4:</a:t>
              </a: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i="1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Cuadro de texto 2"/>
            <p:cNvSpPr txBox="1">
              <a:spLocks noChangeArrowheads="1"/>
            </p:cNvSpPr>
            <p:nvPr/>
          </p:nvSpPr>
          <p:spPr bwMode="auto">
            <a:xfrm>
              <a:off x="3695065" y="7643810"/>
              <a:ext cx="2476500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latin typeface="Segoe UI Light" charset="0"/>
                  <a:ea typeface="Times New Roman" charset="0"/>
                  <a:cs typeface="Times New Roman" charset="0"/>
                </a:rPr>
                <a:t>OBJETIVO 4</a:t>
              </a: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:</a:t>
              </a: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i="1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Cuadro de texto 2"/>
            <p:cNvSpPr txBox="1">
              <a:spLocks noChangeArrowheads="1"/>
            </p:cNvSpPr>
            <p:nvPr/>
          </p:nvSpPr>
          <p:spPr bwMode="auto">
            <a:xfrm>
              <a:off x="3695065" y="8665353"/>
              <a:ext cx="2476500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latin typeface="Segoe UI Light" charset="0"/>
                  <a:ea typeface="Times New Roman" charset="0"/>
                  <a:cs typeface="Times New Roman" charset="0"/>
                </a:rPr>
                <a:t>OBJETIVO 5</a:t>
              </a: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:</a:t>
              </a: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i="1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Cuadro de texto 2"/>
            <p:cNvSpPr txBox="1">
              <a:spLocks noChangeArrowheads="1"/>
            </p:cNvSpPr>
            <p:nvPr/>
          </p:nvSpPr>
          <p:spPr bwMode="auto">
            <a:xfrm>
              <a:off x="578485" y="8757687"/>
              <a:ext cx="2476500" cy="646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TÁCTICA 5 :</a:t>
              </a: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i="1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Cuadro de texto 2"/>
            <p:cNvSpPr txBox="1">
              <a:spLocks noChangeArrowheads="1"/>
            </p:cNvSpPr>
            <p:nvPr/>
          </p:nvSpPr>
          <p:spPr bwMode="auto">
            <a:xfrm>
              <a:off x="3695065" y="3172695"/>
              <a:ext cx="2476500" cy="808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META 3:</a:t>
              </a: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Cuadro de texto 2"/>
            <p:cNvSpPr txBox="1">
              <a:spLocks noChangeArrowheads="1"/>
            </p:cNvSpPr>
            <p:nvPr/>
          </p:nvSpPr>
          <p:spPr bwMode="auto">
            <a:xfrm>
              <a:off x="578485" y="5421163"/>
              <a:ext cx="2476500" cy="10156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TÁCTICA 2:</a:t>
              </a: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i="1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Cuadro de texto 2"/>
            <p:cNvSpPr txBox="1">
              <a:spLocks noChangeArrowheads="1"/>
            </p:cNvSpPr>
            <p:nvPr/>
          </p:nvSpPr>
          <p:spPr bwMode="auto">
            <a:xfrm>
              <a:off x="3695065" y="5359801"/>
              <a:ext cx="2476500" cy="13167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OBJETIVO 2:</a:t>
              </a: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Cuadro de texto 2"/>
            <p:cNvSpPr txBox="1">
              <a:spLocks noChangeArrowheads="1"/>
            </p:cNvSpPr>
            <p:nvPr/>
          </p:nvSpPr>
          <p:spPr bwMode="auto">
            <a:xfrm>
              <a:off x="578485" y="1502892"/>
              <a:ext cx="2476500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ESTRATEGIA 1:</a:t>
              </a:r>
            </a:p>
            <a:p>
              <a:pPr algn="just">
                <a:spcAft>
                  <a:spcPts val="0"/>
                </a:spcAft>
              </a:pPr>
              <a:endParaRPr lang="es-CO" sz="1200" b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b="1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Cuadro de texto 2"/>
            <p:cNvSpPr txBox="1">
              <a:spLocks noChangeArrowheads="1"/>
            </p:cNvSpPr>
            <p:nvPr/>
          </p:nvSpPr>
          <p:spPr bwMode="auto">
            <a:xfrm>
              <a:off x="578485" y="6726843"/>
              <a:ext cx="2476500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s-CO" sz="1200" b="1" dirty="0">
                  <a:effectLst/>
                  <a:latin typeface="Segoe UI Light" charset="0"/>
                  <a:ea typeface="Times New Roman" charset="0"/>
                  <a:cs typeface="Times New Roman" charset="0"/>
                </a:rPr>
                <a:t>TÁCTICA 3:</a:t>
              </a: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s-CO" sz="1200" b="1" i="1" dirty="0">
                <a:effectLst/>
                <a:latin typeface="Segoe UI Light" charset="0"/>
                <a:ea typeface="Times New Roman" charset="0"/>
                <a:cs typeface="Times New Roman" charset="0"/>
              </a:endParaRPr>
            </a:p>
            <a:p>
              <a:pPr algn="just">
                <a:spcAft>
                  <a:spcPts val="0"/>
                </a:spcAft>
              </a:pPr>
              <a:endParaRPr lang="en-US" sz="1200" i="1" dirty="0">
                <a:effectLst/>
                <a:latin typeface="Calibri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2" name="Straight Connector 31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3054985" y="744783"/>
              <a:ext cx="64008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cxnSpLocks/>
              <a:stCxn id="9" idx="2"/>
              <a:endCxn id="130" idx="0"/>
            </p:cNvCxnSpPr>
            <p:nvPr/>
          </p:nvCxnSpPr>
          <p:spPr>
            <a:xfrm>
              <a:off x="1816735" y="1082920"/>
              <a:ext cx="2921" cy="3344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cxnSpLocks/>
              <a:stCxn id="10" idx="2"/>
              <a:endCxn id="131" idx="0"/>
            </p:cNvCxnSpPr>
            <p:nvPr/>
          </p:nvCxnSpPr>
          <p:spPr>
            <a:xfrm>
              <a:off x="4933315" y="1082920"/>
              <a:ext cx="0" cy="3344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94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52</Words>
  <Application>Microsoft Office PowerPoint</Application>
  <PresentationFormat>A4 (210 x 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Times New Roman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</dc:creator>
  <cp:lastModifiedBy>Ricardo Gomez Diaz</cp:lastModifiedBy>
  <cp:revision>9</cp:revision>
  <dcterms:created xsi:type="dcterms:W3CDTF">2019-03-22T20:52:29Z</dcterms:created>
  <dcterms:modified xsi:type="dcterms:W3CDTF">2023-02-11T01:27:30Z</dcterms:modified>
</cp:coreProperties>
</file>