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2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0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07D3-C979-408C-A316-B91D25D2CE33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A696-205D-4FC6-A71B-36773A537F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9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ttore 1 45"/>
          <p:cNvCxnSpPr>
            <a:stCxn id="17" idx="3"/>
          </p:cNvCxnSpPr>
          <p:nvPr/>
        </p:nvCxnSpPr>
        <p:spPr>
          <a:xfrm>
            <a:off x="7164288" y="5409220"/>
            <a:ext cx="64807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5940152" y="5085184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5940152" y="548680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677418" y="4986457"/>
            <a:ext cx="12241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78878" y="476672"/>
            <a:ext cx="12241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5940152" y="2640687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683568" y="2642428"/>
            <a:ext cx="1224136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971600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Rest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940152" y="264242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Region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980348" y="548680"/>
            <a:ext cx="11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Single Selection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98232" y="5061076"/>
            <a:ext cx="150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Multiple De/Selection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41018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DeselectAll Button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77418" y="4920836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Hovering</a:t>
            </a:r>
          </a:p>
          <a:p>
            <a:pPr algn="ctr"/>
            <a:r>
              <a:rPr lang="it-IT" dirty="0" smtClean="0"/>
              <a:t>SelectAll Button</a:t>
            </a:r>
            <a:endParaRPr lang="en-GB" dirty="0"/>
          </a:p>
        </p:txBody>
      </p:sp>
      <p:cxnSp>
        <p:nvCxnSpPr>
          <p:cNvPr id="19" name="Connettore 2 18"/>
          <p:cNvCxnSpPr>
            <a:endCxn id="10" idx="1"/>
          </p:cNvCxnSpPr>
          <p:nvPr/>
        </p:nvCxnSpPr>
        <p:spPr>
          <a:xfrm>
            <a:off x="179512" y="29664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1907704" y="2780928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1903014" y="3150260"/>
            <a:ext cx="4037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V="1">
            <a:off x="899592" y="1268760"/>
            <a:ext cx="0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1619672" y="1268760"/>
            <a:ext cx="0" cy="1371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1619672" y="3288759"/>
            <a:ext cx="0" cy="1697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899592" y="3284984"/>
            <a:ext cx="0" cy="1701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8" idx="3"/>
            <a:endCxn id="16" idx="1"/>
          </p:cNvCxnSpPr>
          <p:nvPr/>
        </p:nvCxnSpPr>
        <p:spPr>
          <a:xfrm>
            <a:off x="1907704" y="871845"/>
            <a:ext cx="4032448" cy="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9" idx="3"/>
          </p:cNvCxnSpPr>
          <p:nvPr/>
        </p:nvCxnSpPr>
        <p:spPr>
          <a:xfrm>
            <a:off x="1901554" y="5382501"/>
            <a:ext cx="4038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5" idx="0"/>
            <a:endCxn id="16" idx="2"/>
          </p:cNvCxnSpPr>
          <p:nvPr/>
        </p:nvCxnSpPr>
        <p:spPr>
          <a:xfrm flipV="1">
            <a:off x="6552220" y="1196752"/>
            <a:ext cx="0" cy="144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5" idx="2"/>
            <a:endCxn id="7" idx="0"/>
          </p:cNvCxnSpPr>
          <p:nvPr/>
        </p:nvCxnSpPr>
        <p:spPr>
          <a:xfrm>
            <a:off x="6552220" y="3288759"/>
            <a:ext cx="0" cy="177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1903014" y="1195011"/>
            <a:ext cx="4037138" cy="144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H="1" flipV="1">
            <a:off x="1907704" y="3314596"/>
            <a:ext cx="4032448" cy="176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7812360" y="871845"/>
            <a:ext cx="0" cy="45373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endCxn id="16" idx="3"/>
          </p:cNvCxnSpPr>
          <p:nvPr/>
        </p:nvCxnSpPr>
        <p:spPr>
          <a:xfrm flipH="1">
            <a:off x="7164288" y="871845"/>
            <a:ext cx="648072" cy="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3005826" y="24560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</a:t>
            </a:r>
            <a:r>
              <a:rPr lang="it-IT" dirty="0" smtClean="0"/>
              <a:t>ouseover(</a:t>
            </a:r>
            <a:r>
              <a:rPr lang="it-IT" dirty="0" err="1" smtClean="0"/>
              <a:t>region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3113838" y="31003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mouseover(div)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 rot="20412096">
            <a:off x="3122497" y="1566636"/>
            <a:ext cx="182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mouseover(div)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 rot="1473323">
            <a:off x="3125572" y="3908369"/>
            <a:ext cx="178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mouseover(div)</a:t>
            </a:r>
            <a:endParaRPr lang="en-GB" dirty="0"/>
          </a:p>
        </p:txBody>
      </p:sp>
      <p:sp>
        <p:nvSpPr>
          <p:cNvPr id="59" name="CasellaDiTesto 58"/>
          <p:cNvSpPr txBox="1"/>
          <p:nvPr/>
        </p:nvSpPr>
        <p:spPr>
          <a:xfrm rot="16200000">
            <a:off x="120859" y="179168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 rot="16200000">
            <a:off x="120860" y="394641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mouseover</a:t>
            </a:r>
            <a:endParaRPr lang="en-GB" dirty="0"/>
          </a:p>
        </p:txBody>
      </p:sp>
      <p:sp>
        <p:nvSpPr>
          <p:cNvPr id="61" name="CasellaDiTesto 60"/>
          <p:cNvSpPr txBox="1"/>
          <p:nvPr/>
        </p:nvSpPr>
        <p:spPr>
          <a:xfrm rot="16200000">
            <a:off x="1056963" y="395827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62" name="CasellaDiTesto 61"/>
          <p:cNvSpPr txBox="1"/>
          <p:nvPr/>
        </p:nvSpPr>
        <p:spPr>
          <a:xfrm rot="16200000">
            <a:off x="1066257" y="171416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mouseout</a:t>
            </a:r>
            <a:endParaRPr lang="en-GB" dirty="0"/>
          </a:p>
        </p:txBody>
      </p:sp>
      <p:sp>
        <p:nvSpPr>
          <p:cNvPr id="63" name="CasellaDiTesto 62"/>
          <p:cNvSpPr txBox="1"/>
          <p:nvPr/>
        </p:nvSpPr>
        <p:spPr>
          <a:xfrm rot="16200000">
            <a:off x="5746776" y="17501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3254779" y="508518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275856" y="54868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onclick</a:t>
            </a:r>
            <a:endParaRPr lang="en-GB" dirty="0"/>
          </a:p>
        </p:txBody>
      </p:sp>
      <p:sp>
        <p:nvSpPr>
          <p:cNvPr id="66" name="CasellaDiTesto 65"/>
          <p:cNvSpPr txBox="1"/>
          <p:nvPr/>
        </p:nvSpPr>
        <p:spPr>
          <a:xfrm rot="16200000">
            <a:off x="5497111" y="4006766"/>
            <a:ext cx="18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oncontextmenu</a:t>
            </a:r>
            <a:endParaRPr lang="en-GB" dirty="0"/>
          </a:p>
        </p:txBody>
      </p:sp>
      <p:sp>
        <p:nvSpPr>
          <p:cNvPr id="70" name="CasellaDiTesto 69"/>
          <p:cNvSpPr txBox="1"/>
          <p:nvPr/>
        </p:nvSpPr>
        <p:spPr>
          <a:xfrm rot="16200000">
            <a:off x="6669337" y="2834539"/>
            <a:ext cx="263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2"/>
                </a:solidFill>
              </a:rPr>
              <a:t>s</a:t>
            </a:r>
            <a:r>
              <a:rPr lang="it-IT" b="1" dirty="0" smtClean="0">
                <a:solidFill>
                  <a:schemeClr val="accent2"/>
                </a:solidFill>
              </a:rPr>
              <a:t>election.size()==1</a:t>
            </a:r>
            <a:endParaRPr lang="en-GB" b="1" dirty="0">
              <a:solidFill>
                <a:schemeClr val="accent2"/>
              </a:solidFill>
            </a:endParaRPr>
          </a:p>
        </p:txBody>
      </p:sp>
      <p:cxnSp>
        <p:nvCxnSpPr>
          <p:cNvPr id="43" name="Connettore 2 42"/>
          <p:cNvCxnSpPr/>
          <p:nvPr/>
        </p:nvCxnSpPr>
        <p:spPr>
          <a:xfrm>
            <a:off x="6704620" y="1195011"/>
            <a:ext cx="0" cy="144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flipV="1">
            <a:off x="6704620" y="3314596"/>
            <a:ext cx="0" cy="1783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 rot="16200000">
            <a:off x="5778389" y="176483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</a:t>
            </a:r>
            <a:r>
              <a:rPr lang="it-IT" sz="1400" dirty="0" smtClean="0"/>
              <a:t>ouseover(</a:t>
            </a:r>
            <a:r>
              <a:rPr lang="it-IT" sz="1400" dirty="0" err="1" smtClean="0"/>
              <a:t>region</a:t>
            </a:r>
            <a:r>
              <a:rPr lang="it-IT" sz="1400" dirty="0" smtClean="0"/>
              <a:t>)</a:t>
            </a:r>
            <a:endParaRPr lang="en-GB" sz="1400" dirty="0"/>
          </a:p>
        </p:txBody>
      </p:sp>
      <p:sp>
        <p:nvSpPr>
          <p:cNvPr id="55" name="CasellaDiTesto 54"/>
          <p:cNvSpPr txBox="1"/>
          <p:nvPr/>
        </p:nvSpPr>
        <p:spPr>
          <a:xfrm rot="16200000">
            <a:off x="5786263" y="40672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m</a:t>
            </a:r>
            <a:r>
              <a:rPr lang="it-IT" sz="1400" dirty="0" smtClean="0"/>
              <a:t>ouseover(</a:t>
            </a:r>
            <a:r>
              <a:rPr lang="it-IT" sz="1400" dirty="0" err="1" smtClean="0"/>
              <a:t>region</a:t>
            </a:r>
            <a:r>
              <a:rPr lang="it-IT" sz="1400" dirty="0" smtClean="0"/>
              <a:t>)</a:t>
            </a:r>
            <a:endParaRPr lang="en-GB" sz="1400" dirty="0"/>
          </a:p>
        </p:txBody>
      </p:sp>
      <p:cxnSp>
        <p:nvCxnSpPr>
          <p:cNvPr id="26" name="Connettore 1 25"/>
          <p:cNvCxnSpPr/>
          <p:nvPr/>
        </p:nvCxnSpPr>
        <p:spPr>
          <a:xfrm>
            <a:off x="7164288" y="3140968"/>
            <a:ext cx="324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flipV="1">
            <a:off x="7488324" y="2780928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7164288" y="278092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 rot="16200000">
            <a:off x="6506343" y="280948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m</a:t>
            </a:r>
            <a:r>
              <a:rPr lang="it-IT" sz="1400" dirty="0" smtClean="0"/>
              <a:t>ouseover(</a:t>
            </a:r>
            <a:r>
              <a:rPr lang="it-IT" sz="1400" dirty="0" err="1" smtClean="0"/>
              <a:t>region</a:t>
            </a:r>
            <a:r>
              <a:rPr lang="it-IT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992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Presentazione su schermo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</dc:creator>
  <cp:lastModifiedBy>Dario Benvenuti</cp:lastModifiedBy>
  <cp:revision>4</cp:revision>
  <dcterms:created xsi:type="dcterms:W3CDTF">2021-01-18T13:38:37Z</dcterms:created>
  <dcterms:modified xsi:type="dcterms:W3CDTF">2021-01-28T17:36:19Z</dcterms:modified>
</cp:coreProperties>
</file>