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3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07D3-C979-408C-A316-B91D25D2CE3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9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ttore 1 45"/>
          <p:cNvCxnSpPr>
            <a:stCxn id="17" idx="3"/>
          </p:cNvCxnSpPr>
          <p:nvPr/>
        </p:nvCxnSpPr>
        <p:spPr>
          <a:xfrm>
            <a:off x="7164288" y="5409220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940152" y="508518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5940152" y="548680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677418" y="4986457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78878" y="476672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5940152" y="2640687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683568" y="2642428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97160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Rest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40152" y="26424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Region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980348" y="548680"/>
            <a:ext cx="11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Single Selection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98232" y="5061076"/>
            <a:ext cx="15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Multiple De/Selection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41018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DeselectAll Button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77418" y="4920836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SelectAll Button</a:t>
            </a:r>
            <a:endParaRPr lang="en-GB" dirty="0"/>
          </a:p>
        </p:txBody>
      </p:sp>
      <p:cxnSp>
        <p:nvCxnSpPr>
          <p:cNvPr id="19" name="Connettore 2 18"/>
          <p:cNvCxnSpPr>
            <a:endCxn id="10" idx="1"/>
          </p:cNvCxnSpPr>
          <p:nvPr/>
        </p:nvCxnSpPr>
        <p:spPr>
          <a:xfrm>
            <a:off x="179512" y="29664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907704" y="2780928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903014" y="3150260"/>
            <a:ext cx="4037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89959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61967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921594" y="3288759"/>
            <a:ext cx="0" cy="1697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619672" y="3284984"/>
            <a:ext cx="0" cy="170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8" idx="3"/>
            <a:endCxn id="16" idx="1"/>
          </p:cNvCxnSpPr>
          <p:nvPr/>
        </p:nvCxnSpPr>
        <p:spPr>
          <a:xfrm>
            <a:off x="1907704" y="871845"/>
            <a:ext cx="4032448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9" idx="3"/>
          </p:cNvCxnSpPr>
          <p:nvPr/>
        </p:nvCxnSpPr>
        <p:spPr>
          <a:xfrm>
            <a:off x="1901554" y="5382501"/>
            <a:ext cx="4038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0"/>
            <a:endCxn id="16" idx="2"/>
          </p:cNvCxnSpPr>
          <p:nvPr/>
        </p:nvCxnSpPr>
        <p:spPr>
          <a:xfrm flipV="1">
            <a:off x="6552220" y="1196752"/>
            <a:ext cx="0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2"/>
            <a:endCxn id="7" idx="0"/>
          </p:cNvCxnSpPr>
          <p:nvPr/>
        </p:nvCxnSpPr>
        <p:spPr>
          <a:xfrm>
            <a:off x="6552220" y="3288759"/>
            <a:ext cx="0" cy="177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1903014" y="1195011"/>
            <a:ext cx="4037138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H="1" flipV="1">
            <a:off x="1907704" y="3314596"/>
            <a:ext cx="4032448" cy="176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7812360" y="871845"/>
            <a:ext cx="0" cy="45373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16" idx="3"/>
          </p:cNvCxnSpPr>
          <p:nvPr/>
        </p:nvCxnSpPr>
        <p:spPr>
          <a:xfrm flipH="1">
            <a:off x="7164288" y="871845"/>
            <a:ext cx="648072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3419872" y="2456021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419872" y="310031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 rot="20412096">
            <a:off x="3216674" y="16274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 rot="1473323">
            <a:off x="3216673" y="380587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59" name="CasellaDiTesto 58"/>
          <p:cNvSpPr txBox="1"/>
          <p:nvPr/>
        </p:nvSpPr>
        <p:spPr>
          <a:xfrm rot="16200000">
            <a:off x="120859" y="179168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 rot="16200000">
            <a:off x="120860" y="39464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 rot="16200000">
            <a:off x="1056963" y="395827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2" name="CasellaDiTesto 61"/>
          <p:cNvSpPr txBox="1"/>
          <p:nvPr/>
        </p:nvSpPr>
        <p:spPr>
          <a:xfrm rot="16200000">
            <a:off x="1066257" y="17141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3" name="CasellaDiTesto 62"/>
          <p:cNvSpPr txBox="1"/>
          <p:nvPr/>
        </p:nvSpPr>
        <p:spPr>
          <a:xfrm rot="16200000">
            <a:off x="5746776" y="17501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3254779" y="508518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275856" y="54868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6" name="CasellaDiTesto 65"/>
          <p:cNvSpPr txBox="1"/>
          <p:nvPr/>
        </p:nvSpPr>
        <p:spPr>
          <a:xfrm rot="16200000">
            <a:off x="5497111" y="4006766"/>
            <a:ext cx="18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oncontextmenu</a:t>
            </a:r>
            <a:endParaRPr lang="en-GB" dirty="0"/>
          </a:p>
        </p:txBody>
      </p:sp>
      <p:sp>
        <p:nvSpPr>
          <p:cNvPr id="70" name="CasellaDiTesto 69"/>
          <p:cNvSpPr txBox="1"/>
          <p:nvPr/>
        </p:nvSpPr>
        <p:spPr>
          <a:xfrm rot="16200000">
            <a:off x="6669337" y="2834539"/>
            <a:ext cx="263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2"/>
                </a:solidFill>
              </a:rPr>
              <a:t>s</a:t>
            </a:r>
            <a:r>
              <a:rPr lang="it-IT" b="1" dirty="0" smtClean="0">
                <a:solidFill>
                  <a:schemeClr val="accent2"/>
                </a:solidFill>
              </a:rPr>
              <a:t>election.size()==1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</dc:creator>
  <cp:lastModifiedBy>Dario</cp:lastModifiedBy>
  <cp:revision>2</cp:revision>
  <dcterms:created xsi:type="dcterms:W3CDTF">2021-01-18T13:38:37Z</dcterms:created>
  <dcterms:modified xsi:type="dcterms:W3CDTF">2021-01-18T13:53:28Z</dcterms:modified>
</cp:coreProperties>
</file>