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07D3-C979-408C-A316-B91D25D2CE33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A696-205D-4FC6-A71B-36773A537FA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25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07D3-C979-408C-A316-B91D25D2CE33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A696-205D-4FC6-A71B-36773A537FA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85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07D3-C979-408C-A316-B91D25D2CE33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A696-205D-4FC6-A71B-36773A537FA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6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07D3-C979-408C-A316-B91D25D2CE33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A696-205D-4FC6-A71B-36773A537FA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03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07D3-C979-408C-A316-B91D25D2CE33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A696-205D-4FC6-A71B-36773A537FA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60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07D3-C979-408C-A316-B91D25D2CE33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A696-205D-4FC6-A71B-36773A537FA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72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07D3-C979-408C-A316-B91D25D2CE33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A696-205D-4FC6-A71B-36773A537FA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56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07D3-C979-408C-A316-B91D25D2CE33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A696-205D-4FC6-A71B-36773A537FA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00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07D3-C979-408C-A316-B91D25D2CE33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A696-205D-4FC6-A71B-36773A537FA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0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07D3-C979-408C-A316-B91D25D2CE33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A696-205D-4FC6-A71B-36773A537FA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36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07D3-C979-408C-A316-B91D25D2CE33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A696-205D-4FC6-A71B-36773A537FA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74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207D3-C979-408C-A316-B91D25D2CE33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9A696-205D-4FC6-A71B-36773A537FA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69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onnettore 1 45"/>
          <p:cNvCxnSpPr>
            <a:stCxn id="17" idx="3"/>
          </p:cNvCxnSpPr>
          <p:nvPr/>
        </p:nvCxnSpPr>
        <p:spPr>
          <a:xfrm>
            <a:off x="7164288" y="5409220"/>
            <a:ext cx="64807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ttangolo 16"/>
          <p:cNvSpPr/>
          <p:nvPr/>
        </p:nvSpPr>
        <p:spPr>
          <a:xfrm>
            <a:off x="5940152" y="5085184"/>
            <a:ext cx="1224136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ttangolo 15"/>
          <p:cNvSpPr/>
          <p:nvPr/>
        </p:nvSpPr>
        <p:spPr>
          <a:xfrm>
            <a:off x="5940152" y="548680"/>
            <a:ext cx="1224136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ttangolo 14"/>
          <p:cNvSpPr/>
          <p:nvPr/>
        </p:nvSpPr>
        <p:spPr>
          <a:xfrm>
            <a:off x="677418" y="4986457"/>
            <a:ext cx="122413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11"/>
          <p:cNvSpPr/>
          <p:nvPr/>
        </p:nvSpPr>
        <p:spPr>
          <a:xfrm>
            <a:off x="678878" y="476672"/>
            <a:ext cx="122413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ttangolo 10"/>
          <p:cNvSpPr/>
          <p:nvPr/>
        </p:nvSpPr>
        <p:spPr>
          <a:xfrm>
            <a:off x="5940152" y="2640687"/>
            <a:ext cx="1224136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ttangolo 9"/>
          <p:cNvSpPr/>
          <p:nvPr/>
        </p:nvSpPr>
        <p:spPr>
          <a:xfrm>
            <a:off x="683568" y="2642428"/>
            <a:ext cx="1224136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971600" y="27809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Rest</a:t>
            </a:r>
            <a:endParaRPr lang="en-GB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940152" y="264242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Hovering</a:t>
            </a:r>
          </a:p>
          <a:p>
            <a:pPr algn="ctr"/>
            <a:r>
              <a:rPr lang="it-IT" dirty="0" smtClean="0"/>
              <a:t>Region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980348" y="548680"/>
            <a:ext cx="1143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Single Selection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798232" y="5061076"/>
            <a:ext cx="1507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Multiple De/Selection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83568" y="410180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Hovering</a:t>
            </a:r>
          </a:p>
          <a:p>
            <a:pPr algn="ctr"/>
            <a:r>
              <a:rPr lang="it-IT" dirty="0" smtClean="0"/>
              <a:t>DeselectAll Button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677418" y="4920836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Hovering</a:t>
            </a:r>
          </a:p>
          <a:p>
            <a:pPr algn="ctr"/>
            <a:r>
              <a:rPr lang="it-IT" dirty="0" smtClean="0"/>
              <a:t>SelectAll Button</a:t>
            </a:r>
            <a:endParaRPr lang="en-GB" dirty="0"/>
          </a:p>
        </p:txBody>
      </p:sp>
      <p:cxnSp>
        <p:nvCxnSpPr>
          <p:cNvPr id="19" name="Connettore 2 18"/>
          <p:cNvCxnSpPr>
            <a:endCxn id="10" idx="1"/>
          </p:cNvCxnSpPr>
          <p:nvPr/>
        </p:nvCxnSpPr>
        <p:spPr>
          <a:xfrm>
            <a:off x="179512" y="296646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onnettore 2 20"/>
          <p:cNvCxnSpPr/>
          <p:nvPr/>
        </p:nvCxnSpPr>
        <p:spPr>
          <a:xfrm>
            <a:off x="1907704" y="2780928"/>
            <a:ext cx="4032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 flipH="1">
            <a:off x="1903014" y="3150260"/>
            <a:ext cx="40371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/>
          <p:cNvCxnSpPr/>
          <p:nvPr/>
        </p:nvCxnSpPr>
        <p:spPr>
          <a:xfrm flipV="1">
            <a:off x="899592" y="1268760"/>
            <a:ext cx="0" cy="1371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ttore 2 26"/>
          <p:cNvCxnSpPr/>
          <p:nvPr/>
        </p:nvCxnSpPr>
        <p:spPr>
          <a:xfrm>
            <a:off x="1619672" y="1268760"/>
            <a:ext cx="0" cy="1371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/>
          <p:cNvCxnSpPr/>
          <p:nvPr/>
        </p:nvCxnSpPr>
        <p:spPr>
          <a:xfrm flipV="1">
            <a:off x="1619672" y="3288759"/>
            <a:ext cx="0" cy="1697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0"/>
          <p:cNvCxnSpPr/>
          <p:nvPr/>
        </p:nvCxnSpPr>
        <p:spPr>
          <a:xfrm>
            <a:off x="899592" y="3284984"/>
            <a:ext cx="0" cy="17014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ttore 2 33"/>
          <p:cNvCxnSpPr>
            <a:stCxn id="8" idx="3"/>
            <a:endCxn id="16" idx="1"/>
          </p:cNvCxnSpPr>
          <p:nvPr/>
        </p:nvCxnSpPr>
        <p:spPr>
          <a:xfrm>
            <a:off x="1907704" y="871845"/>
            <a:ext cx="4032448" cy="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ttore 2 35"/>
          <p:cNvCxnSpPr>
            <a:stCxn id="9" idx="3"/>
          </p:cNvCxnSpPr>
          <p:nvPr/>
        </p:nvCxnSpPr>
        <p:spPr>
          <a:xfrm>
            <a:off x="1901554" y="5382501"/>
            <a:ext cx="40385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5" idx="0"/>
            <a:endCxn id="16" idx="2"/>
          </p:cNvCxnSpPr>
          <p:nvPr/>
        </p:nvCxnSpPr>
        <p:spPr>
          <a:xfrm flipV="1">
            <a:off x="6552220" y="1196752"/>
            <a:ext cx="0" cy="1445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5" idx="2"/>
            <a:endCxn id="7" idx="0"/>
          </p:cNvCxnSpPr>
          <p:nvPr/>
        </p:nvCxnSpPr>
        <p:spPr>
          <a:xfrm>
            <a:off x="6552220" y="3288759"/>
            <a:ext cx="0" cy="1772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2 41"/>
          <p:cNvCxnSpPr/>
          <p:nvPr/>
        </p:nvCxnSpPr>
        <p:spPr>
          <a:xfrm flipH="1">
            <a:off x="1903014" y="1195011"/>
            <a:ext cx="4037138" cy="1445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 flipH="1" flipV="1">
            <a:off x="1907704" y="3314596"/>
            <a:ext cx="4032448" cy="1768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ttore 1 50"/>
          <p:cNvCxnSpPr/>
          <p:nvPr/>
        </p:nvCxnSpPr>
        <p:spPr>
          <a:xfrm flipV="1">
            <a:off x="7812360" y="871845"/>
            <a:ext cx="0" cy="45373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nettore 2 52"/>
          <p:cNvCxnSpPr>
            <a:endCxn id="16" idx="3"/>
          </p:cNvCxnSpPr>
          <p:nvPr/>
        </p:nvCxnSpPr>
        <p:spPr>
          <a:xfrm flipH="1">
            <a:off x="7164288" y="871845"/>
            <a:ext cx="648072" cy="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CasellaDiTesto 53"/>
          <p:cNvSpPr txBox="1"/>
          <p:nvPr/>
        </p:nvSpPr>
        <p:spPr>
          <a:xfrm>
            <a:off x="3419872" y="2456021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mouseover</a:t>
            </a:r>
            <a:endParaRPr lang="en-GB" dirty="0"/>
          </a:p>
        </p:txBody>
      </p:sp>
      <p:sp>
        <p:nvSpPr>
          <p:cNvPr id="56" name="CasellaDiTesto 55"/>
          <p:cNvSpPr txBox="1"/>
          <p:nvPr/>
        </p:nvSpPr>
        <p:spPr>
          <a:xfrm>
            <a:off x="3419872" y="3100318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mouseout</a:t>
            </a:r>
            <a:endParaRPr lang="en-GB" dirty="0"/>
          </a:p>
        </p:txBody>
      </p:sp>
      <p:sp>
        <p:nvSpPr>
          <p:cNvPr id="57" name="CasellaDiTesto 56"/>
          <p:cNvSpPr txBox="1"/>
          <p:nvPr/>
        </p:nvSpPr>
        <p:spPr>
          <a:xfrm rot="20412096">
            <a:off x="3216674" y="1627468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mouseout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 rot="1473323">
            <a:off x="3216673" y="3805875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mouseout</a:t>
            </a:r>
            <a:endParaRPr lang="en-GB" dirty="0"/>
          </a:p>
        </p:txBody>
      </p:sp>
      <p:sp>
        <p:nvSpPr>
          <p:cNvPr id="59" name="CasellaDiTesto 58"/>
          <p:cNvSpPr txBox="1"/>
          <p:nvPr/>
        </p:nvSpPr>
        <p:spPr>
          <a:xfrm rot="16200000">
            <a:off x="120859" y="1791688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mouseover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 rot="16200000">
            <a:off x="120860" y="3946412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mouseover</a:t>
            </a:r>
            <a:endParaRPr lang="en-GB" dirty="0"/>
          </a:p>
        </p:txBody>
      </p:sp>
      <p:sp>
        <p:nvSpPr>
          <p:cNvPr id="61" name="CasellaDiTesto 60"/>
          <p:cNvSpPr txBox="1"/>
          <p:nvPr/>
        </p:nvSpPr>
        <p:spPr>
          <a:xfrm rot="16200000">
            <a:off x="1056963" y="3958275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mouseout</a:t>
            </a:r>
            <a:endParaRPr lang="en-GB" dirty="0"/>
          </a:p>
        </p:txBody>
      </p:sp>
      <p:sp>
        <p:nvSpPr>
          <p:cNvPr id="62" name="CasellaDiTesto 61"/>
          <p:cNvSpPr txBox="1"/>
          <p:nvPr/>
        </p:nvSpPr>
        <p:spPr>
          <a:xfrm rot="16200000">
            <a:off x="1066257" y="1714164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mouseout</a:t>
            </a:r>
            <a:endParaRPr lang="en-GB" dirty="0"/>
          </a:p>
        </p:txBody>
      </p:sp>
      <p:sp>
        <p:nvSpPr>
          <p:cNvPr id="63" name="CasellaDiTesto 62"/>
          <p:cNvSpPr txBox="1"/>
          <p:nvPr/>
        </p:nvSpPr>
        <p:spPr>
          <a:xfrm rot="16200000">
            <a:off x="5746776" y="1750168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onclick</a:t>
            </a:r>
            <a:endParaRPr lang="en-GB" dirty="0"/>
          </a:p>
        </p:txBody>
      </p:sp>
      <p:sp>
        <p:nvSpPr>
          <p:cNvPr id="64" name="CasellaDiTesto 63"/>
          <p:cNvSpPr txBox="1"/>
          <p:nvPr/>
        </p:nvSpPr>
        <p:spPr>
          <a:xfrm>
            <a:off x="3254779" y="5085184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onclick</a:t>
            </a:r>
            <a:endParaRPr lang="en-GB" dirty="0"/>
          </a:p>
        </p:txBody>
      </p:sp>
      <p:sp>
        <p:nvSpPr>
          <p:cNvPr id="65" name="CasellaDiTesto 64"/>
          <p:cNvSpPr txBox="1"/>
          <p:nvPr/>
        </p:nvSpPr>
        <p:spPr>
          <a:xfrm>
            <a:off x="3275856" y="548680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onclick</a:t>
            </a:r>
            <a:endParaRPr lang="en-GB" dirty="0"/>
          </a:p>
        </p:txBody>
      </p:sp>
      <p:sp>
        <p:nvSpPr>
          <p:cNvPr id="66" name="CasellaDiTesto 65"/>
          <p:cNvSpPr txBox="1"/>
          <p:nvPr/>
        </p:nvSpPr>
        <p:spPr>
          <a:xfrm rot="16200000">
            <a:off x="5497111" y="4006766"/>
            <a:ext cx="181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oncontextmenu</a:t>
            </a:r>
            <a:endParaRPr lang="en-GB" dirty="0"/>
          </a:p>
        </p:txBody>
      </p:sp>
      <p:sp>
        <p:nvSpPr>
          <p:cNvPr id="70" name="CasellaDiTesto 69"/>
          <p:cNvSpPr txBox="1"/>
          <p:nvPr/>
        </p:nvSpPr>
        <p:spPr>
          <a:xfrm rot="16200000">
            <a:off x="6669337" y="2834539"/>
            <a:ext cx="263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accent2"/>
                </a:solidFill>
              </a:rPr>
              <a:t>s</a:t>
            </a:r>
            <a:r>
              <a:rPr lang="it-IT" b="1" dirty="0" smtClean="0">
                <a:solidFill>
                  <a:schemeClr val="accent2"/>
                </a:solidFill>
              </a:rPr>
              <a:t>election.size()==1</a:t>
            </a:r>
            <a:endParaRPr lang="en-GB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27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28</Words>
  <Application>Microsoft Office PowerPoint</Application>
  <PresentationFormat>Presentazione su schermo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Dario</dc:creator>
  <cp:lastModifiedBy>Dario Benvenuti</cp:lastModifiedBy>
  <cp:revision>3</cp:revision>
  <dcterms:created xsi:type="dcterms:W3CDTF">2021-01-18T13:38:37Z</dcterms:created>
  <dcterms:modified xsi:type="dcterms:W3CDTF">2021-01-20T13:36:24Z</dcterms:modified>
</cp:coreProperties>
</file>