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92608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789" autoAdjust="0"/>
    <p:restoredTop sz="94660"/>
  </p:normalViewPr>
  <p:slideViewPr>
    <p:cSldViewPr snapToGrid="0">
      <p:cViewPr varScale="1">
        <p:scale>
          <a:sx n="34" d="100"/>
          <a:sy n="34" d="100"/>
        </p:scale>
        <p:origin x="41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1594-2823-434F-8746-278F60390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0" y="1646133"/>
            <a:ext cx="2194560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41F53-E7EE-43EF-BC8E-D1C3B1AC8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0" y="5282989"/>
            <a:ext cx="21945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3C87F-E56B-4D88-B2A6-314BAA53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42F4-C0FE-4C9E-944B-C13979DCD5B7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8F85-7C28-438B-9474-2B51887E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7BB59-7645-4740-A902-318CA0EF0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4756-4359-4FF0-AE92-C1DAF937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8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BDA0-5132-49FF-888E-148B7F01F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24BF6-AF6F-4F23-9F59-C7076FE09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3A024-C915-49AF-8945-5E7EDD46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42F4-C0FE-4C9E-944B-C13979DCD5B7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10FD9-57BE-4D1C-96B3-B30CAFEF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C2D06-D362-4213-8190-6DFA7F62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4756-4359-4FF0-AE92-C1DAF937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0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5D473-9D2A-4C32-B34E-23D34AEC3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0939760" y="535517"/>
            <a:ext cx="630936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C518B-15ED-431B-A348-224836F6D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011680" y="535517"/>
            <a:ext cx="18562320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E4B97-926F-455D-9B4C-86C1D4604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42F4-C0FE-4C9E-944B-C13979DCD5B7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FBFD2-AC8C-4366-B573-77F0F893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7156E-9C68-4E04-88CD-92FD1357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4756-4359-4FF0-AE92-C1DAF937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1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25D3-F149-453D-A268-34133368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EF883-D3BB-4DCE-A4B8-FFF43860B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8AE78-DF74-448F-BEB7-01590EEA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42F4-C0FE-4C9E-944B-C13979DCD5B7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8756E-D908-484E-9E41-711C5DD2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470A7-5055-45A0-BA08-8923A695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4756-4359-4FF0-AE92-C1DAF937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7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9FF1-CAB8-4306-917F-CB3CB06E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440" y="2507617"/>
            <a:ext cx="2523744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CB4CA-A019-45E7-BE27-06A40C11B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6440" y="6731213"/>
            <a:ext cx="2523744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C9157-AC29-4D70-B3C4-87417370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42F4-C0FE-4C9E-944B-C13979DCD5B7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A8A70-680D-49DB-B084-F3ED4999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C3D0B-1DA1-4834-B92A-AF37808C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4756-4359-4FF0-AE92-C1DAF937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4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229C-D773-46FF-8422-D29AFD21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59683-F0C9-4016-A773-E3BA9715D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11680" y="2677584"/>
            <a:ext cx="1243584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E67E3-9CFA-45CF-9B72-CD4346D1E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13280" y="2677584"/>
            <a:ext cx="1243584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754A8-90BD-4A07-AD64-63AC334F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42F4-C0FE-4C9E-944B-C13979DCD5B7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E1B78-F360-45EF-8AE0-680FD711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6450C-CF7C-450A-BE6C-2DBECFB7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4756-4359-4FF0-AE92-C1DAF937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5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006E-8073-4529-9A0E-5EAD96945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491" y="535517"/>
            <a:ext cx="25237440" cy="1944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BE445-CD0A-4069-9A70-F3BDAFA6B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5492" y="2465706"/>
            <a:ext cx="12378689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2D5F4-7C99-497D-9B9C-B355424EB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15492" y="3674110"/>
            <a:ext cx="123786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31A56-606A-47F9-A609-B51A4DAA0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4813280" y="2465706"/>
            <a:ext cx="12439651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D9011-FC9A-406B-A9E1-3D74ACE12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4813280" y="3674110"/>
            <a:ext cx="12439651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059C33-C071-47C1-AC5D-0F2EED9BE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42F4-C0FE-4C9E-944B-C13979DCD5B7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F179C3-9702-42C8-AC8D-D596028C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A963EA-4C26-4EA9-A243-43F8059C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4756-4359-4FF0-AE92-C1DAF937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7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DA1F-F72F-42BF-BA8E-89F57D52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E773D-B7F4-4621-8B8A-ED9D591C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42F4-C0FE-4C9E-944B-C13979DCD5B7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CA46B-D312-4A7F-AD8A-CB2622DC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73B13-7E45-4957-9D70-1E601AC4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4756-4359-4FF0-AE92-C1DAF937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C7273-BB9B-4242-AFD8-37EB981C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42F4-C0FE-4C9E-944B-C13979DCD5B7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66C64E-23C4-4E04-B562-9A922BE8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206E5-5F16-4494-A706-DCE356826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4756-4359-4FF0-AE92-C1DAF937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5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8A30-A753-4AEF-B445-5C3015C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492" y="670560"/>
            <a:ext cx="9437369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633C-400B-472A-A49C-8FB48B73E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9651" y="1448224"/>
            <a:ext cx="1481328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CF683-466A-4FEA-A593-73014A59E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15492" y="3017520"/>
            <a:ext cx="9437369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623B0-83C1-4F98-A077-089A1AA66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42F4-C0FE-4C9E-944B-C13979DCD5B7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7946C-75F3-43D0-B5E1-9600BA30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8F7B8-BA9C-492A-9502-84A82B26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4756-4359-4FF0-AE92-C1DAF937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9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6D46F-A3F7-4398-AAB8-F05E49A6C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492" y="670560"/>
            <a:ext cx="9437369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7A0BC-8C1D-4B14-B9F4-6B0576181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439651" y="1448224"/>
            <a:ext cx="14813280" cy="7147983"/>
          </a:xfrm>
        </p:spPr>
        <p:txBody>
          <a:bodyPr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DFB58-37DA-4899-BA63-27CCA2808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15492" y="3017520"/>
            <a:ext cx="9437369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28C2F-718C-4A88-AA4D-E0AFB9AB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42F4-C0FE-4C9E-944B-C13979DCD5B7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6D065-4970-4186-B8C3-78699EBC0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CCF7B-0BE3-47D8-A399-77565345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4756-4359-4FF0-AE92-C1DAF937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1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FD6A15-4B69-4F50-AFC0-4E9CB5B3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80" y="535517"/>
            <a:ext cx="2523744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23AB2-24C8-493D-8024-9A701B0F9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1680" y="2677584"/>
            <a:ext cx="2523744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A8215-E48F-4096-8886-4F239B517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11680" y="9322647"/>
            <a:ext cx="65836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842F4-C0FE-4C9E-944B-C13979DCD5B7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868B9-54AF-4728-A4B9-D15A51941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92640" y="9322647"/>
            <a:ext cx="98755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04942-9E30-4B5F-A15D-70B14237C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0665440" y="9322647"/>
            <a:ext cx="65836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E4756-4359-4FF0-AE92-C1DAF937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5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5.png"/><Relationship Id="rId26" Type="http://schemas.openxmlformats.org/officeDocument/2006/relationships/image" Target="../media/image13.png"/><Relationship Id="rId3" Type="http://schemas.openxmlformats.org/officeDocument/2006/relationships/tags" Target="../tags/tag3.xml"/><Relationship Id="rId21" Type="http://schemas.openxmlformats.org/officeDocument/2006/relationships/image" Target="../media/image8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4.png"/><Relationship Id="rId25" Type="http://schemas.openxmlformats.org/officeDocument/2006/relationships/image" Target="../media/image12.png"/><Relationship Id="rId33" Type="http://schemas.openxmlformats.org/officeDocument/2006/relationships/image" Target="../media/image20.png"/><Relationship Id="rId2" Type="http://schemas.openxmlformats.org/officeDocument/2006/relationships/tags" Target="../tags/tag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29" Type="http://schemas.openxmlformats.org/officeDocument/2006/relationships/image" Target="../media/image1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1.png"/><Relationship Id="rId32" Type="http://schemas.openxmlformats.org/officeDocument/2006/relationships/image" Target="../media/image19.png"/><Relationship Id="rId5" Type="http://schemas.openxmlformats.org/officeDocument/2006/relationships/tags" Target="../tags/tag5.xml"/><Relationship Id="rId15" Type="http://schemas.openxmlformats.org/officeDocument/2006/relationships/image" Target="../media/image2.png"/><Relationship Id="rId23" Type="http://schemas.openxmlformats.org/officeDocument/2006/relationships/image" Target="../media/image10.png"/><Relationship Id="rId28" Type="http://schemas.openxmlformats.org/officeDocument/2006/relationships/image" Target="../media/image15.png"/><Relationship Id="rId10" Type="http://schemas.openxmlformats.org/officeDocument/2006/relationships/tags" Target="../tags/tag10.xml"/><Relationship Id="rId19" Type="http://schemas.openxmlformats.org/officeDocument/2006/relationships/image" Target="../media/image6.png"/><Relationship Id="rId31" Type="http://schemas.openxmlformats.org/officeDocument/2006/relationships/image" Target="../media/image18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.png"/><Relationship Id="rId22" Type="http://schemas.openxmlformats.org/officeDocument/2006/relationships/image" Target="../media/image9.png"/><Relationship Id="rId27" Type="http://schemas.openxmlformats.org/officeDocument/2006/relationships/image" Target="../media/image14.png"/><Relationship Id="rId30" Type="http://schemas.openxmlformats.org/officeDocument/2006/relationships/image" Target="../media/image17.png"/><Relationship Id="rId8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>
            <a:extLst>
              <a:ext uri="{FF2B5EF4-FFF2-40B4-BE49-F238E27FC236}">
                <a16:creationId xmlns:a16="http://schemas.microsoft.com/office/drawing/2014/main" id="{42C42FED-0AEC-48E9-938A-53D7CA17B4F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6057" y="1431582"/>
            <a:ext cx="4023360" cy="4023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191CFA-4980-4AFF-8AC0-FE48E31156D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359" y="2116676"/>
            <a:ext cx="7418217" cy="6400800"/>
          </a:xfrm>
          <a:prstGeom prst="snipRoundRect">
            <a:avLst>
              <a:gd name="adj1" fmla="val 0"/>
              <a:gd name="adj2" fmla="val 50000"/>
            </a:avLst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C1FB23-16B1-4D28-B836-7B5F9C7AE9C9}"/>
              </a:ext>
            </a:extLst>
          </p:cNvPr>
          <p:cNvSpPr/>
          <p:nvPr/>
        </p:nvSpPr>
        <p:spPr>
          <a:xfrm rot="19766076">
            <a:off x="1223566" y="4759264"/>
            <a:ext cx="27726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Pitchfork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F8A16C6-1377-4A0C-A3F0-F378BDBAB5A9}"/>
              </a:ext>
            </a:extLst>
          </p:cNvPr>
          <p:cNvPicPr>
            <a:picLocks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64825" y="5029200"/>
            <a:ext cx="7498080" cy="2926080"/>
          </a:xfrm>
          <a:prstGeom prst="snip1Rect">
            <a:avLst>
              <a:gd name="adj" fmla="val 50000"/>
            </a:avLst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22F3E30-CFFF-4558-B9B2-72C78B3EDCED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54802" y="1160145"/>
            <a:ext cx="9300380" cy="36576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BD0F089-E5D8-448A-ACDF-211B623978C3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94413" y="1407276"/>
            <a:ext cx="5486400" cy="4114800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39CEFA8A-F1E3-4B8F-8E8F-A5DF6F73871B}"/>
              </a:ext>
            </a:extLst>
          </p:cNvPr>
          <p:cNvGrpSpPr/>
          <p:nvPr/>
        </p:nvGrpSpPr>
        <p:grpSpPr>
          <a:xfrm rot="16200000">
            <a:off x="23431196" y="3190840"/>
            <a:ext cx="7283054" cy="3163823"/>
            <a:chOff x="528173" y="-51029"/>
            <a:chExt cx="7135802" cy="4971486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B95A075-99B8-4106-8C0D-1F9DA8B82E15}"/>
                </a:ext>
              </a:extLst>
            </p:cNvPr>
            <p:cNvCxnSpPr>
              <a:endCxn id="58" idx="3"/>
            </p:cNvCxnSpPr>
            <p:nvPr/>
          </p:nvCxnSpPr>
          <p:spPr>
            <a:xfrm flipV="1">
              <a:off x="1441269" y="263992"/>
              <a:ext cx="2666479" cy="3435455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1D651EC-0679-4CEE-BCB5-B08127DA9CC3}"/>
                </a:ext>
              </a:extLst>
            </p:cNvPr>
            <p:cNvCxnSpPr>
              <a:endCxn id="58" idx="5"/>
            </p:cNvCxnSpPr>
            <p:nvPr/>
          </p:nvCxnSpPr>
          <p:spPr>
            <a:xfrm flipH="1" flipV="1">
              <a:off x="4272068" y="263992"/>
              <a:ext cx="2793539" cy="414220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C295B54-AE64-4FAE-8033-AB87AA5DCABE}"/>
                </a:ext>
              </a:extLst>
            </p:cNvPr>
            <p:cNvCxnSpPr>
              <a:stCxn id="55" idx="1"/>
              <a:endCxn id="54" idx="3"/>
            </p:cNvCxnSpPr>
            <p:nvPr/>
          </p:nvCxnSpPr>
          <p:spPr>
            <a:xfrm flipH="1" flipV="1">
              <a:off x="1502987" y="3700089"/>
              <a:ext cx="5539921" cy="74629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946CC33-F488-459F-B710-FFF6EB758D5C}"/>
                </a:ext>
              </a:extLst>
            </p:cNvPr>
            <p:cNvSpPr/>
            <p:nvPr/>
          </p:nvSpPr>
          <p:spPr>
            <a:xfrm>
              <a:off x="1357746" y="3627468"/>
              <a:ext cx="145240" cy="145240"/>
            </a:xfrm>
            <a:prstGeom prst="rect">
              <a:avLst/>
            </a:prstGeom>
            <a:solidFill>
              <a:srgbClr val="009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719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6C24D7D-2458-4244-A0DD-28D29951DEA3}"/>
                </a:ext>
              </a:extLst>
            </p:cNvPr>
            <p:cNvSpPr/>
            <p:nvPr/>
          </p:nvSpPr>
          <p:spPr>
            <a:xfrm>
              <a:off x="7042908" y="4373760"/>
              <a:ext cx="145240" cy="145240"/>
            </a:xfrm>
            <a:prstGeom prst="rect">
              <a:avLst/>
            </a:prstGeom>
            <a:solidFill>
              <a:srgbClr val="C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719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E41270E-7824-4F45-B902-48532D700AC4}"/>
                </a:ext>
              </a:extLst>
            </p:cNvPr>
            <p:cNvCxnSpPr/>
            <p:nvPr/>
          </p:nvCxnSpPr>
          <p:spPr>
            <a:xfrm flipH="1" flipV="1">
              <a:off x="651332" y="1969283"/>
              <a:ext cx="748700" cy="1669635"/>
            </a:xfrm>
            <a:prstGeom prst="straightConnector1">
              <a:avLst/>
            </a:prstGeom>
            <a:ln w="19050">
              <a:solidFill>
                <a:srgbClr val="009F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7C3373A-6A5D-4019-AF1C-0C8D7CA86880}"/>
                </a:ext>
              </a:extLst>
            </p:cNvPr>
            <p:cNvCxnSpPr/>
            <p:nvPr/>
          </p:nvCxnSpPr>
          <p:spPr>
            <a:xfrm rot="2160000" flipH="1" flipV="1">
              <a:off x="6789763" y="2634043"/>
              <a:ext cx="748700" cy="1669634"/>
            </a:xfrm>
            <a:prstGeom prst="straightConnector1">
              <a:avLst/>
            </a:prstGeom>
            <a:ln w="19050">
              <a:solidFill>
                <a:srgbClr val="CCC8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5FD655E-F6E7-4C80-A243-22A4D4E6B3F9}"/>
                </a:ext>
              </a:extLst>
            </p:cNvPr>
            <p:cNvSpPr/>
            <p:nvPr/>
          </p:nvSpPr>
          <p:spPr>
            <a:xfrm>
              <a:off x="4073718" y="65642"/>
              <a:ext cx="232380" cy="232380"/>
            </a:xfrm>
            <a:prstGeom prst="ellipse">
              <a:avLst/>
            </a:prstGeom>
            <a:solidFill>
              <a:srgbClr val="FF0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90481" tIns="145240" rIns="290481" bIns="1452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719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DD03C01-A9A1-48B0-AB77-85C0FC4FA4DE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155982">
              <a:off x="4304180" y="85501"/>
              <a:ext cx="439754" cy="166694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00AA5FEE-6170-4922-980D-FD7F6A68142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7052577" y="4495841"/>
              <a:ext cx="447085" cy="163844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BD28B6FD-0B13-4307-BFDB-57722751432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031182" y="3746302"/>
              <a:ext cx="436090" cy="165269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29B4611-6DD4-4533-A587-E6A31B4967B8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8456450">
              <a:off x="2034937" y="1505693"/>
              <a:ext cx="1005873" cy="615649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E017DC6F-5A42-4AA7-96FD-4ACD4B66E40C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637497">
              <a:off x="5368944" y="1818543"/>
              <a:ext cx="1005873" cy="615649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1C9BE03-B68B-4D5D-88D0-6CDDABCDD272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40847">
              <a:off x="3470006" y="4101561"/>
              <a:ext cx="1334433" cy="381588"/>
            </a:xfrm>
            <a:prstGeom prst="rect">
              <a:avLst/>
            </a:prstGeom>
          </p:spPr>
        </p:pic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1BC70DF2-42AF-42F3-BA3A-385425EA12CF}"/>
                </a:ext>
              </a:extLst>
            </p:cNvPr>
            <p:cNvSpPr/>
            <p:nvPr/>
          </p:nvSpPr>
          <p:spPr>
            <a:xfrm>
              <a:off x="1015604" y="3384603"/>
              <a:ext cx="822696" cy="822695"/>
            </a:xfrm>
            <a:prstGeom prst="arc">
              <a:avLst>
                <a:gd name="adj1" fmla="val 18748740"/>
                <a:gd name="adj2" fmla="val 14842811"/>
              </a:avLst>
            </a:prstGeom>
            <a:ln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192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2025D209-936E-46B6-AA2D-5E9501B7DF42}"/>
                </a:ext>
              </a:extLst>
            </p:cNvPr>
            <p:cNvSpPr/>
            <p:nvPr/>
          </p:nvSpPr>
          <p:spPr>
            <a:xfrm>
              <a:off x="892803" y="3234914"/>
              <a:ext cx="1096927" cy="1096928"/>
            </a:xfrm>
            <a:prstGeom prst="arc">
              <a:avLst>
                <a:gd name="adj1" fmla="val 21530963"/>
                <a:gd name="adj2" fmla="val 14324535"/>
              </a:avLst>
            </a:prstGeom>
            <a:ln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192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CF4A0B0C-3071-4739-B4A4-080D573B0CBB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482652" y="4354409"/>
              <a:ext cx="487390" cy="163844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48BDD5E8-29DC-4FF0-8EB7-B248EF43F2D1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520063" y="3083725"/>
              <a:ext cx="696275" cy="165269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8A9E1BF5-F210-48E9-8BF3-1B0DD9E05DC8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7100340" y="2434497"/>
              <a:ext cx="538701" cy="162418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F7BF8093-57FC-4070-98D3-D2FD80B4582A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346242" y="1797702"/>
              <a:ext cx="527706" cy="163844"/>
            </a:xfrm>
            <a:prstGeom prst="rect">
              <a:avLst/>
            </a:prstGeom>
          </p:spPr>
        </p:pic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02D65BE4-9984-4689-BD58-F9291C6EAF5F}"/>
                </a:ext>
              </a:extLst>
            </p:cNvPr>
            <p:cNvSpPr/>
            <p:nvPr/>
          </p:nvSpPr>
          <p:spPr>
            <a:xfrm>
              <a:off x="6692728" y="3960646"/>
              <a:ext cx="822696" cy="822695"/>
            </a:xfrm>
            <a:prstGeom prst="arc">
              <a:avLst>
                <a:gd name="adj1" fmla="val 10847454"/>
                <a:gd name="adj2" fmla="val 17052076"/>
              </a:avLst>
            </a:prstGeom>
            <a:ln>
              <a:solidFill>
                <a:srgbClr val="CCC800"/>
              </a:solidFill>
              <a:headEnd type="stealth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192"/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108CCD95-CCFA-4BAB-A758-959C250A5F1B}"/>
                </a:ext>
              </a:extLst>
            </p:cNvPr>
            <p:cNvSpPr/>
            <p:nvPr/>
          </p:nvSpPr>
          <p:spPr>
            <a:xfrm>
              <a:off x="6567048" y="3823530"/>
              <a:ext cx="1096927" cy="1096927"/>
            </a:xfrm>
            <a:prstGeom prst="arc">
              <a:avLst>
                <a:gd name="adj1" fmla="val 13925480"/>
                <a:gd name="adj2" fmla="val 17052076"/>
              </a:avLst>
            </a:prstGeom>
            <a:ln>
              <a:solidFill>
                <a:srgbClr val="CCC800"/>
              </a:solidFill>
              <a:headEnd type="stealth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192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5AE8EDD-4967-49D7-84E7-41E6569C50AB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003077">
              <a:off x="6667105" y="3239030"/>
              <a:ext cx="696275" cy="165269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597E3B65-9F54-4430-805E-6AB8CA483D20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01219" y="4064628"/>
              <a:ext cx="310757" cy="260484"/>
            </a:xfrm>
            <a:prstGeom prst="rect">
              <a:avLst/>
            </a:prstGeom>
          </p:spPr>
        </p:pic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A32C7CE1-FCB5-498F-BB63-D515F4BDB299}"/>
              </a:ext>
            </a:extLst>
          </p:cNvPr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11974" y="5876759"/>
            <a:ext cx="8331032" cy="2249432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12D8493-20AA-407F-9CF6-63DDDE83993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85604" y="4977317"/>
            <a:ext cx="2633471" cy="219456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30D0FCA8-5596-4C71-B4DA-9CCDADF744E9}"/>
              </a:ext>
            </a:extLst>
          </p:cNvPr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1" t="8026" r="12245" b="15733"/>
          <a:stretch/>
        </p:blipFill>
        <p:spPr>
          <a:xfrm>
            <a:off x="5573215" y="6025439"/>
            <a:ext cx="3506648" cy="347472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7624419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3905"/>
  <p:tag name="ORIGINALWIDTH" val="89.98874"/>
  <p:tag name="OUTPUTDPI" val="1200"/>
  <p:tag name="LATEXADDIN" val="\documentclass{article}&#10;\usepackage{amsmath,color}&#10;\pagestyle{empty}&#10;\begin{document}&#10;\definecolor{myCOL}{RGB}{255,0,5}&#10;&#10;\begin{displaymath}&#10;{\color{myCOL}\mathbf{r}_{_b}}&#10;\end{displaymath}&#10;&#10;&#10;\end{document}"/>
  <p:tag name="IGUANATEXSIZE" val="10"/>
  <p:tag name="IGUANATEXCURSOR" val="169"/>
  <p:tag name="TRANSPARENCY" val="True"/>
  <p:tag name="FILENAME" val=""/>
  <p:tag name="INPUTTYPE" val="0"/>
  <p:tag name="LATEXENGINEID" val="0"/>
  <p:tag name="TEMPFOLDER" val="C:\Users\biswa\Documents\IguanaTEX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3921"/>
  <p:tag name="ORIGINALWIDTH" val="107.9865"/>
  <p:tag name="OUTPUTDPI" val="1200"/>
  <p:tag name="LATEXADDIN" val="\documentclass{article}&#10;\usepackage{amsmath,color}&#10;\pagestyle{empty}&#10;\begin{document}&#10;\definecolor{myCOL}{RGB}{0,159,255}&#10;&#10;\begin{displaymath}&#10;{\color{myCOL}\mathbf{x}_{_1}}&#10;\end{displaymath}&#10;&#10;&#10;\end{document}"/>
  <p:tag name="IGUANATEXSIZE" val="10"/>
  <p:tag name="IGUANATEXCURSOR" val="166"/>
  <p:tag name="TRANSPARENCY" val="True"/>
  <p:tag name="FILENAME" val=""/>
  <p:tag name="INPUTTYPE" val="0"/>
  <p:tag name="LATEXENGINEID" val="0"/>
  <p:tag name="TEMPFOLDER" val="C:\Users\biswa\Documents\IguanaTEX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98914"/>
  <p:tag name="ORIGINALWIDTH" val="142.4822"/>
  <p:tag name="OUTPUTDPI" val="1200"/>
  <p:tag name="LATEXADDIN" val="\documentclass{article}&#10;\usepackage{amsmath,color}&#10;\pagestyle{empty}&#10;\begin{document}&#10;\definecolor{myCOL}{RGB}{204,204,0}&#10;&#10;\begin{displaymath}&#10;{\color{myCOL}\kappa_{_{2b}}}&#10;\end{displaymath}&#10;&#10;&#10;\end{document}"/>
  <p:tag name="IGUANATEXSIZE" val="10"/>
  <p:tag name="IGUANATEXCURSOR" val="168"/>
  <p:tag name="TRANSPARENCY" val="True"/>
  <p:tag name="FILENAME" val=""/>
  <p:tag name="INPUTTYPE" val="0"/>
  <p:tag name="LATEXENGINEID" val="0"/>
  <p:tag name="TEMPFOLDER" val="C:\Users\biswa\Documents\IguanaTEX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101.9872"/>
  <p:tag name="OUTPUTDPI" val="1200"/>
  <p:tag name="LATEXADDIN" val="\documentclass{article}&#10;\usepackage{amsmath,color}&#10;\pagestyle{empty}&#10;\begin{document}&#10;\definecolor{myCOL}{RGB}{204,204,0}&#10;&#10;\begin{displaymath}&#10;{\color{myCOL}\kappa_{_{2}}}&#10;\end{displaymath}&#10;&#10;&#10;\end{document}"/>
  <p:tag name="IGUANATEXSIZE" val="10"/>
  <p:tag name="IGUANATEXCURSOR" val="168"/>
  <p:tag name="TRANSPARENCY" val="True"/>
  <p:tag name="FILENAME" val=""/>
  <p:tag name="INPUTTYPE" val="0"/>
  <p:tag name="LATEXENGINEID" val="0"/>
  <p:tag name="TEMPFOLDER" val="C:\Users\biswa\Documents\IguanaTEX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3921"/>
  <p:tag name="ORIGINALWIDTH" val="91.48859"/>
  <p:tag name="OUTPUTDPI" val="1200"/>
  <p:tag name="LATEXADDIN" val="\documentclass{article}&#10;\usepackage{amsmath,color}&#10;\pagestyle{empty}&#10;\begin{document}&#10;\definecolor{myCOL}{RGB}{204,200,0}&#10;&#10;\begin{displaymath}&#10;{\color{myCOL}\mathbf{r}_{_2}}&#10;\end{displaymath}&#10;&#10;&#10;\end{document}"/>
  <p:tag name="IGUANATEXSIZE" val="10"/>
  <p:tag name="IGUANATEXCURSOR" val="171"/>
  <p:tag name="TRANSPARENCY" val="True"/>
  <p:tag name="FILENAME" val=""/>
  <p:tag name="INPUTTYPE" val="0"/>
  <p:tag name="LATEXENGINEID" val="0"/>
  <p:tag name="TEMPFOLDER" val="C:\Users\biswa\Documents\IguanaTEX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98914"/>
  <p:tag name="ORIGINALWIDTH" val="89.23882"/>
  <p:tag name="OUTPUTDPI" val="1200"/>
  <p:tag name="LATEXADDIN" val="\documentclass{article}&#10;\usepackage{amsmath,color}&#10;\pagestyle{empty}&#10;\begin{document}&#10;\definecolor{myCOL}{RGB}{0,159,255}&#10;&#10;\begin{displaymath}&#10;{\color{myCOL}\mathbf{r}_{_1}}&#10;\end{displaymath}&#10;&#10;&#10;\end{document}"/>
  <p:tag name="IGUANATEXSIZE" val="10"/>
  <p:tag name="IGUANATEXCURSOR" val="171"/>
  <p:tag name="TRANSPARENCY" val="True"/>
  <p:tag name="FILENAME" val=""/>
  <p:tag name="INPUTTYPE" val="0"/>
  <p:tag name="LATEXENGINEID" val="0"/>
  <p:tag name="TEMPFOLDER" val="C:\Users\biswa\Documents\IguanaTEX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.9843"/>
  <p:tag name="ORIGINALWIDTH" val="529.4338"/>
  <p:tag name="OUTPUTDPI" val="1200"/>
  <p:tag name="LATEXADDIN" val="\documentclass{article}&#10;\usepackage{amsmath,color}&#10;\pagestyle{empty}&#10;\begin{document}&#10;\definecolor{myCOL}{RGB}{0,159,255}&#10;&#10;\begin{displaymath}&#10;{\color{myCOL}\rho_{_{1b}} = |\mathbf{r}_{_{b1}}|}&#10;\end{displaymath}&#10;&#10;&#10;\end{document}"/>
  <p:tag name="IGUANATEXSIZE" val="10"/>
  <p:tag name="IGUANATEXCURSOR" val="190"/>
  <p:tag name="TRANSPARENCY" val="True"/>
  <p:tag name="FILENAME" val=""/>
  <p:tag name="INPUTTYPE" val="0"/>
  <p:tag name="LATEXENGINEID" val="0"/>
  <p:tag name="TEMPFOLDER" val="C:\Users\biswa\Documents\IguanaTEX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.9843"/>
  <p:tag name="ORIGINALWIDTH" val="529.4338"/>
  <p:tag name="OUTPUTDPI" val="1200"/>
  <p:tag name="LATEXADDIN" val="\documentclass{article}&#10;\usepackage{amsmath,color}&#10;\pagestyle{empty}&#10;\begin{document}&#10;\definecolor{myCOL}{RGB}{204,200,0}&#10;&#10;\begin{displaymath}&#10;{\color{myCOL}\rho_{_{2b}} = |\mathbf{r}_{_{b2}}|}&#10;\end{displaymath}&#10;&#10;&#10;\end{document}"/>
  <p:tag name="IGUANATEXSIZE" val="10"/>
  <p:tag name="IGUANATEXCURSOR" val="190"/>
  <p:tag name="TRANSPARENCY" val="True"/>
  <p:tag name="FILENAME" val=""/>
  <p:tag name="INPUTTYPE" val="0"/>
  <p:tag name="LATEXENGINEID" val="0"/>
  <p:tag name="TEMPFOLDER" val="C:\Users\biswa\Documents\IguanaTEX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.2343"/>
  <p:tag name="ORIGINALWIDTH" val="437.9453"/>
  <p:tag name="OUTPUTDPI" val="1200"/>
  <p:tag name="LATEXADDIN" val="\documentclass{article}&#10;\usepackage{amsmath,color}&#10;\pagestyle{empty}&#10;\begin{document}&#10;\definecolor{myCOL}{RGB}{102,180,128}&#10;&#10;\begin{displaymath}&#10;{\color{myCOL}\rho = |\mathbf{r}_{_{21}}|}&#10;\end{displaymath}&#10;&#10;&#10;\end{document}"/>
  <p:tag name="IGUANATEXSIZE" val="10"/>
  <p:tag name="IGUANATEXCURSOR" val="184"/>
  <p:tag name="TRANSPARENCY" val="True"/>
  <p:tag name="FILENAME" val=""/>
  <p:tag name="INPUTTYPE" val="0"/>
  <p:tag name="LATEXENGINEID" val="0"/>
  <p:tag name="TEMPFOLDER" val="C:\Users\biswa\Documents\IguanaTEX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3921"/>
  <p:tag name="ORIGINALWIDTH" val="99.73756"/>
  <p:tag name="OUTPUTDPI" val="1200"/>
  <p:tag name="LATEXADDIN" val="\documentclass{article}&#10;\usepackage{amsmath,color}&#10;\pagestyle{empty}&#10;\begin{document}&#10;\definecolor{myCOL}{RGB}{0,159,255}&#10;&#10;\begin{displaymath}&#10;{\color{myCOL}\kappa_{_{1}}}&#10;\end{displaymath}&#10;&#10;&#10;\end{document}"/>
  <p:tag name="IGUANATEXSIZE" val="10"/>
  <p:tag name="IGUANATEXCURSOR" val="168"/>
  <p:tag name="TRANSPARENCY" val="True"/>
  <p:tag name="FILENAME" val=""/>
  <p:tag name="INPUTTYPE" val="0"/>
  <p:tag name="LATEXENGINEID" val="0"/>
  <p:tag name="TEMPFOLDER" val="C:\Users\biswa\Documents\IguanaTEX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98914"/>
  <p:tag name="ORIGINALWIDTH" val="142.4822"/>
  <p:tag name="OUTPUTDPI" val="1200"/>
  <p:tag name="LATEXADDIN" val="\documentclass{article}&#10;\usepackage{amsmath,color}&#10;\pagestyle{empty}&#10;\begin{document}&#10;\definecolor{myCOL}{RGB}{0,159,255}&#10;&#10;\begin{displaymath}&#10;{\color{myCOL}\kappa_{_{1b}}}&#10;\end{displaymath}&#10;&#10;&#10;\end{document}"/>
  <p:tag name="IGUANATEXSIZE" val="10"/>
  <p:tag name="IGUANATEXCURSOR" val="166"/>
  <p:tag name="TRANSPARENCY" val="True"/>
  <p:tag name="FILENAME" val=""/>
  <p:tag name="INPUTTYPE" val="0"/>
  <p:tag name="LATEXENGINEID" val="0"/>
  <p:tag name="TEMPFOLDER" val="C:\Users\biswa\Documents\IguanaTEX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110.2362"/>
  <p:tag name="OUTPUTDPI" val="1200"/>
  <p:tag name="LATEXADDIN" val="\documentclass{article}&#10;\usepackage{amsmath,color}&#10;\pagestyle{empty}&#10;\begin{document}&#10;\definecolor{myCOL}{RGB}{204,200,0}&#10;&#10;\begin{displaymath}&#10;{\color{myCOL}\mathbf{x}_{_2}}&#10;\end{displaymath}&#10;&#10;&#10;\end{document}"/>
  <p:tag name="IGUANATEXSIZE" val="10"/>
  <p:tag name="IGUANATEXCURSOR" val="166"/>
  <p:tag name="TRANSPARENCY" val="True"/>
  <p:tag name="FILENAME" val=""/>
  <p:tag name="INPUTTYPE" val="0"/>
  <p:tag name="LATEXENGINEID" val="0"/>
  <p:tag name="TEMPFOLDER" val="C:\Users\biswa\Documents\IguanaTEX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Biswadip Dey</dc:creator>
  <cp:lastModifiedBy>Biswadip Dey</cp:lastModifiedBy>
  <cp:revision>18</cp:revision>
  <dcterms:created xsi:type="dcterms:W3CDTF">2018-08-13T02:59:20Z</dcterms:created>
  <dcterms:modified xsi:type="dcterms:W3CDTF">2018-08-13T04:19:10Z</dcterms:modified>
</cp:coreProperties>
</file>