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BDEA-5359-274E-B04E-028D43F8F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193A-AB67-664D-AFA7-7AE743FA2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79EA-6FDE-7940-80C7-4AB08AC5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9B05-785B-EF4B-AD0D-BBE92F39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DC27-6D4E-8D4A-B5F7-D6E375AB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94FE-74E1-C140-B15D-7BFFFDE9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8BD23-8278-BA4A-A0E3-CA284367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67AC-7136-C841-9A6C-A8D35448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028E-1DDB-B34B-A9DB-346F157C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6369-1B59-9E45-BB04-03EF1573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928B-21CE-2B43-947C-40B2B077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FDF8D-5D68-E848-8ADA-3543C5B5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A787-64D2-C844-86C2-DA5238D2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B5AE-8F65-C147-9798-5D2B0B51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05C9-366C-CD4A-9150-E1D29947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DF27-9126-D047-A1E6-BB0C11B5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4B8D-34B7-1549-B7B8-7B389856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A4D4-2B44-6D4C-8527-554C6B2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CCCD-692A-7944-A233-5A228E9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4340-C1AF-A34A-A86C-0CF7644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D68-9E73-E043-8436-A3533222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974E-3A14-A741-9895-14EDE5DC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6740-8732-274D-9077-496DA0BC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21D4-53A6-CD45-AE68-EBDFFAB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A308-0BE2-254E-9E74-78A15E06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4E5F-0B9A-394C-A48C-27C7A56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B71D-6F07-2A44-82B2-4D11CCD91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F100-E258-674D-BE87-62318071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B0D8-2D0B-EB41-A729-08EAB6AC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F6707-5187-5D4F-A31A-69172466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A48-CD59-B84F-ADD4-52CB31DF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8556-DDB6-9241-BC4E-73CFC0A3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D5DB-09D8-8B4A-851E-5B742FBF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09BA-3656-B14B-9376-322AE5AF9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C4407-EA51-0E4D-901F-B7A17EC37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F815-6BEE-4440-B768-B6BF1822B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78484-A968-4B40-B7D7-8BC39429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A55AA-2C64-6B4A-8EA7-E3EED4AC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E722-7469-A742-A60E-B7C673AA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478B-D0A7-204B-AC08-640945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961D1-F23A-5C4E-800F-21E0B015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817E-9103-824C-ADBB-E3A35B65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2A8CB-F1BA-2740-A248-707E9AC3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C2767-B3AE-0F46-978C-7FF4F85E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3BE-57D6-EA45-8E53-788F97B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9559-27B1-5A4B-AF74-3439E4DE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0BB2-3A72-2244-BDD5-9E17D038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11B8-D0E7-FB40-9295-0695E25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AD5E2-4362-3549-BD28-143013EA2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4A7DA-5B5F-1B49-BB09-A30E265E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C1E8-1284-3340-B191-DEFB4F3A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8318-66D7-414B-ACF5-2636E9AE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0C50-1757-5644-A0FF-47C0E298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20446-D026-9445-8CA2-AA71A6798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967CD-18D0-9F46-A91A-7E8FD115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B6B5E-01D8-C346-99A4-9AC179F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371D-0D8A-4643-858B-5596907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8070D-A4D4-6342-AD08-ECC751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1233B-1C84-FC41-97A7-FE6043F1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1AB7-1C37-E041-A6D4-A0A0BA38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FC9F-38E0-0F4E-871E-79A773EE2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5251A-49B5-7A40-BB75-ECEABF17B65D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7742-64C9-A84B-9665-EB31454AE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28B4A-694D-9242-9BD9-54F30442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E9D6-3822-B049-9253-82EB28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3173938-C004-FC45-B631-4C601E78974A}"/>
              </a:ext>
            </a:extLst>
          </p:cNvPr>
          <p:cNvSpPr>
            <a:spLocks noChangeAspect="1"/>
          </p:cNvSpPr>
          <p:nvPr/>
        </p:nvSpPr>
        <p:spPr>
          <a:xfrm rot="1800000">
            <a:off x="2285743" y="611691"/>
            <a:ext cx="6473179" cy="5634618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cdn3.iconfinder.com/data/icons/modern-future-technology/128/3d-512.png">
            <a:extLst>
              <a:ext uri="{FF2B5EF4-FFF2-40B4-BE49-F238E27FC236}">
                <a16:creationId xmlns:a16="http://schemas.microsoft.com/office/drawing/2014/main" id="{7FF673D4-0075-AC42-8F8B-C6025274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71" y="667850"/>
            <a:ext cx="5522300" cy="55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91D76-531C-CC41-B493-F6B0C56A334C}"/>
              </a:ext>
            </a:extLst>
          </p:cNvPr>
          <p:cNvSpPr txBox="1"/>
          <p:nvPr/>
        </p:nvSpPr>
        <p:spPr>
          <a:xfrm>
            <a:off x="3542046" y="1308002"/>
            <a:ext cx="3955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faceplyr</a:t>
            </a:r>
            <a:endParaRPr lang="en-US" sz="3600" dirty="0">
              <a:solidFill>
                <a:schemeClr val="accent2"/>
              </a:solidFill>
              <a:latin typeface="American Typewriter" panose="02090604020004020304" pitchFamily="18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6FF377-1A80-3F4F-B385-7E2D2E76F585}"/>
              </a:ext>
            </a:extLst>
          </p:cNvPr>
          <p:cNvGrpSpPr/>
          <p:nvPr/>
        </p:nvGrpSpPr>
        <p:grpSpPr>
          <a:xfrm>
            <a:off x="3252592" y="3222620"/>
            <a:ext cx="1607507" cy="2068574"/>
            <a:chOff x="4539465" y="1425539"/>
            <a:chExt cx="3113070" cy="400692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9C3AD7-7F08-DB40-9208-EC1D02469FBB}"/>
                </a:ext>
              </a:extLst>
            </p:cNvPr>
            <p:cNvSpPr/>
            <p:nvPr/>
          </p:nvSpPr>
          <p:spPr>
            <a:xfrm>
              <a:off x="4539465" y="1425539"/>
              <a:ext cx="3113070" cy="400692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F442F74-D05F-7148-94D7-70A19C9EA056}"/>
                </a:ext>
              </a:extLst>
            </p:cNvPr>
            <p:cNvSpPr/>
            <p:nvPr/>
          </p:nvSpPr>
          <p:spPr>
            <a:xfrm>
              <a:off x="5030056" y="2756470"/>
              <a:ext cx="506859" cy="47860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E50B7E-162D-504D-B7E6-194714551241}"/>
                </a:ext>
              </a:extLst>
            </p:cNvPr>
            <p:cNvSpPr/>
            <p:nvPr/>
          </p:nvSpPr>
          <p:spPr>
            <a:xfrm>
              <a:off x="6534366" y="2753474"/>
              <a:ext cx="506859" cy="47860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68E1DDB-3271-0844-81A7-B1CE08F062C1}"/>
                </a:ext>
              </a:extLst>
            </p:cNvPr>
            <p:cNvSpPr/>
            <p:nvPr/>
          </p:nvSpPr>
          <p:spPr>
            <a:xfrm>
              <a:off x="6630685" y="2840171"/>
              <a:ext cx="110448" cy="1194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6C6288-A1A7-C445-B290-15E14DA5CD72}"/>
                </a:ext>
              </a:extLst>
            </p:cNvPr>
            <p:cNvSpPr/>
            <p:nvPr/>
          </p:nvSpPr>
          <p:spPr>
            <a:xfrm>
              <a:off x="5110108" y="2840170"/>
              <a:ext cx="110448" cy="1194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14DB37A-72A3-B947-91A6-950AB24A28F7}"/>
                </a:ext>
              </a:extLst>
            </p:cNvPr>
            <p:cNvSpPr/>
            <p:nvPr/>
          </p:nvSpPr>
          <p:spPr>
            <a:xfrm rot="21418963">
              <a:off x="6462446" y="2552508"/>
              <a:ext cx="650699" cy="92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55C7920-D1F7-5042-AE91-AE050E30B8BB}"/>
                </a:ext>
              </a:extLst>
            </p:cNvPr>
            <p:cNvSpPr/>
            <p:nvPr/>
          </p:nvSpPr>
          <p:spPr>
            <a:xfrm rot="20930440">
              <a:off x="4958135" y="2402502"/>
              <a:ext cx="650699" cy="92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4AED7EC-EBA3-464B-9DC3-FBB0DC5C7D1F}"/>
                </a:ext>
              </a:extLst>
            </p:cNvPr>
            <p:cNvSpPr/>
            <p:nvPr/>
          </p:nvSpPr>
          <p:spPr>
            <a:xfrm rot="16350069">
              <a:off x="5770651" y="3512902"/>
              <a:ext cx="650699" cy="92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B17953-6D34-E140-BFCB-EFCAC6D544BA}"/>
                </a:ext>
              </a:extLst>
            </p:cNvPr>
            <p:cNvSpPr/>
            <p:nvPr/>
          </p:nvSpPr>
          <p:spPr>
            <a:xfrm>
              <a:off x="5017213" y="4195964"/>
              <a:ext cx="2157573" cy="4726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26334D0-5A56-5642-866F-3D899BD00105}"/>
              </a:ext>
            </a:extLst>
          </p:cNvPr>
          <p:cNvGrpSpPr/>
          <p:nvPr/>
        </p:nvGrpSpPr>
        <p:grpSpPr>
          <a:xfrm>
            <a:off x="6059404" y="3429000"/>
            <a:ext cx="1832335" cy="1827425"/>
            <a:chOff x="4486379" y="2183004"/>
            <a:chExt cx="3224828" cy="3321375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53C6291-3474-D643-BC38-06817422FC5D}"/>
                </a:ext>
              </a:extLst>
            </p:cNvPr>
            <p:cNvSpPr/>
            <p:nvPr/>
          </p:nvSpPr>
          <p:spPr>
            <a:xfrm>
              <a:off x="4539464" y="2821969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7AF6EC2-C370-B84E-A966-9554E5709281}"/>
                </a:ext>
              </a:extLst>
            </p:cNvPr>
            <p:cNvSpPr/>
            <p:nvPr/>
          </p:nvSpPr>
          <p:spPr>
            <a:xfrm>
              <a:off x="4486379" y="323293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271EFED-2C8A-AA44-8EB4-9ED77185AC33}"/>
                </a:ext>
              </a:extLst>
            </p:cNvPr>
            <p:cNvSpPr/>
            <p:nvPr/>
          </p:nvSpPr>
          <p:spPr>
            <a:xfrm>
              <a:off x="4486379" y="369013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02676B-5400-DE41-A8A5-99BECCA485D7}"/>
                </a:ext>
              </a:extLst>
            </p:cNvPr>
            <p:cNvSpPr/>
            <p:nvPr/>
          </p:nvSpPr>
          <p:spPr>
            <a:xfrm>
              <a:off x="4589120" y="4075843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22C1E1-21D3-7B4B-9E6A-81A9346BBB89}"/>
                </a:ext>
              </a:extLst>
            </p:cNvPr>
            <p:cNvSpPr/>
            <p:nvPr/>
          </p:nvSpPr>
          <p:spPr>
            <a:xfrm>
              <a:off x="4730163" y="450350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E51E8AB-1B5E-2A4B-AAA9-27DE4908BA14}"/>
                </a:ext>
              </a:extLst>
            </p:cNvPr>
            <p:cNvSpPr/>
            <p:nvPr/>
          </p:nvSpPr>
          <p:spPr>
            <a:xfrm>
              <a:off x="4965842" y="4822604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2482B05-3D6A-9245-A88B-43D48BFF8826}"/>
                </a:ext>
              </a:extLst>
            </p:cNvPr>
            <p:cNvSpPr/>
            <p:nvPr/>
          </p:nvSpPr>
          <p:spPr>
            <a:xfrm>
              <a:off x="5232113" y="510111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DB570F8-73A4-8344-9EA0-BD20AB7A29B0}"/>
                </a:ext>
              </a:extLst>
            </p:cNvPr>
            <p:cNvSpPr/>
            <p:nvPr/>
          </p:nvSpPr>
          <p:spPr>
            <a:xfrm>
              <a:off x="5622759" y="5324581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80FA6A6-F8A0-B241-B65F-3AC9D52D9A58}"/>
                </a:ext>
              </a:extLst>
            </p:cNvPr>
            <p:cNvSpPr/>
            <p:nvPr/>
          </p:nvSpPr>
          <p:spPr>
            <a:xfrm>
              <a:off x="6044628" y="540163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6997738-9F19-2D46-90EF-8F740693B2EE}"/>
                </a:ext>
              </a:extLst>
            </p:cNvPr>
            <p:cNvSpPr/>
            <p:nvPr/>
          </p:nvSpPr>
          <p:spPr>
            <a:xfrm>
              <a:off x="4952143" y="292471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F179F72-0ED1-1947-85B7-56E8DECD7A1F}"/>
                </a:ext>
              </a:extLst>
            </p:cNvPr>
            <p:cNvSpPr/>
            <p:nvPr/>
          </p:nvSpPr>
          <p:spPr>
            <a:xfrm>
              <a:off x="5502239" y="293476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55E986-7431-7B44-B7DF-57F3AC133433}"/>
                </a:ext>
              </a:extLst>
            </p:cNvPr>
            <p:cNvSpPr/>
            <p:nvPr/>
          </p:nvSpPr>
          <p:spPr>
            <a:xfrm>
              <a:off x="5114774" y="306714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DDCF72E-AF44-6F42-A994-EA529F6C1FC2}"/>
                </a:ext>
              </a:extLst>
            </p:cNvPr>
            <p:cNvSpPr/>
            <p:nvPr/>
          </p:nvSpPr>
          <p:spPr>
            <a:xfrm>
              <a:off x="5323297" y="304117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7E0C12B-0E30-B540-B506-24B865A797F4}"/>
                </a:ext>
              </a:extLst>
            </p:cNvPr>
            <p:cNvSpPr/>
            <p:nvPr/>
          </p:nvSpPr>
          <p:spPr>
            <a:xfrm>
              <a:off x="5124450" y="280962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7CF5836-CA2F-4B48-A6A6-EAC54409C116}"/>
                </a:ext>
              </a:extLst>
            </p:cNvPr>
            <p:cNvSpPr/>
            <p:nvPr/>
          </p:nvSpPr>
          <p:spPr>
            <a:xfrm>
              <a:off x="5343512" y="280962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06041E1-6AB2-BF4D-8013-3446A43563BF}"/>
                </a:ext>
              </a:extLst>
            </p:cNvPr>
            <p:cNvSpPr/>
            <p:nvPr/>
          </p:nvSpPr>
          <p:spPr>
            <a:xfrm>
              <a:off x="4745784" y="2480864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4F3F389-CBF7-C746-B20D-0620987D8A26}"/>
                </a:ext>
              </a:extLst>
            </p:cNvPr>
            <p:cNvSpPr/>
            <p:nvPr/>
          </p:nvSpPr>
          <p:spPr>
            <a:xfrm>
              <a:off x="4935517" y="2304607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BA5590C-FFAA-F543-AFBA-CDFD17E0AB28}"/>
                </a:ext>
              </a:extLst>
            </p:cNvPr>
            <p:cNvSpPr/>
            <p:nvPr/>
          </p:nvSpPr>
          <p:spPr>
            <a:xfrm>
              <a:off x="5206051" y="223437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873A53B-4038-6447-981C-2E086408E170}"/>
                </a:ext>
              </a:extLst>
            </p:cNvPr>
            <p:cNvSpPr/>
            <p:nvPr/>
          </p:nvSpPr>
          <p:spPr>
            <a:xfrm>
              <a:off x="5434174" y="2249631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8F459F0-4E68-E147-8505-1DD1DB857A88}"/>
                </a:ext>
              </a:extLst>
            </p:cNvPr>
            <p:cNvSpPr/>
            <p:nvPr/>
          </p:nvSpPr>
          <p:spPr>
            <a:xfrm>
              <a:off x="6193666" y="242850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B0FE931-A5E5-864D-B3D6-2488156D35B0}"/>
                </a:ext>
              </a:extLst>
            </p:cNvPr>
            <p:cNvSpPr/>
            <p:nvPr/>
          </p:nvSpPr>
          <p:spPr>
            <a:xfrm>
              <a:off x="7246163" y="240833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A20E71E-73EF-DB49-A2AD-385D8BC8D39F}"/>
                </a:ext>
              </a:extLst>
            </p:cNvPr>
            <p:cNvSpPr/>
            <p:nvPr/>
          </p:nvSpPr>
          <p:spPr>
            <a:xfrm>
              <a:off x="7024096" y="2267653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F88E986-FAA1-A144-B744-FF2637ED8109}"/>
                </a:ext>
              </a:extLst>
            </p:cNvPr>
            <p:cNvSpPr/>
            <p:nvPr/>
          </p:nvSpPr>
          <p:spPr>
            <a:xfrm>
              <a:off x="6775529" y="2183004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1616EAE-0016-F645-AC95-20434C4EEB8C}"/>
                </a:ext>
              </a:extLst>
            </p:cNvPr>
            <p:cNvSpPr/>
            <p:nvPr/>
          </p:nvSpPr>
          <p:spPr>
            <a:xfrm>
              <a:off x="5653056" y="234381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9EEC4A-3C8D-C744-9CC0-202CCE0C8C05}"/>
                </a:ext>
              </a:extLst>
            </p:cNvPr>
            <p:cNvSpPr/>
            <p:nvPr/>
          </p:nvSpPr>
          <p:spPr>
            <a:xfrm>
              <a:off x="6504995" y="2249631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57FBF91-AE7C-7F46-8FC5-935926335BC7}"/>
                </a:ext>
              </a:extLst>
            </p:cNvPr>
            <p:cNvSpPr/>
            <p:nvPr/>
          </p:nvSpPr>
          <p:spPr>
            <a:xfrm>
              <a:off x="6010560" y="2669187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FA359FE-B142-1345-B9DE-69F2F7B865C9}"/>
                </a:ext>
              </a:extLst>
            </p:cNvPr>
            <p:cNvSpPr/>
            <p:nvPr/>
          </p:nvSpPr>
          <p:spPr>
            <a:xfrm>
              <a:off x="6027283" y="293349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BB57E40-FD70-0440-B3EC-3B7921445C0E}"/>
                </a:ext>
              </a:extLst>
            </p:cNvPr>
            <p:cNvSpPr/>
            <p:nvPr/>
          </p:nvSpPr>
          <p:spPr>
            <a:xfrm>
              <a:off x="6022540" y="321479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5EFC114-0428-0A4A-92DE-7DBC971B8422}"/>
                </a:ext>
              </a:extLst>
            </p:cNvPr>
            <p:cNvSpPr/>
            <p:nvPr/>
          </p:nvSpPr>
          <p:spPr>
            <a:xfrm>
              <a:off x="6017862" y="343106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96B0CF5-B4A1-F747-A291-F236E9B55A2B}"/>
                </a:ext>
              </a:extLst>
            </p:cNvPr>
            <p:cNvSpPr/>
            <p:nvPr/>
          </p:nvSpPr>
          <p:spPr>
            <a:xfrm>
              <a:off x="6017863" y="370901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244B5F4-68A9-CB4D-A7CA-34406861BD41}"/>
                </a:ext>
              </a:extLst>
            </p:cNvPr>
            <p:cNvSpPr/>
            <p:nvPr/>
          </p:nvSpPr>
          <p:spPr>
            <a:xfrm>
              <a:off x="6229929" y="3672327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F892D1F-430D-D541-92D9-3A47399BC365}"/>
                </a:ext>
              </a:extLst>
            </p:cNvPr>
            <p:cNvSpPr/>
            <p:nvPr/>
          </p:nvSpPr>
          <p:spPr>
            <a:xfrm>
              <a:off x="6384040" y="357935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082D8FD-F6D4-AF4E-86C1-EFF253B6D124}"/>
                </a:ext>
              </a:extLst>
            </p:cNvPr>
            <p:cNvSpPr/>
            <p:nvPr/>
          </p:nvSpPr>
          <p:spPr>
            <a:xfrm>
              <a:off x="5814456" y="368322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0A21580-6EC5-AA4A-814D-99CA3E8E4F5F}"/>
                </a:ext>
              </a:extLst>
            </p:cNvPr>
            <p:cNvSpPr/>
            <p:nvPr/>
          </p:nvSpPr>
          <p:spPr>
            <a:xfrm>
              <a:off x="5605682" y="360913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5AEE14A-F6B6-CD45-8427-A12F9B0E7050}"/>
                </a:ext>
              </a:extLst>
            </p:cNvPr>
            <p:cNvSpPr/>
            <p:nvPr/>
          </p:nvSpPr>
          <p:spPr>
            <a:xfrm>
              <a:off x="6441901" y="297608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B54A444-B7B7-E048-AA49-CD894996E7C2}"/>
                </a:ext>
              </a:extLst>
            </p:cNvPr>
            <p:cNvSpPr/>
            <p:nvPr/>
          </p:nvSpPr>
          <p:spPr>
            <a:xfrm>
              <a:off x="7024098" y="294525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C199E23-DFEE-A243-A2EF-AA108C489A2A}"/>
                </a:ext>
              </a:extLst>
            </p:cNvPr>
            <p:cNvSpPr/>
            <p:nvPr/>
          </p:nvSpPr>
          <p:spPr>
            <a:xfrm>
              <a:off x="6629303" y="299784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EBA6AEE-1736-AC4F-9693-A3A16E7873A7}"/>
                </a:ext>
              </a:extLst>
            </p:cNvPr>
            <p:cNvSpPr/>
            <p:nvPr/>
          </p:nvSpPr>
          <p:spPr>
            <a:xfrm>
              <a:off x="6865806" y="299784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DC75F9C-DD64-CA4C-909F-92422214078D}"/>
                </a:ext>
              </a:extLst>
            </p:cNvPr>
            <p:cNvSpPr/>
            <p:nvPr/>
          </p:nvSpPr>
          <p:spPr>
            <a:xfrm>
              <a:off x="6620598" y="279565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1B43438-5962-C14F-BC5D-BEFBF754422B}"/>
                </a:ext>
              </a:extLst>
            </p:cNvPr>
            <p:cNvSpPr/>
            <p:nvPr/>
          </p:nvSpPr>
          <p:spPr>
            <a:xfrm>
              <a:off x="6849572" y="2809619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25D75E6-B410-B744-AB0E-F08BDEB5DD36}"/>
                </a:ext>
              </a:extLst>
            </p:cNvPr>
            <p:cNvSpPr/>
            <p:nvPr/>
          </p:nvSpPr>
          <p:spPr>
            <a:xfrm>
              <a:off x="7538466" y="277402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BAF5B56-8D44-8E4D-843A-29EE7DF13810}"/>
                </a:ext>
              </a:extLst>
            </p:cNvPr>
            <p:cNvSpPr/>
            <p:nvPr/>
          </p:nvSpPr>
          <p:spPr>
            <a:xfrm>
              <a:off x="7599557" y="3181563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416CF6E-F15F-D84A-99C4-A8C446ABA44C}"/>
                </a:ext>
              </a:extLst>
            </p:cNvPr>
            <p:cNvSpPr/>
            <p:nvPr/>
          </p:nvSpPr>
          <p:spPr>
            <a:xfrm>
              <a:off x="7608466" y="3592529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05FAC2A-C324-3B49-AB7D-2771A25D9224}"/>
                </a:ext>
              </a:extLst>
            </p:cNvPr>
            <p:cNvSpPr/>
            <p:nvPr/>
          </p:nvSpPr>
          <p:spPr>
            <a:xfrm>
              <a:off x="7536148" y="400050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6023A56-5E31-9D43-9B54-BDA4953D4CE7}"/>
                </a:ext>
              </a:extLst>
            </p:cNvPr>
            <p:cNvSpPr/>
            <p:nvPr/>
          </p:nvSpPr>
          <p:spPr>
            <a:xfrm>
              <a:off x="7423989" y="438089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2764F8C-D75C-E548-A00A-014716A14BE6}"/>
                </a:ext>
              </a:extLst>
            </p:cNvPr>
            <p:cNvSpPr/>
            <p:nvPr/>
          </p:nvSpPr>
          <p:spPr>
            <a:xfrm>
              <a:off x="7235574" y="472157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5F7C7D0-F712-9A46-81F7-064C229A678E}"/>
                </a:ext>
              </a:extLst>
            </p:cNvPr>
            <p:cNvSpPr/>
            <p:nvPr/>
          </p:nvSpPr>
          <p:spPr>
            <a:xfrm>
              <a:off x="6935058" y="5019300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C930EAC-C03C-3648-AFE9-B3603DEEA369}"/>
                </a:ext>
              </a:extLst>
            </p:cNvPr>
            <p:cNvSpPr/>
            <p:nvPr/>
          </p:nvSpPr>
          <p:spPr>
            <a:xfrm>
              <a:off x="6610994" y="526933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F9A14D5-B0DE-514B-85F1-092714096558}"/>
                </a:ext>
              </a:extLst>
            </p:cNvPr>
            <p:cNvSpPr/>
            <p:nvPr/>
          </p:nvSpPr>
          <p:spPr>
            <a:xfrm>
              <a:off x="5553609" y="428443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BB67742-BD1E-A64D-9B8D-EFA71829EA74}"/>
                </a:ext>
              </a:extLst>
            </p:cNvPr>
            <p:cNvSpPr/>
            <p:nvPr/>
          </p:nvSpPr>
          <p:spPr>
            <a:xfrm>
              <a:off x="6024238" y="4271669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651C155-00D2-434B-B4FB-519AC849919D}"/>
                </a:ext>
              </a:extLst>
            </p:cNvPr>
            <p:cNvSpPr/>
            <p:nvPr/>
          </p:nvSpPr>
          <p:spPr>
            <a:xfrm>
              <a:off x="6431402" y="430363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3059125-41EA-8247-817A-12257BEA8095}"/>
                </a:ext>
              </a:extLst>
            </p:cNvPr>
            <p:cNvSpPr/>
            <p:nvPr/>
          </p:nvSpPr>
          <p:spPr>
            <a:xfrm>
              <a:off x="4919605" y="438089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F77FD6D-0881-984B-ACFC-089E9EA0417B}"/>
                </a:ext>
              </a:extLst>
            </p:cNvPr>
            <p:cNvSpPr/>
            <p:nvPr/>
          </p:nvSpPr>
          <p:spPr>
            <a:xfrm>
              <a:off x="7024097" y="436583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D62CC4F-7C34-2746-B0E9-D1E068F32FB8}"/>
                </a:ext>
              </a:extLst>
            </p:cNvPr>
            <p:cNvSpPr/>
            <p:nvPr/>
          </p:nvSpPr>
          <p:spPr>
            <a:xfrm>
              <a:off x="5563371" y="4416073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3E02818-2246-2140-9082-787CB4339567}"/>
                </a:ext>
              </a:extLst>
            </p:cNvPr>
            <p:cNvSpPr/>
            <p:nvPr/>
          </p:nvSpPr>
          <p:spPr>
            <a:xfrm>
              <a:off x="6024238" y="4398312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61C9420-240E-B249-8208-90D6C6644026}"/>
                </a:ext>
              </a:extLst>
            </p:cNvPr>
            <p:cNvSpPr/>
            <p:nvPr/>
          </p:nvSpPr>
          <p:spPr>
            <a:xfrm>
              <a:off x="6454743" y="447045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53A1D34-D7DE-8848-A11A-4FEB5C26FBBB}"/>
                </a:ext>
              </a:extLst>
            </p:cNvPr>
            <p:cNvSpPr/>
            <p:nvPr/>
          </p:nvSpPr>
          <p:spPr>
            <a:xfrm>
              <a:off x="6917176" y="435305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D259931-8D34-F140-BD4F-F70F606C0FE7}"/>
                </a:ext>
              </a:extLst>
            </p:cNvPr>
            <p:cNvSpPr/>
            <p:nvPr/>
          </p:nvSpPr>
          <p:spPr>
            <a:xfrm>
              <a:off x="5043704" y="4364159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05F3FAB-93B0-0A4A-A1CE-D66FC5906706}"/>
                </a:ext>
              </a:extLst>
            </p:cNvPr>
            <p:cNvSpPr/>
            <p:nvPr/>
          </p:nvSpPr>
          <p:spPr>
            <a:xfrm>
              <a:off x="6008666" y="4671485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4FA2D7A-4059-C649-807C-53D71C8AE2FA}"/>
                </a:ext>
              </a:extLst>
            </p:cNvPr>
            <p:cNvSpPr/>
            <p:nvPr/>
          </p:nvSpPr>
          <p:spPr>
            <a:xfrm>
              <a:off x="6003528" y="407776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7A80CDA-469A-F745-BF0E-C294E40E7DB5}"/>
                </a:ext>
              </a:extLst>
            </p:cNvPr>
            <p:cNvSpPr/>
            <p:nvPr/>
          </p:nvSpPr>
          <p:spPr>
            <a:xfrm>
              <a:off x="5653056" y="4086117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93461CD-7C4D-0549-8897-EF8B8E748B2E}"/>
                </a:ext>
              </a:extLst>
            </p:cNvPr>
            <p:cNvSpPr/>
            <p:nvPr/>
          </p:nvSpPr>
          <p:spPr>
            <a:xfrm>
              <a:off x="6365852" y="4101099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2BEE773-E2CE-2C46-A835-44B77ADC4F2E}"/>
                </a:ext>
              </a:extLst>
            </p:cNvPr>
            <p:cNvSpPr/>
            <p:nvPr/>
          </p:nvSpPr>
          <p:spPr>
            <a:xfrm>
              <a:off x="5240825" y="4161151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16C416-D5E1-EF4F-8895-6ED2CFD58B38}"/>
                </a:ext>
              </a:extLst>
            </p:cNvPr>
            <p:cNvSpPr/>
            <p:nvPr/>
          </p:nvSpPr>
          <p:spPr>
            <a:xfrm>
              <a:off x="6732044" y="418885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597D82C-5D0B-4647-8A64-538BB0288194}"/>
                </a:ext>
              </a:extLst>
            </p:cNvPr>
            <p:cNvSpPr/>
            <p:nvPr/>
          </p:nvSpPr>
          <p:spPr>
            <a:xfrm>
              <a:off x="5238503" y="4548966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D745541-2E61-9345-B122-0DF4CF17304C}"/>
                </a:ext>
              </a:extLst>
            </p:cNvPr>
            <p:cNvSpPr/>
            <p:nvPr/>
          </p:nvSpPr>
          <p:spPr>
            <a:xfrm>
              <a:off x="5576164" y="4641328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3E3C7EB-5264-D741-A1B2-DF3FBE261B18}"/>
                </a:ext>
              </a:extLst>
            </p:cNvPr>
            <p:cNvSpPr/>
            <p:nvPr/>
          </p:nvSpPr>
          <p:spPr>
            <a:xfrm>
              <a:off x="6441901" y="4654667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04E3D79-FE40-1D4C-806C-BFE2467D32DA}"/>
                </a:ext>
              </a:extLst>
            </p:cNvPr>
            <p:cNvSpPr/>
            <p:nvPr/>
          </p:nvSpPr>
          <p:spPr>
            <a:xfrm>
              <a:off x="6832317" y="4620114"/>
              <a:ext cx="102741" cy="1027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5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C6C85C-95F7-4E40-B7E5-5A6B7F18AD1A}"/>
              </a:ext>
            </a:extLst>
          </p:cNvPr>
          <p:cNvSpPr/>
          <p:nvPr/>
        </p:nvSpPr>
        <p:spPr>
          <a:xfrm>
            <a:off x="4539465" y="1425539"/>
            <a:ext cx="3113070" cy="400692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278DA1-1005-BF44-AE6A-780BD1ECCDDD}"/>
              </a:ext>
            </a:extLst>
          </p:cNvPr>
          <p:cNvSpPr/>
          <p:nvPr/>
        </p:nvSpPr>
        <p:spPr>
          <a:xfrm>
            <a:off x="5030056" y="2756470"/>
            <a:ext cx="506859" cy="4786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68E5F4-68D1-904C-9AF2-2BAA2AF8DC37}"/>
              </a:ext>
            </a:extLst>
          </p:cNvPr>
          <p:cNvSpPr/>
          <p:nvPr/>
        </p:nvSpPr>
        <p:spPr>
          <a:xfrm>
            <a:off x="6534366" y="2753474"/>
            <a:ext cx="506859" cy="4786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985C1-74DD-D642-AFED-20AC86B06722}"/>
              </a:ext>
            </a:extLst>
          </p:cNvPr>
          <p:cNvSpPr/>
          <p:nvPr/>
        </p:nvSpPr>
        <p:spPr>
          <a:xfrm>
            <a:off x="6630685" y="2840171"/>
            <a:ext cx="110448" cy="119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3ACCA5-D775-FC44-98E7-A5653E969F70}"/>
              </a:ext>
            </a:extLst>
          </p:cNvPr>
          <p:cNvSpPr/>
          <p:nvPr/>
        </p:nvSpPr>
        <p:spPr>
          <a:xfrm>
            <a:off x="5110108" y="2840170"/>
            <a:ext cx="110448" cy="119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E233BE-1C8B-D54C-8199-646B8A32FCB5}"/>
              </a:ext>
            </a:extLst>
          </p:cNvPr>
          <p:cNvSpPr/>
          <p:nvPr/>
        </p:nvSpPr>
        <p:spPr>
          <a:xfrm rot="21418963">
            <a:off x="6462446" y="2552508"/>
            <a:ext cx="650699" cy="924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0B1E86-ACD9-9B45-83D1-F34EE6B3CB1E}"/>
              </a:ext>
            </a:extLst>
          </p:cNvPr>
          <p:cNvSpPr/>
          <p:nvPr/>
        </p:nvSpPr>
        <p:spPr>
          <a:xfrm rot="20930440">
            <a:off x="4958135" y="2402502"/>
            <a:ext cx="650699" cy="924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723770-58F6-754C-AAD5-96B190F7F283}"/>
              </a:ext>
            </a:extLst>
          </p:cNvPr>
          <p:cNvSpPr/>
          <p:nvPr/>
        </p:nvSpPr>
        <p:spPr>
          <a:xfrm rot="16350069">
            <a:off x="5770651" y="3512902"/>
            <a:ext cx="650699" cy="924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1BF4FB-90F2-0249-B0F0-209128B9FCFC}"/>
              </a:ext>
            </a:extLst>
          </p:cNvPr>
          <p:cNvSpPr/>
          <p:nvPr/>
        </p:nvSpPr>
        <p:spPr>
          <a:xfrm>
            <a:off x="5017213" y="4195964"/>
            <a:ext cx="2157573" cy="47261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C6C85C-95F7-4E40-B7E5-5A6B7F18AD1A}"/>
              </a:ext>
            </a:extLst>
          </p:cNvPr>
          <p:cNvSpPr/>
          <p:nvPr/>
        </p:nvSpPr>
        <p:spPr>
          <a:xfrm>
            <a:off x="4539465" y="1425539"/>
            <a:ext cx="3113070" cy="400692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278DA1-1005-BF44-AE6A-780BD1ECCDDD}"/>
              </a:ext>
            </a:extLst>
          </p:cNvPr>
          <p:cNvSpPr/>
          <p:nvPr/>
        </p:nvSpPr>
        <p:spPr>
          <a:xfrm>
            <a:off x="5030056" y="2756470"/>
            <a:ext cx="506859" cy="4786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68E5F4-68D1-904C-9AF2-2BAA2AF8DC37}"/>
              </a:ext>
            </a:extLst>
          </p:cNvPr>
          <p:cNvSpPr/>
          <p:nvPr/>
        </p:nvSpPr>
        <p:spPr>
          <a:xfrm>
            <a:off x="6534366" y="2753474"/>
            <a:ext cx="506859" cy="47860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985C1-74DD-D642-AFED-20AC86B06722}"/>
              </a:ext>
            </a:extLst>
          </p:cNvPr>
          <p:cNvSpPr/>
          <p:nvPr/>
        </p:nvSpPr>
        <p:spPr>
          <a:xfrm>
            <a:off x="6630685" y="2840171"/>
            <a:ext cx="110448" cy="119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3ACCA5-D775-FC44-98E7-A5653E969F70}"/>
              </a:ext>
            </a:extLst>
          </p:cNvPr>
          <p:cNvSpPr/>
          <p:nvPr/>
        </p:nvSpPr>
        <p:spPr>
          <a:xfrm>
            <a:off x="5110108" y="2840170"/>
            <a:ext cx="110448" cy="119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E233BE-1C8B-D54C-8199-646B8A32FCB5}"/>
              </a:ext>
            </a:extLst>
          </p:cNvPr>
          <p:cNvSpPr/>
          <p:nvPr/>
        </p:nvSpPr>
        <p:spPr>
          <a:xfrm rot="21418963">
            <a:off x="6462446" y="2552508"/>
            <a:ext cx="650699" cy="924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0B1E86-ACD9-9B45-83D1-F34EE6B3CB1E}"/>
              </a:ext>
            </a:extLst>
          </p:cNvPr>
          <p:cNvSpPr/>
          <p:nvPr/>
        </p:nvSpPr>
        <p:spPr>
          <a:xfrm rot="20930440">
            <a:off x="4958135" y="2402502"/>
            <a:ext cx="650699" cy="924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723770-58F6-754C-AAD5-96B190F7F283}"/>
              </a:ext>
            </a:extLst>
          </p:cNvPr>
          <p:cNvSpPr/>
          <p:nvPr/>
        </p:nvSpPr>
        <p:spPr>
          <a:xfrm rot="16350069">
            <a:off x="5770651" y="3512902"/>
            <a:ext cx="650699" cy="924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1BF4FB-90F2-0249-B0F0-209128B9FCFC}"/>
              </a:ext>
            </a:extLst>
          </p:cNvPr>
          <p:cNvSpPr/>
          <p:nvPr/>
        </p:nvSpPr>
        <p:spPr>
          <a:xfrm>
            <a:off x="5017213" y="4195964"/>
            <a:ext cx="2157573" cy="47261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5FAFF3-81EB-E440-A601-3E147EE943EF}"/>
              </a:ext>
            </a:extLst>
          </p:cNvPr>
          <p:cNvSpPr/>
          <p:nvPr/>
        </p:nvSpPr>
        <p:spPr>
          <a:xfrm>
            <a:off x="4539464" y="282196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CF5CC4-30EF-F14C-99E9-99698A508534}"/>
              </a:ext>
            </a:extLst>
          </p:cNvPr>
          <p:cNvSpPr/>
          <p:nvPr/>
        </p:nvSpPr>
        <p:spPr>
          <a:xfrm>
            <a:off x="4486379" y="32329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E6F024-2CFF-494B-8EAD-26E2B24B54F9}"/>
              </a:ext>
            </a:extLst>
          </p:cNvPr>
          <p:cNvSpPr/>
          <p:nvPr/>
        </p:nvSpPr>
        <p:spPr>
          <a:xfrm>
            <a:off x="4486379" y="36901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3FC0E8-91A4-9246-B8ED-9862D871C6FB}"/>
              </a:ext>
            </a:extLst>
          </p:cNvPr>
          <p:cNvSpPr/>
          <p:nvPr/>
        </p:nvSpPr>
        <p:spPr>
          <a:xfrm>
            <a:off x="4589120" y="407584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748E8-F3AB-784E-9203-A42E0A62D467}"/>
              </a:ext>
            </a:extLst>
          </p:cNvPr>
          <p:cNvSpPr/>
          <p:nvPr/>
        </p:nvSpPr>
        <p:spPr>
          <a:xfrm>
            <a:off x="4730163" y="450350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76937-58A0-EB47-9D62-8ED9C6A239F9}"/>
              </a:ext>
            </a:extLst>
          </p:cNvPr>
          <p:cNvSpPr/>
          <p:nvPr/>
        </p:nvSpPr>
        <p:spPr>
          <a:xfrm>
            <a:off x="4965842" y="482260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5F7B95-2F79-6F4E-A5D0-DDEF0C521576}"/>
              </a:ext>
            </a:extLst>
          </p:cNvPr>
          <p:cNvSpPr/>
          <p:nvPr/>
        </p:nvSpPr>
        <p:spPr>
          <a:xfrm>
            <a:off x="5232113" y="510111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83FE56-6842-8A46-AED2-5766AB4061C4}"/>
              </a:ext>
            </a:extLst>
          </p:cNvPr>
          <p:cNvSpPr/>
          <p:nvPr/>
        </p:nvSpPr>
        <p:spPr>
          <a:xfrm>
            <a:off x="5622759" y="532458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89ADB-7809-8240-AA5D-55E6BE02B111}"/>
              </a:ext>
            </a:extLst>
          </p:cNvPr>
          <p:cNvSpPr/>
          <p:nvPr/>
        </p:nvSpPr>
        <p:spPr>
          <a:xfrm>
            <a:off x="6044628" y="540163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3826B4-BB97-A042-B969-222D5D1619FE}"/>
              </a:ext>
            </a:extLst>
          </p:cNvPr>
          <p:cNvSpPr/>
          <p:nvPr/>
        </p:nvSpPr>
        <p:spPr>
          <a:xfrm>
            <a:off x="4952143" y="292471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9C2FD0-A685-204C-9D52-33CE153F98E2}"/>
              </a:ext>
            </a:extLst>
          </p:cNvPr>
          <p:cNvSpPr/>
          <p:nvPr/>
        </p:nvSpPr>
        <p:spPr>
          <a:xfrm>
            <a:off x="5502239" y="29347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8964DA-9E46-2649-8568-F355A2F31172}"/>
              </a:ext>
            </a:extLst>
          </p:cNvPr>
          <p:cNvSpPr/>
          <p:nvPr/>
        </p:nvSpPr>
        <p:spPr>
          <a:xfrm>
            <a:off x="5054884" y="319564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D7F9B8-F5C1-F845-9455-9AF0286C36DC}"/>
              </a:ext>
            </a:extLst>
          </p:cNvPr>
          <p:cNvSpPr/>
          <p:nvPr/>
        </p:nvSpPr>
        <p:spPr>
          <a:xfrm>
            <a:off x="5364366" y="319564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CEB3B6-558C-7047-9B36-7477EF0B5DFB}"/>
              </a:ext>
            </a:extLst>
          </p:cNvPr>
          <p:cNvSpPr/>
          <p:nvPr/>
        </p:nvSpPr>
        <p:spPr>
          <a:xfrm>
            <a:off x="5065798" y="271109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5AB88C-A091-4440-A3B5-68A946006DB9}"/>
              </a:ext>
            </a:extLst>
          </p:cNvPr>
          <p:cNvSpPr/>
          <p:nvPr/>
        </p:nvSpPr>
        <p:spPr>
          <a:xfrm>
            <a:off x="5363506" y="271109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EBC0D6-9029-9D49-A58B-B15BAA3B18D7}"/>
              </a:ext>
            </a:extLst>
          </p:cNvPr>
          <p:cNvSpPr/>
          <p:nvPr/>
        </p:nvSpPr>
        <p:spPr>
          <a:xfrm>
            <a:off x="4849402" y="247987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E25AAB-198E-D64F-BBE6-C7484AB674F1}"/>
              </a:ext>
            </a:extLst>
          </p:cNvPr>
          <p:cNvSpPr/>
          <p:nvPr/>
        </p:nvSpPr>
        <p:spPr>
          <a:xfrm>
            <a:off x="5013785" y="235625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D325A7-727C-ED47-A383-66B9D3A5978A}"/>
              </a:ext>
            </a:extLst>
          </p:cNvPr>
          <p:cNvSpPr/>
          <p:nvPr/>
        </p:nvSpPr>
        <p:spPr>
          <a:xfrm>
            <a:off x="5220556" y="230488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FB51AC-01D0-5E4F-84F7-9DE7D5A3E23A}"/>
              </a:ext>
            </a:extLst>
          </p:cNvPr>
          <p:cNvSpPr/>
          <p:nvPr/>
        </p:nvSpPr>
        <p:spPr>
          <a:xfrm>
            <a:off x="5434174" y="224963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980B3D-F354-644F-BA36-F89512D411C4}"/>
              </a:ext>
            </a:extLst>
          </p:cNvPr>
          <p:cNvSpPr/>
          <p:nvPr/>
        </p:nvSpPr>
        <p:spPr>
          <a:xfrm>
            <a:off x="6357722" y="255706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A22D22-5EFD-8C46-B979-D27EEB815A8C}"/>
              </a:ext>
            </a:extLst>
          </p:cNvPr>
          <p:cNvSpPr/>
          <p:nvPr/>
        </p:nvSpPr>
        <p:spPr>
          <a:xfrm>
            <a:off x="7123415" y="249600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B1CB3C-0E63-6843-86B7-9E8CEA088C66}"/>
              </a:ext>
            </a:extLst>
          </p:cNvPr>
          <p:cNvSpPr/>
          <p:nvPr/>
        </p:nvSpPr>
        <p:spPr>
          <a:xfrm>
            <a:off x="6921357" y="24290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9E1844-BDDF-514A-843D-D0E03856AFEB}"/>
              </a:ext>
            </a:extLst>
          </p:cNvPr>
          <p:cNvSpPr/>
          <p:nvPr/>
        </p:nvSpPr>
        <p:spPr>
          <a:xfrm>
            <a:off x="6662365" y="242850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57573D-71A4-AB42-846D-552A6C00170E}"/>
              </a:ext>
            </a:extLst>
          </p:cNvPr>
          <p:cNvSpPr/>
          <p:nvPr/>
        </p:nvSpPr>
        <p:spPr>
          <a:xfrm>
            <a:off x="5653056" y="234381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34CFA31-EB39-4248-B996-CBE334102C1A}"/>
              </a:ext>
            </a:extLst>
          </p:cNvPr>
          <p:cNvSpPr/>
          <p:nvPr/>
        </p:nvSpPr>
        <p:spPr>
          <a:xfrm>
            <a:off x="6468594" y="243077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DBD1F0-0322-444F-A706-74AE45922C4B}"/>
              </a:ext>
            </a:extLst>
          </p:cNvPr>
          <p:cNvSpPr/>
          <p:nvPr/>
        </p:nvSpPr>
        <p:spPr>
          <a:xfrm>
            <a:off x="6035612" y="283202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57C60B-6CE9-AE48-BDE0-23599359EA0D}"/>
              </a:ext>
            </a:extLst>
          </p:cNvPr>
          <p:cNvSpPr/>
          <p:nvPr/>
        </p:nvSpPr>
        <p:spPr>
          <a:xfrm>
            <a:off x="6052335" y="309632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1392C8-0949-5445-80C8-781CC374C9F7}"/>
              </a:ext>
            </a:extLst>
          </p:cNvPr>
          <p:cNvSpPr/>
          <p:nvPr/>
        </p:nvSpPr>
        <p:spPr>
          <a:xfrm>
            <a:off x="6047592" y="337762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0B1D7-2AE7-034B-9C36-04DE7F7E44F2}"/>
              </a:ext>
            </a:extLst>
          </p:cNvPr>
          <p:cNvSpPr/>
          <p:nvPr/>
        </p:nvSpPr>
        <p:spPr>
          <a:xfrm>
            <a:off x="6042914" y="359390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67359F-1218-994E-A6F0-90689F52C531}"/>
              </a:ext>
            </a:extLst>
          </p:cNvPr>
          <p:cNvSpPr/>
          <p:nvPr/>
        </p:nvSpPr>
        <p:spPr>
          <a:xfrm>
            <a:off x="6042915" y="387185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A0E1F5-1370-614B-857A-D3191897A0B7}"/>
              </a:ext>
            </a:extLst>
          </p:cNvPr>
          <p:cNvSpPr/>
          <p:nvPr/>
        </p:nvSpPr>
        <p:spPr>
          <a:xfrm>
            <a:off x="6254981" y="383516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59A5E9-9483-8645-A9E7-483AE7A6739D}"/>
              </a:ext>
            </a:extLst>
          </p:cNvPr>
          <p:cNvSpPr/>
          <p:nvPr/>
        </p:nvSpPr>
        <p:spPr>
          <a:xfrm>
            <a:off x="6409092" y="374219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DC18F7-3A28-0048-BFAA-943ED8611639}"/>
              </a:ext>
            </a:extLst>
          </p:cNvPr>
          <p:cNvSpPr/>
          <p:nvPr/>
        </p:nvSpPr>
        <p:spPr>
          <a:xfrm>
            <a:off x="5839508" y="384606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D6357E9-E00A-FD4F-AB6C-FCF4A2F90D71}"/>
              </a:ext>
            </a:extLst>
          </p:cNvPr>
          <p:cNvSpPr/>
          <p:nvPr/>
        </p:nvSpPr>
        <p:spPr>
          <a:xfrm>
            <a:off x="5630734" y="377197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071C46-419A-7144-8C8F-B291932D8825}"/>
              </a:ext>
            </a:extLst>
          </p:cNvPr>
          <p:cNvSpPr/>
          <p:nvPr/>
        </p:nvSpPr>
        <p:spPr>
          <a:xfrm>
            <a:off x="6441901" y="297608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92E5E9-D1F1-C447-9111-77D12CF163AE}"/>
              </a:ext>
            </a:extLst>
          </p:cNvPr>
          <p:cNvSpPr/>
          <p:nvPr/>
        </p:nvSpPr>
        <p:spPr>
          <a:xfrm>
            <a:off x="7024098" y="294525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2B5634-7F6F-9E40-86DD-DC501E053543}"/>
              </a:ext>
            </a:extLst>
          </p:cNvPr>
          <p:cNvSpPr/>
          <p:nvPr/>
        </p:nvSpPr>
        <p:spPr>
          <a:xfrm>
            <a:off x="6602401" y="316372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CDCAD2-6E74-FF46-9777-A28CF45F665D}"/>
              </a:ext>
            </a:extLst>
          </p:cNvPr>
          <p:cNvSpPr/>
          <p:nvPr/>
        </p:nvSpPr>
        <p:spPr>
          <a:xfrm>
            <a:off x="6880666" y="316714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C7CA77-0204-104E-9C82-154E9B401FC8}"/>
              </a:ext>
            </a:extLst>
          </p:cNvPr>
          <p:cNvSpPr/>
          <p:nvPr/>
        </p:nvSpPr>
        <p:spPr>
          <a:xfrm>
            <a:off x="6592387" y="270801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121047-3DF7-8E46-BB86-9F488E06D579}"/>
              </a:ext>
            </a:extLst>
          </p:cNvPr>
          <p:cNvSpPr/>
          <p:nvPr/>
        </p:nvSpPr>
        <p:spPr>
          <a:xfrm>
            <a:off x="6861830" y="269670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2B0CB3-2260-FF49-A137-8B55233573EC}"/>
              </a:ext>
            </a:extLst>
          </p:cNvPr>
          <p:cNvSpPr/>
          <p:nvPr/>
        </p:nvSpPr>
        <p:spPr>
          <a:xfrm>
            <a:off x="7538466" y="277402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C5DFD7-8526-7A4E-9C66-616C3E4C8247}"/>
              </a:ext>
            </a:extLst>
          </p:cNvPr>
          <p:cNvSpPr/>
          <p:nvPr/>
        </p:nvSpPr>
        <p:spPr>
          <a:xfrm>
            <a:off x="7599557" y="318156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364452-6924-2544-A85C-EB01C651A4B8}"/>
              </a:ext>
            </a:extLst>
          </p:cNvPr>
          <p:cNvSpPr/>
          <p:nvPr/>
        </p:nvSpPr>
        <p:spPr>
          <a:xfrm>
            <a:off x="7608466" y="359252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A53C7B-F922-4547-B3B4-F70BD6C73D02}"/>
              </a:ext>
            </a:extLst>
          </p:cNvPr>
          <p:cNvSpPr/>
          <p:nvPr/>
        </p:nvSpPr>
        <p:spPr>
          <a:xfrm>
            <a:off x="7536148" y="400050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580E2A-60F0-F848-92FE-6F4AE967F664}"/>
              </a:ext>
            </a:extLst>
          </p:cNvPr>
          <p:cNvSpPr/>
          <p:nvPr/>
        </p:nvSpPr>
        <p:spPr>
          <a:xfrm>
            <a:off x="7423989" y="438089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5B7E52-750F-E440-80B4-1245D0C59DD7}"/>
              </a:ext>
            </a:extLst>
          </p:cNvPr>
          <p:cNvSpPr/>
          <p:nvPr/>
        </p:nvSpPr>
        <p:spPr>
          <a:xfrm>
            <a:off x="7235574" y="472157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31B384-2936-9C45-B8D4-2DEF2727C383}"/>
              </a:ext>
            </a:extLst>
          </p:cNvPr>
          <p:cNvSpPr/>
          <p:nvPr/>
        </p:nvSpPr>
        <p:spPr>
          <a:xfrm>
            <a:off x="6935058" y="501930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88E1AA-6DE1-1E42-B53A-242EEAFFBBC0}"/>
              </a:ext>
            </a:extLst>
          </p:cNvPr>
          <p:cNvSpPr/>
          <p:nvPr/>
        </p:nvSpPr>
        <p:spPr>
          <a:xfrm>
            <a:off x="6610994" y="52693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0F42E3-1C2A-EF43-878D-02B7F4B296AF}"/>
              </a:ext>
            </a:extLst>
          </p:cNvPr>
          <p:cNvSpPr/>
          <p:nvPr/>
        </p:nvSpPr>
        <p:spPr>
          <a:xfrm>
            <a:off x="6048050" y="142553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264E7D-8C56-B349-B23C-B7173F1A6329}"/>
              </a:ext>
            </a:extLst>
          </p:cNvPr>
          <p:cNvSpPr/>
          <p:nvPr/>
        </p:nvSpPr>
        <p:spPr>
          <a:xfrm>
            <a:off x="5520018" y="420944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22B1649-3701-ED4F-B228-27889B6B87CD}"/>
              </a:ext>
            </a:extLst>
          </p:cNvPr>
          <p:cNvSpPr/>
          <p:nvPr/>
        </p:nvSpPr>
        <p:spPr>
          <a:xfrm>
            <a:off x="6012948" y="419596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FA95EB7-268D-8D4C-BB33-CA29F2E303AF}"/>
              </a:ext>
            </a:extLst>
          </p:cNvPr>
          <p:cNvSpPr/>
          <p:nvPr/>
        </p:nvSpPr>
        <p:spPr>
          <a:xfrm>
            <a:off x="6417223" y="420565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43B2752-86CF-3840-AE95-4749AA74D248}"/>
              </a:ext>
            </a:extLst>
          </p:cNvPr>
          <p:cNvSpPr/>
          <p:nvPr/>
        </p:nvSpPr>
        <p:spPr>
          <a:xfrm>
            <a:off x="4919605" y="438089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28642CF-20C4-2B4D-8792-C5E38B2CF95C}"/>
              </a:ext>
            </a:extLst>
          </p:cNvPr>
          <p:cNvSpPr/>
          <p:nvPr/>
        </p:nvSpPr>
        <p:spPr>
          <a:xfrm>
            <a:off x="7148297" y="435500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262EDF-3571-FB4F-9852-B178349BD853}"/>
              </a:ext>
            </a:extLst>
          </p:cNvPr>
          <p:cNvSpPr/>
          <p:nvPr/>
        </p:nvSpPr>
        <p:spPr>
          <a:xfrm>
            <a:off x="5563951" y="450731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54DBD52-C8D2-7549-8EF0-7265B0704E8A}"/>
              </a:ext>
            </a:extLst>
          </p:cNvPr>
          <p:cNvSpPr/>
          <p:nvPr/>
        </p:nvSpPr>
        <p:spPr>
          <a:xfrm>
            <a:off x="6013347" y="45349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C1BBD3-35CB-3641-9B0F-3E444D259DC2}"/>
              </a:ext>
            </a:extLst>
          </p:cNvPr>
          <p:cNvSpPr/>
          <p:nvPr/>
        </p:nvSpPr>
        <p:spPr>
          <a:xfrm>
            <a:off x="6464161" y="453496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3CDADF-C0DC-6545-87CF-D118052DDA8B}"/>
              </a:ext>
            </a:extLst>
          </p:cNvPr>
          <p:cNvSpPr/>
          <p:nvPr/>
        </p:nvSpPr>
        <p:spPr>
          <a:xfrm>
            <a:off x="7004772" y="438796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9EE77A-D541-B14B-8F70-1F2D0699A087}"/>
              </a:ext>
            </a:extLst>
          </p:cNvPr>
          <p:cNvSpPr/>
          <p:nvPr/>
        </p:nvSpPr>
        <p:spPr>
          <a:xfrm>
            <a:off x="5043704" y="436415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806C989-510D-B948-B32A-8A9C7CD2AD20}"/>
              </a:ext>
            </a:extLst>
          </p:cNvPr>
          <p:cNvSpPr/>
          <p:nvPr/>
        </p:nvSpPr>
        <p:spPr>
          <a:xfrm>
            <a:off x="6008666" y="467148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731CFF-1A27-0243-BA51-12BE7DB90B78}"/>
              </a:ext>
            </a:extLst>
          </p:cNvPr>
          <p:cNvSpPr/>
          <p:nvPr/>
        </p:nvSpPr>
        <p:spPr>
          <a:xfrm>
            <a:off x="6003528" y="40777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35C242-3D6E-D145-9DB2-046BEB6C5102}"/>
              </a:ext>
            </a:extLst>
          </p:cNvPr>
          <p:cNvSpPr/>
          <p:nvPr/>
        </p:nvSpPr>
        <p:spPr>
          <a:xfrm>
            <a:off x="5653056" y="408611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B91D5F9-4BCC-3F4B-AF0C-317C68B3195F}"/>
              </a:ext>
            </a:extLst>
          </p:cNvPr>
          <p:cNvSpPr/>
          <p:nvPr/>
        </p:nvSpPr>
        <p:spPr>
          <a:xfrm>
            <a:off x="6365852" y="410109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11EFE2-1CF7-4949-9A11-FAB9B219AF05}"/>
              </a:ext>
            </a:extLst>
          </p:cNvPr>
          <p:cNvSpPr/>
          <p:nvPr/>
        </p:nvSpPr>
        <p:spPr>
          <a:xfrm>
            <a:off x="5240825" y="416115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B559E6-90DA-1245-BC1F-386BEF0A78F7}"/>
              </a:ext>
            </a:extLst>
          </p:cNvPr>
          <p:cNvSpPr/>
          <p:nvPr/>
        </p:nvSpPr>
        <p:spPr>
          <a:xfrm>
            <a:off x="6769738" y="412803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51F84E-BF67-3447-95B1-53EFD5FB39E6}"/>
              </a:ext>
            </a:extLst>
          </p:cNvPr>
          <p:cNvSpPr/>
          <p:nvPr/>
        </p:nvSpPr>
        <p:spPr>
          <a:xfrm>
            <a:off x="5238503" y="45489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BDD048-345F-F349-8911-8CC800FCF806}"/>
              </a:ext>
            </a:extLst>
          </p:cNvPr>
          <p:cNvSpPr/>
          <p:nvPr/>
        </p:nvSpPr>
        <p:spPr>
          <a:xfrm>
            <a:off x="5576164" y="464132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B9B3BDA-D7BB-6546-B4C5-8D772511C16D}"/>
              </a:ext>
            </a:extLst>
          </p:cNvPr>
          <p:cNvSpPr/>
          <p:nvPr/>
        </p:nvSpPr>
        <p:spPr>
          <a:xfrm>
            <a:off x="6441901" y="465466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DFA27C1-3158-1749-8A36-AED742641ACA}"/>
              </a:ext>
            </a:extLst>
          </p:cNvPr>
          <p:cNvSpPr/>
          <p:nvPr/>
        </p:nvSpPr>
        <p:spPr>
          <a:xfrm>
            <a:off x="6932036" y="456303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75FAFF3-81EB-E440-A601-3E147EE943EF}"/>
              </a:ext>
            </a:extLst>
          </p:cNvPr>
          <p:cNvSpPr/>
          <p:nvPr/>
        </p:nvSpPr>
        <p:spPr>
          <a:xfrm>
            <a:off x="4539464" y="282196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CF5CC4-30EF-F14C-99E9-99698A508534}"/>
              </a:ext>
            </a:extLst>
          </p:cNvPr>
          <p:cNvSpPr/>
          <p:nvPr/>
        </p:nvSpPr>
        <p:spPr>
          <a:xfrm>
            <a:off x="4486379" y="32329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E6F024-2CFF-494B-8EAD-26E2B24B54F9}"/>
              </a:ext>
            </a:extLst>
          </p:cNvPr>
          <p:cNvSpPr/>
          <p:nvPr/>
        </p:nvSpPr>
        <p:spPr>
          <a:xfrm>
            <a:off x="4486379" y="36901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3FC0E8-91A4-9246-B8ED-9862D871C6FB}"/>
              </a:ext>
            </a:extLst>
          </p:cNvPr>
          <p:cNvSpPr/>
          <p:nvPr/>
        </p:nvSpPr>
        <p:spPr>
          <a:xfrm>
            <a:off x="4589120" y="407584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748E8-F3AB-784E-9203-A42E0A62D467}"/>
              </a:ext>
            </a:extLst>
          </p:cNvPr>
          <p:cNvSpPr/>
          <p:nvPr/>
        </p:nvSpPr>
        <p:spPr>
          <a:xfrm>
            <a:off x="4730163" y="450350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76937-58A0-EB47-9D62-8ED9C6A239F9}"/>
              </a:ext>
            </a:extLst>
          </p:cNvPr>
          <p:cNvSpPr/>
          <p:nvPr/>
        </p:nvSpPr>
        <p:spPr>
          <a:xfrm>
            <a:off x="4965842" y="482260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5F7B95-2F79-6F4E-A5D0-DDEF0C521576}"/>
              </a:ext>
            </a:extLst>
          </p:cNvPr>
          <p:cNvSpPr/>
          <p:nvPr/>
        </p:nvSpPr>
        <p:spPr>
          <a:xfrm>
            <a:off x="5232113" y="510111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83FE56-6842-8A46-AED2-5766AB4061C4}"/>
              </a:ext>
            </a:extLst>
          </p:cNvPr>
          <p:cNvSpPr/>
          <p:nvPr/>
        </p:nvSpPr>
        <p:spPr>
          <a:xfrm>
            <a:off x="5622759" y="532458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89ADB-7809-8240-AA5D-55E6BE02B111}"/>
              </a:ext>
            </a:extLst>
          </p:cNvPr>
          <p:cNvSpPr/>
          <p:nvPr/>
        </p:nvSpPr>
        <p:spPr>
          <a:xfrm>
            <a:off x="6044628" y="540163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3826B4-BB97-A042-B969-222D5D1619FE}"/>
              </a:ext>
            </a:extLst>
          </p:cNvPr>
          <p:cNvSpPr/>
          <p:nvPr/>
        </p:nvSpPr>
        <p:spPr>
          <a:xfrm>
            <a:off x="4952143" y="292471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9C2FD0-A685-204C-9D52-33CE153F98E2}"/>
              </a:ext>
            </a:extLst>
          </p:cNvPr>
          <p:cNvSpPr/>
          <p:nvPr/>
        </p:nvSpPr>
        <p:spPr>
          <a:xfrm>
            <a:off x="5502239" y="29347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8964DA-9E46-2649-8568-F355A2F31172}"/>
              </a:ext>
            </a:extLst>
          </p:cNvPr>
          <p:cNvSpPr/>
          <p:nvPr/>
        </p:nvSpPr>
        <p:spPr>
          <a:xfrm>
            <a:off x="5114774" y="306714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D7F9B8-F5C1-F845-9455-9AF0286C36DC}"/>
              </a:ext>
            </a:extLst>
          </p:cNvPr>
          <p:cNvSpPr/>
          <p:nvPr/>
        </p:nvSpPr>
        <p:spPr>
          <a:xfrm>
            <a:off x="5323297" y="304117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CEB3B6-558C-7047-9B36-7477EF0B5DFB}"/>
              </a:ext>
            </a:extLst>
          </p:cNvPr>
          <p:cNvSpPr/>
          <p:nvPr/>
        </p:nvSpPr>
        <p:spPr>
          <a:xfrm>
            <a:off x="5124450" y="280962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5AB88C-A091-4440-A3B5-68A946006DB9}"/>
              </a:ext>
            </a:extLst>
          </p:cNvPr>
          <p:cNvSpPr/>
          <p:nvPr/>
        </p:nvSpPr>
        <p:spPr>
          <a:xfrm>
            <a:off x="5343512" y="280962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EBC0D6-9029-9D49-A58B-B15BAA3B18D7}"/>
              </a:ext>
            </a:extLst>
          </p:cNvPr>
          <p:cNvSpPr/>
          <p:nvPr/>
        </p:nvSpPr>
        <p:spPr>
          <a:xfrm>
            <a:off x="4745784" y="248086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E25AAB-198E-D64F-BBE6-C7484AB674F1}"/>
              </a:ext>
            </a:extLst>
          </p:cNvPr>
          <p:cNvSpPr/>
          <p:nvPr/>
        </p:nvSpPr>
        <p:spPr>
          <a:xfrm>
            <a:off x="4935517" y="230460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D325A7-727C-ED47-A383-66B9D3A5978A}"/>
              </a:ext>
            </a:extLst>
          </p:cNvPr>
          <p:cNvSpPr/>
          <p:nvPr/>
        </p:nvSpPr>
        <p:spPr>
          <a:xfrm>
            <a:off x="5206051" y="223437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FB51AC-01D0-5E4F-84F7-9DE7D5A3E23A}"/>
              </a:ext>
            </a:extLst>
          </p:cNvPr>
          <p:cNvSpPr/>
          <p:nvPr/>
        </p:nvSpPr>
        <p:spPr>
          <a:xfrm>
            <a:off x="5434174" y="224963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980B3D-F354-644F-BA36-F89512D411C4}"/>
              </a:ext>
            </a:extLst>
          </p:cNvPr>
          <p:cNvSpPr/>
          <p:nvPr/>
        </p:nvSpPr>
        <p:spPr>
          <a:xfrm>
            <a:off x="6193666" y="242850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A22D22-5EFD-8C46-B979-D27EEB815A8C}"/>
              </a:ext>
            </a:extLst>
          </p:cNvPr>
          <p:cNvSpPr/>
          <p:nvPr/>
        </p:nvSpPr>
        <p:spPr>
          <a:xfrm>
            <a:off x="7246163" y="240833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B1CB3C-0E63-6843-86B7-9E8CEA088C66}"/>
              </a:ext>
            </a:extLst>
          </p:cNvPr>
          <p:cNvSpPr/>
          <p:nvPr/>
        </p:nvSpPr>
        <p:spPr>
          <a:xfrm>
            <a:off x="7024096" y="226765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9E1844-BDDF-514A-843D-D0E03856AFEB}"/>
              </a:ext>
            </a:extLst>
          </p:cNvPr>
          <p:cNvSpPr/>
          <p:nvPr/>
        </p:nvSpPr>
        <p:spPr>
          <a:xfrm>
            <a:off x="6775529" y="218300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57573D-71A4-AB42-846D-552A6C00170E}"/>
              </a:ext>
            </a:extLst>
          </p:cNvPr>
          <p:cNvSpPr/>
          <p:nvPr/>
        </p:nvSpPr>
        <p:spPr>
          <a:xfrm>
            <a:off x="5653056" y="234381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34CFA31-EB39-4248-B996-CBE334102C1A}"/>
              </a:ext>
            </a:extLst>
          </p:cNvPr>
          <p:cNvSpPr/>
          <p:nvPr/>
        </p:nvSpPr>
        <p:spPr>
          <a:xfrm>
            <a:off x="6504995" y="224963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DBD1F0-0322-444F-A706-74AE45922C4B}"/>
              </a:ext>
            </a:extLst>
          </p:cNvPr>
          <p:cNvSpPr/>
          <p:nvPr/>
        </p:nvSpPr>
        <p:spPr>
          <a:xfrm>
            <a:off x="6010560" y="266918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57C60B-6CE9-AE48-BDE0-23599359EA0D}"/>
              </a:ext>
            </a:extLst>
          </p:cNvPr>
          <p:cNvSpPr/>
          <p:nvPr/>
        </p:nvSpPr>
        <p:spPr>
          <a:xfrm>
            <a:off x="6027283" y="293349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1392C8-0949-5445-80C8-781CC374C9F7}"/>
              </a:ext>
            </a:extLst>
          </p:cNvPr>
          <p:cNvSpPr/>
          <p:nvPr/>
        </p:nvSpPr>
        <p:spPr>
          <a:xfrm>
            <a:off x="6022540" y="321479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0B1D7-2AE7-034B-9C36-04DE7F7E44F2}"/>
              </a:ext>
            </a:extLst>
          </p:cNvPr>
          <p:cNvSpPr/>
          <p:nvPr/>
        </p:nvSpPr>
        <p:spPr>
          <a:xfrm>
            <a:off x="6017862" y="343106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67359F-1218-994E-A6F0-90689F52C531}"/>
              </a:ext>
            </a:extLst>
          </p:cNvPr>
          <p:cNvSpPr/>
          <p:nvPr/>
        </p:nvSpPr>
        <p:spPr>
          <a:xfrm>
            <a:off x="6017863" y="370901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A0E1F5-1370-614B-857A-D3191897A0B7}"/>
              </a:ext>
            </a:extLst>
          </p:cNvPr>
          <p:cNvSpPr/>
          <p:nvPr/>
        </p:nvSpPr>
        <p:spPr>
          <a:xfrm>
            <a:off x="6229929" y="367232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59A5E9-9483-8645-A9E7-483AE7A6739D}"/>
              </a:ext>
            </a:extLst>
          </p:cNvPr>
          <p:cNvSpPr/>
          <p:nvPr/>
        </p:nvSpPr>
        <p:spPr>
          <a:xfrm>
            <a:off x="6384040" y="357935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DC18F7-3A28-0048-BFAA-943ED8611639}"/>
              </a:ext>
            </a:extLst>
          </p:cNvPr>
          <p:cNvSpPr/>
          <p:nvPr/>
        </p:nvSpPr>
        <p:spPr>
          <a:xfrm>
            <a:off x="5814456" y="368322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D6357E9-E00A-FD4F-AB6C-FCF4A2F90D71}"/>
              </a:ext>
            </a:extLst>
          </p:cNvPr>
          <p:cNvSpPr/>
          <p:nvPr/>
        </p:nvSpPr>
        <p:spPr>
          <a:xfrm>
            <a:off x="5605682" y="360913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071C46-419A-7144-8C8F-B291932D8825}"/>
              </a:ext>
            </a:extLst>
          </p:cNvPr>
          <p:cNvSpPr/>
          <p:nvPr/>
        </p:nvSpPr>
        <p:spPr>
          <a:xfrm>
            <a:off x="6441901" y="297608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92E5E9-D1F1-C447-9111-77D12CF163AE}"/>
              </a:ext>
            </a:extLst>
          </p:cNvPr>
          <p:cNvSpPr/>
          <p:nvPr/>
        </p:nvSpPr>
        <p:spPr>
          <a:xfrm>
            <a:off x="7024098" y="294525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2B5634-7F6F-9E40-86DD-DC501E053543}"/>
              </a:ext>
            </a:extLst>
          </p:cNvPr>
          <p:cNvSpPr/>
          <p:nvPr/>
        </p:nvSpPr>
        <p:spPr>
          <a:xfrm>
            <a:off x="6629303" y="299784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CDCAD2-6E74-FF46-9777-A28CF45F665D}"/>
              </a:ext>
            </a:extLst>
          </p:cNvPr>
          <p:cNvSpPr/>
          <p:nvPr/>
        </p:nvSpPr>
        <p:spPr>
          <a:xfrm>
            <a:off x="6865806" y="299784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C7CA77-0204-104E-9C82-154E9B401FC8}"/>
              </a:ext>
            </a:extLst>
          </p:cNvPr>
          <p:cNvSpPr/>
          <p:nvPr/>
        </p:nvSpPr>
        <p:spPr>
          <a:xfrm>
            <a:off x="6620598" y="279565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121047-3DF7-8E46-BB86-9F488E06D579}"/>
              </a:ext>
            </a:extLst>
          </p:cNvPr>
          <p:cNvSpPr/>
          <p:nvPr/>
        </p:nvSpPr>
        <p:spPr>
          <a:xfrm>
            <a:off x="6849572" y="280961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2B0CB3-2260-FF49-A137-8B55233573EC}"/>
              </a:ext>
            </a:extLst>
          </p:cNvPr>
          <p:cNvSpPr/>
          <p:nvPr/>
        </p:nvSpPr>
        <p:spPr>
          <a:xfrm>
            <a:off x="7538466" y="277402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C5DFD7-8526-7A4E-9C66-616C3E4C8247}"/>
              </a:ext>
            </a:extLst>
          </p:cNvPr>
          <p:cNvSpPr/>
          <p:nvPr/>
        </p:nvSpPr>
        <p:spPr>
          <a:xfrm>
            <a:off x="7599557" y="318156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364452-6924-2544-A85C-EB01C651A4B8}"/>
              </a:ext>
            </a:extLst>
          </p:cNvPr>
          <p:cNvSpPr/>
          <p:nvPr/>
        </p:nvSpPr>
        <p:spPr>
          <a:xfrm>
            <a:off x="7608466" y="359252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A53C7B-F922-4547-B3B4-F70BD6C73D02}"/>
              </a:ext>
            </a:extLst>
          </p:cNvPr>
          <p:cNvSpPr/>
          <p:nvPr/>
        </p:nvSpPr>
        <p:spPr>
          <a:xfrm>
            <a:off x="7536148" y="400050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580E2A-60F0-F848-92FE-6F4AE967F664}"/>
              </a:ext>
            </a:extLst>
          </p:cNvPr>
          <p:cNvSpPr/>
          <p:nvPr/>
        </p:nvSpPr>
        <p:spPr>
          <a:xfrm>
            <a:off x="7423989" y="438089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5B7E52-750F-E440-80B4-1245D0C59DD7}"/>
              </a:ext>
            </a:extLst>
          </p:cNvPr>
          <p:cNvSpPr/>
          <p:nvPr/>
        </p:nvSpPr>
        <p:spPr>
          <a:xfrm>
            <a:off x="7235574" y="472157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31B384-2936-9C45-B8D4-2DEF2727C383}"/>
              </a:ext>
            </a:extLst>
          </p:cNvPr>
          <p:cNvSpPr/>
          <p:nvPr/>
        </p:nvSpPr>
        <p:spPr>
          <a:xfrm>
            <a:off x="6935058" y="5019300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88E1AA-6DE1-1E42-B53A-242EEAFFBBC0}"/>
              </a:ext>
            </a:extLst>
          </p:cNvPr>
          <p:cNvSpPr/>
          <p:nvPr/>
        </p:nvSpPr>
        <p:spPr>
          <a:xfrm>
            <a:off x="6610994" y="52693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264E7D-8C56-B349-B23C-B7173F1A6329}"/>
              </a:ext>
            </a:extLst>
          </p:cNvPr>
          <p:cNvSpPr/>
          <p:nvPr/>
        </p:nvSpPr>
        <p:spPr>
          <a:xfrm>
            <a:off x="5553609" y="42844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22B1649-3701-ED4F-B228-27889B6B87CD}"/>
              </a:ext>
            </a:extLst>
          </p:cNvPr>
          <p:cNvSpPr/>
          <p:nvPr/>
        </p:nvSpPr>
        <p:spPr>
          <a:xfrm>
            <a:off x="6024238" y="427166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FA95EB7-268D-8D4C-BB33-CA29F2E303AF}"/>
              </a:ext>
            </a:extLst>
          </p:cNvPr>
          <p:cNvSpPr/>
          <p:nvPr/>
        </p:nvSpPr>
        <p:spPr>
          <a:xfrm>
            <a:off x="6431402" y="430363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43B2752-86CF-3840-AE95-4749AA74D248}"/>
              </a:ext>
            </a:extLst>
          </p:cNvPr>
          <p:cNvSpPr/>
          <p:nvPr/>
        </p:nvSpPr>
        <p:spPr>
          <a:xfrm>
            <a:off x="4919605" y="438089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28642CF-20C4-2B4D-8792-C5E38B2CF95C}"/>
              </a:ext>
            </a:extLst>
          </p:cNvPr>
          <p:cNvSpPr/>
          <p:nvPr/>
        </p:nvSpPr>
        <p:spPr>
          <a:xfrm>
            <a:off x="7024097" y="436583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262EDF-3571-FB4F-9852-B178349BD853}"/>
              </a:ext>
            </a:extLst>
          </p:cNvPr>
          <p:cNvSpPr/>
          <p:nvPr/>
        </p:nvSpPr>
        <p:spPr>
          <a:xfrm>
            <a:off x="5563371" y="4416073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54DBD52-C8D2-7549-8EF0-7265B0704E8A}"/>
              </a:ext>
            </a:extLst>
          </p:cNvPr>
          <p:cNvSpPr/>
          <p:nvPr/>
        </p:nvSpPr>
        <p:spPr>
          <a:xfrm>
            <a:off x="6024238" y="4398312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C1BBD3-35CB-3641-9B0F-3E444D259DC2}"/>
              </a:ext>
            </a:extLst>
          </p:cNvPr>
          <p:cNvSpPr/>
          <p:nvPr/>
        </p:nvSpPr>
        <p:spPr>
          <a:xfrm>
            <a:off x="6454743" y="447045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3CDADF-C0DC-6545-87CF-D118052DDA8B}"/>
              </a:ext>
            </a:extLst>
          </p:cNvPr>
          <p:cNvSpPr/>
          <p:nvPr/>
        </p:nvSpPr>
        <p:spPr>
          <a:xfrm>
            <a:off x="6917176" y="435305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9EE77A-D541-B14B-8F70-1F2D0699A087}"/>
              </a:ext>
            </a:extLst>
          </p:cNvPr>
          <p:cNvSpPr/>
          <p:nvPr/>
        </p:nvSpPr>
        <p:spPr>
          <a:xfrm>
            <a:off x="5043704" y="436415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806C989-510D-B948-B32A-8A9C7CD2AD20}"/>
              </a:ext>
            </a:extLst>
          </p:cNvPr>
          <p:cNvSpPr/>
          <p:nvPr/>
        </p:nvSpPr>
        <p:spPr>
          <a:xfrm>
            <a:off x="6008666" y="4671485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731CFF-1A27-0243-BA51-12BE7DB90B78}"/>
              </a:ext>
            </a:extLst>
          </p:cNvPr>
          <p:cNvSpPr/>
          <p:nvPr/>
        </p:nvSpPr>
        <p:spPr>
          <a:xfrm>
            <a:off x="6003528" y="40777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35C242-3D6E-D145-9DB2-046BEB6C5102}"/>
              </a:ext>
            </a:extLst>
          </p:cNvPr>
          <p:cNvSpPr/>
          <p:nvPr/>
        </p:nvSpPr>
        <p:spPr>
          <a:xfrm>
            <a:off x="5653056" y="408611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B91D5F9-4BCC-3F4B-AF0C-317C68B3195F}"/>
              </a:ext>
            </a:extLst>
          </p:cNvPr>
          <p:cNvSpPr/>
          <p:nvPr/>
        </p:nvSpPr>
        <p:spPr>
          <a:xfrm>
            <a:off x="6365852" y="4101099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11EFE2-1CF7-4949-9A11-FAB9B219AF05}"/>
              </a:ext>
            </a:extLst>
          </p:cNvPr>
          <p:cNvSpPr/>
          <p:nvPr/>
        </p:nvSpPr>
        <p:spPr>
          <a:xfrm>
            <a:off x="5240825" y="4161151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B559E6-90DA-1245-BC1F-386BEF0A78F7}"/>
              </a:ext>
            </a:extLst>
          </p:cNvPr>
          <p:cNvSpPr/>
          <p:nvPr/>
        </p:nvSpPr>
        <p:spPr>
          <a:xfrm>
            <a:off x="6732044" y="418885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51F84E-BF67-3447-95B1-53EFD5FB39E6}"/>
              </a:ext>
            </a:extLst>
          </p:cNvPr>
          <p:cNvSpPr/>
          <p:nvPr/>
        </p:nvSpPr>
        <p:spPr>
          <a:xfrm>
            <a:off x="5238503" y="4548966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BDD048-345F-F349-8911-8CC800FCF806}"/>
              </a:ext>
            </a:extLst>
          </p:cNvPr>
          <p:cNvSpPr/>
          <p:nvPr/>
        </p:nvSpPr>
        <p:spPr>
          <a:xfrm>
            <a:off x="5576164" y="4641328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B9B3BDA-D7BB-6546-B4C5-8D772511C16D}"/>
              </a:ext>
            </a:extLst>
          </p:cNvPr>
          <p:cNvSpPr/>
          <p:nvPr/>
        </p:nvSpPr>
        <p:spPr>
          <a:xfrm>
            <a:off x="6441901" y="4654667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DFA27C1-3158-1749-8A36-AED742641ACA}"/>
              </a:ext>
            </a:extLst>
          </p:cNvPr>
          <p:cNvSpPr/>
          <p:nvPr/>
        </p:nvSpPr>
        <p:spPr>
          <a:xfrm>
            <a:off x="6832317" y="4620114"/>
            <a:ext cx="102741" cy="1027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Albohn, Daniel N</dc:creator>
  <cp:lastModifiedBy>Albohn, Daniel N</cp:lastModifiedBy>
  <cp:revision>6</cp:revision>
  <dcterms:created xsi:type="dcterms:W3CDTF">2021-01-02T23:42:25Z</dcterms:created>
  <dcterms:modified xsi:type="dcterms:W3CDTF">2021-01-03T02:07:16Z</dcterms:modified>
</cp:coreProperties>
</file>