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90" r:id="rId2"/>
  </p:sldMasterIdLst>
  <p:notesMasterIdLst>
    <p:notesMasterId r:id="rId12"/>
  </p:notesMasterIdLst>
  <p:sldIdLst>
    <p:sldId id="600" r:id="rId3"/>
    <p:sldId id="607" r:id="rId4"/>
    <p:sldId id="608" r:id="rId5"/>
    <p:sldId id="601" r:id="rId6"/>
    <p:sldId id="602" r:id="rId7"/>
    <p:sldId id="603" r:id="rId8"/>
    <p:sldId id="604" r:id="rId9"/>
    <p:sldId id="605" r:id="rId10"/>
    <p:sldId id="606" r:id="rId11"/>
  </p:sldIdLst>
  <p:sldSz cx="12192000" cy="6858000"/>
  <p:notesSz cx="6881813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 en Blanco" id="{1BF66D1B-9F41-4762-B129-2ADD09189CE8}">
          <p14:sldIdLst>
            <p14:sldId id="600"/>
            <p14:sldId id="607"/>
            <p14:sldId id="608"/>
            <p14:sldId id="601"/>
            <p14:sldId id="602"/>
            <p14:sldId id="603"/>
            <p14:sldId id="604"/>
            <p14:sldId id="6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8FBFE0"/>
    <a:srgbClr val="8FBFEA"/>
    <a:srgbClr val="0C2C76"/>
    <a:srgbClr val="4F81BD"/>
    <a:srgbClr val="F18805"/>
    <a:srgbClr val="BFBFBF"/>
    <a:srgbClr val="CF0F34"/>
    <a:srgbClr val="4392F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2" autoAdjust="0"/>
    <p:restoredTop sz="48754" autoAdjust="0"/>
  </p:normalViewPr>
  <p:slideViewPr>
    <p:cSldViewPr snapToGrid="0">
      <p:cViewPr varScale="1">
        <p:scale>
          <a:sx n="73" d="100"/>
          <a:sy n="73" d="100"/>
        </p:scale>
        <p:origin x="8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5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5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r">
              <a:defRPr sz="1200"/>
            </a:lvl1pPr>
          </a:lstStyle>
          <a:p>
            <a:fld id="{3F3F0DFA-7AE1-4D7C-AD34-0DAB2EC08C1D}" type="datetimeFigureOut">
              <a:rPr lang="es-CO" smtClean="0"/>
              <a:pPr/>
              <a:t>30/01/2020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50875" y="1162050"/>
            <a:ext cx="5580063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5" tIns="46218" rIns="92435" bIns="46218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35" tIns="46218" rIns="92435" bIns="4621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4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4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r">
              <a:defRPr sz="1200"/>
            </a:lvl1pPr>
          </a:lstStyle>
          <a:p>
            <a:fld id="{3F5D5FFA-496C-494B-BA83-794CB71348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90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7626" y="160007"/>
            <a:ext cx="909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lang="es-ES" sz="2000" b="0" baseline="0" smtClean="0">
                <a:solidFill>
                  <a:srgbClr val="0C2C76"/>
                </a:solidFill>
                <a:latin typeface="Arial" pitchFamily="34" charset="0"/>
                <a:cs typeface="Arial" pitchFamily="34" charset="0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CO"/>
            </a:lvl5pPr>
          </a:lstStyle>
          <a:p>
            <a:pPr marL="0" lvl="0"/>
            <a:r>
              <a:rPr lang="es-ES" dirty="0" smtClean="0"/>
              <a:t>Título </a:t>
            </a:r>
            <a:r>
              <a:rPr lang="es-ES" dirty="0" err="1" smtClean="0"/>
              <a:t>Slide</a:t>
            </a:r>
            <a:endParaRPr lang="es-ES" dirty="0" smtClean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586948" y="6578220"/>
            <a:ext cx="605051" cy="279779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C2C76"/>
                </a:solidFill>
              </a:defRPr>
            </a:lvl1pPr>
          </a:lstStyle>
          <a:p>
            <a:fld id="{B660CD19-5171-4913-AA9C-CE638C486AC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577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343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27" y="6272559"/>
            <a:ext cx="2198422" cy="306000"/>
          </a:xfrm>
          <a:prstGeom prst="rect">
            <a:avLst/>
          </a:prstGeom>
        </p:spPr>
      </p:pic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586948" y="6578220"/>
            <a:ext cx="605051" cy="279779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C2C76"/>
                </a:solidFill>
              </a:defRPr>
            </a:lvl1pPr>
          </a:lstStyle>
          <a:p>
            <a:fld id="{B660CD19-5171-4913-AA9C-CE638C486AC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5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CO" sz="3600" b="0" kern="0" baseline="0">
          <a:solidFill>
            <a:schemeClr val="tx2"/>
          </a:solidFill>
          <a:latin typeface="Open sans"/>
          <a:ea typeface="+mj-ea"/>
          <a:cs typeface="Calibri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1400" kern="1200" smtClean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C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plantillppbanco.jpg"/>
          <p:cNvPicPr>
            <a:picLocks noChangeAspect="1"/>
          </p:cNvPicPr>
          <p:nvPr/>
        </p:nvPicPr>
        <p:blipFill rotWithShape="1">
          <a:blip r:embed="rId3" cstate="print"/>
          <a:srcRect t="1" b="9580"/>
          <a:stretch/>
        </p:blipFill>
        <p:spPr>
          <a:xfrm>
            <a:off x="5" y="360548"/>
            <a:ext cx="8592276" cy="6332815"/>
          </a:xfrm>
          <a:prstGeom prst="rect">
            <a:avLst/>
          </a:prstGeom>
        </p:spPr>
      </p:pic>
      <p:sp>
        <p:nvSpPr>
          <p:cNvPr id="11" name="5 Marcador de número de diapositiva"/>
          <p:cNvSpPr txBox="1">
            <a:spLocks/>
          </p:cNvSpPr>
          <p:nvPr/>
        </p:nvSpPr>
        <p:spPr>
          <a:xfrm>
            <a:off x="11472598" y="6508753"/>
            <a:ext cx="732565" cy="365125"/>
          </a:xfrm>
          <a:prstGeom prst="rect">
            <a:avLst/>
          </a:prstGeom>
        </p:spPr>
        <p:txBody>
          <a:bodyPr lIns="99900" tIns="49951" rIns="99900" bIns="49951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5AEB6D-D299-4041-8599-06891140AC42}" type="slidenum">
              <a:rPr lang="es-MX" sz="1300" smtClean="0">
                <a:solidFill>
                  <a:prstClr val="black"/>
                </a:solidFill>
              </a:rPr>
              <a:pPr algn="r"/>
              <a:t>‹Nº›</a:t>
            </a:fld>
            <a:endParaRPr lang="es-MX" sz="1300" dirty="0">
              <a:solidFill>
                <a:prstClr val="black"/>
              </a:solidFill>
            </a:endParaRPr>
          </a:p>
        </p:txBody>
      </p:sp>
      <p:pic>
        <p:nvPicPr>
          <p:cNvPr id="13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90" y="6390974"/>
            <a:ext cx="2931229" cy="4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iming>
    <p:tnLst>
      <p:par>
        <p:cTn id="1" dur="indefinite" restart="never" nodeType="tmRoot"/>
      </p:par>
    </p:tnLst>
  </p:timing>
  <p:txStyles>
    <p:titleStyle>
      <a:lvl1pPr algn="ctr" defTabSz="999001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625" indent="-374625" algn="l" defTabSz="999001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1688" indent="-312188" algn="l" defTabSz="999001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8751" indent="-249750" algn="l" defTabSz="99900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8251" indent="-249750" algn="l" defTabSz="99900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7751" indent="-249750" algn="l" defTabSz="999001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7252" indent="-249750" algn="l" defTabSz="9990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6752" indent="-249750" algn="l" defTabSz="9990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6253" indent="-249750" algn="l" defTabSz="9990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5753" indent="-249750" algn="l" defTabSz="9990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9501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9001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8502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001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7501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7002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502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6003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23" y="596537"/>
            <a:ext cx="11201400" cy="5638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83326" y="156754"/>
            <a:ext cx="268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Cuando abren el link verán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101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23" y="596537"/>
            <a:ext cx="11201400" cy="5638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83326" y="156754"/>
            <a:ext cx="501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Hacer clic en el archivo que quieren ver o descargar</a:t>
            </a:r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>
            <a:off x="2037806" y="4741817"/>
            <a:ext cx="2886891" cy="4049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401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3326" y="156754"/>
            <a:ext cx="833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Hacer clic derecho en </a:t>
            </a:r>
            <a:r>
              <a:rPr lang="es-CO" dirty="0" err="1" smtClean="0"/>
              <a:t>raw</a:t>
            </a:r>
            <a:r>
              <a:rPr lang="es-CO" dirty="0" smtClean="0"/>
              <a:t>, luego guardar como y de esa manera descargan el notebook.</a:t>
            </a:r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69" y="820000"/>
            <a:ext cx="9409884" cy="529047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557554" y="3579222"/>
            <a:ext cx="3108960" cy="14761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63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800"/>
            <a:ext cx="11443063" cy="609678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35131" y="5904411"/>
            <a:ext cx="2429692" cy="522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2978331" y="6310583"/>
            <a:ext cx="16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Extension</a:t>
            </a:r>
            <a:r>
              <a:rPr lang="es-CO" dirty="0" smtClean="0"/>
              <a:t> </a:t>
            </a:r>
            <a:r>
              <a:rPr lang="es-CO" smtClean="0"/>
              <a:t>ipynb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25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06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68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58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43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263676"/>
      </p:ext>
    </p:extLst>
  </p:cSld>
  <p:clrMapOvr>
    <a:masterClrMapping/>
  </p:clrMapOvr>
</p:sld>
</file>

<file path=ppt/theme/theme1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12092</TotalTime>
  <Words>34</Words>
  <Application>Microsoft Office PowerPoint</Application>
  <PresentationFormat>Panorámica</PresentationFormat>
  <Paragraphs>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</vt:lpstr>
      <vt:lpstr>3_Diseño personalizado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Florez Falla, Juan Camilo</dc:creator>
  <cp:lastModifiedBy>Jaime Huérfano, Hazel Vanesa</cp:lastModifiedBy>
  <cp:revision>700</cp:revision>
  <cp:lastPrinted>2018-03-28T19:54:33Z</cp:lastPrinted>
  <dcterms:created xsi:type="dcterms:W3CDTF">2018-03-23T22:35:03Z</dcterms:created>
  <dcterms:modified xsi:type="dcterms:W3CDTF">2020-01-30T21:23:44Z</dcterms:modified>
</cp:coreProperties>
</file>