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4" r:id="rId11"/>
    <p:sldId id="265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0AA710-530C-4B15-B844-5F580B151C0E}">
          <p14:sldIdLst>
            <p14:sldId id="256"/>
            <p14:sldId id="271"/>
            <p14:sldId id="257"/>
            <p14:sldId id="258"/>
            <p14:sldId id="259"/>
            <p14:sldId id="260"/>
            <p14:sldId id="261"/>
            <p14:sldId id="262"/>
            <p14:sldId id="268"/>
            <p14:sldId id="264"/>
            <p14:sldId id="265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0AD26-FA08-4B70-BBF7-9D8168C886C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BA66A-18A9-4823-A5AA-A30E6B21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7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BA66A-18A9-4823-A5AA-A30E6B21B3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9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72DE1E-BD32-4FA1-864E-273F601CE02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232688-BF67-4DED-9323-DD85D66A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72DE1E-BD32-4FA1-864E-273F601CE02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232688-BF67-4DED-9323-DD85D66A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72DE1E-BD32-4FA1-864E-273F601CE02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232688-BF67-4DED-9323-DD85D66A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72DE1E-BD32-4FA1-864E-273F601CE02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232688-BF67-4DED-9323-DD85D66A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72DE1E-BD32-4FA1-864E-273F601CE02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232688-BF67-4DED-9323-DD85D66A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72DE1E-BD32-4FA1-864E-273F601CE02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232688-BF67-4DED-9323-DD85D66A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72DE1E-BD32-4FA1-864E-273F601CE02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232688-BF67-4DED-9323-DD85D66A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72DE1E-BD32-4FA1-864E-273F601CE02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232688-BF67-4DED-9323-DD85D66A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72DE1E-BD32-4FA1-864E-273F601CE02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232688-BF67-4DED-9323-DD85D66A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72DE1E-BD32-4FA1-864E-273F601CE02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232688-BF67-4DED-9323-DD85D66A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72DE1E-BD32-4FA1-864E-273F601CE02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232688-BF67-4DED-9323-DD85D66A8B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272DE1E-BD32-4FA1-864E-273F601CE02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3232688-BF67-4DED-9323-DD85D66A8B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red.stlouisfed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Value &amp; Income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Relationship of Median Values by State</a:t>
            </a:r>
          </a:p>
          <a:p>
            <a:r>
              <a:rPr lang="en-US" dirty="0" smtClean="0"/>
              <a:t>2004-2023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Affordability 2004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295400"/>
            <a:ext cx="7937007" cy="340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1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Affordability 2023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295400"/>
            <a:ext cx="7937007" cy="340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2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630" y="4876800"/>
            <a:ext cx="8183880" cy="10363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Home Affordability 2023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 descr="D:\Documents\School\UCI Data Analytics Boot Camp\GitHub\UCI-DataAnalytics\Projects\Project_01\Work_David\Images\d12_Map_Home_Affordability_20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59528"/>
            <a:ext cx="7125419" cy="495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6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410200"/>
            <a:ext cx="8183880" cy="45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Home Affordability Percent Change 2004-2023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39" y="588268"/>
            <a:ext cx="7162722" cy="489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Zillow Home Value </a:t>
            </a:r>
            <a:r>
              <a:rPr lang="en-US" dirty="0"/>
              <a:t>Index </a:t>
            </a:r>
            <a:r>
              <a:rPr lang="en-US" dirty="0" smtClean="0"/>
              <a:t>for </a:t>
            </a:r>
            <a:r>
              <a:rPr lang="en-US" dirty="0"/>
              <a:t>All Homes Including Single-Family Residences, Condos, and CO-OPs in the United </a:t>
            </a:r>
            <a:r>
              <a:rPr lang="en-US" dirty="0" smtClean="0"/>
              <a:t>States</a:t>
            </a:r>
          </a:p>
          <a:p>
            <a:r>
              <a:rPr lang="en-US" dirty="0"/>
              <a:t>Median Household Income in the United </a:t>
            </a:r>
            <a:r>
              <a:rPr lang="en-US" dirty="0" smtClean="0"/>
              <a:t>States</a:t>
            </a:r>
          </a:p>
          <a:p>
            <a:r>
              <a:rPr lang="en-US" dirty="0" smtClean="0"/>
              <a:t>Datasets acquired via API from Federal Reserve Economic Data (FRED)</a:t>
            </a:r>
          </a:p>
          <a:p>
            <a:pPr lvl="3"/>
            <a:r>
              <a:rPr lang="en-US" dirty="0"/>
              <a:t>https://fred.stlouisfed.org</a:t>
            </a:r>
            <a:r>
              <a:rPr lang="en-US" dirty="0" smtClean="0"/>
              <a:t>/</a:t>
            </a:r>
            <a:endParaRPr lang="en-US" dirty="0" smtClean="0">
              <a:hlinkClick r:id="rId2"/>
            </a:endParaRPr>
          </a:p>
          <a:p>
            <a:r>
              <a:rPr lang="en-US" dirty="0" smtClean="0"/>
              <a:t>Time series 2004-2023 (income data for 2024 not available)</a:t>
            </a:r>
          </a:p>
          <a:p>
            <a:r>
              <a:rPr lang="en-US" dirty="0" smtClean="0"/>
              <a:t>2004 Home Value data excludes Montana and North Dakota (not available)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Median home </a:t>
            </a:r>
            <a:r>
              <a:rPr lang="en-US" dirty="0" smtClean="0"/>
              <a:t>values </a:t>
            </a:r>
            <a:r>
              <a:rPr lang="en-US" dirty="0" smtClean="0"/>
              <a:t>and </a:t>
            </a:r>
            <a:r>
              <a:rPr lang="en-US" dirty="0" smtClean="0"/>
              <a:t>median household incomes, 2004-2023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Documents\School\UCI Data Analytics Boot Camp\GitHub\UCI-DataAnalytics\Projects\Project_01\Work_David\Images\d15_Home_Values_Income_2004-202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371600"/>
            <a:ext cx="8129237" cy="32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and Bottom 5 states by mean Median Home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9455" y="533400"/>
            <a:ext cx="5669290" cy="453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5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and Bottom 5 states by mean Median Household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533400"/>
            <a:ext cx="5669290" cy="453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0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Highest and lowest mean Median Home Value</a:t>
            </a:r>
            <a:r>
              <a:rPr lang="en-US" dirty="0"/>
              <a:t>, 2004-2023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524000"/>
            <a:ext cx="7937007" cy="340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Highest and lowest </a:t>
            </a:r>
            <a:r>
              <a:rPr lang="en-US" dirty="0" smtClean="0"/>
              <a:t>mean Median Household Income, </a:t>
            </a:r>
            <a:r>
              <a:rPr lang="en-US" dirty="0"/>
              <a:t>2004-2023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524000"/>
            <a:ext cx="7937007" cy="340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0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well does a state’s </a:t>
            </a:r>
            <a:r>
              <a:rPr lang="en-US" dirty="0" smtClean="0"/>
              <a:t>Median Household Income </a:t>
            </a:r>
            <a:r>
              <a:rPr lang="en-US" dirty="0"/>
              <a:t>predict its </a:t>
            </a:r>
            <a:r>
              <a:rPr lang="en-US" dirty="0" smtClean="0"/>
              <a:t>Median Home </a:t>
            </a:r>
            <a:r>
              <a:rPr lang="en-US" dirty="0"/>
              <a:t>V</a:t>
            </a:r>
            <a:r>
              <a:rPr lang="en-US" dirty="0" smtClean="0"/>
              <a:t>alue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452" y="1746497"/>
            <a:ext cx="4103378" cy="328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7831" y="1746497"/>
            <a:ext cx="4095749" cy="327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Affordability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calculate home affordability as the </a:t>
            </a:r>
            <a:r>
              <a:rPr lang="en-US" dirty="0"/>
              <a:t>r</a:t>
            </a:r>
            <a:r>
              <a:rPr lang="en-US" dirty="0" smtClean="0"/>
              <a:t>atio of </a:t>
            </a:r>
            <a:r>
              <a:rPr lang="en-US" dirty="0" smtClean="0"/>
              <a:t>Median Household Income </a:t>
            </a:r>
            <a:r>
              <a:rPr lang="en-US" dirty="0" smtClean="0"/>
              <a:t>to </a:t>
            </a:r>
            <a:r>
              <a:rPr lang="en-US" dirty="0" smtClean="0"/>
              <a:t>Median Home Value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Affordability </a:t>
            </a:r>
            <a:r>
              <a:rPr lang="en-US" dirty="0" smtClean="0"/>
              <a:t>=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2618283"/>
            <a:ext cx="3160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43400" y="2248951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Median Household </a:t>
            </a:r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8152" y="2618283"/>
            <a:ext cx="247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Median Home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5488</TotalTime>
  <Words>181</Words>
  <Application>Microsoft Office PowerPoint</Application>
  <PresentationFormat>On-screen Show (4:3)</PresentationFormat>
  <Paragraphs>28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Home Value &amp; Income</vt:lpstr>
      <vt:lpstr>Data</vt:lpstr>
      <vt:lpstr>Median home values and median household incomes, 2004-2023</vt:lpstr>
      <vt:lpstr>Top and Bottom 5 states by mean Median Home Value</vt:lpstr>
      <vt:lpstr>Top and Bottom 5 states by mean Median Household Income</vt:lpstr>
      <vt:lpstr>Highest and lowest mean Median Home Value, 2004-2023</vt:lpstr>
      <vt:lpstr>Highest and lowest mean Median Household Income, 2004-2023</vt:lpstr>
      <vt:lpstr>Linear Regression Models</vt:lpstr>
      <vt:lpstr>Home Affordability</vt:lpstr>
      <vt:lpstr>Home Affordability 2004</vt:lpstr>
      <vt:lpstr>Home Affordability 2023</vt:lpstr>
      <vt:lpstr>Home Affordability 2023</vt:lpstr>
      <vt:lpstr>Home Affordability Percent Change 2004-2023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37</cp:revision>
  <dcterms:created xsi:type="dcterms:W3CDTF">2024-11-14T22:22:19Z</dcterms:created>
  <dcterms:modified xsi:type="dcterms:W3CDTF">2024-11-19T01:32:10Z</dcterms:modified>
</cp:coreProperties>
</file>