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3004800" cy="7315200"/>
  <p:notesSz cx="6858000" cy="9144000"/>
  <p:defaultTextStyle>
    <a:defPPr>
      <a:defRPr lang="en-US"/>
    </a:defPPr>
    <a:lvl1pPr marL="0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14387C-4C45-4474-B403-138CF1BEFD76}">
          <p14:sldIdLst>
            <p14:sldId id="256"/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1283" autoAdjust="0"/>
  </p:normalViewPr>
  <p:slideViewPr>
    <p:cSldViewPr snapToGrid="0">
      <p:cViewPr varScale="1">
        <p:scale>
          <a:sx n="93" d="100"/>
          <a:sy n="93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8A7E7-F6BA-4626-9A33-8648DDF16ED0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5108CDB-B995-4944-A22A-B35FB71008FC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Peaks</a:t>
          </a:r>
          <a:r>
            <a:rPr lang="en-US" sz="1000" b="1" dirty="0">
              <a:solidFill>
                <a:schemeClr val="tx1"/>
              </a:solidFill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:</a:t>
          </a:r>
        </a:p>
      </dgm:t>
    </dgm:pt>
    <dgm:pt modelId="{DC7080BD-763F-434E-990A-F865A2700E38}" type="parTrans" cxnId="{D654B872-A645-49DD-8A9F-7278A9A9A68F}">
      <dgm:prSet/>
      <dgm:spPr/>
      <dgm:t>
        <a:bodyPr/>
        <a:lstStyle/>
        <a:p>
          <a:endParaRPr lang="en-US"/>
        </a:p>
      </dgm:t>
    </dgm:pt>
    <dgm:pt modelId="{8B64D6E6-3103-4633-9979-6F3A9AB7CDA8}" type="sibTrans" cxnId="{D654B872-A645-49DD-8A9F-7278A9A9A68F}">
      <dgm:prSet/>
      <dgm:spPr/>
      <dgm:t>
        <a:bodyPr/>
        <a:lstStyle/>
        <a:p>
          <a:endParaRPr lang="en-US"/>
        </a:p>
      </dgm:t>
    </dgm:pt>
    <dgm:pt modelId="{C243E2A2-9C13-4550-9802-1968089B052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 ownership: peaks at around 2006</a:t>
          </a:r>
        </a:p>
      </dgm:t>
    </dgm:pt>
    <dgm:pt modelId="{B02D011C-1C83-44AF-BACB-0106C361F99F}" type="parTrans" cxnId="{8F5549FA-DC4B-43E0-9623-BAC3A4AB9947}">
      <dgm:prSet/>
      <dgm:spPr/>
      <dgm:t>
        <a:bodyPr/>
        <a:lstStyle/>
        <a:p>
          <a:endParaRPr lang="en-US"/>
        </a:p>
      </dgm:t>
    </dgm:pt>
    <dgm:pt modelId="{99089AE7-CE7D-4AE8-B045-4F09A09E79F5}" type="sibTrans" cxnId="{8F5549FA-DC4B-43E0-9623-BAC3A4AB9947}">
      <dgm:prSet/>
      <dgm:spPr/>
      <dgm:t>
        <a:bodyPr/>
        <a:lstStyle/>
        <a:p>
          <a:endParaRPr lang="en-US"/>
        </a:p>
      </dgm:t>
    </dgm:pt>
    <dgm:pt modelId="{A2E587E5-6E09-4EF3-98AF-FEFE727073B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Higher education: peaks at around 2020</a:t>
          </a:r>
        </a:p>
      </dgm:t>
    </dgm:pt>
    <dgm:pt modelId="{50EC529F-4177-4A5A-AABD-C723D7890799}" type="parTrans" cxnId="{C62DF075-E464-4843-AD27-83176A928F87}">
      <dgm:prSet/>
      <dgm:spPr/>
      <dgm:t>
        <a:bodyPr/>
        <a:lstStyle/>
        <a:p>
          <a:endParaRPr lang="en-US"/>
        </a:p>
      </dgm:t>
    </dgm:pt>
    <dgm:pt modelId="{8FACF741-7CBD-495B-B727-4B50CFD7B1EC}" type="sibTrans" cxnId="{C62DF075-E464-4843-AD27-83176A928F87}">
      <dgm:prSet/>
      <dgm:spPr/>
      <dgm:t>
        <a:bodyPr/>
        <a:lstStyle/>
        <a:p>
          <a:endParaRPr lang="en-US"/>
        </a:p>
      </dgm:t>
    </dgm:pt>
    <dgm:pt modelId="{F0C999E0-C69A-4F42-96C6-C0766BF7C60C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Trough</a:t>
          </a:r>
          <a:r>
            <a:rPr 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</dgm:t>
    </dgm:pt>
    <dgm:pt modelId="{BFAB5F06-1955-4091-8C24-AA92BD7728A6}" type="sibTrans" cxnId="{E31EF143-90A5-4E2C-BF87-FB04FF0ADE92}">
      <dgm:prSet/>
      <dgm:spPr/>
      <dgm:t>
        <a:bodyPr/>
        <a:lstStyle/>
        <a:p>
          <a:endParaRPr lang="en-US"/>
        </a:p>
      </dgm:t>
    </dgm:pt>
    <dgm:pt modelId="{C70E6DFD-EB8D-4C44-8635-28FC37AEC514}" type="parTrans" cxnId="{E31EF143-90A5-4E2C-BF87-FB04FF0ADE92}">
      <dgm:prSet/>
      <dgm:spPr/>
      <dgm:t>
        <a:bodyPr/>
        <a:lstStyle/>
        <a:p>
          <a:endParaRPr lang="en-US"/>
        </a:p>
      </dgm:t>
    </dgm:pt>
    <dgm:pt modelId="{71445820-B619-431A-9B7F-E52B44D7372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 ownership: was at it’s lowest around 2016</a:t>
          </a:r>
        </a:p>
      </dgm:t>
    </dgm:pt>
    <dgm:pt modelId="{53FB3CC1-4994-4257-9837-6B267D03300A}" type="sibTrans" cxnId="{A665AAF5-EC88-438B-AC70-A5369057915F}">
      <dgm:prSet/>
      <dgm:spPr/>
      <dgm:t>
        <a:bodyPr/>
        <a:lstStyle/>
        <a:p>
          <a:endParaRPr lang="en-US"/>
        </a:p>
      </dgm:t>
    </dgm:pt>
    <dgm:pt modelId="{88393161-EBAB-43B6-86FB-21E77882B3C7}" type="parTrans" cxnId="{A665AAF5-EC88-438B-AC70-A5369057915F}">
      <dgm:prSet/>
      <dgm:spPr/>
      <dgm:t>
        <a:bodyPr/>
        <a:lstStyle/>
        <a:p>
          <a:endParaRPr lang="en-US"/>
        </a:p>
      </dgm:t>
    </dgm:pt>
    <dgm:pt modelId="{B4EB5722-9BE7-4024-96EE-547775C334A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Higher education: No significant decline was observed</a:t>
          </a:r>
        </a:p>
      </dgm:t>
    </dgm:pt>
    <dgm:pt modelId="{0EB569FC-B6DF-4F09-AC21-C1A4CAFCE557}" type="sibTrans" cxnId="{9A3BE29F-E54D-4DA9-91D2-633CBF6B16AB}">
      <dgm:prSet/>
      <dgm:spPr/>
      <dgm:t>
        <a:bodyPr/>
        <a:lstStyle/>
        <a:p>
          <a:endParaRPr lang="en-US"/>
        </a:p>
      </dgm:t>
    </dgm:pt>
    <dgm:pt modelId="{C438F6CD-C3C9-4B0A-B92B-5E58865115E1}" type="parTrans" cxnId="{9A3BE29F-E54D-4DA9-91D2-633CBF6B16AB}">
      <dgm:prSet/>
      <dgm:spPr/>
      <dgm:t>
        <a:bodyPr/>
        <a:lstStyle/>
        <a:p>
          <a:endParaRPr lang="en-US"/>
        </a:p>
      </dgm:t>
    </dgm:pt>
    <dgm:pt modelId="{71725075-DFD6-4976-A63A-6483F3208745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Overall Observations:</a:t>
          </a:r>
        </a:p>
      </dgm:t>
    </dgm:pt>
    <dgm:pt modelId="{AE9EAB5F-5C95-4F2B-B104-E44C5F3F858C}" type="sibTrans" cxnId="{6F933800-38D6-438A-BC8B-ED4D8AC34FB3}">
      <dgm:prSet/>
      <dgm:spPr/>
      <dgm:t>
        <a:bodyPr/>
        <a:lstStyle/>
        <a:p>
          <a:endParaRPr lang="en-US"/>
        </a:p>
      </dgm:t>
    </dgm:pt>
    <dgm:pt modelId="{34A2ABB0-588F-4CCD-A1C1-D45BA928EDA0}" type="parTrans" cxnId="{6F933800-38D6-438A-BC8B-ED4D8AC34FB3}">
      <dgm:prSet/>
      <dgm:spPr/>
      <dgm:t>
        <a:bodyPr/>
        <a:lstStyle/>
        <a:p>
          <a:endParaRPr lang="en-US"/>
        </a:p>
      </dgm:t>
    </dgm:pt>
    <dgm:pt modelId="{F6E7A16D-A038-4569-8544-EA452F97A99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Higher Education shows consistent growth over time</a:t>
          </a:r>
        </a:p>
      </dgm:t>
    </dgm:pt>
    <dgm:pt modelId="{581CDA83-77BA-4773-8E08-0BE08A99B399}" type="sibTrans" cxnId="{C4313258-4157-48FE-9F89-752F8AE3DCA6}">
      <dgm:prSet/>
      <dgm:spPr/>
      <dgm:t>
        <a:bodyPr/>
        <a:lstStyle/>
        <a:p>
          <a:endParaRPr lang="en-US"/>
        </a:p>
      </dgm:t>
    </dgm:pt>
    <dgm:pt modelId="{C829847B-E984-4D35-8192-9ABB70A34193}" type="parTrans" cxnId="{C4313258-4157-48FE-9F89-752F8AE3DCA6}">
      <dgm:prSet/>
      <dgm:spPr/>
      <dgm:t>
        <a:bodyPr/>
        <a:lstStyle/>
        <a:p>
          <a:endParaRPr lang="en-US"/>
        </a:p>
      </dgm:t>
    </dgm:pt>
    <dgm:pt modelId="{9F71C627-2FA7-4CD1-91A4-7CD2FFA86FF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Homeownership has faced steady decline</a:t>
          </a:r>
        </a:p>
      </dgm:t>
    </dgm:pt>
    <dgm:pt modelId="{8C1D1147-0FBA-4A4B-8E65-F762A6AB3C78}" type="sibTrans" cxnId="{7A570828-5106-4EF8-A280-8FDA4A62BE7C}">
      <dgm:prSet/>
      <dgm:spPr/>
      <dgm:t>
        <a:bodyPr/>
        <a:lstStyle/>
        <a:p>
          <a:endParaRPr lang="en-US"/>
        </a:p>
      </dgm:t>
    </dgm:pt>
    <dgm:pt modelId="{8DD12790-8FCE-495D-9318-65B12AFE2969}" type="parTrans" cxnId="{7A570828-5106-4EF8-A280-8FDA4A62BE7C}">
      <dgm:prSet/>
      <dgm:spPr/>
      <dgm:t>
        <a:bodyPr/>
        <a:lstStyle/>
        <a:p>
          <a:endParaRPr lang="en-US"/>
        </a:p>
      </dgm:t>
    </dgm:pt>
    <dgm:pt modelId="{6DBEB996-A3D8-46EA-9171-31E3B1C3B14C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correlation between seen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9E798F-5B17-4FE3-B0E7-A26A07AC8F6D}" type="parTrans" cxnId="{256DAA82-8B08-4B0A-84E8-106673C5557D}">
      <dgm:prSet/>
      <dgm:spPr/>
      <dgm:t>
        <a:bodyPr/>
        <a:lstStyle/>
        <a:p>
          <a:endParaRPr lang="en-US"/>
        </a:p>
      </dgm:t>
    </dgm:pt>
    <dgm:pt modelId="{E3E852B7-3E00-4979-837F-146531B5C834}" type="sibTrans" cxnId="{256DAA82-8B08-4B0A-84E8-106673C5557D}">
      <dgm:prSet/>
      <dgm:spPr/>
      <dgm:t>
        <a:bodyPr/>
        <a:lstStyle/>
        <a:p>
          <a:endParaRPr lang="en-US"/>
        </a:p>
      </dgm:t>
    </dgm:pt>
    <dgm:pt modelId="{5D02C486-9EFD-4C6E-8612-A8CDA0F4FCE9}" type="pres">
      <dgm:prSet presAssocID="{D4D8A7E7-F6BA-4626-9A33-8648DDF16ED0}" presName="Name0" presStyleCnt="0">
        <dgm:presLayoutVars>
          <dgm:dir/>
          <dgm:animLvl val="lvl"/>
          <dgm:resizeHandles val="exact"/>
        </dgm:presLayoutVars>
      </dgm:prSet>
      <dgm:spPr/>
    </dgm:pt>
    <dgm:pt modelId="{C9554E83-E38D-44BA-96E9-4AC3E5325464}" type="pres">
      <dgm:prSet presAssocID="{05108CDB-B995-4944-A22A-B35FB71008FC}" presName="linNode" presStyleCnt="0"/>
      <dgm:spPr/>
    </dgm:pt>
    <dgm:pt modelId="{4FD53977-8E6A-4D62-BE3E-4D3E02786190}" type="pres">
      <dgm:prSet presAssocID="{05108CDB-B995-4944-A22A-B35FB71008FC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9ADE30CF-BEC1-4811-B491-DCE9CF269ADC}" type="pres">
      <dgm:prSet presAssocID="{8B64D6E6-3103-4633-9979-6F3A9AB7CDA8}" presName="sp" presStyleCnt="0"/>
      <dgm:spPr/>
    </dgm:pt>
    <dgm:pt modelId="{DA978713-F303-4E7C-8C0C-85D8B2F17CE1}" type="pres">
      <dgm:prSet presAssocID="{C243E2A2-9C13-4550-9802-1968089B0523}" presName="linNode" presStyleCnt="0"/>
      <dgm:spPr/>
    </dgm:pt>
    <dgm:pt modelId="{EA86D7C3-8C0E-4033-AA31-82B3226871AE}" type="pres">
      <dgm:prSet presAssocID="{C243E2A2-9C13-4550-9802-1968089B0523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947FFC15-D861-4919-92B9-CB0EE493CBF6}" type="pres">
      <dgm:prSet presAssocID="{99089AE7-CE7D-4AE8-B045-4F09A09E79F5}" presName="sp" presStyleCnt="0"/>
      <dgm:spPr/>
    </dgm:pt>
    <dgm:pt modelId="{FBD76DB9-9696-4D64-A398-89ACD668F8EE}" type="pres">
      <dgm:prSet presAssocID="{A2E587E5-6E09-4EF3-98AF-FEFE727073B6}" presName="linNode" presStyleCnt="0"/>
      <dgm:spPr/>
    </dgm:pt>
    <dgm:pt modelId="{BD05D376-87D9-4E62-BB66-D489DEB04FE6}" type="pres">
      <dgm:prSet presAssocID="{A2E587E5-6E09-4EF3-98AF-FEFE727073B6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9B25CCD7-77BE-40A6-A731-54A9296A548A}" type="pres">
      <dgm:prSet presAssocID="{8FACF741-7CBD-495B-B727-4B50CFD7B1EC}" presName="sp" presStyleCnt="0"/>
      <dgm:spPr/>
    </dgm:pt>
    <dgm:pt modelId="{EB2A2DDC-07F4-46C7-BF4A-5DBEC742EAD2}" type="pres">
      <dgm:prSet presAssocID="{F0C999E0-C69A-4F42-96C6-C0766BF7C60C}" presName="linNode" presStyleCnt="0"/>
      <dgm:spPr/>
    </dgm:pt>
    <dgm:pt modelId="{4F886191-C597-4726-8D3A-9219998F700F}" type="pres">
      <dgm:prSet presAssocID="{F0C999E0-C69A-4F42-96C6-C0766BF7C60C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D0727E09-2886-42A3-B83F-47F88950A024}" type="pres">
      <dgm:prSet presAssocID="{BFAB5F06-1955-4091-8C24-AA92BD7728A6}" presName="sp" presStyleCnt="0"/>
      <dgm:spPr/>
    </dgm:pt>
    <dgm:pt modelId="{CECF0F7B-EBB5-4515-BDFD-45066EADC8F0}" type="pres">
      <dgm:prSet presAssocID="{71445820-B619-431A-9B7F-E52B44D73723}" presName="linNode" presStyleCnt="0"/>
      <dgm:spPr/>
    </dgm:pt>
    <dgm:pt modelId="{3B7B63EE-03A1-46AE-B3E9-D59BA651F125}" type="pres">
      <dgm:prSet presAssocID="{71445820-B619-431A-9B7F-E52B44D73723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58B5E883-C9A5-410C-A458-4EEBAB0B77B6}" type="pres">
      <dgm:prSet presAssocID="{53FB3CC1-4994-4257-9837-6B267D03300A}" presName="sp" presStyleCnt="0"/>
      <dgm:spPr/>
    </dgm:pt>
    <dgm:pt modelId="{A9BFAD7C-EA71-42A3-9B18-6085D66F1E73}" type="pres">
      <dgm:prSet presAssocID="{B4EB5722-9BE7-4024-96EE-547775C334A5}" presName="linNode" presStyleCnt="0"/>
      <dgm:spPr/>
    </dgm:pt>
    <dgm:pt modelId="{F32449BF-8BC5-4D0F-B0A1-E5337304287B}" type="pres">
      <dgm:prSet presAssocID="{B4EB5722-9BE7-4024-96EE-547775C334A5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DF26A331-7E8A-40CC-8F0E-E60975A34672}" type="pres">
      <dgm:prSet presAssocID="{0EB569FC-B6DF-4F09-AC21-C1A4CAFCE557}" presName="sp" presStyleCnt="0"/>
      <dgm:spPr/>
    </dgm:pt>
    <dgm:pt modelId="{CCAEA16B-E872-457F-9943-EB774CBF7907}" type="pres">
      <dgm:prSet presAssocID="{71725075-DFD6-4976-A63A-6483F3208745}" presName="linNode" presStyleCnt="0"/>
      <dgm:spPr/>
    </dgm:pt>
    <dgm:pt modelId="{C354CF81-B752-42D5-B096-EF7D5E76678F}" type="pres">
      <dgm:prSet presAssocID="{71725075-DFD6-4976-A63A-6483F3208745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D1E44FF3-F937-4FAC-9249-2913ADC9CA45}" type="pres">
      <dgm:prSet presAssocID="{AE9EAB5F-5C95-4F2B-B104-E44C5F3F858C}" presName="sp" presStyleCnt="0"/>
      <dgm:spPr/>
    </dgm:pt>
    <dgm:pt modelId="{D967E0CD-7D94-4EDF-8626-4A058FEA3090}" type="pres">
      <dgm:prSet presAssocID="{F6E7A16D-A038-4569-8544-EA452F97A990}" presName="linNode" presStyleCnt="0"/>
      <dgm:spPr/>
    </dgm:pt>
    <dgm:pt modelId="{478A6A6D-7D75-42D0-9CFD-955D3C51F49E}" type="pres">
      <dgm:prSet presAssocID="{F6E7A16D-A038-4569-8544-EA452F97A990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F39DC349-09EF-428B-8097-B9BE2F6DED02}" type="pres">
      <dgm:prSet presAssocID="{581CDA83-77BA-4773-8E08-0BE08A99B399}" presName="sp" presStyleCnt="0"/>
      <dgm:spPr/>
    </dgm:pt>
    <dgm:pt modelId="{2CC62FE1-44AA-4B0F-AF2B-DC14E3DA0063}" type="pres">
      <dgm:prSet presAssocID="{9F71C627-2FA7-4CD1-91A4-7CD2FFA86FFF}" presName="linNode" presStyleCnt="0"/>
      <dgm:spPr/>
    </dgm:pt>
    <dgm:pt modelId="{BF00B07A-6EBB-40AA-88C3-626FDE9F656C}" type="pres">
      <dgm:prSet presAssocID="{9F71C627-2FA7-4CD1-91A4-7CD2FFA86FFF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5104302D-6CDD-4480-9F46-3A8577BDE260}" type="pres">
      <dgm:prSet presAssocID="{8C1D1147-0FBA-4A4B-8E65-F762A6AB3C78}" presName="sp" presStyleCnt="0"/>
      <dgm:spPr/>
    </dgm:pt>
    <dgm:pt modelId="{4737151D-439D-4867-A11E-EF599A4C347F}" type="pres">
      <dgm:prSet presAssocID="{6DBEB996-A3D8-46EA-9171-31E3B1C3B14C}" presName="linNode" presStyleCnt="0"/>
      <dgm:spPr/>
    </dgm:pt>
    <dgm:pt modelId="{47A7F1C7-49FF-4410-8F11-C13A9424F128}" type="pres">
      <dgm:prSet presAssocID="{6DBEB996-A3D8-46EA-9171-31E3B1C3B14C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6F933800-38D6-438A-BC8B-ED4D8AC34FB3}" srcId="{D4D8A7E7-F6BA-4626-9A33-8648DDF16ED0}" destId="{71725075-DFD6-4976-A63A-6483F3208745}" srcOrd="6" destOrd="0" parTransId="{34A2ABB0-588F-4CCD-A1C1-D45BA928EDA0}" sibTransId="{AE9EAB5F-5C95-4F2B-B104-E44C5F3F858C}"/>
    <dgm:cxn modelId="{81C9F00E-8B97-41C9-9FDE-C932E2FA938C}" type="presOf" srcId="{71445820-B619-431A-9B7F-E52B44D73723}" destId="{3B7B63EE-03A1-46AE-B3E9-D59BA651F125}" srcOrd="0" destOrd="0" presId="urn:microsoft.com/office/officeart/2005/8/layout/vList5"/>
    <dgm:cxn modelId="{7A570828-5106-4EF8-A280-8FDA4A62BE7C}" srcId="{D4D8A7E7-F6BA-4626-9A33-8648DDF16ED0}" destId="{9F71C627-2FA7-4CD1-91A4-7CD2FFA86FFF}" srcOrd="8" destOrd="0" parTransId="{8DD12790-8FCE-495D-9318-65B12AFE2969}" sibTransId="{8C1D1147-0FBA-4A4B-8E65-F762A6AB3C78}"/>
    <dgm:cxn modelId="{92616038-0657-42E8-B044-797EDF3AB717}" type="presOf" srcId="{F6E7A16D-A038-4569-8544-EA452F97A990}" destId="{478A6A6D-7D75-42D0-9CFD-955D3C51F49E}" srcOrd="0" destOrd="0" presId="urn:microsoft.com/office/officeart/2005/8/layout/vList5"/>
    <dgm:cxn modelId="{0E88943D-4A18-4789-8800-193338916EB4}" type="presOf" srcId="{C243E2A2-9C13-4550-9802-1968089B0523}" destId="{EA86D7C3-8C0E-4033-AA31-82B3226871AE}" srcOrd="0" destOrd="0" presId="urn:microsoft.com/office/officeart/2005/8/layout/vList5"/>
    <dgm:cxn modelId="{E31EF143-90A5-4E2C-BF87-FB04FF0ADE92}" srcId="{D4D8A7E7-F6BA-4626-9A33-8648DDF16ED0}" destId="{F0C999E0-C69A-4F42-96C6-C0766BF7C60C}" srcOrd="3" destOrd="0" parTransId="{C70E6DFD-EB8D-4C44-8635-28FC37AEC514}" sibTransId="{BFAB5F06-1955-4091-8C24-AA92BD7728A6}"/>
    <dgm:cxn modelId="{F3EE9C4B-2F66-46B5-9112-F4474093CA96}" type="presOf" srcId="{F0C999E0-C69A-4F42-96C6-C0766BF7C60C}" destId="{4F886191-C597-4726-8D3A-9219998F700F}" srcOrd="0" destOrd="0" presId="urn:microsoft.com/office/officeart/2005/8/layout/vList5"/>
    <dgm:cxn modelId="{94FC5B52-5BEC-46E1-BFD5-44A05F4DAF40}" type="presOf" srcId="{9F71C627-2FA7-4CD1-91A4-7CD2FFA86FFF}" destId="{BF00B07A-6EBB-40AA-88C3-626FDE9F656C}" srcOrd="0" destOrd="0" presId="urn:microsoft.com/office/officeart/2005/8/layout/vList5"/>
    <dgm:cxn modelId="{D654B872-A645-49DD-8A9F-7278A9A9A68F}" srcId="{D4D8A7E7-F6BA-4626-9A33-8648DDF16ED0}" destId="{05108CDB-B995-4944-A22A-B35FB71008FC}" srcOrd="0" destOrd="0" parTransId="{DC7080BD-763F-434E-990A-F865A2700E38}" sibTransId="{8B64D6E6-3103-4633-9979-6F3A9AB7CDA8}"/>
    <dgm:cxn modelId="{C62DF075-E464-4843-AD27-83176A928F87}" srcId="{D4D8A7E7-F6BA-4626-9A33-8648DDF16ED0}" destId="{A2E587E5-6E09-4EF3-98AF-FEFE727073B6}" srcOrd="2" destOrd="0" parTransId="{50EC529F-4177-4A5A-AABD-C723D7890799}" sibTransId="{8FACF741-7CBD-495B-B727-4B50CFD7B1EC}"/>
    <dgm:cxn modelId="{C4313258-4157-48FE-9F89-752F8AE3DCA6}" srcId="{D4D8A7E7-F6BA-4626-9A33-8648DDF16ED0}" destId="{F6E7A16D-A038-4569-8544-EA452F97A990}" srcOrd="7" destOrd="0" parTransId="{C829847B-E984-4D35-8192-9ABB70A34193}" sibTransId="{581CDA83-77BA-4773-8E08-0BE08A99B399}"/>
    <dgm:cxn modelId="{256DAA82-8B08-4B0A-84E8-106673C5557D}" srcId="{D4D8A7E7-F6BA-4626-9A33-8648DDF16ED0}" destId="{6DBEB996-A3D8-46EA-9171-31E3B1C3B14C}" srcOrd="9" destOrd="0" parTransId="{8F9E798F-5B17-4FE3-B0E7-A26A07AC8F6D}" sibTransId="{E3E852B7-3E00-4979-837F-146531B5C834}"/>
    <dgm:cxn modelId="{9508CC83-DF24-4DCA-AB5F-0B7E93875E0D}" type="presOf" srcId="{6DBEB996-A3D8-46EA-9171-31E3B1C3B14C}" destId="{47A7F1C7-49FF-4410-8F11-C13A9424F128}" srcOrd="0" destOrd="0" presId="urn:microsoft.com/office/officeart/2005/8/layout/vList5"/>
    <dgm:cxn modelId="{3471769C-D622-400F-B9B6-226F3D075AC4}" type="presOf" srcId="{D4D8A7E7-F6BA-4626-9A33-8648DDF16ED0}" destId="{5D02C486-9EFD-4C6E-8612-A8CDA0F4FCE9}" srcOrd="0" destOrd="0" presId="urn:microsoft.com/office/officeart/2005/8/layout/vList5"/>
    <dgm:cxn modelId="{88000F9D-32DB-4903-BF9A-32EBE0C3C577}" type="presOf" srcId="{A2E587E5-6E09-4EF3-98AF-FEFE727073B6}" destId="{BD05D376-87D9-4E62-BB66-D489DEB04FE6}" srcOrd="0" destOrd="0" presId="urn:microsoft.com/office/officeart/2005/8/layout/vList5"/>
    <dgm:cxn modelId="{9A3BE29F-E54D-4DA9-91D2-633CBF6B16AB}" srcId="{D4D8A7E7-F6BA-4626-9A33-8648DDF16ED0}" destId="{B4EB5722-9BE7-4024-96EE-547775C334A5}" srcOrd="5" destOrd="0" parTransId="{C438F6CD-C3C9-4B0A-B92B-5E58865115E1}" sibTransId="{0EB569FC-B6DF-4F09-AC21-C1A4CAFCE557}"/>
    <dgm:cxn modelId="{D6AB22BF-9AEA-41A8-AA17-31A94C8FF246}" type="presOf" srcId="{05108CDB-B995-4944-A22A-B35FB71008FC}" destId="{4FD53977-8E6A-4D62-BE3E-4D3E02786190}" srcOrd="0" destOrd="0" presId="urn:microsoft.com/office/officeart/2005/8/layout/vList5"/>
    <dgm:cxn modelId="{BAA78FE8-0F68-469C-95F4-2879EA828D76}" type="presOf" srcId="{71725075-DFD6-4976-A63A-6483F3208745}" destId="{C354CF81-B752-42D5-B096-EF7D5E76678F}" srcOrd="0" destOrd="0" presId="urn:microsoft.com/office/officeart/2005/8/layout/vList5"/>
    <dgm:cxn modelId="{2DAFBDEC-4FF7-4CB0-82F7-CFEABD131533}" type="presOf" srcId="{B4EB5722-9BE7-4024-96EE-547775C334A5}" destId="{F32449BF-8BC5-4D0F-B0A1-E5337304287B}" srcOrd="0" destOrd="0" presId="urn:microsoft.com/office/officeart/2005/8/layout/vList5"/>
    <dgm:cxn modelId="{A665AAF5-EC88-438B-AC70-A5369057915F}" srcId="{D4D8A7E7-F6BA-4626-9A33-8648DDF16ED0}" destId="{71445820-B619-431A-9B7F-E52B44D73723}" srcOrd="4" destOrd="0" parTransId="{88393161-EBAB-43B6-86FB-21E77882B3C7}" sibTransId="{53FB3CC1-4994-4257-9837-6B267D03300A}"/>
    <dgm:cxn modelId="{8F5549FA-DC4B-43E0-9623-BAC3A4AB9947}" srcId="{D4D8A7E7-F6BA-4626-9A33-8648DDF16ED0}" destId="{C243E2A2-9C13-4550-9802-1968089B0523}" srcOrd="1" destOrd="0" parTransId="{B02D011C-1C83-44AF-BACB-0106C361F99F}" sibTransId="{99089AE7-CE7D-4AE8-B045-4F09A09E79F5}"/>
    <dgm:cxn modelId="{1E8E84B9-F387-4889-A18B-D88D61C8E99B}" type="presParOf" srcId="{5D02C486-9EFD-4C6E-8612-A8CDA0F4FCE9}" destId="{C9554E83-E38D-44BA-96E9-4AC3E5325464}" srcOrd="0" destOrd="0" presId="urn:microsoft.com/office/officeart/2005/8/layout/vList5"/>
    <dgm:cxn modelId="{9B256A4C-0A38-4EB8-B50A-7B8EFE4418DE}" type="presParOf" srcId="{C9554E83-E38D-44BA-96E9-4AC3E5325464}" destId="{4FD53977-8E6A-4D62-BE3E-4D3E02786190}" srcOrd="0" destOrd="0" presId="urn:microsoft.com/office/officeart/2005/8/layout/vList5"/>
    <dgm:cxn modelId="{A2C2A39B-64E9-4789-B747-467227BC2FAB}" type="presParOf" srcId="{5D02C486-9EFD-4C6E-8612-A8CDA0F4FCE9}" destId="{9ADE30CF-BEC1-4811-B491-DCE9CF269ADC}" srcOrd="1" destOrd="0" presId="urn:microsoft.com/office/officeart/2005/8/layout/vList5"/>
    <dgm:cxn modelId="{1D1BFF0F-1219-4E14-9981-1224582878C4}" type="presParOf" srcId="{5D02C486-9EFD-4C6E-8612-A8CDA0F4FCE9}" destId="{DA978713-F303-4E7C-8C0C-85D8B2F17CE1}" srcOrd="2" destOrd="0" presId="urn:microsoft.com/office/officeart/2005/8/layout/vList5"/>
    <dgm:cxn modelId="{C1B377BF-2456-4FC1-BAE3-BB2E523A3395}" type="presParOf" srcId="{DA978713-F303-4E7C-8C0C-85D8B2F17CE1}" destId="{EA86D7C3-8C0E-4033-AA31-82B3226871AE}" srcOrd="0" destOrd="0" presId="urn:microsoft.com/office/officeart/2005/8/layout/vList5"/>
    <dgm:cxn modelId="{279A34D7-B3B5-4497-8FFE-D588271DFA1F}" type="presParOf" srcId="{5D02C486-9EFD-4C6E-8612-A8CDA0F4FCE9}" destId="{947FFC15-D861-4919-92B9-CB0EE493CBF6}" srcOrd="3" destOrd="0" presId="urn:microsoft.com/office/officeart/2005/8/layout/vList5"/>
    <dgm:cxn modelId="{B9163B91-8C88-464D-9E92-7C17BD8DF4B8}" type="presParOf" srcId="{5D02C486-9EFD-4C6E-8612-A8CDA0F4FCE9}" destId="{FBD76DB9-9696-4D64-A398-89ACD668F8EE}" srcOrd="4" destOrd="0" presId="urn:microsoft.com/office/officeart/2005/8/layout/vList5"/>
    <dgm:cxn modelId="{67A182E0-11A4-496B-8F71-1518AAF722A5}" type="presParOf" srcId="{FBD76DB9-9696-4D64-A398-89ACD668F8EE}" destId="{BD05D376-87D9-4E62-BB66-D489DEB04FE6}" srcOrd="0" destOrd="0" presId="urn:microsoft.com/office/officeart/2005/8/layout/vList5"/>
    <dgm:cxn modelId="{B6291BA7-C1AE-4A65-A82D-CD403F638954}" type="presParOf" srcId="{5D02C486-9EFD-4C6E-8612-A8CDA0F4FCE9}" destId="{9B25CCD7-77BE-40A6-A731-54A9296A548A}" srcOrd="5" destOrd="0" presId="urn:microsoft.com/office/officeart/2005/8/layout/vList5"/>
    <dgm:cxn modelId="{80EDA905-75E2-426B-ABA0-C09B27828B8C}" type="presParOf" srcId="{5D02C486-9EFD-4C6E-8612-A8CDA0F4FCE9}" destId="{EB2A2DDC-07F4-46C7-BF4A-5DBEC742EAD2}" srcOrd="6" destOrd="0" presId="urn:microsoft.com/office/officeart/2005/8/layout/vList5"/>
    <dgm:cxn modelId="{4B42C064-577C-4819-81BD-36C70D9450A3}" type="presParOf" srcId="{EB2A2DDC-07F4-46C7-BF4A-5DBEC742EAD2}" destId="{4F886191-C597-4726-8D3A-9219998F700F}" srcOrd="0" destOrd="0" presId="urn:microsoft.com/office/officeart/2005/8/layout/vList5"/>
    <dgm:cxn modelId="{8494846C-0343-46DE-8676-076D75691529}" type="presParOf" srcId="{5D02C486-9EFD-4C6E-8612-A8CDA0F4FCE9}" destId="{D0727E09-2886-42A3-B83F-47F88950A024}" srcOrd="7" destOrd="0" presId="urn:microsoft.com/office/officeart/2005/8/layout/vList5"/>
    <dgm:cxn modelId="{CBAB018F-80E7-46FB-81B7-93A910796D0D}" type="presParOf" srcId="{5D02C486-9EFD-4C6E-8612-A8CDA0F4FCE9}" destId="{CECF0F7B-EBB5-4515-BDFD-45066EADC8F0}" srcOrd="8" destOrd="0" presId="urn:microsoft.com/office/officeart/2005/8/layout/vList5"/>
    <dgm:cxn modelId="{F121E77E-0C75-41EF-80B9-87E8DBBA2C18}" type="presParOf" srcId="{CECF0F7B-EBB5-4515-BDFD-45066EADC8F0}" destId="{3B7B63EE-03A1-46AE-B3E9-D59BA651F125}" srcOrd="0" destOrd="0" presId="urn:microsoft.com/office/officeart/2005/8/layout/vList5"/>
    <dgm:cxn modelId="{2CC4BFC5-DDE9-4D44-9433-C33C03E6B398}" type="presParOf" srcId="{5D02C486-9EFD-4C6E-8612-A8CDA0F4FCE9}" destId="{58B5E883-C9A5-410C-A458-4EEBAB0B77B6}" srcOrd="9" destOrd="0" presId="urn:microsoft.com/office/officeart/2005/8/layout/vList5"/>
    <dgm:cxn modelId="{FC764EE6-EA13-44A3-812B-EAFAB61BFABF}" type="presParOf" srcId="{5D02C486-9EFD-4C6E-8612-A8CDA0F4FCE9}" destId="{A9BFAD7C-EA71-42A3-9B18-6085D66F1E73}" srcOrd="10" destOrd="0" presId="urn:microsoft.com/office/officeart/2005/8/layout/vList5"/>
    <dgm:cxn modelId="{F0652942-BC48-4FA6-B876-0FC8A4543014}" type="presParOf" srcId="{A9BFAD7C-EA71-42A3-9B18-6085D66F1E73}" destId="{F32449BF-8BC5-4D0F-B0A1-E5337304287B}" srcOrd="0" destOrd="0" presId="urn:microsoft.com/office/officeart/2005/8/layout/vList5"/>
    <dgm:cxn modelId="{2C3FEE05-A265-46A9-B833-0617D18550C2}" type="presParOf" srcId="{5D02C486-9EFD-4C6E-8612-A8CDA0F4FCE9}" destId="{DF26A331-7E8A-40CC-8F0E-E60975A34672}" srcOrd="11" destOrd="0" presId="urn:microsoft.com/office/officeart/2005/8/layout/vList5"/>
    <dgm:cxn modelId="{8C5359A9-DFC6-4CAF-9756-F76F3CE27DBD}" type="presParOf" srcId="{5D02C486-9EFD-4C6E-8612-A8CDA0F4FCE9}" destId="{CCAEA16B-E872-457F-9943-EB774CBF7907}" srcOrd="12" destOrd="0" presId="urn:microsoft.com/office/officeart/2005/8/layout/vList5"/>
    <dgm:cxn modelId="{67FD043F-F46D-4F53-9063-3FC3CBC8A123}" type="presParOf" srcId="{CCAEA16B-E872-457F-9943-EB774CBF7907}" destId="{C354CF81-B752-42D5-B096-EF7D5E76678F}" srcOrd="0" destOrd="0" presId="urn:microsoft.com/office/officeart/2005/8/layout/vList5"/>
    <dgm:cxn modelId="{7261DD5E-3E74-4041-A22A-5C39A7E4564C}" type="presParOf" srcId="{5D02C486-9EFD-4C6E-8612-A8CDA0F4FCE9}" destId="{D1E44FF3-F937-4FAC-9249-2913ADC9CA45}" srcOrd="13" destOrd="0" presId="urn:microsoft.com/office/officeart/2005/8/layout/vList5"/>
    <dgm:cxn modelId="{07F9F81B-E9F7-4C4B-A243-BE2507946D10}" type="presParOf" srcId="{5D02C486-9EFD-4C6E-8612-A8CDA0F4FCE9}" destId="{D967E0CD-7D94-4EDF-8626-4A058FEA3090}" srcOrd="14" destOrd="0" presId="urn:microsoft.com/office/officeart/2005/8/layout/vList5"/>
    <dgm:cxn modelId="{E97F03F5-F3B6-40E7-BB75-91977466EA3A}" type="presParOf" srcId="{D967E0CD-7D94-4EDF-8626-4A058FEA3090}" destId="{478A6A6D-7D75-42D0-9CFD-955D3C51F49E}" srcOrd="0" destOrd="0" presId="urn:microsoft.com/office/officeart/2005/8/layout/vList5"/>
    <dgm:cxn modelId="{82486EB8-078A-44E1-BC34-D5A715F71AD1}" type="presParOf" srcId="{5D02C486-9EFD-4C6E-8612-A8CDA0F4FCE9}" destId="{F39DC349-09EF-428B-8097-B9BE2F6DED02}" srcOrd="15" destOrd="0" presId="urn:microsoft.com/office/officeart/2005/8/layout/vList5"/>
    <dgm:cxn modelId="{E9D39779-0260-4D95-A0C0-69704F33067C}" type="presParOf" srcId="{5D02C486-9EFD-4C6E-8612-A8CDA0F4FCE9}" destId="{2CC62FE1-44AA-4B0F-AF2B-DC14E3DA0063}" srcOrd="16" destOrd="0" presId="urn:microsoft.com/office/officeart/2005/8/layout/vList5"/>
    <dgm:cxn modelId="{D053204D-5B1A-4F88-9796-7C9D934012F5}" type="presParOf" srcId="{2CC62FE1-44AA-4B0F-AF2B-DC14E3DA0063}" destId="{BF00B07A-6EBB-40AA-88C3-626FDE9F656C}" srcOrd="0" destOrd="0" presId="urn:microsoft.com/office/officeart/2005/8/layout/vList5"/>
    <dgm:cxn modelId="{40517D2F-63B7-408E-8B4E-4AA98961DBC7}" type="presParOf" srcId="{5D02C486-9EFD-4C6E-8612-A8CDA0F4FCE9}" destId="{5104302D-6CDD-4480-9F46-3A8577BDE260}" srcOrd="17" destOrd="0" presId="urn:microsoft.com/office/officeart/2005/8/layout/vList5"/>
    <dgm:cxn modelId="{4C4E57F9-6450-4B42-B316-AEB7FA84C5F5}" type="presParOf" srcId="{5D02C486-9EFD-4C6E-8612-A8CDA0F4FCE9}" destId="{4737151D-439D-4867-A11E-EF599A4C347F}" srcOrd="18" destOrd="0" presId="urn:microsoft.com/office/officeart/2005/8/layout/vList5"/>
    <dgm:cxn modelId="{D74F746C-4D4B-4016-85F4-F25996034B25}" type="presParOf" srcId="{4737151D-439D-4867-A11E-EF599A4C347F}" destId="{47A7F1C7-49FF-4410-8F11-C13A9424F1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A8A9F-E4F4-4C0C-86C1-6937B31861CA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3F097D-C95A-40EB-A464-6DEB63202EA9}">
      <dgm:prSet/>
      <dgm:spPr/>
      <dgm:t>
        <a:bodyPr/>
        <a:lstStyle/>
        <a:p>
          <a:r>
            <a:rPr lang="en-US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Periods of Growth And Decline:</a:t>
          </a:r>
          <a:br>
            <a:rPr lang="en-US" b="0" baseline="0" dirty="0">
              <a:solidFill>
                <a:schemeClr val="tx1"/>
              </a:solidFill>
            </a:rPr>
          </a:br>
          <a:br>
            <a:rPr lang="en-US" b="0" baseline="0" dirty="0">
              <a:solidFill>
                <a:schemeClr val="tx1"/>
              </a:solidFill>
            </a:rPr>
          </a:br>
          <a:r>
            <a:rPr lang="en-US" b="0" baseline="0" dirty="0">
              <a:solidFill>
                <a:schemeClr val="tx1"/>
              </a:solidFill>
            </a:rPr>
            <a:t>Significant percentage growth was seen in 2020</a:t>
          </a:r>
          <a:br>
            <a:rPr lang="en-US" b="0" baseline="0" dirty="0">
              <a:solidFill>
                <a:schemeClr val="tx1"/>
              </a:solidFill>
            </a:rPr>
          </a:br>
          <a:br>
            <a:rPr lang="en-US" b="0" baseline="0" dirty="0">
              <a:solidFill>
                <a:schemeClr val="tx1"/>
              </a:solidFill>
            </a:rPr>
          </a:br>
          <a:r>
            <a:rPr lang="en-US" b="0" baseline="0" dirty="0">
              <a:solidFill>
                <a:schemeClr val="tx1"/>
              </a:solidFill>
            </a:rPr>
            <a:t>Significant percentage decline occurred in 2021</a:t>
          </a:r>
          <a:endParaRPr lang="en-US" dirty="0">
            <a:solidFill>
              <a:schemeClr val="tx1"/>
            </a:solidFill>
          </a:endParaRPr>
        </a:p>
      </dgm:t>
    </dgm:pt>
    <dgm:pt modelId="{F41FC6E4-48A2-4418-9F9E-61E1E699732A}" type="parTrans" cxnId="{BFB4F0D1-9FCD-4811-8030-5585D5EF5A2C}">
      <dgm:prSet/>
      <dgm:spPr/>
      <dgm:t>
        <a:bodyPr/>
        <a:lstStyle/>
        <a:p>
          <a:endParaRPr lang="en-US"/>
        </a:p>
      </dgm:t>
    </dgm:pt>
    <dgm:pt modelId="{D8CD575C-D32D-49A1-88A6-FC81B124C3B3}" type="sibTrans" cxnId="{BFB4F0D1-9FCD-4811-8030-5585D5EF5A2C}">
      <dgm:prSet/>
      <dgm:spPr/>
      <dgm:t>
        <a:bodyPr/>
        <a:lstStyle/>
        <a:p>
          <a:endParaRPr lang="en-US"/>
        </a:p>
      </dgm:t>
    </dgm:pt>
    <dgm:pt modelId="{973F8C56-29DF-4B9C-96EC-4851AFFF793E}" type="pres">
      <dgm:prSet presAssocID="{D82A8A9F-E4F4-4C0C-86C1-6937B31861CA}" presName="Name0" presStyleCnt="0">
        <dgm:presLayoutVars>
          <dgm:dir/>
          <dgm:animLvl val="lvl"/>
          <dgm:resizeHandles val="exact"/>
        </dgm:presLayoutVars>
      </dgm:prSet>
      <dgm:spPr/>
    </dgm:pt>
    <dgm:pt modelId="{DB51AA91-1C73-401F-B858-F5E53DD4CD88}" type="pres">
      <dgm:prSet presAssocID="{8F3F097D-C95A-40EB-A464-6DEB63202EA9}" presName="linNode" presStyleCnt="0"/>
      <dgm:spPr/>
    </dgm:pt>
    <dgm:pt modelId="{7CF9FC08-C769-47AC-9426-36CBC1ADE26B}" type="pres">
      <dgm:prSet presAssocID="{8F3F097D-C95A-40EB-A464-6DEB63202EA9}" presName="parentText" presStyleLbl="node1" presStyleIdx="0" presStyleCnt="1" custScaleX="77810" custLinFactX="20576" custLinFactNeighborX="100000" custLinFactNeighborY="-2570">
        <dgm:presLayoutVars>
          <dgm:chMax val="1"/>
          <dgm:bulletEnabled val="1"/>
        </dgm:presLayoutVars>
      </dgm:prSet>
      <dgm:spPr/>
    </dgm:pt>
  </dgm:ptLst>
  <dgm:cxnLst>
    <dgm:cxn modelId="{46FBA503-27CC-4C0A-845E-5D135D7126F0}" type="presOf" srcId="{8F3F097D-C95A-40EB-A464-6DEB63202EA9}" destId="{7CF9FC08-C769-47AC-9426-36CBC1ADE26B}" srcOrd="0" destOrd="0" presId="urn:microsoft.com/office/officeart/2005/8/layout/vList5"/>
    <dgm:cxn modelId="{B29C2448-749F-4A70-9312-04C830B2A87F}" type="presOf" srcId="{D82A8A9F-E4F4-4C0C-86C1-6937B31861CA}" destId="{973F8C56-29DF-4B9C-96EC-4851AFFF793E}" srcOrd="0" destOrd="0" presId="urn:microsoft.com/office/officeart/2005/8/layout/vList5"/>
    <dgm:cxn modelId="{BFB4F0D1-9FCD-4811-8030-5585D5EF5A2C}" srcId="{D82A8A9F-E4F4-4C0C-86C1-6937B31861CA}" destId="{8F3F097D-C95A-40EB-A464-6DEB63202EA9}" srcOrd="0" destOrd="0" parTransId="{F41FC6E4-48A2-4418-9F9E-61E1E699732A}" sibTransId="{D8CD575C-D32D-49A1-88A6-FC81B124C3B3}"/>
    <dgm:cxn modelId="{CB489D30-859F-40D9-8275-BBEC3877B7A9}" type="presParOf" srcId="{973F8C56-29DF-4B9C-96EC-4851AFFF793E}" destId="{DB51AA91-1C73-401F-B858-F5E53DD4CD88}" srcOrd="0" destOrd="0" presId="urn:microsoft.com/office/officeart/2005/8/layout/vList5"/>
    <dgm:cxn modelId="{62037C43-425A-4E77-8DAC-1A97856206FD}" type="presParOf" srcId="{DB51AA91-1C73-401F-B858-F5E53DD4CD88}" destId="{7CF9FC08-C769-47AC-9426-36CBC1ADE2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907FD8-741C-4E2D-8E0F-D355788B8DBE}" type="doc">
      <dgm:prSet loTypeId="urn:microsoft.com/office/officeart/2005/8/layout/process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9DA90-EEC7-479F-A09E-82AFA517F680}">
      <dgm:prSet/>
      <dgm:spPr/>
      <dgm:t>
        <a:bodyPr/>
        <a:lstStyle/>
        <a:p>
          <a:r>
            <a:rPr lang="en-US" b="0">
              <a:solidFill>
                <a:schemeClr val="tx1"/>
              </a:solidFill>
            </a:rPr>
            <a:t>Key Observations:</a:t>
          </a:r>
        </a:p>
      </dgm:t>
    </dgm:pt>
    <dgm:pt modelId="{C08ACF07-0F20-44E6-9DFC-CD75FD32981C}" type="parTrans" cxnId="{DF52C5EC-A98C-4545-8F14-AAB6C70E8AE0}">
      <dgm:prSet/>
      <dgm:spPr/>
      <dgm:t>
        <a:bodyPr/>
        <a:lstStyle/>
        <a:p>
          <a:endParaRPr lang="en-US"/>
        </a:p>
      </dgm:t>
    </dgm:pt>
    <dgm:pt modelId="{1B26A4E3-FE9E-43AB-9444-2A12F3DDDA55}" type="sibTrans" cxnId="{DF52C5EC-A98C-4545-8F14-AAB6C70E8AE0}">
      <dgm:prSet/>
      <dgm:spPr/>
      <dgm:t>
        <a:bodyPr/>
        <a:lstStyle/>
        <a:p>
          <a:endParaRPr lang="en-US"/>
        </a:p>
      </dgm:t>
    </dgm:pt>
    <dgm:pt modelId="{B20DCF46-E380-4E56-A664-6EA76FD44C57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No outliers are present in either dataset as all data points fall within the bounds.</a:t>
          </a:r>
        </a:p>
      </dgm:t>
    </dgm:pt>
    <dgm:pt modelId="{B2B61E54-D169-4F54-9B15-60ED67D95BEF}" type="parTrans" cxnId="{49FC1073-D023-4561-88EA-865B12F3E076}">
      <dgm:prSet/>
      <dgm:spPr/>
      <dgm:t>
        <a:bodyPr/>
        <a:lstStyle/>
        <a:p>
          <a:endParaRPr lang="en-US"/>
        </a:p>
      </dgm:t>
    </dgm:pt>
    <dgm:pt modelId="{F4E4A869-9854-4B71-BB8C-777A4D19C81A}" type="sibTrans" cxnId="{49FC1073-D023-4561-88EA-865B12F3E076}">
      <dgm:prSet/>
      <dgm:spPr/>
      <dgm:t>
        <a:bodyPr/>
        <a:lstStyle/>
        <a:p>
          <a:endParaRPr lang="en-US"/>
        </a:p>
      </dgm:t>
    </dgm:pt>
    <dgm:pt modelId="{029C1BEB-BEDF-4C56-8DE2-84103DB10A48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US Avg. Higher Edu shows a slightly broader spread, with mild skewness toward higher values.</a:t>
          </a:r>
        </a:p>
      </dgm:t>
    </dgm:pt>
    <dgm:pt modelId="{AAEF5001-87AE-4B1C-B52B-4CC308B5DA81}" type="parTrans" cxnId="{2D018D77-EFED-45A4-B557-9BFCBCECA6CC}">
      <dgm:prSet/>
      <dgm:spPr/>
      <dgm:t>
        <a:bodyPr/>
        <a:lstStyle/>
        <a:p>
          <a:endParaRPr lang="en-US"/>
        </a:p>
      </dgm:t>
    </dgm:pt>
    <dgm:pt modelId="{BA0BFBF4-9345-4EC8-8DEE-BFE80E7114A1}" type="sibTrans" cxnId="{2D018D77-EFED-45A4-B557-9BFCBCECA6CC}">
      <dgm:prSet/>
      <dgm:spPr/>
      <dgm:t>
        <a:bodyPr/>
        <a:lstStyle/>
        <a:p>
          <a:endParaRPr lang="en-US"/>
        </a:p>
      </dgm:t>
    </dgm:pt>
    <dgm:pt modelId="{EFF1D13F-E87C-46F3-9F7D-624845DD53E3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US Homeownership is more symmetrical and consistent across the data points.</a:t>
          </a:r>
        </a:p>
      </dgm:t>
    </dgm:pt>
    <dgm:pt modelId="{D9268F1C-00A0-4830-B520-E74E8E8035C7}" type="parTrans" cxnId="{2CC1974A-9A79-4D3A-925A-C1708FCA5DD8}">
      <dgm:prSet/>
      <dgm:spPr/>
      <dgm:t>
        <a:bodyPr/>
        <a:lstStyle/>
        <a:p>
          <a:endParaRPr lang="en-US"/>
        </a:p>
      </dgm:t>
    </dgm:pt>
    <dgm:pt modelId="{D303B46F-3226-4988-B947-73F81F22AB35}" type="sibTrans" cxnId="{2CC1974A-9A79-4D3A-925A-C1708FCA5DD8}">
      <dgm:prSet/>
      <dgm:spPr/>
      <dgm:t>
        <a:bodyPr/>
        <a:lstStyle/>
        <a:p>
          <a:endParaRPr lang="en-US"/>
        </a:p>
      </dgm:t>
    </dgm:pt>
    <dgm:pt modelId="{AEED37F0-0478-4E73-9189-2733AD20D734}" type="pres">
      <dgm:prSet presAssocID="{64907FD8-741C-4E2D-8E0F-D355788B8DBE}" presName="Name0" presStyleCnt="0">
        <dgm:presLayoutVars>
          <dgm:dir/>
          <dgm:animLvl val="lvl"/>
          <dgm:resizeHandles val="exact"/>
        </dgm:presLayoutVars>
      </dgm:prSet>
      <dgm:spPr/>
    </dgm:pt>
    <dgm:pt modelId="{BD3F0460-5830-42DA-A3CB-1EB08343A455}" type="pres">
      <dgm:prSet presAssocID="{EFF1D13F-E87C-46F3-9F7D-624845DD53E3}" presName="boxAndChildren" presStyleCnt="0"/>
      <dgm:spPr/>
    </dgm:pt>
    <dgm:pt modelId="{25EBDC04-95F3-4780-96FC-FE54AEBE87F1}" type="pres">
      <dgm:prSet presAssocID="{EFF1D13F-E87C-46F3-9F7D-624845DD53E3}" presName="parentTextBox" presStyleLbl="node1" presStyleIdx="0" presStyleCnt="4"/>
      <dgm:spPr/>
    </dgm:pt>
    <dgm:pt modelId="{3A5BF7FE-3FC9-419D-A41F-EAE9917A4895}" type="pres">
      <dgm:prSet presAssocID="{BA0BFBF4-9345-4EC8-8DEE-BFE80E7114A1}" presName="sp" presStyleCnt="0"/>
      <dgm:spPr/>
    </dgm:pt>
    <dgm:pt modelId="{A7429804-E663-4F79-8852-926CC3F33D5F}" type="pres">
      <dgm:prSet presAssocID="{029C1BEB-BEDF-4C56-8DE2-84103DB10A48}" presName="arrowAndChildren" presStyleCnt="0"/>
      <dgm:spPr/>
    </dgm:pt>
    <dgm:pt modelId="{FF4D99DC-7F52-4F2D-99BB-4125500BD679}" type="pres">
      <dgm:prSet presAssocID="{029C1BEB-BEDF-4C56-8DE2-84103DB10A48}" presName="parentTextArrow" presStyleLbl="node1" presStyleIdx="1" presStyleCnt="4"/>
      <dgm:spPr/>
    </dgm:pt>
    <dgm:pt modelId="{82D8F334-3FA4-418B-BAD0-DE4C66B1F245}" type="pres">
      <dgm:prSet presAssocID="{F4E4A869-9854-4B71-BB8C-777A4D19C81A}" presName="sp" presStyleCnt="0"/>
      <dgm:spPr/>
    </dgm:pt>
    <dgm:pt modelId="{5803AB9D-7B1C-4E37-99F4-96C1890C461E}" type="pres">
      <dgm:prSet presAssocID="{B20DCF46-E380-4E56-A664-6EA76FD44C57}" presName="arrowAndChildren" presStyleCnt="0"/>
      <dgm:spPr/>
    </dgm:pt>
    <dgm:pt modelId="{F26E8DEB-DAA2-4E17-B8D4-0CD27BBDF2C0}" type="pres">
      <dgm:prSet presAssocID="{B20DCF46-E380-4E56-A664-6EA76FD44C57}" presName="parentTextArrow" presStyleLbl="node1" presStyleIdx="2" presStyleCnt="4"/>
      <dgm:spPr/>
    </dgm:pt>
    <dgm:pt modelId="{51315C82-CA22-4C24-9C11-2DE1F8F052D5}" type="pres">
      <dgm:prSet presAssocID="{1B26A4E3-FE9E-43AB-9444-2A12F3DDDA55}" presName="sp" presStyleCnt="0"/>
      <dgm:spPr/>
    </dgm:pt>
    <dgm:pt modelId="{1F89A8A6-B6A3-4C26-8BAE-DE8C1536AAD4}" type="pres">
      <dgm:prSet presAssocID="{7D89DA90-EEC7-479F-A09E-82AFA517F680}" presName="arrowAndChildren" presStyleCnt="0"/>
      <dgm:spPr/>
    </dgm:pt>
    <dgm:pt modelId="{E00136B5-556A-4389-BB90-D444BC2CD99A}" type="pres">
      <dgm:prSet presAssocID="{7D89DA90-EEC7-479F-A09E-82AFA517F680}" presName="parentTextArrow" presStyleLbl="node1" presStyleIdx="3" presStyleCnt="4"/>
      <dgm:spPr/>
    </dgm:pt>
  </dgm:ptLst>
  <dgm:cxnLst>
    <dgm:cxn modelId="{95956137-DF31-4E0B-9833-774D4CB85525}" type="presOf" srcId="{B20DCF46-E380-4E56-A664-6EA76FD44C57}" destId="{F26E8DEB-DAA2-4E17-B8D4-0CD27BBDF2C0}" srcOrd="0" destOrd="0" presId="urn:microsoft.com/office/officeart/2005/8/layout/process4"/>
    <dgm:cxn modelId="{04D92C63-9C35-40DE-9F4E-F3360F11D14C}" type="presOf" srcId="{7D89DA90-EEC7-479F-A09E-82AFA517F680}" destId="{E00136B5-556A-4389-BB90-D444BC2CD99A}" srcOrd="0" destOrd="0" presId="urn:microsoft.com/office/officeart/2005/8/layout/process4"/>
    <dgm:cxn modelId="{2CC1974A-9A79-4D3A-925A-C1708FCA5DD8}" srcId="{64907FD8-741C-4E2D-8E0F-D355788B8DBE}" destId="{EFF1D13F-E87C-46F3-9F7D-624845DD53E3}" srcOrd="3" destOrd="0" parTransId="{D9268F1C-00A0-4830-B520-E74E8E8035C7}" sibTransId="{D303B46F-3226-4988-B947-73F81F22AB35}"/>
    <dgm:cxn modelId="{49FC1073-D023-4561-88EA-865B12F3E076}" srcId="{64907FD8-741C-4E2D-8E0F-D355788B8DBE}" destId="{B20DCF46-E380-4E56-A664-6EA76FD44C57}" srcOrd="1" destOrd="0" parTransId="{B2B61E54-D169-4F54-9B15-60ED67D95BEF}" sibTransId="{F4E4A869-9854-4B71-BB8C-777A4D19C81A}"/>
    <dgm:cxn modelId="{2EB72A74-8857-4758-ACEF-C9D369D01293}" type="presOf" srcId="{64907FD8-741C-4E2D-8E0F-D355788B8DBE}" destId="{AEED37F0-0478-4E73-9189-2733AD20D734}" srcOrd="0" destOrd="0" presId="urn:microsoft.com/office/officeart/2005/8/layout/process4"/>
    <dgm:cxn modelId="{2D018D77-EFED-45A4-B557-9BFCBCECA6CC}" srcId="{64907FD8-741C-4E2D-8E0F-D355788B8DBE}" destId="{029C1BEB-BEDF-4C56-8DE2-84103DB10A48}" srcOrd="2" destOrd="0" parTransId="{AAEF5001-87AE-4B1C-B52B-4CC308B5DA81}" sibTransId="{BA0BFBF4-9345-4EC8-8DEE-BFE80E7114A1}"/>
    <dgm:cxn modelId="{9B3DAF78-F68F-4EB8-BD55-141D5CCB94A8}" type="presOf" srcId="{EFF1D13F-E87C-46F3-9F7D-624845DD53E3}" destId="{25EBDC04-95F3-4780-96FC-FE54AEBE87F1}" srcOrd="0" destOrd="0" presId="urn:microsoft.com/office/officeart/2005/8/layout/process4"/>
    <dgm:cxn modelId="{F4BF82BD-FF62-4A84-B3E0-2EBCF72F6FED}" type="presOf" srcId="{029C1BEB-BEDF-4C56-8DE2-84103DB10A48}" destId="{FF4D99DC-7F52-4F2D-99BB-4125500BD679}" srcOrd="0" destOrd="0" presId="urn:microsoft.com/office/officeart/2005/8/layout/process4"/>
    <dgm:cxn modelId="{DF52C5EC-A98C-4545-8F14-AAB6C70E8AE0}" srcId="{64907FD8-741C-4E2D-8E0F-D355788B8DBE}" destId="{7D89DA90-EEC7-479F-A09E-82AFA517F680}" srcOrd="0" destOrd="0" parTransId="{C08ACF07-0F20-44E6-9DFC-CD75FD32981C}" sibTransId="{1B26A4E3-FE9E-43AB-9444-2A12F3DDDA55}"/>
    <dgm:cxn modelId="{C0B58C71-4A0D-4598-B315-9F27E8B67D9D}" type="presParOf" srcId="{AEED37F0-0478-4E73-9189-2733AD20D734}" destId="{BD3F0460-5830-42DA-A3CB-1EB08343A455}" srcOrd="0" destOrd="0" presId="urn:microsoft.com/office/officeart/2005/8/layout/process4"/>
    <dgm:cxn modelId="{98A3A309-FF5A-4BE1-A04A-84FFB6589B9E}" type="presParOf" srcId="{BD3F0460-5830-42DA-A3CB-1EB08343A455}" destId="{25EBDC04-95F3-4780-96FC-FE54AEBE87F1}" srcOrd="0" destOrd="0" presId="urn:microsoft.com/office/officeart/2005/8/layout/process4"/>
    <dgm:cxn modelId="{A671CF74-BCD1-4D20-ABA7-384AA465A859}" type="presParOf" srcId="{AEED37F0-0478-4E73-9189-2733AD20D734}" destId="{3A5BF7FE-3FC9-419D-A41F-EAE9917A4895}" srcOrd="1" destOrd="0" presId="urn:microsoft.com/office/officeart/2005/8/layout/process4"/>
    <dgm:cxn modelId="{B6432BF7-FF22-49D8-829D-91B6E0DD3054}" type="presParOf" srcId="{AEED37F0-0478-4E73-9189-2733AD20D734}" destId="{A7429804-E663-4F79-8852-926CC3F33D5F}" srcOrd="2" destOrd="0" presId="urn:microsoft.com/office/officeart/2005/8/layout/process4"/>
    <dgm:cxn modelId="{7FF60D86-4553-4F5E-9EC0-462A78C0DE45}" type="presParOf" srcId="{A7429804-E663-4F79-8852-926CC3F33D5F}" destId="{FF4D99DC-7F52-4F2D-99BB-4125500BD679}" srcOrd="0" destOrd="0" presId="urn:microsoft.com/office/officeart/2005/8/layout/process4"/>
    <dgm:cxn modelId="{C9DAD3DB-7462-4D2A-BFD5-B20FE05C060B}" type="presParOf" srcId="{AEED37F0-0478-4E73-9189-2733AD20D734}" destId="{82D8F334-3FA4-418B-BAD0-DE4C66B1F245}" srcOrd="3" destOrd="0" presId="urn:microsoft.com/office/officeart/2005/8/layout/process4"/>
    <dgm:cxn modelId="{0D090E61-53A1-4A21-9144-7915851D0ADD}" type="presParOf" srcId="{AEED37F0-0478-4E73-9189-2733AD20D734}" destId="{5803AB9D-7B1C-4E37-99F4-96C1890C461E}" srcOrd="4" destOrd="0" presId="urn:microsoft.com/office/officeart/2005/8/layout/process4"/>
    <dgm:cxn modelId="{4BB798DB-C923-4B18-BB9B-A8E519FA7655}" type="presParOf" srcId="{5803AB9D-7B1C-4E37-99F4-96C1890C461E}" destId="{F26E8DEB-DAA2-4E17-B8D4-0CD27BBDF2C0}" srcOrd="0" destOrd="0" presId="urn:microsoft.com/office/officeart/2005/8/layout/process4"/>
    <dgm:cxn modelId="{1F5E1804-2FE2-4CE5-B2D5-1B5C80BC56F0}" type="presParOf" srcId="{AEED37F0-0478-4E73-9189-2733AD20D734}" destId="{51315C82-CA22-4C24-9C11-2DE1F8F052D5}" srcOrd="5" destOrd="0" presId="urn:microsoft.com/office/officeart/2005/8/layout/process4"/>
    <dgm:cxn modelId="{EAC2ECEA-3FFA-4BCC-BE6A-E8CB7A95DBE7}" type="presParOf" srcId="{AEED37F0-0478-4E73-9189-2733AD20D734}" destId="{1F89A8A6-B6A3-4C26-8BAE-DE8C1536AAD4}" srcOrd="6" destOrd="0" presId="urn:microsoft.com/office/officeart/2005/8/layout/process4"/>
    <dgm:cxn modelId="{3A2BBCBA-C23D-4B6D-AB6A-46B487C85C8D}" type="presParOf" srcId="{1F89A8A6-B6A3-4C26-8BAE-DE8C1536AAD4}" destId="{E00136B5-556A-4389-BB90-D444BC2CD9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94EAE-9CB6-4439-907D-340C68E26E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02109-175C-4DCC-91CE-F4F0CBB8A3F1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States in the </a:t>
          </a: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Northeast and Midwest </a:t>
          </a:r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regions generally show higher education rates</a:t>
          </a:r>
        </a:p>
      </dgm:t>
    </dgm:pt>
    <dgm:pt modelId="{1E72A4CF-3313-4CC5-AD01-E5F5609ABE3F}" type="parTrans" cxnId="{8299747F-B656-4AF5-9C2A-354CDD84D03F}">
      <dgm:prSet/>
      <dgm:spPr/>
      <dgm:t>
        <a:bodyPr/>
        <a:lstStyle/>
        <a:p>
          <a:endParaRPr lang="en-US"/>
        </a:p>
      </dgm:t>
    </dgm:pt>
    <dgm:pt modelId="{54B19A8D-8516-4482-8136-CA443B2B3DAC}" type="sibTrans" cxnId="{8299747F-B656-4AF5-9C2A-354CDD84D03F}">
      <dgm:prSet/>
      <dgm:spPr/>
      <dgm:t>
        <a:bodyPr/>
        <a:lstStyle/>
        <a:p>
          <a:endParaRPr lang="en-US"/>
        </a:p>
      </dgm:t>
    </dgm:pt>
    <dgm:pt modelId="{EB2BF782-D1C3-4FE8-B8D2-8D36EA134BB5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Southern</a:t>
          </a:r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regions tend to have lower average higher education rates</a:t>
          </a:r>
        </a:p>
      </dgm:t>
    </dgm:pt>
    <dgm:pt modelId="{23F72C1F-35C3-4B33-A8EA-AA0AC91C6297}" type="parTrans" cxnId="{BB60B1CD-9EE7-472D-BAAF-607C3B9BB9BA}">
      <dgm:prSet/>
      <dgm:spPr/>
      <dgm:t>
        <a:bodyPr/>
        <a:lstStyle/>
        <a:p>
          <a:endParaRPr lang="en-US"/>
        </a:p>
      </dgm:t>
    </dgm:pt>
    <dgm:pt modelId="{A55B9E37-501A-49EA-B7FA-4528C313F83D}" type="sibTrans" cxnId="{BB60B1CD-9EE7-472D-BAAF-607C3B9BB9BA}">
      <dgm:prSet/>
      <dgm:spPr/>
      <dgm:t>
        <a:bodyPr/>
        <a:lstStyle/>
        <a:p>
          <a:endParaRPr lang="en-US"/>
        </a:p>
      </dgm:t>
    </dgm:pt>
    <dgm:pt modelId="{49648596-24F1-445C-B2E8-B2DE5151CD3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South, North and Midwest </a:t>
          </a:r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regions typically having higher home ownership rates compared to </a:t>
          </a: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West and Pacific</a:t>
          </a:r>
        </a:p>
      </dgm:t>
    </dgm:pt>
    <dgm:pt modelId="{410EECB4-62FD-4679-BBC4-BC8A73B7F8F5}" type="parTrans" cxnId="{0EBC0E0D-FB73-4830-A17B-40AB39301FBD}">
      <dgm:prSet/>
      <dgm:spPr/>
      <dgm:t>
        <a:bodyPr/>
        <a:lstStyle/>
        <a:p>
          <a:endParaRPr lang="en-US"/>
        </a:p>
      </dgm:t>
    </dgm:pt>
    <dgm:pt modelId="{D477A73E-C030-4152-9A73-4433011A401B}" type="sibTrans" cxnId="{0EBC0E0D-FB73-4830-A17B-40AB39301FBD}">
      <dgm:prSet/>
      <dgm:spPr/>
      <dgm:t>
        <a:bodyPr/>
        <a:lstStyle/>
        <a:p>
          <a:endParaRPr lang="en-US"/>
        </a:p>
      </dgm:t>
    </dgm:pt>
    <dgm:pt modelId="{E21F2487-D26D-42EA-8952-B3F321D5DD67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South</a:t>
          </a:r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shows higher home ownership rates but lower higher education rates.</a:t>
          </a:r>
        </a:p>
      </dgm:t>
    </dgm:pt>
    <dgm:pt modelId="{0D40248F-0447-4682-BA86-DCDBC8B007AF}" type="parTrans" cxnId="{9AA2C4A3-F07A-4224-A5A3-D73297B210AF}">
      <dgm:prSet/>
      <dgm:spPr/>
      <dgm:t>
        <a:bodyPr/>
        <a:lstStyle/>
        <a:p>
          <a:endParaRPr lang="en-US"/>
        </a:p>
      </dgm:t>
    </dgm:pt>
    <dgm:pt modelId="{8997428E-AD05-46B0-9A1C-AEACBA86F104}" type="sibTrans" cxnId="{9AA2C4A3-F07A-4224-A5A3-D73297B210AF}">
      <dgm:prSet/>
      <dgm:spPr/>
      <dgm:t>
        <a:bodyPr/>
        <a:lstStyle/>
        <a:p>
          <a:endParaRPr lang="en-US"/>
        </a:p>
      </dgm:t>
    </dgm:pt>
    <dgm:pt modelId="{89D92858-6B14-4E79-A1FA-DB30D405AD62}" type="pres">
      <dgm:prSet presAssocID="{53094EAE-9CB6-4439-907D-340C68E26EC0}" presName="Name0" presStyleCnt="0">
        <dgm:presLayoutVars>
          <dgm:chMax val="7"/>
          <dgm:chPref val="7"/>
          <dgm:dir/>
        </dgm:presLayoutVars>
      </dgm:prSet>
      <dgm:spPr/>
    </dgm:pt>
    <dgm:pt modelId="{947B02CC-F65C-4C56-A11C-184EEB0B8D51}" type="pres">
      <dgm:prSet presAssocID="{53094EAE-9CB6-4439-907D-340C68E26EC0}" presName="Name1" presStyleCnt="0"/>
      <dgm:spPr/>
    </dgm:pt>
    <dgm:pt modelId="{FA2CC34E-2F52-41B6-983A-7312320B9EFD}" type="pres">
      <dgm:prSet presAssocID="{53094EAE-9CB6-4439-907D-340C68E26EC0}" presName="cycle" presStyleCnt="0"/>
      <dgm:spPr/>
    </dgm:pt>
    <dgm:pt modelId="{97AAE6CF-5669-4F70-80A1-2A7F842ABF10}" type="pres">
      <dgm:prSet presAssocID="{53094EAE-9CB6-4439-907D-340C68E26EC0}" presName="srcNode" presStyleLbl="node1" presStyleIdx="0" presStyleCnt="4"/>
      <dgm:spPr/>
    </dgm:pt>
    <dgm:pt modelId="{513B8FF8-43E9-45DD-B483-CE7874AE9101}" type="pres">
      <dgm:prSet presAssocID="{53094EAE-9CB6-4439-907D-340C68E26EC0}" presName="conn" presStyleLbl="parChTrans1D2" presStyleIdx="0" presStyleCnt="1"/>
      <dgm:spPr/>
    </dgm:pt>
    <dgm:pt modelId="{9384E0AA-7418-4923-AED3-6A64E36050B2}" type="pres">
      <dgm:prSet presAssocID="{53094EAE-9CB6-4439-907D-340C68E26EC0}" presName="extraNode" presStyleLbl="node1" presStyleIdx="0" presStyleCnt="4"/>
      <dgm:spPr/>
    </dgm:pt>
    <dgm:pt modelId="{E3F0875F-7E3B-4E99-9B00-B33BE490B827}" type="pres">
      <dgm:prSet presAssocID="{53094EAE-9CB6-4439-907D-340C68E26EC0}" presName="dstNode" presStyleLbl="node1" presStyleIdx="0" presStyleCnt="4"/>
      <dgm:spPr/>
    </dgm:pt>
    <dgm:pt modelId="{4D5E4FF2-7B69-4F34-8307-4789F17715E8}" type="pres">
      <dgm:prSet presAssocID="{7B802109-175C-4DCC-91CE-F4F0CBB8A3F1}" presName="text_1" presStyleLbl="node1" presStyleIdx="0" presStyleCnt="4">
        <dgm:presLayoutVars>
          <dgm:bulletEnabled val="1"/>
        </dgm:presLayoutVars>
      </dgm:prSet>
      <dgm:spPr/>
    </dgm:pt>
    <dgm:pt modelId="{F45D64AF-655C-45F7-9C94-A01F83622766}" type="pres">
      <dgm:prSet presAssocID="{7B802109-175C-4DCC-91CE-F4F0CBB8A3F1}" presName="accent_1" presStyleCnt="0"/>
      <dgm:spPr/>
    </dgm:pt>
    <dgm:pt modelId="{E07632EC-D411-40AE-9AC1-9C17EDD2B786}" type="pres">
      <dgm:prSet presAssocID="{7B802109-175C-4DCC-91CE-F4F0CBB8A3F1}" presName="accentRepeatNode" presStyleLbl="solidFgAcc1" presStyleIdx="0" presStyleCnt="4"/>
      <dgm:spPr/>
    </dgm:pt>
    <dgm:pt modelId="{B22528BF-EB68-487D-A7BD-144F11A7D14D}" type="pres">
      <dgm:prSet presAssocID="{EB2BF782-D1C3-4FE8-B8D2-8D36EA134BB5}" presName="text_2" presStyleLbl="node1" presStyleIdx="1" presStyleCnt="4">
        <dgm:presLayoutVars>
          <dgm:bulletEnabled val="1"/>
        </dgm:presLayoutVars>
      </dgm:prSet>
      <dgm:spPr/>
    </dgm:pt>
    <dgm:pt modelId="{0D44E780-407A-4B1D-9722-CFAE3B9AD723}" type="pres">
      <dgm:prSet presAssocID="{EB2BF782-D1C3-4FE8-B8D2-8D36EA134BB5}" presName="accent_2" presStyleCnt="0"/>
      <dgm:spPr/>
    </dgm:pt>
    <dgm:pt modelId="{137D308D-6B62-4DA7-82C0-7911D56272F3}" type="pres">
      <dgm:prSet presAssocID="{EB2BF782-D1C3-4FE8-B8D2-8D36EA134BB5}" presName="accentRepeatNode" presStyleLbl="solidFgAcc1" presStyleIdx="1" presStyleCnt="4"/>
      <dgm:spPr/>
    </dgm:pt>
    <dgm:pt modelId="{AC23D2E2-1C9C-4DFE-AA34-93FC7053DE5D}" type="pres">
      <dgm:prSet presAssocID="{49648596-24F1-445C-B2E8-B2DE5151CD33}" presName="text_3" presStyleLbl="node1" presStyleIdx="2" presStyleCnt="4">
        <dgm:presLayoutVars>
          <dgm:bulletEnabled val="1"/>
        </dgm:presLayoutVars>
      </dgm:prSet>
      <dgm:spPr/>
    </dgm:pt>
    <dgm:pt modelId="{CE16A692-DDFF-4718-BB10-F87786D4D6CD}" type="pres">
      <dgm:prSet presAssocID="{49648596-24F1-445C-B2E8-B2DE5151CD33}" presName="accent_3" presStyleCnt="0"/>
      <dgm:spPr/>
    </dgm:pt>
    <dgm:pt modelId="{D263B287-6BF9-47F0-A4BE-A98EE8BB8D1F}" type="pres">
      <dgm:prSet presAssocID="{49648596-24F1-445C-B2E8-B2DE5151CD33}" presName="accentRepeatNode" presStyleLbl="solidFgAcc1" presStyleIdx="2" presStyleCnt="4"/>
      <dgm:spPr/>
    </dgm:pt>
    <dgm:pt modelId="{7A91AC0D-FC28-4DEC-917B-4A3EB68C4433}" type="pres">
      <dgm:prSet presAssocID="{E21F2487-D26D-42EA-8952-B3F321D5DD67}" presName="text_4" presStyleLbl="node1" presStyleIdx="3" presStyleCnt="4">
        <dgm:presLayoutVars>
          <dgm:bulletEnabled val="1"/>
        </dgm:presLayoutVars>
      </dgm:prSet>
      <dgm:spPr/>
    </dgm:pt>
    <dgm:pt modelId="{63757A57-E691-4211-9B0D-21D9BCBC24AA}" type="pres">
      <dgm:prSet presAssocID="{E21F2487-D26D-42EA-8952-B3F321D5DD67}" presName="accent_4" presStyleCnt="0"/>
      <dgm:spPr/>
    </dgm:pt>
    <dgm:pt modelId="{0B5DFD2E-834C-462F-855C-95031E97A110}" type="pres">
      <dgm:prSet presAssocID="{E21F2487-D26D-42EA-8952-B3F321D5DD67}" presName="accentRepeatNode" presStyleLbl="solidFgAcc1" presStyleIdx="3" presStyleCnt="4"/>
      <dgm:spPr/>
    </dgm:pt>
  </dgm:ptLst>
  <dgm:cxnLst>
    <dgm:cxn modelId="{0EBC0E0D-FB73-4830-A17B-40AB39301FBD}" srcId="{53094EAE-9CB6-4439-907D-340C68E26EC0}" destId="{49648596-24F1-445C-B2E8-B2DE5151CD33}" srcOrd="2" destOrd="0" parTransId="{410EECB4-62FD-4679-BBC4-BC8A73B7F8F5}" sibTransId="{D477A73E-C030-4152-9A73-4433011A401B}"/>
    <dgm:cxn modelId="{A6F0D71C-48A5-4735-AAE7-9B1E04A1FECF}" type="presOf" srcId="{53094EAE-9CB6-4439-907D-340C68E26EC0}" destId="{89D92858-6B14-4E79-A1FA-DB30D405AD62}" srcOrd="0" destOrd="0" presId="urn:microsoft.com/office/officeart/2008/layout/VerticalCurvedList"/>
    <dgm:cxn modelId="{F299F429-AF35-4A28-B92C-1E7095ED6776}" type="presOf" srcId="{EB2BF782-D1C3-4FE8-B8D2-8D36EA134BB5}" destId="{B22528BF-EB68-487D-A7BD-144F11A7D14D}" srcOrd="0" destOrd="0" presId="urn:microsoft.com/office/officeart/2008/layout/VerticalCurvedList"/>
    <dgm:cxn modelId="{1F986936-D609-402A-8227-800A4F3B307E}" type="presOf" srcId="{49648596-24F1-445C-B2E8-B2DE5151CD33}" destId="{AC23D2E2-1C9C-4DFE-AA34-93FC7053DE5D}" srcOrd="0" destOrd="0" presId="urn:microsoft.com/office/officeart/2008/layout/VerticalCurvedList"/>
    <dgm:cxn modelId="{907C4E61-CD8A-493A-8674-65E5C44FF2D7}" type="presOf" srcId="{7B802109-175C-4DCC-91CE-F4F0CBB8A3F1}" destId="{4D5E4FF2-7B69-4F34-8307-4789F17715E8}" srcOrd="0" destOrd="0" presId="urn:microsoft.com/office/officeart/2008/layout/VerticalCurvedList"/>
    <dgm:cxn modelId="{8299747F-B656-4AF5-9C2A-354CDD84D03F}" srcId="{53094EAE-9CB6-4439-907D-340C68E26EC0}" destId="{7B802109-175C-4DCC-91CE-F4F0CBB8A3F1}" srcOrd="0" destOrd="0" parTransId="{1E72A4CF-3313-4CC5-AD01-E5F5609ABE3F}" sibTransId="{54B19A8D-8516-4482-8136-CA443B2B3DAC}"/>
    <dgm:cxn modelId="{9AA2C4A3-F07A-4224-A5A3-D73297B210AF}" srcId="{53094EAE-9CB6-4439-907D-340C68E26EC0}" destId="{E21F2487-D26D-42EA-8952-B3F321D5DD67}" srcOrd="3" destOrd="0" parTransId="{0D40248F-0447-4682-BA86-DCDBC8B007AF}" sibTransId="{8997428E-AD05-46B0-9A1C-AEACBA86F104}"/>
    <dgm:cxn modelId="{BB60B1CD-9EE7-472D-BAAF-607C3B9BB9BA}" srcId="{53094EAE-9CB6-4439-907D-340C68E26EC0}" destId="{EB2BF782-D1C3-4FE8-B8D2-8D36EA134BB5}" srcOrd="1" destOrd="0" parTransId="{23F72C1F-35C3-4B33-A8EA-AA0AC91C6297}" sibTransId="{A55B9E37-501A-49EA-B7FA-4528C313F83D}"/>
    <dgm:cxn modelId="{1EE7F9E1-7C0F-4E16-9B5F-BF40E280F3BD}" type="presOf" srcId="{E21F2487-D26D-42EA-8952-B3F321D5DD67}" destId="{7A91AC0D-FC28-4DEC-917B-4A3EB68C4433}" srcOrd="0" destOrd="0" presId="urn:microsoft.com/office/officeart/2008/layout/VerticalCurvedList"/>
    <dgm:cxn modelId="{E7D8A5FA-427C-4075-8C76-6B9C38578C90}" type="presOf" srcId="{54B19A8D-8516-4482-8136-CA443B2B3DAC}" destId="{513B8FF8-43E9-45DD-B483-CE7874AE9101}" srcOrd="0" destOrd="0" presId="urn:microsoft.com/office/officeart/2008/layout/VerticalCurvedList"/>
    <dgm:cxn modelId="{0E1FBCFE-9BB1-4D24-9E70-5CFD97A60774}" type="presParOf" srcId="{89D92858-6B14-4E79-A1FA-DB30D405AD62}" destId="{947B02CC-F65C-4C56-A11C-184EEB0B8D51}" srcOrd="0" destOrd="0" presId="urn:microsoft.com/office/officeart/2008/layout/VerticalCurvedList"/>
    <dgm:cxn modelId="{3267F9CF-6325-4E72-8441-6B2DE70B6BFB}" type="presParOf" srcId="{947B02CC-F65C-4C56-A11C-184EEB0B8D51}" destId="{FA2CC34E-2F52-41B6-983A-7312320B9EFD}" srcOrd="0" destOrd="0" presId="urn:microsoft.com/office/officeart/2008/layout/VerticalCurvedList"/>
    <dgm:cxn modelId="{C01E5539-1DBE-4838-95D0-0ECC354B3A0D}" type="presParOf" srcId="{FA2CC34E-2F52-41B6-983A-7312320B9EFD}" destId="{97AAE6CF-5669-4F70-80A1-2A7F842ABF10}" srcOrd="0" destOrd="0" presId="urn:microsoft.com/office/officeart/2008/layout/VerticalCurvedList"/>
    <dgm:cxn modelId="{3E105268-351E-4B65-A917-F5A06B1C685B}" type="presParOf" srcId="{FA2CC34E-2F52-41B6-983A-7312320B9EFD}" destId="{513B8FF8-43E9-45DD-B483-CE7874AE9101}" srcOrd="1" destOrd="0" presId="urn:microsoft.com/office/officeart/2008/layout/VerticalCurvedList"/>
    <dgm:cxn modelId="{3F8935FF-303C-4B81-BD9D-49D78DA7E34F}" type="presParOf" srcId="{FA2CC34E-2F52-41B6-983A-7312320B9EFD}" destId="{9384E0AA-7418-4923-AED3-6A64E36050B2}" srcOrd="2" destOrd="0" presId="urn:microsoft.com/office/officeart/2008/layout/VerticalCurvedList"/>
    <dgm:cxn modelId="{9F647423-A5EA-4156-8B6A-837A666FE5C0}" type="presParOf" srcId="{FA2CC34E-2F52-41B6-983A-7312320B9EFD}" destId="{E3F0875F-7E3B-4E99-9B00-B33BE490B827}" srcOrd="3" destOrd="0" presId="urn:microsoft.com/office/officeart/2008/layout/VerticalCurvedList"/>
    <dgm:cxn modelId="{4DBB6E27-09EB-40D7-BD73-0E64BF71C8BA}" type="presParOf" srcId="{947B02CC-F65C-4C56-A11C-184EEB0B8D51}" destId="{4D5E4FF2-7B69-4F34-8307-4789F17715E8}" srcOrd="1" destOrd="0" presId="urn:microsoft.com/office/officeart/2008/layout/VerticalCurvedList"/>
    <dgm:cxn modelId="{4E74B5BA-BAF6-42E6-8F91-14FD70B503C3}" type="presParOf" srcId="{947B02CC-F65C-4C56-A11C-184EEB0B8D51}" destId="{F45D64AF-655C-45F7-9C94-A01F83622766}" srcOrd="2" destOrd="0" presId="urn:microsoft.com/office/officeart/2008/layout/VerticalCurvedList"/>
    <dgm:cxn modelId="{8A8E1396-7157-45EB-9F96-9FFC333BBD72}" type="presParOf" srcId="{F45D64AF-655C-45F7-9C94-A01F83622766}" destId="{E07632EC-D411-40AE-9AC1-9C17EDD2B786}" srcOrd="0" destOrd="0" presId="urn:microsoft.com/office/officeart/2008/layout/VerticalCurvedList"/>
    <dgm:cxn modelId="{8BFA89F4-5BFC-4DC9-8897-55D989FA1763}" type="presParOf" srcId="{947B02CC-F65C-4C56-A11C-184EEB0B8D51}" destId="{B22528BF-EB68-487D-A7BD-144F11A7D14D}" srcOrd="3" destOrd="0" presId="urn:microsoft.com/office/officeart/2008/layout/VerticalCurvedList"/>
    <dgm:cxn modelId="{B7B60CC8-5D22-42F1-90CD-F2024F89A930}" type="presParOf" srcId="{947B02CC-F65C-4C56-A11C-184EEB0B8D51}" destId="{0D44E780-407A-4B1D-9722-CFAE3B9AD723}" srcOrd="4" destOrd="0" presId="urn:microsoft.com/office/officeart/2008/layout/VerticalCurvedList"/>
    <dgm:cxn modelId="{B51CBBFD-8AA6-4EEC-B482-1F3ECB9321B5}" type="presParOf" srcId="{0D44E780-407A-4B1D-9722-CFAE3B9AD723}" destId="{137D308D-6B62-4DA7-82C0-7911D56272F3}" srcOrd="0" destOrd="0" presId="urn:microsoft.com/office/officeart/2008/layout/VerticalCurvedList"/>
    <dgm:cxn modelId="{C73CABEB-1968-4C17-97C0-DE096778B292}" type="presParOf" srcId="{947B02CC-F65C-4C56-A11C-184EEB0B8D51}" destId="{AC23D2E2-1C9C-4DFE-AA34-93FC7053DE5D}" srcOrd="5" destOrd="0" presId="urn:microsoft.com/office/officeart/2008/layout/VerticalCurvedList"/>
    <dgm:cxn modelId="{200966D0-553E-45E5-AC1A-CFB5E4422B09}" type="presParOf" srcId="{947B02CC-F65C-4C56-A11C-184EEB0B8D51}" destId="{CE16A692-DDFF-4718-BB10-F87786D4D6CD}" srcOrd="6" destOrd="0" presId="urn:microsoft.com/office/officeart/2008/layout/VerticalCurvedList"/>
    <dgm:cxn modelId="{8B8EB273-65EC-4C5F-B5D3-016E28F800B0}" type="presParOf" srcId="{CE16A692-DDFF-4718-BB10-F87786D4D6CD}" destId="{D263B287-6BF9-47F0-A4BE-A98EE8BB8D1F}" srcOrd="0" destOrd="0" presId="urn:microsoft.com/office/officeart/2008/layout/VerticalCurvedList"/>
    <dgm:cxn modelId="{F6684199-E067-48F8-8BC7-D8A31584DB70}" type="presParOf" srcId="{947B02CC-F65C-4C56-A11C-184EEB0B8D51}" destId="{7A91AC0D-FC28-4DEC-917B-4A3EB68C4433}" srcOrd="7" destOrd="0" presId="urn:microsoft.com/office/officeart/2008/layout/VerticalCurvedList"/>
    <dgm:cxn modelId="{7A7B9884-563A-4410-A97A-B565E5863D33}" type="presParOf" srcId="{947B02CC-F65C-4C56-A11C-184EEB0B8D51}" destId="{63757A57-E691-4211-9B0D-21D9BCBC24AA}" srcOrd="8" destOrd="0" presId="urn:microsoft.com/office/officeart/2008/layout/VerticalCurvedList"/>
    <dgm:cxn modelId="{EC7D5353-CB4F-4814-889F-12FDCBC75F98}" type="presParOf" srcId="{63757A57-E691-4211-9B0D-21D9BCBC24AA}" destId="{0B5DFD2E-834C-462F-855C-95031E97A1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53977-8E6A-4D62-BE3E-4D3E02786190}">
      <dsp:nvSpPr>
        <dsp:cNvPr id="0" name=""/>
        <dsp:cNvSpPr/>
      </dsp:nvSpPr>
      <dsp:spPr>
        <a:xfrm>
          <a:off x="3491484" y="2075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Peaks</a:t>
          </a:r>
          <a:r>
            <a:rPr lang="en-US" sz="1000" b="1" kern="1200" dirty="0">
              <a:solidFill>
                <a:schemeClr val="tx1"/>
              </a:solidFill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:</a:t>
          </a:r>
        </a:p>
      </dsp:txBody>
      <dsp:txXfrm>
        <a:off x="3507928" y="18519"/>
        <a:ext cx="3895031" cy="303963"/>
      </dsp:txXfrm>
    </dsp:sp>
    <dsp:sp modelId="{EA86D7C3-8C0E-4033-AA31-82B3226871AE}">
      <dsp:nvSpPr>
        <dsp:cNvPr id="0" name=""/>
        <dsp:cNvSpPr/>
      </dsp:nvSpPr>
      <dsp:spPr>
        <a:xfrm>
          <a:off x="3491484" y="355769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1364650"/>
                <a:satOff val="18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64650"/>
                <a:satOff val="18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64650"/>
                <a:satOff val="18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 ownership: peaks at around 2006</a:t>
          </a:r>
        </a:p>
      </dsp:txBody>
      <dsp:txXfrm>
        <a:off x="3507928" y="372213"/>
        <a:ext cx="3895031" cy="303963"/>
      </dsp:txXfrm>
    </dsp:sp>
    <dsp:sp modelId="{BD05D376-87D9-4E62-BB66-D489DEB04FE6}">
      <dsp:nvSpPr>
        <dsp:cNvPr id="0" name=""/>
        <dsp:cNvSpPr/>
      </dsp:nvSpPr>
      <dsp:spPr>
        <a:xfrm>
          <a:off x="3491484" y="709463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2729300"/>
                <a:satOff val="36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29300"/>
                <a:satOff val="36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29300"/>
                <a:satOff val="36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Higher education: peaks at around 2020</a:t>
          </a:r>
        </a:p>
      </dsp:txBody>
      <dsp:txXfrm>
        <a:off x="3507928" y="725907"/>
        <a:ext cx="3895031" cy="303963"/>
      </dsp:txXfrm>
    </dsp:sp>
    <dsp:sp modelId="{4F886191-C597-4726-8D3A-9219998F700F}">
      <dsp:nvSpPr>
        <dsp:cNvPr id="0" name=""/>
        <dsp:cNvSpPr/>
      </dsp:nvSpPr>
      <dsp:spPr>
        <a:xfrm>
          <a:off x="3491484" y="1063158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4093951"/>
                <a:satOff val="54"/>
                <a:lumOff val="-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093951"/>
                <a:satOff val="54"/>
                <a:lumOff val="-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093951"/>
                <a:satOff val="54"/>
                <a:lumOff val="-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Trough</a:t>
          </a:r>
          <a:r>
            <a:rPr lang="en-US" sz="1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</dsp:txBody>
      <dsp:txXfrm>
        <a:off x="3507928" y="1079602"/>
        <a:ext cx="3895031" cy="303963"/>
      </dsp:txXfrm>
    </dsp:sp>
    <dsp:sp modelId="{3B7B63EE-03A1-46AE-B3E9-D59BA651F125}">
      <dsp:nvSpPr>
        <dsp:cNvPr id="0" name=""/>
        <dsp:cNvSpPr/>
      </dsp:nvSpPr>
      <dsp:spPr>
        <a:xfrm>
          <a:off x="3491484" y="1416852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5458601"/>
                <a:satOff val="72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5458601"/>
                <a:satOff val="72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5458601"/>
                <a:satOff val="72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 ownership: was at it’s lowest around 2016</a:t>
          </a:r>
        </a:p>
      </dsp:txBody>
      <dsp:txXfrm>
        <a:off x="3507928" y="1433296"/>
        <a:ext cx="3895031" cy="303963"/>
      </dsp:txXfrm>
    </dsp:sp>
    <dsp:sp modelId="{F32449BF-8BC5-4D0F-B0A1-E5337304287B}">
      <dsp:nvSpPr>
        <dsp:cNvPr id="0" name=""/>
        <dsp:cNvSpPr/>
      </dsp:nvSpPr>
      <dsp:spPr>
        <a:xfrm>
          <a:off x="3491484" y="1770546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6823251"/>
                <a:satOff val="90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823251"/>
                <a:satOff val="90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823251"/>
                <a:satOff val="90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Higher education: No significant decline was observed</a:t>
          </a:r>
        </a:p>
      </dsp:txBody>
      <dsp:txXfrm>
        <a:off x="3507928" y="1786990"/>
        <a:ext cx="3895031" cy="303963"/>
      </dsp:txXfrm>
    </dsp:sp>
    <dsp:sp modelId="{C354CF81-B752-42D5-B096-EF7D5E76678F}">
      <dsp:nvSpPr>
        <dsp:cNvPr id="0" name=""/>
        <dsp:cNvSpPr/>
      </dsp:nvSpPr>
      <dsp:spPr>
        <a:xfrm>
          <a:off x="3491484" y="2124240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8187902"/>
                <a:satOff val="108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8187902"/>
                <a:satOff val="108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8187902"/>
                <a:satOff val="108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Overall Observations:</a:t>
          </a:r>
        </a:p>
      </dsp:txBody>
      <dsp:txXfrm>
        <a:off x="3507928" y="2140684"/>
        <a:ext cx="3895031" cy="303963"/>
      </dsp:txXfrm>
    </dsp:sp>
    <dsp:sp modelId="{478A6A6D-7D75-42D0-9CFD-955D3C51F49E}">
      <dsp:nvSpPr>
        <dsp:cNvPr id="0" name=""/>
        <dsp:cNvSpPr/>
      </dsp:nvSpPr>
      <dsp:spPr>
        <a:xfrm>
          <a:off x="3491484" y="2477934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9552551"/>
                <a:satOff val="126"/>
                <a:lumOff val="-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552551"/>
                <a:satOff val="126"/>
                <a:lumOff val="-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552551"/>
                <a:satOff val="126"/>
                <a:lumOff val="-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Higher Education shows consistent growth over time</a:t>
          </a:r>
        </a:p>
      </dsp:txBody>
      <dsp:txXfrm>
        <a:off x="3507928" y="2494378"/>
        <a:ext cx="3895031" cy="303963"/>
      </dsp:txXfrm>
    </dsp:sp>
    <dsp:sp modelId="{BF00B07A-6EBB-40AA-88C3-626FDE9F656C}">
      <dsp:nvSpPr>
        <dsp:cNvPr id="0" name=""/>
        <dsp:cNvSpPr/>
      </dsp:nvSpPr>
      <dsp:spPr>
        <a:xfrm>
          <a:off x="3491484" y="2831628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10917201"/>
                <a:satOff val="144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0917201"/>
                <a:satOff val="144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0917201"/>
                <a:satOff val="144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Homeownership has faced steady decline</a:t>
          </a:r>
        </a:p>
      </dsp:txBody>
      <dsp:txXfrm>
        <a:off x="3507928" y="2848072"/>
        <a:ext cx="3895031" cy="303963"/>
      </dsp:txXfrm>
    </dsp:sp>
    <dsp:sp modelId="{47A7F1C7-49FF-4410-8F11-C13A9424F128}">
      <dsp:nvSpPr>
        <dsp:cNvPr id="0" name=""/>
        <dsp:cNvSpPr/>
      </dsp:nvSpPr>
      <dsp:spPr>
        <a:xfrm>
          <a:off x="3491484" y="3185322"/>
          <a:ext cx="3927919" cy="336851"/>
        </a:xfrm>
        <a:prstGeom prst="roundRect">
          <a:avLst/>
        </a:prstGeom>
        <a:gradFill rotWithShape="0">
          <a:gsLst>
            <a:gs pos="0">
              <a:schemeClr val="accent3">
                <a:hueOff val="-12281852"/>
                <a:satOff val="162"/>
                <a:lumOff val="-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2281852"/>
                <a:satOff val="162"/>
                <a:lumOff val="-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2281852"/>
                <a:satOff val="162"/>
                <a:lumOff val="-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correlation between seen</a:t>
          </a:r>
          <a:endParaRPr lang="en-US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7928" y="3201766"/>
        <a:ext cx="3895031" cy="303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9FC08-C769-47AC-9426-36CBC1ADE26B}">
      <dsp:nvSpPr>
        <dsp:cNvPr id="0" name=""/>
        <dsp:cNvSpPr/>
      </dsp:nvSpPr>
      <dsp:spPr>
        <a:xfrm>
          <a:off x="5648787" y="0"/>
          <a:ext cx="2198014" cy="29200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Periods of Growth And Decline:</a:t>
          </a:r>
          <a:br>
            <a:rPr lang="en-US" sz="1700" b="0" kern="1200" baseline="0" dirty="0">
              <a:solidFill>
                <a:schemeClr val="tx1"/>
              </a:solidFill>
            </a:rPr>
          </a:br>
          <a:br>
            <a:rPr lang="en-US" sz="1700" b="0" kern="1200" baseline="0" dirty="0">
              <a:solidFill>
                <a:schemeClr val="tx1"/>
              </a:solidFill>
            </a:rPr>
          </a:br>
          <a:r>
            <a:rPr lang="en-US" sz="1700" b="0" kern="1200" baseline="0" dirty="0">
              <a:solidFill>
                <a:schemeClr val="tx1"/>
              </a:solidFill>
            </a:rPr>
            <a:t>Significant percentage growth was seen in 2020</a:t>
          </a:r>
          <a:br>
            <a:rPr lang="en-US" sz="1700" b="0" kern="1200" baseline="0" dirty="0">
              <a:solidFill>
                <a:schemeClr val="tx1"/>
              </a:solidFill>
            </a:rPr>
          </a:br>
          <a:br>
            <a:rPr lang="en-US" sz="1700" b="0" kern="1200" baseline="0" dirty="0">
              <a:solidFill>
                <a:schemeClr val="tx1"/>
              </a:solidFill>
            </a:rPr>
          </a:br>
          <a:r>
            <a:rPr lang="en-US" sz="1700" b="0" kern="1200" baseline="0" dirty="0">
              <a:solidFill>
                <a:schemeClr val="tx1"/>
              </a:solidFill>
            </a:rPr>
            <a:t>Significant percentage decline occurred in 2021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756085" y="107298"/>
        <a:ext cx="1983418" cy="2705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BDC04-95F3-4780-96FC-FE54AEBE87F1}">
      <dsp:nvSpPr>
        <dsp:cNvPr id="0" name=""/>
        <dsp:cNvSpPr/>
      </dsp:nvSpPr>
      <dsp:spPr>
        <a:xfrm>
          <a:off x="0" y="3692335"/>
          <a:ext cx="3396621" cy="807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US Homeownership is more symmetrical and consistent across the data points.</a:t>
          </a:r>
        </a:p>
      </dsp:txBody>
      <dsp:txXfrm>
        <a:off x="0" y="3692335"/>
        <a:ext cx="3396621" cy="807792"/>
      </dsp:txXfrm>
    </dsp:sp>
    <dsp:sp modelId="{FF4D99DC-7F52-4F2D-99BB-4125500BD679}">
      <dsp:nvSpPr>
        <dsp:cNvPr id="0" name=""/>
        <dsp:cNvSpPr/>
      </dsp:nvSpPr>
      <dsp:spPr>
        <a:xfrm rot="10800000">
          <a:off x="0" y="2462067"/>
          <a:ext cx="3396621" cy="124238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US Avg. Higher Edu shows a slightly broader spread, with mild skewness toward higher values.</a:t>
          </a:r>
        </a:p>
      </dsp:txBody>
      <dsp:txXfrm rot="10800000">
        <a:off x="0" y="2462067"/>
        <a:ext cx="3396621" cy="807265"/>
      </dsp:txXfrm>
    </dsp:sp>
    <dsp:sp modelId="{F26E8DEB-DAA2-4E17-B8D4-0CD27BBDF2C0}">
      <dsp:nvSpPr>
        <dsp:cNvPr id="0" name=""/>
        <dsp:cNvSpPr/>
      </dsp:nvSpPr>
      <dsp:spPr>
        <a:xfrm rot="10800000">
          <a:off x="0" y="1231798"/>
          <a:ext cx="3396621" cy="124238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No outliers are present in either dataset as all data points fall within the bounds.</a:t>
          </a:r>
        </a:p>
      </dsp:txBody>
      <dsp:txXfrm rot="10800000">
        <a:off x="0" y="1231798"/>
        <a:ext cx="3396621" cy="807265"/>
      </dsp:txXfrm>
    </dsp:sp>
    <dsp:sp modelId="{E00136B5-556A-4389-BB90-D444BC2CD99A}">
      <dsp:nvSpPr>
        <dsp:cNvPr id="0" name=""/>
        <dsp:cNvSpPr/>
      </dsp:nvSpPr>
      <dsp:spPr>
        <a:xfrm rot="10800000">
          <a:off x="0" y="1530"/>
          <a:ext cx="3396621" cy="124238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solidFill>
                <a:schemeClr val="tx1"/>
              </a:solidFill>
            </a:rPr>
            <a:t>Key Observations:</a:t>
          </a:r>
        </a:p>
      </dsp:txBody>
      <dsp:txXfrm rot="10800000">
        <a:off x="0" y="1530"/>
        <a:ext cx="3396621" cy="8072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B8FF8-43E9-45DD-B483-CE7874AE9101}">
      <dsp:nvSpPr>
        <dsp:cNvPr id="0" name=""/>
        <dsp:cNvSpPr/>
      </dsp:nvSpPr>
      <dsp:spPr>
        <a:xfrm>
          <a:off x="-4792495" y="-156387"/>
          <a:ext cx="5708215" cy="5708215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E4FF2-7B69-4F34-8307-4789F17715E8}">
      <dsp:nvSpPr>
        <dsp:cNvPr id="0" name=""/>
        <dsp:cNvSpPr/>
      </dsp:nvSpPr>
      <dsp:spPr>
        <a:xfrm>
          <a:off x="479571" y="904051"/>
          <a:ext cx="2853794" cy="652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45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States in the </a:t>
          </a: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Northeast and Midwest </a:t>
          </a:r>
          <a:r>
            <a:rPr lang="en-US" sz="1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regions generally show higher education rates</a:t>
          </a:r>
        </a:p>
      </dsp:txBody>
      <dsp:txXfrm>
        <a:off x="479571" y="904051"/>
        <a:ext cx="2853794" cy="652150"/>
      </dsp:txXfrm>
    </dsp:sp>
    <dsp:sp modelId="{E07632EC-D411-40AE-9AC1-9C17EDD2B786}">
      <dsp:nvSpPr>
        <dsp:cNvPr id="0" name=""/>
        <dsp:cNvSpPr/>
      </dsp:nvSpPr>
      <dsp:spPr>
        <a:xfrm>
          <a:off x="71977" y="822533"/>
          <a:ext cx="815188" cy="815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528BF-EB68-487D-A7BD-144F11A7D14D}">
      <dsp:nvSpPr>
        <dsp:cNvPr id="0" name=""/>
        <dsp:cNvSpPr/>
      </dsp:nvSpPr>
      <dsp:spPr>
        <a:xfrm>
          <a:off x="853464" y="1882447"/>
          <a:ext cx="2479902" cy="652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45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Southern</a:t>
          </a:r>
          <a:r>
            <a:rPr lang="en-US" sz="1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regions tend to have lower average higher education rates</a:t>
          </a:r>
        </a:p>
      </dsp:txBody>
      <dsp:txXfrm>
        <a:off x="853464" y="1882447"/>
        <a:ext cx="2479902" cy="652150"/>
      </dsp:txXfrm>
    </dsp:sp>
    <dsp:sp modelId="{137D308D-6B62-4DA7-82C0-7911D56272F3}">
      <dsp:nvSpPr>
        <dsp:cNvPr id="0" name=""/>
        <dsp:cNvSpPr/>
      </dsp:nvSpPr>
      <dsp:spPr>
        <a:xfrm>
          <a:off x="445869" y="1800928"/>
          <a:ext cx="815188" cy="815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D2E2-1C9C-4DFE-AA34-93FC7053DE5D}">
      <dsp:nvSpPr>
        <dsp:cNvPr id="0" name=""/>
        <dsp:cNvSpPr/>
      </dsp:nvSpPr>
      <dsp:spPr>
        <a:xfrm>
          <a:off x="853464" y="2860842"/>
          <a:ext cx="2479902" cy="652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45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South, North and Midwest </a:t>
          </a:r>
          <a:r>
            <a:rPr lang="en-US" sz="1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regions typically having higher home ownership rates compared to </a:t>
          </a: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West and Pacific</a:t>
          </a:r>
        </a:p>
      </dsp:txBody>
      <dsp:txXfrm>
        <a:off x="853464" y="2860842"/>
        <a:ext cx="2479902" cy="652150"/>
      </dsp:txXfrm>
    </dsp:sp>
    <dsp:sp modelId="{D263B287-6BF9-47F0-A4BE-A98EE8BB8D1F}">
      <dsp:nvSpPr>
        <dsp:cNvPr id="0" name=""/>
        <dsp:cNvSpPr/>
      </dsp:nvSpPr>
      <dsp:spPr>
        <a:xfrm>
          <a:off x="445869" y="2779324"/>
          <a:ext cx="815188" cy="815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1AC0D-FC28-4DEC-917B-4A3EB68C4433}">
      <dsp:nvSpPr>
        <dsp:cNvPr id="0" name=""/>
        <dsp:cNvSpPr/>
      </dsp:nvSpPr>
      <dsp:spPr>
        <a:xfrm>
          <a:off x="479571" y="3839238"/>
          <a:ext cx="2853794" cy="652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45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South</a:t>
          </a:r>
          <a:r>
            <a:rPr lang="en-US" sz="1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shows higher home ownership rates but lower higher education rates.</a:t>
          </a:r>
        </a:p>
      </dsp:txBody>
      <dsp:txXfrm>
        <a:off x="479571" y="3839238"/>
        <a:ext cx="2853794" cy="652150"/>
      </dsp:txXfrm>
    </dsp:sp>
    <dsp:sp modelId="{0B5DFD2E-834C-462F-855C-95031E97A110}">
      <dsp:nvSpPr>
        <dsp:cNvPr id="0" name=""/>
        <dsp:cNvSpPr/>
      </dsp:nvSpPr>
      <dsp:spPr>
        <a:xfrm>
          <a:off x="71977" y="3757719"/>
          <a:ext cx="815188" cy="815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F3AE7-9275-4596-B5DE-D93AB16F5BC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43CE-04E4-434A-96F8-3449854A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43CE-04E4-434A-96F8-3449854A9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43CE-04E4-434A-96F8-3449854A99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43CE-04E4-434A-96F8-3449854A99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635" y="4813202"/>
            <a:ext cx="9215761" cy="960203"/>
          </a:xfrm>
        </p:spPr>
        <p:txBody>
          <a:bodyPr>
            <a:normAutofit/>
          </a:bodyPr>
          <a:lstStyle>
            <a:lvl1pPr marL="0" indent="0" algn="l">
              <a:buNone/>
              <a:defRPr sz="192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634" y="1835611"/>
            <a:ext cx="9215760" cy="2917006"/>
          </a:xfrm>
          <a:noFill/>
        </p:spPr>
        <p:txBody>
          <a:bodyPr anchor="b">
            <a:normAutofit/>
          </a:bodyPr>
          <a:lstStyle>
            <a:lvl1pPr algn="l">
              <a:defRPr sz="3413" spc="565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057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27" y="1338852"/>
            <a:ext cx="9917170" cy="112075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2627" y="2580767"/>
            <a:ext cx="9917170" cy="347131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5427" y="1508477"/>
            <a:ext cx="1938604" cy="437397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5780" y="1508477"/>
            <a:ext cx="8299647" cy="43739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641" y="2574709"/>
            <a:ext cx="8624124" cy="2920022"/>
          </a:xfrm>
        </p:spPr>
        <p:txBody>
          <a:bodyPr anchor="t">
            <a:normAutofit/>
          </a:bodyPr>
          <a:lstStyle>
            <a:lvl1pPr>
              <a:defRPr sz="341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639" y="1441837"/>
            <a:ext cx="8624127" cy="106017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539" y="1357024"/>
            <a:ext cx="9775707" cy="110258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3538" y="2586827"/>
            <a:ext cx="4467877" cy="3371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114" y="2586824"/>
            <a:ext cx="4467877" cy="33713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4" y="640871"/>
            <a:ext cx="10751463" cy="12466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272" y="1918387"/>
            <a:ext cx="4906226" cy="713058"/>
          </a:xfrm>
        </p:spPr>
        <p:txBody>
          <a:bodyPr anchor="b"/>
          <a:lstStyle>
            <a:lvl1pPr marL="0" indent="0">
              <a:buNone/>
              <a:defRPr sz="2560" b="0">
                <a:latin typeface="+mj-lt"/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5272" y="2962431"/>
            <a:ext cx="4906226" cy="34953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0510" y="1918387"/>
            <a:ext cx="4906227" cy="713058"/>
          </a:xfrm>
        </p:spPr>
        <p:txBody>
          <a:bodyPr anchor="b"/>
          <a:lstStyle>
            <a:lvl1pPr marL="0" indent="0">
              <a:buNone/>
              <a:defRPr sz="2560" b="0">
                <a:latin typeface="+mj-lt"/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0510" y="2962431"/>
            <a:ext cx="4906227" cy="34953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7009265" y="2766497"/>
            <a:ext cx="4827472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81337" y="2766497"/>
            <a:ext cx="4810162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3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29" y="1484243"/>
            <a:ext cx="3507660" cy="2081508"/>
          </a:xfrm>
        </p:spPr>
        <p:txBody>
          <a:bodyPr anchor="t">
            <a:normAutofit/>
          </a:bodyPr>
          <a:lstStyle>
            <a:lvl1pPr>
              <a:defRPr sz="25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53" y="981420"/>
            <a:ext cx="5666631" cy="5361451"/>
          </a:xfrm>
        </p:spPr>
        <p:txBody>
          <a:bodyPr>
            <a:normAutofit/>
          </a:bodyPr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129" y="3804510"/>
            <a:ext cx="3507660" cy="1884080"/>
          </a:xfrm>
        </p:spPr>
        <p:txBody>
          <a:bodyPr anchor="b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412" y="993982"/>
            <a:ext cx="4592557" cy="53293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503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30" y="1484244"/>
            <a:ext cx="3544011" cy="2173357"/>
          </a:xfrm>
        </p:spPr>
        <p:txBody>
          <a:bodyPr anchor="t">
            <a:normAutofit/>
          </a:bodyPr>
          <a:lstStyle>
            <a:lvl1pPr>
              <a:defRPr sz="256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0954" y="993982"/>
            <a:ext cx="5708435" cy="5329389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130" y="3992313"/>
            <a:ext cx="3544011" cy="1696278"/>
          </a:xfrm>
        </p:spPr>
        <p:txBody>
          <a:bodyPr anchor="b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412" y="993982"/>
            <a:ext cx="4592557" cy="53293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26843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73" y="1315414"/>
            <a:ext cx="9576011" cy="1145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8474" y="2580951"/>
            <a:ext cx="9576010" cy="335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4242" y="6612470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72403" y="6612470"/>
            <a:ext cx="36372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683" y="6612470"/>
            <a:ext cx="660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411" y="993982"/>
            <a:ext cx="11015410" cy="53293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18932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75390" rtl="0" eaLnBrk="1" latinLnBrk="0" hangingPunct="1">
        <a:lnSpc>
          <a:spcPct val="120000"/>
        </a:lnSpc>
        <a:spcBef>
          <a:spcPct val="0"/>
        </a:spcBef>
        <a:buNone/>
        <a:defRPr sz="2987" b="1" kern="1200" cap="all" spc="5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120000"/>
        </a:lnSpc>
        <a:spcBef>
          <a:spcPts val="1067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120000"/>
        </a:lnSpc>
        <a:spcBef>
          <a:spcPts val="533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12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120000"/>
        </a:lnSpc>
        <a:spcBef>
          <a:spcPts val="533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120000"/>
        </a:lnSpc>
        <a:spcBef>
          <a:spcPts val="533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73152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/>
          </a:p>
        </p:txBody>
      </p:sp>
      <p:pic>
        <p:nvPicPr>
          <p:cNvPr id="19" name="Picture 18" descr="A midsection of a person holding a miniature house">
            <a:extLst>
              <a:ext uri="{FF2B5EF4-FFF2-40B4-BE49-F238E27FC236}">
                <a16:creationId xmlns:a16="http://schemas.microsoft.com/office/drawing/2014/main" id="{BDA287A8-5778-910B-BD31-52A76660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85" r="27814" b="-1"/>
          <a:stretch/>
        </p:blipFill>
        <p:spPr>
          <a:xfrm>
            <a:off x="7048442" y="101228"/>
            <a:ext cx="4958082" cy="73151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277" y="996846"/>
            <a:ext cx="11009680" cy="532366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FEEE8-FCDA-140D-EC48-83D78EFB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844" y="2926080"/>
            <a:ext cx="4770781" cy="1950720"/>
          </a:xfrm>
        </p:spPr>
        <p:txBody>
          <a:bodyPr anchor="b">
            <a:normAutofit/>
          </a:bodyPr>
          <a:lstStyle/>
          <a:p>
            <a:r>
              <a:rPr lang="en-US" dirty="0"/>
              <a:t>Exploration Of Housing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F287AA-2979-D940-B3AF-DDE972F68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843" y="4876802"/>
            <a:ext cx="4770782" cy="74225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Housing Data And Higher Education over Time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DC200D1-3936-2A2D-8775-A9898F0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639" y="1017143"/>
            <a:ext cx="8624127" cy="934948"/>
          </a:xfrm>
        </p:spPr>
        <p:txBody>
          <a:bodyPr/>
          <a:lstStyle/>
          <a:p>
            <a:pPr algn="ctr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Trend Over Time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258BEC-D2FD-CA25-A3F6-BA70A9EBF50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5051715"/>
              </p:ext>
            </p:extLst>
          </p:nvPr>
        </p:nvGraphicFramePr>
        <p:xfrm>
          <a:off x="-2451459" y="2362949"/>
          <a:ext cx="10910888" cy="352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24A9102-BDA7-4120-D4FD-C66AE00A2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5434" y="1952091"/>
            <a:ext cx="6929022" cy="43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EE6DA0F-CB37-A4C7-1E04-9C3CB4DB6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665365"/>
              </p:ext>
            </p:extLst>
          </p:nvPr>
        </p:nvGraphicFramePr>
        <p:xfrm>
          <a:off x="4173260" y="1568869"/>
          <a:ext cx="7846802" cy="292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10EA87-D159-1FD8-6BDF-6D479916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7098" y="985204"/>
            <a:ext cx="6468095" cy="426720"/>
          </a:xfrm>
        </p:spPr>
        <p:txBody>
          <a:bodyPr>
            <a:noAutofit/>
          </a:bodyPr>
          <a:lstStyle/>
          <a:p>
            <a:pPr algn="ctr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Percentage Year Over Year Change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285BC-F084-DB45-0E5C-EE57D8406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737" y="1529027"/>
            <a:ext cx="8744890" cy="48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758CC-5514-35AF-B13F-8115A1DD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6" y="1507254"/>
            <a:ext cx="3951233" cy="482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5A392-5F91-E05E-6B3D-82A61DF3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360" y="1507254"/>
            <a:ext cx="3437372" cy="4826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EC12A7B-369A-83E2-DD5B-67EEDB72F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824901"/>
              </p:ext>
            </p:extLst>
          </p:nvPr>
        </p:nvGraphicFramePr>
        <p:xfrm>
          <a:off x="5053764" y="1507254"/>
          <a:ext cx="3396621" cy="450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340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8043F-9F9B-D8A7-9D84-E44D645D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78" y="2517374"/>
            <a:ext cx="7907349" cy="3617407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94167F9-DF40-470C-49CA-CB8315A63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216229"/>
              </p:ext>
            </p:extLst>
          </p:nvPr>
        </p:nvGraphicFramePr>
        <p:xfrm>
          <a:off x="601959" y="1552732"/>
          <a:ext cx="3391319" cy="5395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F0CAE5B-8954-A972-9602-9A11C9AE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638" y="1014883"/>
            <a:ext cx="10106319" cy="964642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9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Home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wnership and Higher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ducation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ates by Region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7379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74A9A9"/>
      </a:accent1>
      <a:accent2>
        <a:srgbClr val="81AA99"/>
      </a:accent2>
      <a:accent3>
        <a:srgbClr val="85A5BD"/>
      </a:accent3>
      <a:accent4>
        <a:srgbClr val="BA807F"/>
      </a:accent4>
      <a:accent5>
        <a:srgbClr val="BC9B82"/>
      </a:accent5>
      <a:accent6>
        <a:srgbClr val="AAA274"/>
      </a:accent6>
      <a:hlink>
        <a:srgbClr val="AE6A6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216</Words>
  <Application>Microsoft Office PowerPoint</Application>
  <PresentationFormat>Custom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Amasis MT Pro Black</vt:lpstr>
      <vt:lpstr>Aptos</vt:lpstr>
      <vt:lpstr>Arial</vt:lpstr>
      <vt:lpstr>Consolas</vt:lpstr>
      <vt:lpstr>Times New Roman</vt:lpstr>
      <vt:lpstr>Trade Gothic Next Cond</vt:lpstr>
      <vt:lpstr>Trade Gothic Next Light</vt:lpstr>
      <vt:lpstr>LimelightVTI</vt:lpstr>
      <vt:lpstr>Exploration Of Housing Data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Mimi A</dc:creator>
  <cp:lastModifiedBy>Mimi A</cp:lastModifiedBy>
  <cp:revision>19</cp:revision>
  <dcterms:created xsi:type="dcterms:W3CDTF">2024-11-17T23:21:50Z</dcterms:created>
  <dcterms:modified xsi:type="dcterms:W3CDTF">2024-11-19T19:34:42Z</dcterms:modified>
</cp:coreProperties>
</file>