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64"/>
  </p:normalViewPr>
  <p:slideViewPr>
    <p:cSldViewPr snapToGrid="0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78DA-9798-3AAB-A9A0-D1F737AC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0FDC-E6AB-63D1-3116-7D7F74D0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E1A-4BA1-E646-6367-CC1DC526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759D-3D16-DDD0-5097-40EC31C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03F0D-0452-A24D-8BBF-7A73F45D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A936-E716-6091-3598-9E95F65D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2B60F-A10F-75F1-242F-27121696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29F3-432D-BAA5-ED79-4B4EC60A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3E8F-F045-8884-B0D0-0A2972B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D687-796C-CC0B-2394-65C6493E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46F90-46CC-A5F6-EF9E-6C2CFF92B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C779B-D976-ED47-73C4-AA63D1B12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5F05-6D97-E428-F9B3-0C6DDC18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09DB-C990-D91D-3A5A-ACBF491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B33-AA3E-1F4A-6283-9E47A2B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D9EF-DC51-E54D-D9C8-E286C2AE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798-A369-C568-6716-E97797A6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73BE-5173-9897-88A4-3995FA7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50C55-0B38-FAEF-CA74-C39A406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69D3-F114-5486-D180-2D06D5CB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9F8-E9B6-E31A-4266-4DB6EB97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F220-A526-61C9-7DFF-E621E775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8408-57D4-9410-2142-908B03D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959A-882B-83A9-AA6F-18F05803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E6F5-9368-EFD9-36E5-49005A4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1882-C651-1464-A618-FC06234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6494-19C5-449C-6420-56B3E168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3426-3E4B-B685-8646-ED1A2E64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7E7D-F3F5-8EC5-AE04-CAEF54A7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C0E1-9FBA-FCC5-B997-49A6089B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5176-8881-F953-8553-574EF56B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7B97-33E6-9B13-0012-B6D05098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FC1A-F6F2-D740-62BB-8D816B6A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496F-A193-11BA-9A22-6513A432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765E1-C321-8D88-C844-A0CA83E1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143DA-D9AA-1222-D2DF-41E632CF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4EF04-149F-0738-E9E3-3FDC080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71E79-2046-E7C1-9280-7D9E9EE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972D1-7717-5441-1F13-DD81794C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AA30-915D-0216-BCF8-6AA72440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77995-43F0-3649-F4DF-3BF0A8A9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3FAA6-4617-A3DE-A1CB-CB307B4E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C59C-CF41-7308-4C2B-BCF36528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90B3C-350C-0137-BD3A-3CBA5BA9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DC67D-34BB-3D5D-763F-58559C9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99A7E-0B0D-0A1C-D107-A6B76D2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7232-53F6-ED71-7802-164E79B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BB48-7A0D-DD6D-B3C5-522694FB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381F-B9DF-7265-373C-E5D47088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7DC3-312C-CA6E-9FEC-27857E9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E3AD-3A97-0AEB-6190-DCFB5127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1F95-C11C-C526-6AB1-503DEB5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40EA-9602-614C-9861-297FC909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7A3B4-8626-1FCE-EFA3-80F7F259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917C5-6268-0333-58C6-B239A8CF7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7ACD-B003-DB73-3B17-A7AC9809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CA19-65DB-DE9D-6AC9-6F1DAE98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BB4B-A479-7313-3D89-28175CD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7AA13-3766-A102-6414-83B7B998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9FD6-0596-0CC7-3C3A-A1B98081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3FCE-E15C-6C0C-248D-D74A7A55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1DFE4-56D5-AF42-9E0E-A5401194597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1E4F-812D-2E3E-5C7D-6194FFD8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DDF2-7C55-558A-6084-293EA645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arm Houses Background">
            <a:extLst>
              <a:ext uri="{FF2B5EF4-FFF2-40B4-BE49-F238E27FC236}">
                <a16:creationId xmlns:a16="http://schemas.microsoft.com/office/drawing/2014/main" id="{2C7D8CBA-2D45-D08A-03AC-EF2F237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92C9A-E89F-4A3A-B60C-B3920FE6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U.S.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A960-D3E4-56E0-039A-ED907B18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314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0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2DF987-BC38-7179-C2AE-6542D60DD9EC}"/>
              </a:ext>
            </a:extLst>
          </p:cNvPr>
          <p:cNvSpPr txBox="1"/>
          <p:nvPr/>
        </p:nvSpPr>
        <p:spPr>
          <a:xfrm>
            <a:off x="349470" y="204907"/>
            <a:ext cx="1132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New Home Listings Averages (2004-2024)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BB3C4-21A2-BBBE-388F-3975A3F3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4" y="4597378"/>
            <a:ext cx="30861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20D36-11DA-4A5A-4E7C-235C7B0E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4" y="1714109"/>
            <a:ext cx="3086100" cy="1902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704A29-F651-2CC1-7C46-06B9FFE13816}"/>
              </a:ext>
            </a:extLst>
          </p:cNvPr>
          <p:cNvSpPr txBox="1"/>
          <p:nvPr/>
        </p:nvSpPr>
        <p:spPr>
          <a:xfrm>
            <a:off x="577464" y="128212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8B2DD-E472-6FD4-99FB-C1713293F6ED}"/>
              </a:ext>
            </a:extLst>
          </p:cNvPr>
          <p:cNvSpPr txBox="1"/>
          <p:nvPr/>
        </p:nvSpPr>
        <p:spPr>
          <a:xfrm>
            <a:off x="577464" y="4147127"/>
            <a:ext cx="21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6D9A7-D25D-5321-BEAE-ED5BDA5A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30" y="802283"/>
            <a:ext cx="7772400" cy="5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7378-C33E-A70A-43ED-C053BE30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U.S. Population vs New Home Listings (2016 - 2024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CA9-B310-217D-337E-180C57ED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The compounded annual growth rate for the U.S. Population was 6.03% between 2016 and 2024</a:t>
            </a:r>
          </a:p>
          <a:p>
            <a:r>
              <a:rPr lang="en-US" sz="2000" dirty="0"/>
              <a:t>The compounded annual growth rate for New Home Listings Between 2016 and 2024 was -0.95%.</a:t>
            </a:r>
          </a:p>
          <a:p>
            <a:r>
              <a:rPr lang="en-US" sz="2000" dirty="0"/>
              <a:t>The U.S. Population growth rate out paced new home listings by 6.98% (Difference Between the two growth rates)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0178C93-AEFC-5CC3-1377-6DFC6B55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93890"/>
            <a:ext cx="6389346" cy="507952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0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043F5-7A39-F1F3-F928-552CAA31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/>
              <a:t>U.S. Housing Inventory (By New Home Listings)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06EE4526-4076-805F-52DA-2398D72F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93968"/>
            <a:ext cx="4792574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E4F42-F26A-8C35-D358-6580BF19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38" y="2337647"/>
            <a:ext cx="4452555" cy="36705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A69E7-5826-FD39-8E78-F6D7AE20CF86}"/>
              </a:ext>
            </a:extLst>
          </p:cNvPr>
          <p:cNvSpPr txBox="1"/>
          <p:nvPr/>
        </p:nvSpPr>
        <p:spPr>
          <a:xfrm>
            <a:off x="6095999" y="6008212"/>
            <a:ext cx="34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0.004945153088260975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6B387-9595-6B7F-DD07-10A8A6AFD85C}"/>
              </a:ext>
            </a:extLst>
          </p:cNvPr>
          <p:cNvSpPr txBox="1"/>
          <p:nvPr/>
        </p:nvSpPr>
        <p:spPr>
          <a:xfrm>
            <a:off x="808638" y="6008212"/>
            <a:ext cx="35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0.0005703265458220814</a:t>
            </a:r>
          </a:p>
        </p:txBody>
      </p:sp>
    </p:spTree>
    <p:extLst>
      <p:ext uri="{BB962C8B-B14F-4D97-AF65-F5344CB8AC3E}">
        <p14:creationId xmlns:p14="http://schemas.microsoft.com/office/powerpoint/2010/main" val="5867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A8CB1-241E-394B-D8F2-C4DEA90C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F9C6-67DE-96C1-D282-58494002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09" y="505282"/>
            <a:ext cx="3858382" cy="545542"/>
          </a:xfrm>
        </p:spPr>
        <p:txBody>
          <a:bodyPr anchor="b">
            <a:normAutofit/>
          </a:bodyPr>
          <a:lstStyle/>
          <a:p>
            <a:r>
              <a:rPr lang="en-US" sz="3200" dirty="0"/>
              <a:t>U.S. Home Vacancies</a:t>
            </a:r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9D8C13F6-7652-C100-B111-B34B1049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2" y="1701800"/>
            <a:ext cx="7284269" cy="4279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8A61-CE29-878C-3781-4C2217DF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885" y="1701799"/>
            <a:ext cx="3443514" cy="448733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Many of the homes that are vacant in the U.S. are not available for sale or rent. </a:t>
            </a:r>
          </a:p>
          <a:p>
            <a:r>
              <a:rPr lang="en-US" sz="2000" dirty="0"/>
              <a:t>Home could be attributed to the following: </a:t>
            </a:r>
          </a:p>
          <a:p>
            <a:pPr lvl="1"/>
            <a:r>
              <a:rPr lang="en-US" sz="1600" dirty="0"/>
              <a:t>Unhabitable Homes</a:t>
            </a:r>
          </a:p>
          <a:p>
            <a:pPr lvl="2"/>
            <a:r>
              <a:rPr lang="en-US" sz="1200" dirty="0"/>
              <a:t>In need of Renovation.</a:t>
            </a:r>
          </a:p>
          <a:p>
            <a:pPr lvl="2"/>
            <a:r>
              <a:rPr lang="en-US" sz="1200" dirty="0"/>
              <a:t>Currently being renovated.</a:t>
            </a:r>
          </a:p>
          <a:p>
            <a:pPr lvl="1"/>
            <a:r>
              <a:rPr lang="en-US" sz="1600" dirty="0"/>
              <a:t>Holding for speculative purposes.</a:t>
            </a:r>
          </a:p>
          <a:p>
            <a:pPr lvl="1"/>
            <a:r>
              <a:rPr lang="en-US" sz="1600" dirty="0"/>
              <a:t>Housing currently in development.</a:t>
            </a:r>
          </a:p>
          <a:p>
            <a:pPr lvl="1"/>
            <a:r>
              <a:rPr lang="en-US" sz="1600" dirty="0"/>
              <a:t>Second home/vacation home. </a:t>
            </a:r>
          </a:p>
          <a:p>
            <a:pPr lvl="1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r>
              <a:rPr lang="en-US" sz="2000" dirty="0"/>
              <a:t>Reducing the number of home vacancies that are not up for sale or rent could help reduce or alleviate some of the housing constraints in the U.S.. </a:t>
            </a:r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49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U.S. Housing</vt:lpstr>
      <vt:lpstr>PowerPoint Presentation</vt:lpstr>
      <vt:lpstr>U.S. Population vs New Home Listings (2016 - 2024</vt:lpstr>
      <vt:lpstr>U.S. Housing Inventory (By New Home Listings)</vt:lpstr>
      <vt:lpstr>U.S. Home Vacancies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Casey Wright</dc:creator>
  <cp:lastModifiedBy>Casey Wright</cp:lastModifiedBy>
  <cp:revision>1</cp:revision>
  <dcterms:created xsi:type="dcterms:W3CDTF">2024-11-18T19:11:16Z</dcterms:created>
  <dcterms:modified xsi:type="dcterms:W3CDTF">2024-11-18T23:52:39Z</dcterms:modified>
</cp:coreProperties>
</file>