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3004800" cy="7315200"/>
  <p:notesSz cx="6858000" cy="9144000"/>
  <p:defaultTextStyle>
    <a:defPPr>
      <a:defRPr lang="en-US"/>
    </a:defPPr>
    <a:lvl1pPr marL="0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9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14387C-4C45-4474-B403-138CF1BEFD76}">
          <p14:sldIdLst>
            <p14:sldId id="256"/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283" autoAdjust="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8A7E7-F6BA-4626-9A33-8648DDF16ED0}" type="doc">
      <dgm:prSet loTypeId="urn:microsoft.com/office/officeart/2005/8/layout/vList5" loCatId="list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5108CDB-B995-4944-A22A-B35FB71008FC}">
      <dgm:prSet custT="1"/>
      <dgm:spPr/>
      <dgm:t>
        <a:bodyPr/>
        <a:lstStyle/>
        <a:p>
          <a:r>
            <a:rPr lang="en-US" sz="1400" b="1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Peaks</a:t>
          </a:r>
          <a:r>
            <a:rPr lang="en-US" sz="1000" b="1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:</a:t>
          </a:r>
        </a:p>
      </dgm:t>
    </dgm:pt>
    <dgm:pt modelId="{DC7080BD-763F-434E-990A-F865A2700E38}" type="parTrans" cxnId="{D654B872-A645-49DD-8A9F-7278A9A9A68F}">
      <dgm:prSet/>
      <dgm:spPr/>
      <dgm:t>
        <a:bodyPr/>
        <a:lstStyle/>
        <a:p>
          <a:endParaRPr lang="en-US"/>
        </a:p>
      </dgm:t>
    </dgm:pt>
    <dgm:pt modelId="{8B64D6E6-3103-4633-9979-6F3A9AB7CDA8}" type="sibTrans" cxnId="{D654B872-A645-49DD-8A9F-7278A9A9A68F}">
      <dgm:prSet/>
      <dgm:spPr/>
      <dgm:t>
        <a:bodyPr/>
        <a:lstStyle/>
        <a:p>
          <a:endParaRPr lang="en-US"/>
        </a:p>
      </dgm:t>
    </dgm:pt>
    <dgm:pt modelId="{C243E2A2-9C13-4550-9802-1968089B052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Home ownership: 2006, at 68.8%,</a:t>
          </a:r>
        </a:p>
      </dgm:t>
    </dgm:pt>
    <dgm:pt modelId="{B02D011C-1C83-44AF-BACB-0106C361F99F}" type="parTrans" cxnId="{8F5549FA-DC4B-43E0-9623-BAC3A4AB9947}">
      <dgm:prSet/>
      <dgm:spPr/>
      <dgm:t>
        <a:bodyPr/>
        <a:lstStyle/>
        <a:p>
          <a:endParaRPr lang="en-US"/>
        </a:p>
      </dgm:t>
    </dgm:pt>
    <dgm:pt modelId="{99089AE7-CE7D-4AE8-B045-4F09A09E79F5}" type="sibTrans" cxnId="{8F5549FA-DC4B-43E0-9623-BAC3A4AB9947}">
      <dgm:prSet/>
      <dgm:spPr/>
      <dgm:t>
        <a:bodyPr/>
        <a:lstStyle/>
        <a:p>
          <a:endParaRPr lang="en-US"/>
        </a:p>
      </dgm:t>
    </dgm:pt>
    <dgm:pt modelId="{A2E587E5-6E09-4EF3-98AF-FEFE727073B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education: 34.1% in  2020</a:t>
          </a:r>
        </a:p>
      </dgm:t>
    </dgm:pt>
    <dgm:pt modelId="{50EC529F-4177-4A5A-AABD-C723D7890799}" type="parTrans" cxnId="{C62DF075-E464-4843-AD27-83176A928F87}">
      <dgm:prSet/>
      <dgm:spPr/>
      <dgm:t>
        <a:bodyPr/>
        <a:lstStyle/>
        <a:p>
          <a:endParaRPr lang="en-US"/>
        </a:p>
      </dgm:t>
    </dgm:pt>
    <dgm:pt modelId="{8FACF741-7CBD-495B-B727-4B50CFD7B1EC}" type="sibTrans" cxnId="{C62DF075-E464-4843-AD27-83176A928F87}">
      <dgm:prSet/>
      <dgm:spPr/>
      <dgm:t>
        <a:bodyPr/>
        <a:lstStyle/>
        <a:p>
          <a:endParaRPr lang="en-US"/>
        </a:p>
      </dgm:t>
    </dgm:pt>
    <dgm:pt modelId="{F0C999E0-C69A-4F42-96C6-C0766BF7C60C}">
      <dgm:prSet custT="1"/>
      <dgm:spPr/>
      <dgm:t>
        <a:bodyPr/>
        <a:lstStyle/>
        <a:p>
          <a:r>
            <a:rPr lang="en-US" sz="1400" b="1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Trough</a:t>
          </a:r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gm:t>
    </dgm:pt>
    <dgm:pt modelId="{BFAB5F06-1955-4091-8C24-AA92BD7728A6}" type="sibTrans" cxnId="{E31EF143-90A5-4E2C-BF87-FB04FF0ADE92}">
      <dgm:prSet/>
      <dgm:spPr/>
      <dgm:t>
        <a:bodyPr/>
        <a:lstStyle/>
        <a:p>
          <a:endParaRPr lang="en-US"/>
        </a:p>
      </dgm:t>
    </dgm:pt>
    <dgm:pt modelId="{C70E6DFD-EB8D-4C44-8635-28FC37AEC514}" type="parTrans" cxnId="{E31EF143-90A5-4E2C-BF87-FB04FF0ADE92}">
      <dgm:prSet/>
      <dgm:spPr/>
      <dgm:t>
        <a:bodyPr/>
        <a:lstStyle/>
        <a:p>
          <a:endParaRPr lang="en-US"/>
        </a:p>
      </dgm:t>
    </dgm:pt>
    <dgm:pt modelId="{71445820-B619-431A-9B7F-E52B44D7372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Home ownership: 63.4% in 2016</a:t>
          </a:r>
        </a:p>
      </dgm:t>
    </dgm:pt>
    <dgm:pt modelId="{53FB3CC1-4994-4257-9837-6B267D03300A}" type="sibTrans" cxnId="{A665AAF5-EC88-438B-AC70-A5369057915F}">
      <dgm:prSet/>
      <dgm:spPr/>
      <dgm:t>
        <a:bodyPr/>
        <a:lstStyle/>
        <a:p>
          <a:endParaRPr lang="en-US"/>
        </a:p>
      </dgm:t>
    </dgm:pt>
    <dgm:pt modelId="{88393161-EBAB-43B6-86FB-21E77882B3C7}" type="parTrans" cxnId="{A665AAF5-EC88-438B-AC70-A5369057915F}">
      <dgm:prSet/>
      <dgm:spPr/>
      <dgm:t>
        <a:bodyPr/>
        <a:lstStyle/>
        <a:p>
          <a:endParaRPr lang="en-US"/>
        </a:p>
      </dgm:t>
    </dgm:pt>
    <dgm:pt modelId="{B4EB5722-9BE7-4024-96EE-547775C334A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education: No significant decline was observed</a:t>
          </a:r>
        </a:p>
      </dgm:t>
    </dgm:pt>
    <dgm:pt modelId="{0EB569FC-B6DF-4F09-AC21-C1A4CAFCE557}" type="sibTrans" cxnId="{9A3BE29F-E54D-4DA9-91D2-633CBF6B16AB}">
      <dgm:prSet/>
      <dgm:spPr/>
      <dgm:t>
        <a:bodyPr/>
        <a:lstStyle/>
        <a:p>
          <a:endParaRPr lang="en-US"/>
        </a:p>
      </dgm:t>
    </dgm:pt>
    <dgm:pt modelId="{C438F6CD-C3C9-4B0A-B92B-5E58865115E1}" type="parTrans" cxnId="{9A3BE29F-E54D-4DA9-91D2-633CBF6B16AB}">
      <dgm:prSet/>
      <dgm:spPr/>
      <dgm:t>
        <a:bodyPr/>
        <a:lstStyle/>
        <a:p>
          <a:endParaRPr lang="en-US"/>
        </a:p>
      </dgm:t>
    </dgm:pt>
    <dgm:pt modelId="{71725075-DFD6-4976-A63A-6483F3208745}">
      <dgm:prSet custT="1"/>
      <dgm:spPr/>
      <dgm:t>
        <a:bodyPr/>
        <a:lstStyle/>
        <a:p>
          <a:r>
            <a:rPr lang="en-US" sz="1400" b="1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Overall Observations:</a:t>
          </a:r>
        </a:p>
      </dgm:t>
    </dgm:pt>
    <dgm:pt modelId="{AE9EAB5F-5C95-4F2B-B104-E44C5F3F858C}" type="sibTrans" cxnId="{6F933800-38D6-438A-BC8B-ED4D8AC34FB3}">
      <dgm:prSet/>
      <dgm:spPr/>
      <dgm:t>
        <a:bodyPr/>
        <a:lstStyle/>
        <a:p>
          <a:endParaRPr lang="en-US"/>
        </a:p>
      </dgm:t>
    </dgm:pt>
    <dgm:pt modelId="{34A2ABB0-588F-4CCD-A1C1-D45BA928EDA0}" type="parTrans" cxnId="{6F933800-38D6-438A-BC8B-ED4D8AC34FB3}">
      <dgm:prSet/>
      <dgm:spPr/>
      <dgm:t>
        <a:bodyPr/>
        <a:lstStyle/>
        <a:p>
          <a:endParaRPr lang="en-US"/>
        </a:p>
      </dgm:t>
    </dgm:pt>
    <dgm:pt modelId="{F6E7A16D-A038-4569-8544-EA452F97A99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 shows consistent growth</a:t>
          </a:r>
        </a:p>
      </dgm:t>
    </dgm:pt>
    <dgm:pt modelId="{581CDA83-77BA-4773-8E08-0BE08A99B399}" type="sibTrans" cxnId="{C4313258-4157-48FE-9F89-752F8AE3DCA6}">
      <dgm:prSet/>
      <dgm:spPr/>
      <dgm:t>
        <a:bodyPr/>
        <a:lstStyle/>
        <a:p>
          <a:endParaRPr lang="en-US"/>
        </a:p>
      </dgm:t>
    </dgm:pt>
    <dgm:pt modelId="{C829847B-E984-4D35-8192-9ABB70A34193}" type="parTrans" cxnId="{C4313258-4157-48FE-9F89-752F8AE3DCA6}">
      <dgm:prSet/>
      <dgm:spPr/>
      <dgm:t>
        <a:bodyPr/>
        <a:lstStyle/>
        <a:p>
          <a:endParaRPr lang="en-US"/>
        </a:p>
      </dgm:t>
    </dgm:pt>
    <dgm:pt modelId="{9F71C627-2FA7-4CD1-91A4-7CD2FFA86FF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Homeownership shows has faced steady decline</a:t>
          </a:r>
        </a:p>
      </dgm:t>
    </dgm:pt>
    <dgm:pt modelId="{8C1D1147-0FBA-4A4B-8E65-F762A6AB3C78}" type="sibTrans" cxnId="{7A570828-5106-4EF8-A280-8FDA4A62BE7C}">
      <dgm:prSet/>
      <dgm:spPr/>
      <dgm:t>
        <a:bodyPr/>
        <a:lstStyle/>
        <a:p>
          <a:endParaRPr lang="en-US"/>
        </a:p>
      </dgm:t>
    </dgm:pt>
    <dgm:pt modelId="{8DD12790-8FCE-495D-9318-65B12AFE2969}" type="parTrans" cxnId="{7A570828-5106-4EF8-A280-8FDA4A62BE7C}">
      <dgm:prSet/>
      <dgm:spPr/>
      <dgm:t>
        <a:bodyPr/>
        <a:lstStyle/>
        <a:p>
          <a:endParaRPr lang="en-US"/>
        </a:p>
      </dgm:t>
    </dgm:pt>
    <dgm:pt modelId="{6DBEB996-A3D8-46EA-9171-31E3B1C3B14C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No correlation between seen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9E798F-5B17-4FE3-B0E7-A26A07AC8F6D}" type="parTrans" cxnId="{256DAA82-8B08-4B0A-84E8-106673C5557D}">
      <dgm:prSet/>
      <dgm:spPr/>
      <dgm:t>
        <a:bodyPr/>
        <a:lstStyle/>
        <a:p>
          <a:endParaRPr lang="en-US"/>
        </a:p>
      </dgm:t>
    </dgm:pt>
    <dgm:pt modelId="{E3E852B7-3E00-4979-837F-146531B5C834}" type="sibTrans" cxnId="{256DAA82-8B08-4B0A-84E8-106673C5557D}">
      <dgm:prSet/>
      <dgm:spPr/>
      <dgm:t>
        <a:bodyPr/>
        <a:lstStyle/>
        <a:p>
          <a:endParaRPr lang="en-US"/>
        </a:p>
      </dgm:t>
    </dgm:pt>
    <dgm:pt modelId="{5D02C486-9EFD-4C6E-8612-A8CDA0F4FCE9}" type="pres">
      <dgm:prSet presAssocID="{D4D8A7E7-F6BA-4626-9A33-8648DDF16ED0}" presName="Name0" presStyleCnt="0">
        <dgm:presLayoutVars>
          <dgm:dir/>
          <dgm:animLvl val="lvl"/>
          <dgm:resizeHandles val="exact"/>
        </dgm:presLayoutVars>
      </dgm:prSet>
      <dgm:spPr/>
    </dgm:pt>
    <dgm:pt modelId="{C9554E83-E38D-44BA-96E9-4AC3E5325464}" type="pres">
      <dgm:prSet presAssocID="{05108CDB-B995-4944-A22A-B35FB71008FC}" presName="linNode" presStyleCnt="0"/>
      <dgm:spPr/>
    </dgm:pt>
    <dgm:pt modelId="{4FD53977-8E6A-4D62-BE3E-4D3E02786190}" type="pres">
      <dgm:prSet presAssocID="{05108CDB-B995-4944-A22A-B35FB71008FC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9ADE30CF-BEC1-4811-B491-DCE9CF269ADC}" type="pres">
      <dgm:prSet presAssocID="{8B64D6E6-3103-4633-9979-6F3A9AB7CDA8}" presName="sp" presStyleCnt="0"/>
      <dgm:spPr/>
    </dgm:pt>
    <dgm:pt modelId="{DA978713-F303-4E7C-8C0C-85D8B2F17CE1}" type="pres">
      <dgm:prSet presAssocID="{C243E2A2-9C13-4550-9802-1968089B0523}" presName="linNode" presStyleCnt="0"/>
      <dgm:spPr/>
    </dgm:pt>
    <dgm:pt modelId="{EA86D7C3-8C0E-4033-AA31-82B3226871AE}" type="pres">
      <dgm:prSet presAssocID="{C243E2A2-9C13-4550-9802-1968089B0523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947FFC15-D861-4919-92B9-CB0EE493CBF6}" type="pres">
      <dgm:prSet presAssocID="{99089AE7-CE7D-4AE8-B045-4F09A09E79F5}" presName="sp" presStyleCnt="0"/>
      <dgm:spPr/>
    </dgm:pt>
    <dgm:pt modelId="{FBD76DB9-9696-4D64-A398-89ACD668F8EE}" type="pres">
      <dgm:prSet presAssocID="{A2E587E5-6E09-4EF3-98AF-FEFE727073B6}" presName="linNode" presStyleCnt="0"/>
      <dgm:spPr/>
    </dgm:pt>
    <dgm:pt modelId="{BD05D376-87D9-4E62-BB66-D489DEB04FE6}" type="pres">
      <dgm:prSet presAssocID="{A2E587E5-6E09-4EF3-98AF-FEFE727073B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B25CCD7-77BE-40A6-A731-54A9296A548A}" type="pres">
      <dgm:prSet presAssocID="{8FACF741-7CBD-495B-B727-4B50CFD7B1EC}" presName="sp" presStyleCnt="0"/>
      <dgm:spPr/>
    </dgm:pt>
    <dgm:pt modelId="{EB2A2DDC-07F4-46C7-BF4A-5DBEC742EAD2}" type="pres">
      <dgm:prSet presAssocID="{F0C999E0-C69A-4F42-96C6-C0766BF7C60C}" presName="linNode" presStyleCnt="0"/>
      <dgm:spPr/>
    </dgm:pt>
    <dgm:pt modelId="{4F886191-C597-4726-8D3A-9219998F700F}" type="pres">
      <dgm:prSet presAssocID="{F0C999E0-C69A-4F42-96C6-C0766BF7C60C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D0727E09-2886-42A3-B83F-47F88950A024}" type="pres">
      <dgm:prSet presAssocID="{BFAB5F06-1955-4091-8C24-AA92BD7728A6}" presName="sp" presStyleCnt="0"/>
      <dgm:spPr/>
    </dgm:pt>
    <dgm:pt modelId="{CECF0F7B-EBB5-4515-BDFD-45066EADC8F0}" type="pres">
      <dgm:prSet presAssocID="{71445820-B619-431A-9B7F-E52B44D73723}" presName="linNode" presStyleCnt="0"/>
      <dgm:spPr/>
    </dgm:pt>
    <dgm:pt modelId="{3B7B63EE-03A1-46AE-B3E9-D59BA651F125}" type="pres">
      <dgm:prSet presAssocID="{71445820-B619-431A-9B7F-E52B44D73723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58B5E883-C9A5-410C-A458-4EEBAB0B77B6}" type="pres">
      <dgm:prSet presAssocID="{53FB3CC1-4994-4257-9837-6B267D03300A}" presName="sp" presStyleCnt="0"/>
      <dgm:spPr/>
    </dgm:pt>
    <dgm:pt modelId="{A9BFAD7C-EA71-42A3-9B18-6085D66F1E73}" type="pres">
      <dgm:prSet presAssocID="{B4EB5722-9BE7-4024-96EE-547775C334A5}" presName="linNode" presStyleCnt="0"/>
      <dgm:spPr/>
    </dgm:pt>
    <dgm:pt modelId="{F32449BF-8BC5-4D0F-B0A1-E5337304287B}" type="pres">
      <dgm:prSet presAssocID="{B4EB5722-9BE7-4024-96EE-547775C334A5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DF26A331-7E8A-40CC-8F0E-E60975A34672}" type="pres">
      <dgm:prSet presAssocID="{0EB569FC-B6DF-4F09-AC21-C1A4CAFCE557}" presName="sp" presStyleCnt="0"/>
      <dgm:spPr/>
    </dgm:pt>
    <dgm:pt modelId="{CCAEA16B-E872-457F-9943-EB774CBF7907}" type="pres">
      <dgm:prSet presAssocID="{71725075-DFD6-4976-A63A-6483F3208745}" presName="linNode" presStyleCnt="0"/>
      <dgm:spPr/>
    </dgm:pt>
    <dgm:pt modelId="{C354CF81-B752-42D5-B096-EF7D5E76678F}" type="pres">
      <dgm:prSet presAssocID="{71725075-DFD6-4976-A63A-6483F3208745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D1E44FF3-F937-4FAC-9249-2913ADC9CA45}" type="pres">
      <dgm:prSet presAssocID="{AE9EAB5F-5C95-4F2B-B104-E44C5F3F858C}" presName="sp" presStyleCnt="0"/>
      <dgm:spPr/>
    </dgm:pt>
    <dgm:pt modelId="{D967E0CD-7D94-4EDF-8626-4A058FEA3090}" type="pres">
      <dgm:prSet presAssocID="{F6E7A16D-A038-4569-8544-EA452F97A990}" presName="linNode" presStyleCnt="0"/>
      <dgm:spPr/>
    </dgm:pt>
    <dgm:pt modelId="{478A6A6D-7D75-42D0-9CFD-955D3C51F49E}" type="pres">
      <dgm:prSet presAssocID="{F6E7A16D-A038-4569-8544-EA452F97A990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F39DC349-09EF-428B-8097-B9BE2F6DED02}" type="pres">
      <dgm:prSet presAssocID="{581CDA83-77BA-4773-8E08-0BE08A99B399}" presName="sp" presStyleCnt="0"/>
      <dgm:spPr/>
    </dgm:pt>
    <dgm:pt modelId="{2CC62FE1-44AA-4B0F-AF2B-DC14E3DA0063}" type="pres">
      <dgm:prSet presAssocID="{9F71C627-2FA7-4CD1-91A4-7CD2FFA86FFF}" presName="linNode" presStyleCnt="0"/>
      <dgm:spPr/>
    </dgm:pt>
    <dgm:pt modelId="{BF00B07A-6EBB-40AA-88C3-626FDE9F656C}" type="pres">
      <dgm:prSet presAssocID="{9F71C627-2FA7-4CD1-91A4-7CD2FFA86FF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104302D-6CDD-4480-9F46-3A8577BDE260}" type="pres">
      <dgm:prSet presAssocID="{8C1D1147-0FBA-4A4B-8E65-F762A6AB3C78}" presName="sp" presStyleCnt="0"/>
      <dgm:spPr/>
    </dgm:pt>
    <dgm:pt modelId="{4737151D-439D-4867-A11E-EF599A4C347F}" type="pres">
      <dgm:prSet presAssocID="{6DBEB996-A3D8-46EA-9171-31E3B1C3B14C}" presName="linNode" presStyleCnt="0"/>
      <dgm:spPr/>
    </dgm:pt>
    <dgm:pt modelId="{47A7F1C7-49FF-4410-8F11-C13A9424F128}" type="pres">
      <dgm:prSet presAssocID="{6DBEB996-A3D8-46EA-9171-31E3B1C3B14C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6F933800-38D6-438A-BC8B-ED4D8AC34FB3}" srcId="{D4D8A7E7-F6BA-4626-9A33-8648DDF16ED0}" destId="{71725075-DFD6-4976-A63A-6483F3208745}" srcOrd="6" destOrd="0" parTransId="{34A2ABB0-588F-4CCD-A1C1-D45BA928EDA0}" sibTransId="{AE9EAB5F-5C95-4F2B-B104-E44C5F3F858C}"/>
    <dgm:cxn modelId="{81C9F00E-8B97-41C9-9FDE-C932E2FA938C}" type="presOf" srcId="{71445820-B619-431A-9B7F-E52B44D73723}" destId="{3B7B63EE-03A1-46AE-B3E9-D59BA651F125}" srcOrd="0" destOrd="0" presId="urn:microsoft.com/office/officeart/2005/8/layout/vList5"/>
    <dgm:cxn modelId="{7A570828-5106-4EF8-A280-8FDA4A62BE7C}" srcId="{D4D8A7E7-F6BA-4626-9A33-8648DDF16ED0}" destId="{9F71C627-2FA7-4CD1-91A4-7CD2FFA86FFF}" srcOrd="8" destOrd="0" parTransId="{8DD12790-8FCE-495D-9318-65B12AFE2969}" sibTransId="{8C1D1147-0FBA-4A4B-8E65-F762A6AB3C78}"/>
    <dgm:cxn modelId="{92616038-0657-42E8-B044-797EDF3AB717}" type="presOf" srcId="{F6E7A16D-A038-4569-8544-EA452F97A990}" destId="{478A6A6D-7D75-42D0-9CFD-955D3C51F49E}" srcOrd="0" destOrd="0" presId="urn:microsoft.com/office/officeart/2005/8/layout/vList5"/>
    <dgm:cxn modelId="{0E88943D-4A18-4789-8800-193338916EB4}" type="presOf" srcId="{C243E2A2-9C13-4550-9802-1968089B0523}" destId="{EA86D7C3-8C0E-4033-AA31-82B3226871AE}" srcOrd="0" destOrd="0" presId="urn:microsoft.com/office/officeart/2005/8/layout/vList5"/>
    <dgm:cxn modelId="{E31EF143-90A5-4E2C-BF87-FB04FF0ADE92}" srcId="{D4D8A7E7-F6BA-4626-9A33-8648DDF16ED0}" destId="{F0C999E0-C69A-4F42-96C6-C0766BF7C60C}" srcOrd="3" destOrd="0" parTransId="{C70E6DFD-EB8D-4C44-8635-28FC37AEC514}" sibTransId="{BFAB5F06-1955-4091-8C24-AA92BD7728A6}"/>
    <dgm:cxn modelId="{F3EE9C4B-2F66-46B5-9112-F4474093CA96}" type="presOf" srcId="{F0C999E0-C69A-4F42-96C6-C0766BF7C60C}" destId="{4F886191-C597-4726-8D3A-9219998F700F}" srcOrd="0" destOrd="0" presId="urn:microsoft.com/office/officeart/2005/8/layout/vList5"/>
    <dgm:cxn modelId="{94FC5B52-5BEC-46E1-BFD5-44A05F4DAF40}" type="presOf" srcId="{9F71C627-2FA7-4CD1-91A4-7CD2FFA86FFF}" destId="{BF00B07A-6EBB-40AA-88C3-626FDE9F656C}" srcOrd="0" destOrd="0" presId="urn:microsoft.com/office/officeart/2005/8/layout/vList5"/>
    <dgm:cxn modelId="{D654B872-A645-49DD-8A9F-7278A9A9A68F}" srcId="{D4D8A7E7-F6BA-4626-9A33-8648DDF16ED0}" destId="{05108CDB-B995-4944-A22A-B35FB71008FC}" srcOrd="0" destOrd="0" parTransId="{DC7080BD-763F-434E-990A-F865A2700E38}" sibTransId="{8B64D6E6-3103-4633-9979-6F3A9AB7CDA8}"/>
    <dgm:cxn modelId="{C62DF075-E464-4843-AD27-83176A928F87}" srcId="{D4D8A7E7-F6BA-4626-9A33-8648DDF16ED0}" destId="{A2E587E5-6E09-4EF3-98AF-FEFE727073B6}" srcOrd="2" destOrd="0" parTransId="{50EC529F-4177-4A5A-AABD-C723D7890799}" sibTransId="{8FACF741-7CBD-495B-B727-4B50CFD7B1EC}"/>
    <dgm:cxn modelId="{C4313258-4157-48FE-9F89-752F8AE3DCA6}" srcId="{D4D8A7E7-F6BA-4626-9A33-8648DDF16ED0}" destId="{F6E7A16D-A038-4569-8544-EA452F97A990}" srcOrd="7" destOrd="0" parTransId="{C829847B-E984-4D35-8192-9ABB70A34193}" sibTransId="{581CDA83-77BA-4773-8E08-0BE08A99B399}"/>
    <dgm:cxn modelId="{256DAA82-8B08-4B0A-84E8-106673C5557D}" srcId="{D4D8A7E7-F6BA-4626-9A33-8648DDF16ED0}" destId="{6DBEB996-A3D8-46EA-9171-31E3B1C3B14C}" srcOrd="9" destOrd="0" parTransId="{8F9E798F-5B17-4FE3-B0E7-A26A07AC8F6D}" sibTransId="{E3E852B7-3E00-4979-837F-146531B5C834}"/>
    <dgm:cxn modelId="{9508CC83-DF24-4DCA-AB5F-0B7E93875E0D}" type="presOf" srcId="{6DBEB996-A3D8-46EA-9171-31E3B1C3B14C}" destId="{47A7F1C7-49FF-4410-8F11-C13A9424F128}" srcOrd="0" destOrd="0" presId="urn:microsoft.com/office/officeart/2005/8/layout/vList5"/>
    <dgm:cxn modelId="{3471769C-D622-400F-B9B6-226F3D075AC4}" type="presOf" srcId="{D4D8A7E7-F6BA-4626-9A33-8648DDF16ED0}" destId="{5D02C486-9EFD-4C6E-8612-A8CDA0F4FCE9}" srcOrd="0" destOrd="0" presId="urn:microsoft.com/office/officeart/2005/8/layout/vList5"/>
    <dgm:cxn modelId="{88000F9D-32DB-4903-BF9A-32EBE0C3C577}" type="presOf" srcId="{A2E587E5-6E09-4EF3-98AF-FEFE727073B6}" destId="{BD05D376-87D9-4E62-BB66-D489DEB04FE6}" srcOrd="0" destOrd="0" presId="urn:microsoft.com/office/officeart/2005/8/layout/vList5"/>
    <dgm:cxn modelId="{9A3BE29F-E54D-4DA9-91D2-633CBF6B16AB}" srcId="{D4D8A7E7-F6BA-4626-9A33-8648DDF16ED0}" destId="{B4EB5722-9BE7-4024-96EE-547775C334A5}" srcOrd="5" destOrd="0" parTransId="{C438F6CD-C3C9-4B0A-B92B-5E58865115E1}" sibTransId="{0EB569FC-B6DF-4F09-AC21-C1A4CAFCE557}"/>
    <dgm:cxn modelId="{D6AB22BF-9AEA-41A8-AA17-31A94C8FF246}" type="presOf" srcId="{05108CDB-B995-4944-A22A-B35FB71008FC}" destId="{4FD53977-8E6A-4D62-BE3E-4D3E02786190}" srcOrd="0" destOrd="0" presId="urn:microsoft.com/office/officeart/2005/8/layout/vList5"/>
    <dgm:cxn modelId="{BAA78FE8-0F68-469C-95F4-2879EA828D76}" type="presOf" srcId="{71725075-DFD6-4976-A63A-6483F3208745}" destId="{C354CF81-B752-42D5-B096-EF7D5E76678F}" srcOrd="0" destOrd="0" presId="urn:microsoft.com/office/officeart/2005/8/layout/vList5"/>
    <dgm:cxn modelId="{2DAFBDEC-4FF7-4CB0-82F7-CFEABD131533}" type="presOf" srcId="{B4EB5722-9BE7-4024-96EE-547775C334A5}" destId="{F32449BF-8BC5-4D0F-B0A1-E5337304287B}" srcOrd="0" destOrd="0" presId="urn:microsoft.com/office/officeart/2005/8/layout/vList5"/>
    <dgm:cxn modelId="{A665AAF5-EC88-438B-AC70-A5369057915F}" srcId="{D4D8A7E7-F6BA-4626-9A33-8648DDF16ED0}" destId="{71445820-B619-431A-9B7F-E52B44D73723}" srcOrd="4" destOrd="0" parTransId="{88393161-EBAB-43B6-86FB-21E77882B3C7}" sibTransId="{53FB3CC1-4994-4257-9837-6B267D03300A}"/>
    <dgm:cxn modelId="{8F5549FA-DC4B-43E0-9623-BAC3A4AB9947}" srcId="{D4D8A7E7-F6BA-4626-9A33-8648DDF16ED0}" destId="{C243E2A2-9C13-4550-9802-1968089B0523}" srcOrd="1" destOrd="0" parTransId="{B02D011C-1C83-44AF-BACB-0106C361F99F}" sibTransId="{99089AE7-CE7D-4AE8-B045-4F09A09E79F5}"/>
    <dgm:cxn modelId="{1E8E84B9-F387-4889-A18B-D88D61C8E99B}" type="presParOf" srcId="{5D02C486-9EFD-4C6E-8612-A8CDA0F4FCE9}" destId="{C9554E83-E38D-44BA-96E9-4AC3E5325464}" srcOrd="0" destOrd="0" presId="urn:microsoft.com/office/officeart/2005/8/layout/vList5"/>
    <dgm:cxn modelId="{9B256A4C-0A38-4EB8-B50A-7B8EFE4418DE}" type="presParOf" srcId="{C9554E83-E38D-44BA-96E9-4AC3E5325464}" destId="{4FD53977-8E6A-4D62-BE3E-4D3E02786190}" srcOrd="0" destOrd="0" presId="urn:microsoft.com/office/officeart/2005/8/layout/vList5"/>
    <dgm:cxn modelId="{A2C2A39B-64E9-4789-B747-467227BC2FAB}" type="presParOf" srcId="{5D02C486-9EFD-4C6E-8612-A8CDA0F4FCE9}" destId="{9ADE30CF-BEC1-4811-B491-DCE9CF269ADC}" srcOrd="1" destOrd="0" presId="urn:microsoft.com/office/officeart/2005/8/layout/vList5"/>
    <dgm:cxn modelId="{1D1BFF0F-1219-4E14-9981-1224582878C4}" type="presParOf" srcId="{5D02C486-9EFD-4C6E-8612-A8CDA0F4FCE9}" destId="{DA978713-F303-4E7C-8C0C-85D8B2F17CE1}" srcOrd="2" destOrd="0" presId="urn:microsoft.com/office/officeart/2005/8/layout/vList5"/>
    <dgm:cxn modelId="{C1B377BF-2456-4FC1-BAE3-BB2E523A3395}" type="presParOf" srcId="{DA978713-F303-4E7C-8C0C-85D8B2F17CE1}" destId="{EA86D7C3-8C0E-4033-AA31-82B3226871AE}" srcOrd="0" destOrd="0" presId="urn:microsoft.com/office/officeart/2005/8/layout/vList5"/>
    <dgm:cxn modelId="{279A34D7-B3B5-4497-8FFE-D588271DFA1F}" type="presParOf" srcId="{5D02C486-9EFD-4C6E-8612-A8CDA0F4FCE9}" destId="{947FFC15-D861-4919-92B9-CB0EE493CBF6}" srcOrd="3" destOrd="0" presId="urn:microsoft.com/office/officeart/2005/8/layout/vList5"/>
    <dgm:cxn modelId="{B9163B91-8C88-464D-9E92-7C17BD8DF4B8}" type="presParOf" srcId="{5D02C486-9EFD-4C6E-8612-A8CDA0F4FCE9}" destId="{FBD76DB9-9696-4D64-A398-89ACD668F8EE}" srcOrd="4" destOrd="0" presId="urn:microsoft.com/office/officeart/2005/8/layout/vList5"/>
    <dgm:cxn modelId="{67A182E0-11A4-496B-8F71-1518AAF722A5}" type="presParOf" srcId="{FBD76DB9-9696-4D64-A398-89ACD668F8EE}" destId="{BD05D376-87D9-4E62-BB66-D489DEB04FE6}" srcOrd="0" destOrd="0" presId="urn:microsoft.com/office/officeart/2005/8/layout/vList5"/>
    <dgm:cxn modelId="{B6291BA7-C1AE-4A65-A82D-CD403F638954}" type="presParOf" srcId="{5D02C486-9EFD-4C6E-8612-A8CDA0F4FCE9}" destId="{9B25CCD7-77BE-40A6-A731-54A9296A548A}" srcOrd="5" destOrd="0" presId="urn:microsoft.com/office/officeart/2005/8/layout/vList5"/>
    <dgm:cxn modelId="{80EDA905-75E2-426B-ABA0-C09B27828B8C}" type="presParOf" srcId="{5D02C486-9EFD-4C6E-8612-A8CDA0F4FCE9}" destId="{EB2A2DDC-07F4-46C7-BF4A-5DBEC742EAD2}" srcOrd="6" destOrd="0" presId="urn:microsoft.com/office/officeart/2005/8/layout/vList5"/>
    <dgm:cxn modelId="{4B42C064-577C-4819-81BD-36C70D9450A3}" type="presParOf" srcId="{EB2A2DDC-07F4-46C7-BF4A-5DBEC742EAD2}" destId="{4F886191-C597-4726-8D3A-9219998F700F}" srcOrd="0" destOrd="0" presId="urn:microsoft.com/office/officeart/2005/8/layout/vList5"/>
    <dgm:cxn modelId="{8494846C-0343-46DE-8676-076D75691529}" type="presParOf" srcId="{5D02C486-9EFD-4C6E-8612-A8CDA0F4FCE9}" destId="{D0727E09-2886-42A3-B83F-47F88950A024}" srcOrd="7" destOrd="0" presId="urn:microsoft.com/office/officeart/2005/8/layout/vList5"/>
    <dgm:cxn modelId="{CBAB018F-80E7-46FB-81B7-93A910796D0D}" type="presParOf" srcId="{5D02C486-9EFD-4C6E-8612-A8CDA0F4FCE9}" destId="{CECF0F7B-EBB5-4515-BDFD-45066EADC8F0}" srcOrd="8" destOrd="0" presId="urn:microsoft.com/office/officeart/2005/8/layout/vList5"/>
    <dgm:cxn modelId="{F121E77E-0C75-41EF-80B9-87E8DBBA2C18}" type="presParOf" srcId="{CECF0F7B-EBB5-4515-BDFD-45066EADC8F0}" destId="{3B7B63EE-03A1-46AE-B3E9-D59BA651F125}" srcOrd="0" destOrd="0" presId="urn:microsoft.com/office/officeart/2005/8/layout/vList5"/>
    <dgm:cxn modelId="{2CC4BFC5-DDE9-4D44-9433-C33C03E6B398}" type="presParOf" srcId="{5D02C486-9EFD-4C6E-8612-A8CDA0F4FCE9}" destId="{58B5E883-C9A5-410C-A458-4EEBAB0B77B6}" srcOrd="9" destOrd="0" presId="urn:microsoft.com/office/officeart/2005/8/layout/vList5"/>
    <dgm:cxn modelId="{FC764EE6-EA13-44A3-812B-EAFAB61BFABF}" type="presParOf" srcId="{5D02C486-9EFD-4C6E-8612-A8CDA0F4FCE9}" destId="{A9BFAD7C-EA71-42A3-9B18-6085D66F1E73}" srcOrd="10" destOrd="0" presId="urn:microsoft.com/office/officeart/2005/8/layout/vList5"/>
    <dgm:cxn modelId="{F0652942-BC48-4FA6-B876-0FC8A4543014}" type="presParOf" srcId="{A9BFAD7C-EA71-42A3-9B18-6085D66F1E73}" destId="{F32449BF-8BC5-4D0F-B0A1-E5337304287B}" srcOrd="0" destOrd="0" presId="urn:microsoft.com/office/officeart/2005/8/layout/vList5"/>
    <dgm:cxn modelId="{2C3FEE05-A265-46A9-B833-0617D18550C2}" type="presParOf" srcId="{5D02C486-9EFD-4C6E-8612-A8CDA0F4FCE9}" destId="{DF26A331-7E8A-40CC-8F0E-E60975A34672}" srcOrd="11" destOrd="0" presId="urn:microsoft.com/office/officeart/2005/8/layout/vList5"/>
    <dgm:cxn modelId="{8C5359A9-DFC6-4CAF-9756-F76F3CE27DBD}" type="presParOf" srcId="{5D02C486-9EFD-4C6E-8612-A8CDA0F4FCE9}" destId="{CCAEA16B-E872-457F-9943-EB774CBF7907}" srcOrd="12" destOrd="0" presId="urn:microsoft.com/office/officeart/2005/8/layout/vList5"/>
    <dgm:cxn modelId="{67FD043F-F46D-4F53-9063-3FC3CBC8A123}" type="presParOf" srcId="{CCAEA16B-E872-457F-9943-EB774CBF7907}" destId="{C354CF81-B752-42D5-B096-EF7D5E76678F}" srcOrd="0" destOrd="0" presId="urn:microsoft.com/office/officeart/2005/8/layout/vList5"/>
    <dgm:cxn modelId="{7261DD5E-3E74-4041-A22A-5C39A7E4564C}" type="presParOf" srcId="{5D02C486-9EFD-4C6E-8612-A8CDA0F4FCE9}" destId="{D1E44FF3-F937-4FAC-9249-2913ADC9CA45}" srcOrd="13" destOrd="0" presId="urn:microsoft.com/office/officeart/2005/8/layout/vList5"/>
    <dgm:cxn modelId="{07F9F81B-E9F7-4C4B-A243-BE2507946D10}" type="presParOf" srcId="{5D02C486-9EFD-4C6E-8612-A8CDA0F4FCE9}" destId="{D967E0CD-7D94-4EDF-8626-4A058FEA3090}" srcOrd="14" destOrd="0" presId="urn:microsoft.com/office/officeart/2005/8/layout/vList5"/>
    <dgm:cxn modelId="{E97F03F5-F3B6-40E7-BB75-91977466EA3A}" type="presParOf" srcId="{D967E0CD-7D94-4EDF-8626-4A058FEA3090}" destId="{478A6A6D-7D75-42D0-9CFD-955D3C51F49E}" srcOrd="0" destOrd="0" presId="urn:microsoft.com/office/officeart/2005/8/layout/vList5"/>
    <dgm:cxn modelId="{82486EB8-078A-44E1-BC34-D5A715F71AD1}" type="presParOf" srcId="{5D02C486-9EFD-4C6E-8612-A8CDA0F4FCE9}" destId="{F39DC349-09EF-428B-8097-B9BE2F6DED02}" srcOrd="15" destOrd="0" presId="urn:microsoft.com/office/officeart/2005/8/layout/vList5"/>
    <dgm:cxn modelId="{E9D39779-0260-4D95-A0C0-69704F33067C}" type="presParOf" srcId="{5D02C486-9EFD-4C6E-8612-A8CDA0F4FCE9}" destId="{2CC62FE1-44AA-4B0F-AF2B-DC14E3DA0063}" srcOrd="16" destOrd="0" presId="urn:microsoft.com/office/officeart/2005/8/layout/vList5"/>
    <dgm:cxn modelId="{D053204D-5B1A-4F88-9796-7C9D934012F5}" type="presParOf" srcId="{2CC62FE1-44AA-4B0F-AF2B-DC14E3DA0063}" destId="{BF00B07A-6EBB-40AA-88C3-626FDE9F656C}" srcOrd="0" destOrd="0" presId="urn:microsoft.com/office/officeart/2005/8/layout/vList5"/>
    <dgm:cxn modelId="{40517D2F-63B7-408E-8B4E-4AA98961DBC7}" type="presParOf" srcId="{5D02C486-9EFD-4C6E-8612-A8CDA0F4FCE9}" destId="{5104302D-6CDD-4480-9F46-3A8577BDE260}" srcOrd="17" destOrd="0" presId="urn:microsoft.com/office/officeart/2005/8/layout/vList5"/>
    <dgm:cxn modelId="{4C4E57F9-6450-4B42-B316-AEB7FA84C5F5}" type="presParOf" srcId="{5D02C486-9EFD-4C6E-8612-A8CDA0F4FCE9}" destId="{4737151D-439D-4867-A11E-EF599A4C347F}" srcOrd="18" destOrd="0" presId="urn:microsoft.com/office/officeart/2005/8/layout/vList5"/>
    <dgm:cxn modelId="{D74F746C-4D4B-4016-85F4-F25996034B25}" type="presParOf" srcId="{4737151D-439D-4867-A11E-EF599A4C347F}" destId="{47A7F1C7-49FF-4410-8F11-C13A9424F1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A8A9F-E4F4-4C0C-86C1-6937B31861CA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F097D-C95A-40EB-A464-6DEB63202EA9}">
      <dgm:prSet/>
      <dgm:spPr/>
      <dgm:t>
        <a:bodyPr/>
        <a:lstStyle/>
        <a:p>
          <a:r>
            <a:rPr lang="en-US" b="1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Periods of Growth And Decline:</a:t>
          </a:r>
          <a:br>
            <a:rPr lang="en-US" b="0" baseline="0" dirty="0"/>
          </a:br>
          <a:br>
            <a:rPr lang="en-US" b="0" baseline="0" dirty="0"/>
          </a:br>
          <a:r>
            <a:rPr lang="en-US" b="0" baseline="0" dirty="0"/>
            <a:t>Significant percentage growth was seen in 2020</a:t>
          </a:r>
          <a:br>
            <a:rPr lang="en-US" b="0" baseline="0" dirty="0"/>
          </a:br>
          <a:br>
            <a:rPr lang="en-US" b="0" baseline="0" dirty="0"/>
          </a:br>
          <a:r>
            <a:rPr lang="en-US" b="0" baseline="0" dirty="0"/>
            <a:t>Significant percentage decline occurred in 2021</a:t>
          </a:r>
          <a:endParaRPr lang="en-US" dirty="0"/>
        </a:p>
      </dgm:t>
    </dgm:pt>
    <dgm:pt modelId="{F41FC6E4-48A2-4418-9F9E-61E1E699732A}" type="parTrans" cxnId="{BFB4F0D1-9FCD-4811-8030-5585D5EF5A2C}">
      <dgm:prSet/>
      <dgm:spPr/>
      <dgm:t>
        <a:bodyPr/>
        <a:lstStyle/>
        <a:p>
          <a:endParaRPr lang="en-US"/>
        </a:p>
      </dgm:t>
    </dgm:pt>
    <dgm:pt modelId="{D8CD575C-D32D-49A1-88A6-FC81B124C3B3}" type="sibTrans" cxnId="{BFB4F0D1-9FCD-4811-8030-5585D5EF5A2C}">
      <dgm:prSet/>
      <dgm:spPr/>
      <dgm:t>
        <a:bodyPr/>
        <a:lstStyle/>
        <a:p>
          <a:endParaRPr lang="en-US"/>
        </a:p>
      </dgm:t>
    </dgm:pt>
    <dgm:pt modelId="{973F8C56-29DF-4B9C-96EC-4851AFFF793E}" type="pres">
      <dgm:prSet presAssocID="{D82A8A9F-E4F4-4C0C-86C1-6937B31861CA}" presName="Name0" presStyleCnt="0">
        <dgm:presLayoutVars>
          <dgm:dir/>
          <dgm:animLvl val="lvl"/>
          <dgm:resizeHandles val="exact"/>
        </dgm:presLayoutVars>
      </dgm:prSet>
      <dgm:spPr/>
    </dgm:pt>
    <dgm:pt modelId="{DB51AA91-1C73-401F-B858-F5E53DD4CD88}" type="pres">
      <dgm:prSet presAssocID="{8F3F097D-C95A-40EB-A464-6DEB63202EA9}" presName="linNode" presStyleCnt="0"/>
      <dgm:spPr/>
    </dgm:pt>
    <dgm:pt modelId="{7CF9FC08-C769-47AC-9426-36CBC1ADE26B}" type="pres">
      <dgm:prSet presAssocID="{8F3F097D-C95A-40EB-A464-6DEB63202EA9}" presName="parentText" presStyleLbl="node1" presStyleIdx="0" presStyleCnt="1" custScaleX="77810" custLinFactX="20576" custLinFactNeighborX="100000" custLinFactNeighborY="-2570">
        <dgm:presLayoutVars>
          <dgm:chMax val="1"/>
          <dgm:bulletEnabled val="1"/>
        </dgm:presLayoutVars>
      </dgm:prSet>
      <dgm:spPr/>
    </dgm:pt>
  </dgm:ptLst>
  <dgm:cxnLst>
    <dgm:cxn modelId="{46FBA503-27CC-4C0A-845E-5D135D7126F0}" type="presOf" srcId="{8F3F097D-C95A-40EB-A464-6DEB63202EA9}" destId="{7CF9FC08-C769-47AC-9426-36CBC1ADE26B}" srcOrd="0" destOrd="0" presId="urn:microsoft.com/office/officeart/2005/8/layout/vList5"/>
    <dgm:cxn modelId="{B29C2448-749F-4A70-9312-04C830B2A87F}" type="presOf" srcId="{D82A8A9F-E4F4-4C0C-86C1-6937B31861CA}" destId="{973F8C56-29DF-4B9C-96EC-4851AFFF793E}" srcOrd="0" destOrd="0" presId="urn:microsoft.com/office/officeart/2005/8/layout/vList5"/>
    <dgm:cxn modelId="{BFB4F0D1-9FCD-4811-8030-5585D5EF5A2C}" srcId="{D82A8A9F-E4F4-4C0C-86C1-6937B31861CA}" destId="{8F3F097D-C95A-40EB-A464-6DEB63202EA9}" srcOrd="0" destOrd="0" parTransId="{F41FC6E4-48A2-4418-9F9E-61E1E699732A}" sibTransId="{D8CD575C-D32D-49A1-88A6-FC81B124C3B3}"/>
    <dgm:cxn modelId="{CB489D30-859F-40D9-8275-BBEC3877B7A9}" type="presParOf" srcId="{973F8C56-29DF-4B9C-96EC-4851AFFF793E}" destId="{DB51AA91-1C73-401F-B858-F5E53DD4CD88}" srcOrd="0" destOrd="0" presId="urn:microsoft.com/office/officeart/2005/8/layout/vList5"/>
    <dgm:cxn modelId="{62037C43-425A-4E77-8DAC-1A97856206FD}" type="presParOf" srcId="{DB51AA91-1C73-401F-B858-F5E53DD4CD88}" destId="{7CF9FC08-C769-47AC-9426-36CBC1ADE2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907FD8-741C-4E2D-8E0F-D355788B8DBE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9DA90-EEC7-479F-A09E-82AFA517F680}">
      <dgm:prSet/>
      <dgm:spPr/>
      <dgm:t>
        <a:bodyPr/>
        <a:lstStyle/>
        <a:p>
          <a:r>
            <a:rPr lang="en-US" b="0"/>
            <a:t>Key Observations:</a:t>
          </a:r>
        </a:p>
      </dgm:t>
    </dgm:pt>
    <dgm:pt modelId="{C08ACF07-0F20-44E6-9DFC-CD75FD32981C}" type="parTrans" cxnId="{DF52C5EC-A98C-4545-8F14-AAB6C70E8AE0}">
      <dgm:prSet/>
      <dgm:spPr/>
      <dgm:t>
        <a:bodyPr/>
        <a:lstStyle/>
        <a:p>
          <a:endParaRPr lang="en-US"/>
        </a:p>
      </dgm:t>
    </dgm:pt>
    <dgm:pt modelId="{1B26A4E3-FE9E-43AB-9444-2A12F3DDDA55}" type="sibTrans" cxnId="{DF52C5EC-A98C-4545-8F14-AAB6C70E8AE0}">
      <dgm:prSet/>
      <dgm:spPr/>
      <dgm:t>
        <a:bodyPr/>
        <a:lstStyle/>
        <a:p>
          <a:endParaRPr lang="en-US"/>
        </a:p>
      </dgm:t>
    </dgm:pt>
    <dgm:pt modelId="{B20DCF46-E380-4E56-A664-6EA76FD44C57}">
      <dgm:prSet/>
      <dgm:spPr/>
      <dgm:t>
        <a:bodyPr/>
        <a:lstStyle/>
        <a:p>
          <a:r>
            <a:rPr lang="en-US" b="0"/>
            <a:t>No outliers are present in either dataset as all data points fall within the bounds.</a:t>
          </a:r>
        </a:p>
      </dgm:t>
    </dgm:pt>
    <dgm:pt modelId="{B2B61E54-D169-4F54-9B15-60ED67D95BEF}" type="parTrans" cxnId="{49FC1073-D023-4561-88EA-865B12F3E076}">
      <dgm:prSet/>
      <dgm:spPr/>
      <dgm:t>
        <a:bodyPr/>
        <a:lstStyle/>
        <a:p>
          <a:endParaRPr lang="en-US"/>
        </a:p>
      </dgm:t>
    </dgm:pt>
    <dgm:pt modelId="{F4E4A869-9854-4B71-BB8C-777A4D19C81A}" type="sibTrans" cxnId="{49FC1073-D023-4561-88EA-865B12F3E076}">
      <dgm:prSet/>
      <dgm:spPr/>
      <dgm:t>
        <a:bodyPr/>
        <a:lstStyle/>
        <a:p>
          <a:endParaRPr lang="en-US"/>
        </a:p>
      </dgm:t>
    </dgm:pt>
    <dgm:pt modelId="{029C1BEB-BEDF-4C56-8DE2-84103DB10A48}">
      <dgm:prSet/>
      <dgm:spPr/>
      <dgm:t>
        <a:bodyPr/>
        <a:lstStyle/>
        <a:p>
          <a:r>
            <a:rPr lang="en-US" b="0"/>
            <a:t>US Avg. Higher Edu shows a slightly broader spread, with mild skewness toward higher values.</a:t>
          </a:r>
        </a:p>
      </dgm:t>
    </dgm:pt>
    <dgm:pt modelId="{AAEF5001-87AE-4B1C-B52B-4CC308B5DA81}" type="parTrans" cxnId="{2D018D77-EFED-45A4-B557-9BFCBCECA6CC}">
      <dgm:prSet/>
      <dgm:spPr/>
      <dgm:t>
        <a:bodyPr/>
        <a:lstStyle/>
        <a:p>
          <a:endParaRPr lang="en-US"/>
        </a:p>
      </dgm:t>
    </dgm:pt>
    <dgm:pt modelId="{BA0BFBF4-9345-4EC8-8DEE-BFE80E7114A1}" type="sibTrans" cxnId="{2D018D77-EFED-45A4-B557-9BFCBCECA6CC}">
      <dgm:prSet/>
      <dgm:spPr/>
      <dgm:t>
        <a:bodyPr/>
        <a:lstStyle/>
        <a:p>
          <a:endParaRPr lang="en-US"/>
        </a:p>
      </dgm:t>
    </dgm:pt>
    <dgm:pt modelId="{EFF1D13F-E87C-46F3-9F7D-624845DD53E3}">
      <dgm:prSet/>
      <dgm:spPr/>
      <dgm:t>
        <a:bodyPr/>
        <a:lstStyle/>
        <a:p>
          <a:r>
            <a:rPr lang="en-US" b="0" dirty="0"/>
            <a:t>US Homeownership is more symmetrical and consistent across the data points.</a:t>
          </a:r>
        </a:p>
      </dgm:t>
    </dgm:pt>
    <dgm:pt modelId="{D9268F1C-00A0-4830-B520-E74E8E8035C7}" type="parTrans" cxnId="{2CC1974A-9A79-4D3A-925A-C1708FCA5DD8}">
      <dgm:prSet/>
      <dgm:spPr/>
      <dgm:t>
        <a:bodyPr/>
        <a:lstStyle/>
        <a:p>
          <a:endParaRPr lang="en-US"/>
        </a:p>
      </dgm:t>
    </dgm:pt>
    <dgm:pt modelId="{D303B46F-3226-4988-B947-73F81F22AB35}" type="sibTrans" cxnId="{2CC1974A-9A79-4D3A-925A-C1708FCA5DD8}">
      <dgm:prSet/>
      <dgm:spPr/>
      <dgm:t>
        <a:bodyPr/>
        <a:lstStyle/>
        <a:p>
          <a:endParaRPr lang="en-US"/>
        </a:p>
      </dgm:t>
    </dgm:pt>
    <dgm:pt modelId="{CF9D36C4-5257-4E56-AD9F-8AAA2ED3479F}" type="pres">
      <dgm:prSet presAssocID="{64907FD8-741C-4E2D-8E0F-D355788B8DBE}" presName="linear" presStyleCnt="0">
        <dgm:presLayoutVars>
          <dgm:dir/>
          <dgm:resizeHandles val="exact"/>
        </dgm:presLayoutVars>
      </dgm:prSet>
      <dgm:spPr/>
    </dgm:pt>
    <dgm:pt modelId="{54A61B48-0E44-4924-A554-A22B2210ED07}" type="pres">
      <dgm:prSet presAssocID="{7D89DA90-EEC7-479F-A09E-82AFA517F680}" presName="comp" presStyleCnt="0"/>
      <dgm:spPr/>
    </dgm:pt>
    <dgm:pt modelId="{65F87BC5-A57A-4A1A-8774-09F3D7FDF976}" type="pres">
      <dgm:prSet presAssocID="{7D89DA90-EEC7-479F-A09E-82AFA517F680}" presName="box" presStyleLbl="node1" presStyleIdx="0" presStyleCnt="4"/>
      <dgm:spPr/>
    </dgm:pt>
    <dgm:pt modelId="{D53CC4E2-63F0-4533-BBA1-162B85679792}" type="pres">
      <dgm:prSet presAssocID="{7D89DA90-EEC7-479F-A09E-82AFA517F680}" presName="img" presStyleLbl="fgImgPlace1" presStyleIdx="0" presStyleCnt="4"/>
      <dgm:spPr/>
    </dgm:pt>
    <dgm:pt modelId="{CEB358DD-909D-4FE3-9D19-4551880ABB30}" type="pres">
      <dgm:prSet presAssocID="{7D89DA90-EEC7-479F-A09E-82AFA517F680}" presName="text" presStyleLbl="node1" presStyleIdx="0" presStyleCnt="4">
        <dgm:presLayoutVars>
          <dgm:bulletEnabled val="1"/>
        </dgm:presLayoutVars>
      </dgm:prSet>
      <dgm:spPr/>
    </dgm:pt>
    <dgm:pt modelId="{558BE375-275E-4F45-AF84-6CB2FCE901C8}" type="pres">
      <dgm:prSet presAssocID="{1B26A4E3-FE9E-43AB-9444-2A12F3DDDA55}" presName="spacer" presStyleCnt="0"/>
      <dgm:spPr/>
    </dgm:pt>
    <dgm:pt modelId="{4E175FBC-2A59-4311-BACF-8363B2EA7809}" type="pres">
      <dgm:prSet presAssocID="{B20DCF46-E380-4E56-A664-6EA76FD44C57}" presName="comp" presStyleCnt="0"/>
      <dgm:spPr/>
    </dgm:pt>
    <dgm:pt modelId="{181DC8AC-B6B6-4EA6-AD01-4F08D8DB89F1}" type="pres">
      <dgm:prSet presAssocID="{B20DCF46-E380-4E56-A664-6EA76FD44C57}" presName="box" presStyleLbl="node1" presStyleIdx="1" presStyleCnt="4"/>
      <dgm:spPr/>
    </dgm:pt>
    <dgm:pt modelId="{A34269BA-D81E-4F6E-82B2-1EAC18467DFA}" type="pres">
      <dgm:prSet presAssocID="{B20DCF46-E380-4E56-A664-6EA76FD44C57}" presName="img" presStyleLbl="fgImgPlace1" presStyleIdx="1" presStyleCnt="4"/>
      <dgm:spPr/>
    </dgm:pt>
    <dgm:pt modelId="{C56CCCEE-6B02-406F-8CC2-479259B3C0BD}" type="pres">
      <dgm:prSet presAssocID="{B20DCF46-E380-4E56-A664-6EA76FD44C57}" presName="text" presStyleLbl="node1" presStyleIdx="1" presStyleCnt="4">
        <dgm:presLayoutVars>
          <dgm:bulletEnabled val="1"/>
        </dgm:presLayoutVars>
      </dgm:prSet>
      <dgm:spPr/>
    </dgm:pt>
    <dgm:pt modelId="{34582C51-5D37-4D88-B261-ECC7AFF7C308}" type="pres">
      <dgm:prSet presAssocID="{F4E4A869-9854-4B71-BB8C-777A4D19C81A}" presName="spacer" presStyleCnt="0"/>
      <dgm:spPr/>
    </dgm:pt>
    <dgm:pt modelId="{81A685FD-58C6-43EA-917F-51036152DD30}" type="pres">
      <dgm:prSet presAssocID="{029C1BEB-BEDF-4C56-8DE2-84103DB10A48}" presName="comp" presStyleCnt="0"/>
      <dgm:spPr/>
    </dgm:pt>
    <dgm:pt modelId="{967D2D23-9433-434B-87DA-5256540734F7}" type="pres">
      <dgm:prSet presAssocID="{029C1BEB-BEDF-4C56-8DE2-84103DB10A48}" presName="box" presStyleLbl="node1" presStyleIdx="2" presStyleCnt="4"/>
      <dgm:spPr/>
    </dgm:pt>
    <dgm:pt modelId="{8FA01766-A289-4F5C-A068-5FF6FCFC4DFE}" type="pres">
      <dgm:prSet presAssocID="{029C1BEB-BEDF-4C56-8DE2-84103DB10A48}" presName="img" presStyleLbl="fgImgPlace1" presStyleIdx="2" presStyleCnt="4"/>
      <dgm:spPr/>
    </dgm:pt>
    <dgm:pt modelId="{72A2D791-5A04-4B30-B2DC-238568857CC6}" type="pres">
      <dgm:prSet presAssocID="{029C1BEB-BEDF-4C56-8DE2-84103DB10A48}" presName="text" presStyleLbl="node1" presStyleIdx="2" presStyleCnt="4">
        <dgm:presLayoutVars>
          <dgm:bulletEnabled val="1"/>
        </dgm:presLayoutVars>
      </dgm:prSet>
      <dgm:spPr/>
    </dgm:pt>
    <dgm:pt modelId="{A8611632-9F74-4A02-B350-C23CE2FDCC10}" type="pres">
      <dgm:prSet presAssocID="{BA0BFBF4-9345-4EC8-8DEE-BFE80E7114A1}" presName="spacer" presStyleCnt="0"/>
      <dgm:spPr/>
    </dgm:pt>
    <dgm:pt modelId="{0DB1B741-2519-4434-95C3-078404A27020}" type="pres">
      <dgm:prSet presAssocID="{EFF1D13F-E87C-46F3-9F7D-624845DD53E3}" presName="comp" presStyleCnt="0"/>
      <dgm:spPr/>
    </dgm:pt>
    <dgm:pt modelId="{F7FE5281-C1CE-49D7-9AEC-6858B48AF9DA}" type="pres">
      <dgm:prSet presAssocID="{EFF1D13F-E87C-46F3-9F7D-624845DD53E3}" presName="box" presStyleLbl="node1" presStyleIdx="3" presStyleCnt="4"/>
      <dgm:spPr/>
    </dgm:pt>
    <dgm:pt modelId="{1C4B2E37-EF0D-4B4E-BCE6-0794E162EBBD}" type="pres">
      <dgm:prSet presAssocID="{EFF1D13F-E87C-46F3-9F7D-624845DD53E3}" presName="img" presStyleLbl="fgImgPlace1" presStyleIdx="3" presStyleCnt="4"/>
      <dgm:spPr/>
    </dgm:pt>
    <dgm:pt modelId="{DE3C3513-A1A6-4E3F-BCC2-F30EF682E0F2}" type="pres">
      <dgm:prSet presAssocID="{EFF1D13F-E87C-46F3-9F7D-624845DD53E3}" presName="text" presStyleLbl="node1" presStyleIdx="3" presStyleCnt="4">
        <dgm:presLayoutVars>
          <dgm:bulletEnabled val="1"/>
        </dgm:presLayoutVars>
      </dgm:prSet>
      <dgm:spPr/>
    </dgm:pt>
  </dgm:ptLst>
  <dgm:cxnLst>
    <dgm:cxn modelId="{A9FC9E42-5235-4DE3-9C8F-BD885F8A1A4E}" type="presOf" srcId="{B20DCF46-E380-4E56-A664-6EA76FD44C57}" destId="{181DC8AC-B6B6-4EA6-AD01-4F08D8DB89F1}" srcOrd="0" destOrd="0" presId="urn:microsoft.com/office/officeart/2005/8/layout/vList4"/>
    <dgm:cxn modelId="{D65EDB62-4915-4AB0-A94F-5955785F76E9}" type="presOf" srcId="{029C1BEB-BEDF-4C56-8DE2-84103DB10A48}" destId="{967D2D23-9433-434B-87DA-5256540734F7}" srcOrd="0" destOrd="0" presId="urn:microsoft.com/office/officeart/2005/8/layout/vList4"/>
    <dgm:cxn modelId="{FB326549-E128-4862-8ABE-F8F54984EFC0}" type="presOf" srcId="{EFF1D13F-E87C-46F3-9F7D-624845DD53E3}" destId="{DE3C3513-A1A6-4E3F-BCC2-F30EF682E0F2}" srcOrd="1" destOrd="0" presId="urn:microsoft.com/office/officeart/2005/8/layout/vList4"/>
    <dgm:cxn modelId="{2CC1974A-9A79-4D3A-925A-C1708FCA5DD8}" srcId="{64907FD8-741C-4E2D-8E0F-D355788B8DBE}" destId="{EFF1D13F-E87C-46F3-9F7D-624845DD53E3}" srcOrd="3" destOrd="0" parTransId="{D9268F1C-00A0-4830-B520-E74E8E8035C7}" sibTransId="{D303B46F-3226-4988-B947-73F81F22AB35}"/>
    <dgm:cxn modelId="{1749936C-D9FA-4A5A-B983-9BA8EC8A0135}" type="presOf" srcId="{7D89DA90-EEC7-479F-A09E-82AFA517F680}" destId="{65F87BC5-A57A-4A1A-8774-09F3D7FDF976}" srcOrd="0" destOrd="0" presId="urn:microsoft.com/office/officeart/2005/8/layout/vList4"/>
    <dgm:cxn modelId="{7B17986E-97F3-4C93-944A-C7D59693DF3B}" type="presOf" srcId="{029C1BEB-BEDF-4C56-8DE2-84103DB10A48}" destId="{72A2D791-5A04-4B30-B2DC-238568857CC6}" srcOrd="1" destOrd="0" presId="urn:microsoft.com/office/officeart/2005/8/layout/vList4"/>
    <dgm:cxn modelId="{49FC1073-D023-4561-88EA-865B12F3E076}" srcId="{64907FD8-741C-4E2D-8E0F-D355788B8DBE}" destId="{B20DCF46-E380-4E56-A664-6EA76FD44C57}" srcOrd="1" destOrd="0" parTransId="{B2B61E54-D169-4F54-9B15-60ED67D95BEF}" sibTransId="{F4E4A869-9854-4B71-BB8C-777A4D19C81A}"/>
    <dgm:cxn modelId="{87905B76-3FCF-4BBC-AC53-3BB53D2A4C89}" type="presOf" srcId="{EFF1D13F-E87C-46F3-9F7D-624845DD53E3}" destId="{F7FE5281-C1CE-49D7-9AEC-6858B48AF9DA}" srcOrd="0" destOrd="0" presId="urn:microsoft.com/office/officeart/2005/8/layout/vList4"/>
    <dgm:cxn modelId="{2D018D77-EFED-45A4-B557-9BFCBCECA6CC}" srcId="{64907FD8-741C-4E2D-8E0F-D355788B8DBE}" destId="{029C1BEB-BEDF-4C56-8DE2-84103DB10A48}" srcOrd="2" destOrd="0" parTransId="{AAEF5001-87AE-4B1C-B52B-4CC308B5DA81}" sibTransId="{BA0BFBF4-9345-4EC8-8DEE-BFE80E7114A1}"/>
    <dgm:cxn modelId="{067A749A-3C45-46D3-8121-F9451DB10F69}" type="presOf" srcId="{B20DCF46-E380-4E56-A664-6EA76FD44C57}" destId="{C56CCCEE-6B02-406F-8CC2-479259B3C0BD}" srcOrd="1" destOrd="0" presId="urn:microsoft.com/office/officeart/2005/8/layout/vList4"/>
    <dgm:cxn modelId="{C17EA09A-53C0-43BD-A8F0-83FA2AAA886A}" type="presOf" srcId="{64907FD8-741C-4E2D-8E0F-D355788B8DBE}" destId="{CF9D36C4-5257-4E56-AD9F-8AAA2ED3479F}" srcOrd="0" destOrd="0" presId="urn:microsoft.com/office/officeart/2005/8/layout/vList4"/>
    <dgm:cxn modelId="{3E29A8AB-E0C3-4BB0-A1DB-DAE9F8F44C83}" type="presOf" srcId="{7D89DA90-EEC7-479F-A09E-82AFA517F680}" destId="{CEB358DD-909D-4FE3-9D19-4551880ABB30}" srcOrd="1" destOrd="0" presId="urn:microsoft.com/office/officeart/2005/8/layout/vList4"/>
    <dgm:cxn modelId="{DF52C5EC-A98C-4545-8F14-AAB6C70E8AE0}" srcId="{64907FD8-741C-4E2D-8E0F-D355788B8DBE}" destId="{7D89DA90-EEC7-479F-A09E-82AFA517F680}" srcOrd="0" destOrd="0" parTransId="{C08ACF07-0F20-44E6-9DFC-CD75FD32981C}" sibTransId="{1B26A4E3-FE9E-43AB-9444-2A12F3DDDA55}"/>
    <dgm:cxn modelId="{54C02ACF-E7F2-4A48-8E56-543D090B601B}" type="presParOf" srcId="{CF9D36C4-5257-4E56-AD9F-8AAA2ED3479F}" destId="{54A61B48-0E44-4924-A554-A22B2210ED07}" srcOrd="0" destOrd="0" presId="urn:microsoft.com/office/officeart/2005/8/layout/vList4"/>
    <dgm:cxn modelId="{4481E830-9006-46C8-8511-38F631C9C0EF}" type="presParOf" srcId="{54A61B48-0E44-4924-A554-A22B2210ED07}" destId="{65F87BC5-A57A-4A1A-8774-09F3D7FDF976}" srcOrd="0" destOrd="0" presId="urn:microsoft.com/office/officeart/2005/8/layout/vList4"/>
    <dgm:cxn modelId="{28F364CB-E77C-4BD2-AFF9-075E27E2BEC8}" type="presParOf" srcId="{54A61B48-0E44-4924-A554-A22B2210ED07}" destId="{D53CC4E2-63F0-4533-BBA1-162B85679792}" srcOrd="1" destOrd="0" presId="urn:microsoft.com/office/officeart/2005/8/layout/vList4"/>
    <dgm:cxn modelId="{6B15ECA7-91B1-440B-8907-0ACE04905612}" type="presParOf" srcId="{54A61B48-0E44-4924-A554-A22B2210ED07}" destId="{CEB358DD-909D-4FE3-9D19-4551880ABB30}" srcOrd="2" destOrd="0" presId="urn:microsoft.com/office/officeart/2005/8/layout/vList4"/>
    <dgm:cxn modelId="{86812FC1-4474-462E-B528-36CA56F65919}" type="presParOf" srcId="{CF9D36C4-5257-4E56-AD9F-8AAA2ED3479F}" destId="{558BE375-275E-4F45-AF84-6CB2FCE901C8}" srcOrd="1" destOrd="0" presId="urn:microsoft.com/office/officeart/2005/8/layout/vList4"/>
    <dgm:cxn modelId="{72FDC977-5FC1-4DCD-BF5D-05618884C1E5}" type="presParOf" srcId="{CF9D36C4-5257-4E56-AD9F-8AAA2ED3479F}" destId="{4E175FBC-2A59-4311-BACF-8363B2EA7809}" srcOrd="2" destOrd="0" presId="urn:microsoft.com/office/officeart/2005/8/layout/vList4"/>
    <dgm:cxn modelId="{D28FC90F-1BFF-46E5-81EE-F30E63D440C7}" type="presParOf" srcId="{4E175FBC-2A59-4311-BACF-8363B2EA7809}" destId="{181DC8AC-B6B6-4EA6-AD01-4F08D8DB89F1}" srcOrd="0" destOrd="0" presId="urn:microsoft.com/office/officeart/2005/8/layout/vList4"/>
    <dgm:cxn modelId="{A5BB03CF-CB27-467E-B826-2827D86E339A}" type="presParOf" srcId="{4E175FBC-2A59-4311-BACF-8363B2EA7809}" destId="{A34269BA-D81E-4F6E-82B2-1EAC18467DFA}" srcOrd="1" destOrd="0" presId="urn:microsoft.com/office/officeart/2005/8/layout/vList4"/>
    <dgm:cxn modelId="{9F245ABE-B1DA-491A-8929-F0C4DF296953}" type="presParOf" srcId="{4E175FBC-2A59-4311-BACF-8363B2EA7809}" destId="{C56CCCEE-6B02-406F-8CC2-479259B3C0BD}" srcOrd="2" destOrd="0" presId="urn:microsoft.com/office/officeart/2005/8/layout/vList4"/>
    <dgm:cxn modelId="{98C8061C-DC03-412B-AF2F-4203C85309DC}" type="presParOf" srcId="{CF9D36C4-5257-4E56-AD9F-8AAA2ED3479F}" destId="{34582C51-5D37-4D88-B261-ECC7AFF7C308}" srcOrd="3" destOrd="0" presId="urn:microsoft.com/office/officeart/2005/8/layout/vList4"/>
    <dgm:cxn modelId="{7C17D67F-BA6A-46C7-ADA9-B805F44A5A4D}" type="presParOf" srcId="{CF9D36C4-5257-4E56-AD9F-8AAA2ED3479F}" destId="{81A685FD-58C6-43EA-917F-51036152DD30}" srcOrd="4" destOrd="0" presId="urn:microsoft.com/office/officeart/2005/8/layout/vList4"/>
    <dgm:cxn modelId="{3C9573B4-4913-4DF3-AEEC-E7D8F6E8E552}" type="presParOf" srcId="{81A685FD-58C6-43EA-917F-51036152DD30}" destId="{967D2D23-9433-434B-87DA-5256540734F7}" srcOrd="0" destOrd="0" presId="urn:microsoft.com/office/officeart/2005/8/layout/vList4"/>
    <dgm:cxn modelId="{414AC296-467B-4694-B771-1678054F8A98}" type="presParOf" srcId="{81A685FD-58C6-43EA-917F-51036152DD30}" destId="{8FA01766-A289-4F5C-A068-5FF6FCFC4DFE}" srcOrd="1" destOrd="0" presId="urn:microsoft.com/office/officeart/2005/8/layout/vList4"/>
    <dgm:cxn modelId="{3B394865-14EB-4278-AA45-FD09971EC2E4}" type="presParOf" srcId="{81A685FD-58C6-43EA-917F-51036152DD30}" destId="{72A2D791-5A04-4B30-B2DC-238568857CC6}" srcOrd="2" destOrd="0" presId="urn:microsoft.com/office/officeart/2005/8/layout/vList4"/>
    <dgm:cxn modelId="{40B50DD8-B835-4449-9070-C15A47A9946F}" type="presParOf" srcId="{CF9D36C4-5257-4E56-AD9F-8AAA2ED3479F}" destId="{A8611632-9F74-4A02-B350-C23CE2FDCC10}" srcOrd="5" destOrd="0" presId="urn:microsoft.com/office/officeart/2005/8/layout/vList4"/>
    <dgm:cxn modelId="{24D534C3-D9DB-4D41-B430-FF6DCFE8DC34}" type="presParOf" srcId="{CF9D36C4-5257-4E56-AD9F-8AAA2ED3479F}" destId="{0DB1B741-2519-4434-95C3-078404A27020}" srcOrd="6" destOrd="0" presId="urn:microsoft.com/office/officeart/2005/8/layout/vList4"/>
    <dgm:cxn modelId="{78482570-E8B5-432A-B966-0F5E373DDE46}" type="presParOf" srcId="{0DB1B741-2519-4434-95C3-078404A27020}" destId="{F7FE5281-C1CE-49D7-9AEC-6858B48AF9DA}" srcOrd="0" destOrd="0" presId="urn:microsoft.com/office/officeart/2005/8/layout/vList4"/>
    <dgm:cxn modelId="{5BFE701C-1616-41C7-9012-3137EE88F1B5}" type="presParOf" srcId="{0DB1B741-2519-4434-95C3-078404A27020}" destId="{1C4B2E37-EF0D-4B4E-BCE6-0794E162EBBD}" srcOrd="1" destOrd="0" presId="urn:microsoft.com/office/officeart/2005/8/layout/vList4"/>
    <dgm:cxn modelId="{6B344993-E801-41F6-B3DF-7B451257B224}" type="presParOf" srcId="{0DB1B741-2519-4434-95C3-078404A27020}" destId="{DE3C3513-A1A6-4E3F-BCC2-F30EF682E0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94EAE-9CB6-4439-907D-340C68E26EC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7CDBB-C413-4928-8CAA-EBD47DB4A0A1}">
      <dgm:prSet custT="1"/>
      <dgm:spPr/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Regional Trends:</a:t>
          </a:r>
        </a:p>
      </dgm:t>
    </dgm:pt>
    <dgm:pt modelId="{0D6DD586-970F-48A4-BD22-74BF42388D75}" type="parTrans" cxnId="{91173FAB-5560-4C8D-9FB6-97A06C18A75C}">
      <dgm:prSet/>
      <dgm:spPr/>
      <dgm:t>
        <a:bodyPr/>
        <a:lstStyle/>
        <a:p>
          <a:endParaRPr lang="en-US"/>
        </a:p>
      </dgm:t>
    </dgm:pt>
    <dgm:pt modelId="{547C6CCA-7D8F-42C3-AA15-3888C58A7890}" type="sibTrans" cxnId="{91173FAB-5560-4C8D-9FB6-97A06C18A75C}">
      <dgm:prSet/>
      <dgm:spPr/>
      <dgm:t>
        <a:bodyPr/>
        <a:lstStyle/>
        <a:p>
          <a:endParaRPr lang="en-US"/>
        </a:p>
      </dgm:t>
    </dgm:pt>
    <dgm:pt modelId="{FED8F73E-119B-4CFE-A827-1528461C61FB}">
      <dgm:prSet custT="1"/>
      <dgm:spPr/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South region have higher home ownership rates</a:t>
          </a:r>
        </a:p>
      </dgm:t>
    </dgm:pt>
    <dgm:pt modelId="{02F21AEC-8697-4BF3-8F39-9B14A7818F45}" type="parTrans" cxnId="{528D0375-B460-473A-B7FD-D317507EA42D}">
      <dgm:prSet/>
      <dgm:spPr/>
      <dgm:t>
        <a:bodyPr/>
        <a:lstStyle/>
        <a:p>
          <a:endParaRPr lang="en-US"/>
        </a:p>
      </dgm:t>
    </dgm:pt>
    <dgm:pt modelId="{1B1E4CBE-47A9-44E5-978D-12751DB2ACFF}" type="sibTrans" cxnId="{528D0375-B460-473A-B7FD-D317507EA42D}">
      <dgm:prSet/>
      <dgm:spPr/>
      <dgm:t>
        <a:bodyPr/>
        <a:lstStyle/>
        <a:p>
          <a:endParaRPr lang="en-US"/>
        </a:p>
      </dgm:t>
    </dgm:pt>
    <dgm:pt modelId="{F430C9E8-8CA9-400E-8F91-A20AF6862FFC}">
      <dgm:prSet custT="1"/>
      <dgm:spPr/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Northeast and West could have higher education rates</a:t>
          </a:r>
        </a:p>
      </dgm:t>
    </dgm:pt>
    <dgm:pt modelId="{F3897349-4D0F-4EA7-884A-F298DFB27007}" type="parTrans" cxnId="{C729642F-22EA-47CB-B95D-DD420D532843}">
      <dgm:prSet/>
      <dgm:spPr/>
      <dgm:t>
        <a:bodyPr/>
        <a:lstStyle/>
        <a:p>
          <a:endParaRPr lang="en-US"/>
        </a:p>
      </dgm:t>
    </dgm:pt>
    <dgm:pt modelId="{78E9F976-FED7-4EBE-B521-B676201AEF19}" type="sibTrans" cxnId="{C729642F-22EA-47CB-B95D-DD420D532843}">
      <dgm:prSet/>
      <dgm:spPr/>
      <dgm:t>
        <a:bodyPr/>
        <a:lstStyle/>
        <a:p>
          <a:endParaRPr lang="en-US"/>
        </a:p>
      </dgm:t>
    </dgm:pt>
    <dgm:pt modelId="{07E0545C-77EC-4E43-A43B-082307BA8E65}">
      <dgm:prSet custT="1"/>
      <dgm:spPr/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Pacific regions show a relatively higher rate of higher education but lower home ownership </a:t>
          </a:r>
        </a:p>
      </dgm:t>
    </dgm:pt>
    <dgm:pt modelId="{B6757AB1-7223-40C5-AD3C-3C5D46C646F9}" type="parTrans" cxnId="{1BA7A123-754C-461B-B476-B81B689EDB92}">
      <dgm:prSet/>
      <dgm:spPr/>
      <dgm:t>
        <a:bodyPr/>
        <a:lstStyle/>
        <a:p>
          <a:endParaRPr lang="en-US"/>
        </a:p>
      </dgm:t>
    </dgm:pt>
    <dgm:pt modelId="{B74F167E-636B-4DA8-B5A1-9EDD79A6C0BF}" type="sibTrans" cxnId="{1BA7A123-754C-461B-B476-B81B689EDB92}">
      <dgm:prSet/>
      <dgm:spPr/>
      <dgm:t>
        <a:bodyPr/>
        <a:lstStyle/>
        <a:p>
          <a:endParaRPr lang="en-US"/>
        </a:p>
      </dgm:t>
    </dgm:pt>
    <dgm:pt modelId="{B7FD1825-3097-4D3C-8790-E55EDA2BAEA7}" type="pres">
      <dgm:prSet presAssocID="{53094EAE-9CB6-4439-907D-340C68E26EC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0CC138-CFB8-435E-BA77-60AA22C96CDB}" type="pres">
      <dgm:prSet presAssocID="{4A27CDBB-C413-4928-8CAA-EBD47DB4A0A1}" presName="circle1" presStyleLbl="node1" presStyleIdx="0" presStyleCnt="4"/>
      <dgm:spPr/>
    </dgm:pt>
    <dgm:pt modelId="{6FF836D9-C6FA-4C61-A9CE-9C55DB16DED6}" type="pres">
      <dgm:prSet presAssocID="{4A27CDBB-C413-4928-8CAA-EBD47DB4A0A1}" presName="space" presStyleCnt="0"/>
      <dgm:spPr/>
    </dgm:pt>
    <dgm:pt modelId="{B8F4A819-55FB-425B-BFA9-45CC4CF3586C}" type="pres">
      <dgm:prSet presAssocID="{4A27CDBB-C413-4928-8CAA-EBD47DB4A0A1}" presName="rect1" presStyleLbl="alignAcc1" presStyleIdx="0" presStyleCnt="4"/>
      <dgm:spPr/>
    </dgm:pt>
    <dgm:pt modelId="{6258A3E5-835B-44A7-829F-E5CDF16D8B24}" type="pres">
      <dgm:prSet presAssocID="{FED8F73E-119B-4CFE-A827-1528461C61FB}" presName="vertSpace2" presStyleLbl="node1" presStyleIdx="0" presStyleCnt="4"/>
      <dgm:spPr/>
    </dgm:pt>
    <dgm:pt modelId="{0A8397BD-E4E0-44CC-9C69-55B1294D7D86}" type="pres">
      <dgm:prSet presAssocID="{FED8F73E-119B-4CFE-A827-1528461C61FB}" presName="circle2" presStyleLbl="node1" presStyleIdx="1" presStyleCnt="4"/>
      <dgm:spPr/>
    </dgm:pt>
    <dgm:pt modelId="{E9B64087-1924-4ABD-A669-E3382D63747C}" type="pres">
      <dgm:prSet presAssocID="{FED8F73E-119B-4CFE-A827-1528461C61FB}" presName="rect2" presStyleLbl="alignAcc1" presStyleIdx="1" presStyleCnt="4"/>
      <dgm:spPr/>
    </dgm:pt>
    <dgm:pt modelId="{560E1078-8D55-4E8F-991C-404A995C8BC9}" type="pres">
      <dgm:prSet presAssocID="{F430C9E8-8CA9-400E-8F91-A20AF6862FFC}" presName="vertSpace3" presStyleLbl="node1" presStyleIdx="1" presStyleCnt="4"/>
      <dgm:spPr/>
    </dgm:pt>
    <dgm:pt modelId="{CA40F053-D2DB-4AB4-B3E0-0680C42A9537}" type="pres">
      <dgm:prSet presAssocID="{F430C9E8-8CA9-400E-8F91-A20AF6862FFC}" presName="circle3" presStyleLbl="node1" presStyleIdx="2" presStyleCnt="4"/>
      <dgm:spPr/>
    </dgm:pt>
    <dgm:pt modelId="{EBE9C18E-85EC-4A35-B36D-DA4EBCEB3BEE}" type="pres">
      <dgm:prSet presAssocID="{F430C9E8-8CA9-400E-8F91-A20AF6862FFC}" presName="rect3" presStyleLbl="alignAcc1" presStyleIdx="2" presStyleCnt="4"/>
      <dgm:spPr/>
    </dgm:pt>
    <dgm:pt modelId="{33198A6B-FA42-4944-919A-EC76D90DD677}" type="pres">
      <dgm:prSet presAssocID="{07E0545C-77EC-4E43-A43B-082307BA8E65}" presName="vertSpace4" presStyleLbl="node1" presStyleIdx="2" presStyleCnt="4"/>
      <dgm:spPr/>
    </dgm:pt>
    <dgm:pt modelId="{7CE791B2-49F2-4A33-B427-405D0E2DB3D2}" type="pres">
      <dgm:prSet presAssocID="{07E0545C-77EC-4E43-A43B-082307BA8E65}" presName="circle4" presStyleLbl="node1" presStyleIdx="3" presStyleCnt="4"/>
      <dgm:spPr/>
    </dgm:pt>
    <dgm:pt modelId="{B11C2153-8DC3-4A60-981D-861133DF214D}" type="pres">
      <dgm:prSet presAssocID="{07E0545C-77EC-4E43-A43B-082307BA8E65}" presName="rect4" presStyleLbl="alignAcc1" presStyleIdx="3" presStyleCnt="4"/>
      <dgm:spPr/>
    </dgm:pt>
    <dgm:pt modelId="{7638E90B-1835-447B-877D-68E8995CA11E}" type="pres">
      <dgm:prSet presAssocID="{4A27CDBB-C413-4928-8CAA-EBD47DB4A0A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775D1051-3853-47AA-ACF0-AB612BF7B3AF}" type="pres">
      <dgm:prSet presAssocID="{FED8F73E-119B-4CFE-A827-1528461C61FB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2E20ACA-6331-45D8-8AA8-F6DD4CF1ADD2}" type="pres">
      <dgm:prSet presAssocID="{F430C9E8-8CA9-400E-8F91-A20AF6862FFC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0CA8B216-FA21-473F-8EDD-8C1F5327618D}" type="pres">
      <dgm:prSet presAssocID="{07E0545C-77EC-4E43-A43B-082307BA8E65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10D2A501-AEA9-4E8E-A8DB-8B3ADAA28F08}" type="presOf" srcId="{07E0545C-77EC-4E43-A43B-082307BA8E65}" destId="{B11C2153-8DC3-4A60-981D-861133DF214D}" srcOrd="0" destOrd="0" presId="urn:microsoft.com/office/officeart/2005/8/layout/target3"/>
    <dgm:cxn modelId="{AE2CC213-9F52-4A47-9F1D-5543475CC4CE}" type="presOf" srcId="{4A27CDBB-C413-4928-8CAA-EBD47DB4A0A1}" destId="{B8F4A819-55FB-425B-BFA9-45CC4CF3586C}" srcOrd="0" destOrd="0" presId="urn:microsoft.com/office/officeart/2005/8/layout/target3"/>
    <dgm:cxn modelId="{1BA7A123-754C-461B-B476-B81B689EDB92}" srcId="{53094EAE-9CB6-4439-907D-340C68E26EC0}" destId="{07E0545C-77EC-4E43-A43B-082307BA8E65}" srcOrd="3" destOrd="0" parTransId="{B6757AB1-7223-40C5-AD3C-3C5D46C646F9}" sibTransId="{B74F167E-636B-4DA8-B5A1-9EDD79A6C0BF}"/>
    <dgm:cxn modelId="{E5E7F125-74EE-49DD-896D-3AF40A23D695}" type="presOf" srcId="{F430C9E8-8CA9-400E-8F91-A20AF6862FFC}" destId="{EBE9C18E-85EC-4A35-B36D-DA4EBCEB3BEE}" srcOrd="0" destOrd="0" presId="urn:microsoft.com/office/officeart/2005/8/layout/target3"/>
    <dgm:cxn modelId="{C729642F-22EA-47CB-B95D-DD420D532843}" srcId="{53094EAE-9CB6-4439-907D-340C68E26EC0}" destId="{F430C9E8-8CA9-400E-8F91-A20AF6862FFC}" srcOrd="2" destOrd="0" parTransId="{F3897349-4D0F-4EA7-884A-F298DFB27007}" sibTransId="{78E9F976-FED7-4EBE-B521-B676201AEF19}"/>
    <dgm:cxn modelId="{9BD11A31-408A-4319-A99B-019143AC4CD7}" type="presOf" srcId="{FED8F73E-119B-4CFE-A827-1528461C61FB}" destId="{E9B64087-1924-4ABD-A669-E3382D63747C}" srcOrd="0" destOrd="0" presId="urn:microsoft.com/office/officeart/2005/8/layout/target3"/>
    <dgm:cxn modelId="{2DBD9036-8510-442F-B5D9-CA0921278C49}" type="presOf" srcId="{F430C9E8-8CA9-400E-8F91-A20AF6862FFC}" destId="{32E20ACA-6331-45D8-8AA8-F6DD4CF1ADD2}" srcOrd="1" destOrd="0" presId="urn:microsoft.com/office/officeart/2005/8/layout/target3"/>
    <dgm:cxn modelId="{7C8B4A5B-5D7E-4C4E-BA44-72C739EB0BA7}" type="presOf" srcId="{53094EAE-9CB6-4439-907D-340C68E26EC0}" destId="{B7FD1825-3097-4D3C-8790-E55EDA2BAEA7}" srcOrd="0" destOrd="0" presId="urn:microsoft.com/office/officeart/2005/8/layout/target3"/>
    <dgm:cxn modelId="{4CAAC44E-B9A9-4D41-8EFB-377D09601435}" type="presOf" srcId="{4A27CDBB-C413-4928-8CAA-EBD47DB4A0A1}" destId="{7638E90B-1835-447B-877D-68E8995CA11E}" srcOrd="1" destOrd="0" presId="urn:microsoft.com/office/officeart/2005/8/layout/target3"/>
    <dgm:cxn modelId="{528D0375-B460-473A-B7FD-D317507EA42D}" srcId="{53094EAE-9CB6-4439-907D-340C68E26EC0}" destId="{FED8F73E-119B-4CFE-A827-1528461C61FB}" srcOrd="1" destOrd="0" parTransId="{02F21AEC-8697-4BF3-8F39-9B14A7818F45}" sibTransId="{1B1E4CBE-47A9-44E5-978D-12751DB2ACFF}"/>
    <dgm:cxn modelId="{91173FAB-5560-4C8D-9FB6-97A06C18A75C}" srcId="{53094EAE-9CB6-4439-907D-340C68E26EC0}" destId="{4A27CDBB-C413-4928-8CAA-EBD47DB4A0A1}" srcOrd="0" destOrd="0" parTransId="{0D6DD586-970F-48A4-BD22-74BF42388D75}" sibTransId="{547C6CCA-7D8F-42C3-AA15-3888C58A7890}"/>
    <dgm:cxn modelId="{CEEB97D8-6BB3-4E94-A009-750C441004D5}" type="presOf" srcId="{07E0545C-77EC-4E43-A43B-082307BA8E65}" destId="{0CA8B216-FA21-473F-8EDD-8C1F5327618D}" srcOrd="1" destOrd="0" presId="urn:microsoft.com/office/officeart/2005/8/layout/target3"/>
    <dgm:cxn modelId="{B02F0EF9-F2B6-4260-99DE-5B8AB892CBFE}" type="presOf" srcId="{FED8F73E-119B-4CFE-A827-1528461C61FB}" destId="{775D1051-3853-47AA-ACF0-AB612BF7B3AF}" srcOrd="1" destOrd="0" presId="urn:microsoft.com/office/officeart/2005/8/layout/target3"/>
    <dgm:cxn modelId="{4C40556B-B40A-49EF-AD47-6E4981A768F0}" type="presParOf" srcId="{B7FD1825-3097-4D3C-8790-E55EDA2BAEA7}" destId="{010CC138-CFB8-435E-BA77-60AA22C96CDB}" srcOrd="0" destOrd="0" presId="urn:microsoft.com/office/officeart/2005/8/layout/target3"/>
    <dgm:cxn modelId="{0D51BDB0-5C4B-4FEC-87CD-154C9406E23E}" type="presParOf" srcId="{B7FD1825-3097-4D3C-8790-E55EDA2BAEA7}" destId="{6FF836D9-C6FA-4C61-A9CE-9C55DB16DED6}" srcOrd="1" destOrd="0" presId="urn:microsoft.com/office/officeart/2005/8/layout/target3"/>
    <dgm:cxn modelId="{4DC8C0B5-9DEF-4E44-860D-BA1F5C8D69C5}" type="presParOf" srcId="{B7FD1825-3097-4D3C-8790-E55EDA2BAEA7}" destId="{B8F4A819-55FB-425B-BFA9-45CC4CF3586C}" srcOrd="2" destOrd="0" presId="urn:microsoft.com/office/officeart/2005/8/layout/target3"/>
    <dgm:cxn modelId="{4788EB45-CD97-46C0-B902-A54687A2EEA4}" type="presParOf" srcId="{B7FD1825-3097-4D3C-8790-E55EDA2BAEA7}" destId="{6258A3E5-835B-44A7-829F-E5CDF16D8B24}" srcOrd="3" destOrd="0" presId="urn:microsoft.com/office/officeart/2005/8/layout/target3"/>
    <dgm:cxn modelId="{07E2AD39-1E53-4A81-B759-8115A4A6BF47}" type="presParOf" srcId="{B7FD1825-3097-4D3C-8790-E55EDA2BAEA7}" destId="{0A8397BD-E4E0-44CC-9C69-55B1294D7D86}" srcOrd="4" destOrd="0" presId="urn:microsoft.com/office/officeart/2005/8/layout/target3"/>
    <dgm:cxn modelId="{A9EA9B6E-4602-4944-A3F4-D30D70A9050F}" type="presParOf" srcId="{B7FD1825-3097-4D3C-8790-E55EDA2BAEA7}" destId="{E9B64087-1924-4ABD-A669-E3382D63747C}" srcOrd="5" destOrd="0" presId="urn:microsoft.com/office/officeart/2005/8/layout/target3"/>
    <dgm:cxn modelId="{9FA19074-829F-4C34-9087-3EF80302DBD7}" type="presParOf" srcId="{B7FD1825-3097-4D3C-8790-E55EDA2BAEA7}" destId="{560E1078-8D55-4E8F-991C-404A995C8BC9}" srcOrd="6" destOrd="0" presId="urn:microsoft.com/office/officeart/2005/8/layout/target3"/>
    <dgm:cxn modelId="{2D23F770-15AE-4B86-AD31-B4E9FE7DA829}" type="presParOf" srcId="{B7FD1825-3097-4D3C-8790-E55EDA2BAEA7}" destId="{CA40F053-D2DB-4AB4-B3E0-0680C42A9537}" srcOrd="7" destOrd="0" presId="urn:microsoft.com/office/officeart/2005/8/layout/target3"/>
    <dgm:cxn modelId="{456E7042-1D1F-4E4E-81AA-05CDBBFB9711}" type="presParOf" srcId="{B7FD1825-3097-4D3C-8790-E55EDA2BAEA7}" destId="{EBE9C18E-85EC-4A35-B36D-DA4EBCEB3BEE}" srcOrd="8" destOrd="0" presId="urn:microsoft.com/office/officeart/2005/8/layout/target3"/>
    <dgm:cxn modelId="{8D94623D-1691-4312-95C3-470AD73B05E0}" type="presParOf" srcId="{B7FD1825-3097-4D3C-8790-E55EDA2BAEA7}" destId="{33198A6B-FA42-4944-919A-EC76D90DD677}" srcOrd="9" destOrd="0" presId="urn:microsoft.com/office/officeart/2005/8/layout/target3"/>
    <dgm:cxn modelId="{0902C8BD-C5B4-4AC7-82BE-21A2A7281DB4}" type="presParOf" srcId="{B7FD1825-3097-4D3C-8790-E55EDA2BAEA7}" destId="{7CE791B2-49F2-4A33-B427-405D0E2DB3D2}" srcOrd="10" destOrd="0" presId="urn:microsoft.com/office/officeart/2005/8/layout/target3"/>
    <dgm:cxn modelId="{EEFA996C-B974-48EF-845B-586AF3AE2534}" type="presParOf" srcId="{B7FD1825-3097-4D3C-8790-E55EDA2BAEA7}" destId="{B11C2153-8DC3-4A60-981D-861133DF214D}" srcOrd="11" destOrd="0" presId="urn:microsoft.com/office/officeart/2005/8/layout/target3"/>
    <dgm:cxn modelId="{2CFC580F-589D-4D4F-93C1-2F8677A3C355}" type="presParOf" srcId="{B7FD1825-3097-4D3C-8790-E55EDA2BAEA7}" destId="{7638E90B-1835-447B-877D-68E8995CA11E}" srcOrd="12" destOrd="0" presId="urn:microsoft.com/office/officeart/2005/8/layout/target3"/>
    <dgm:cxn modelId="{063F149F-2A91-4206-9A6C-0165547FB000}" type="presParOf" srcId="{B7FD1825-3097-4D3C-8790-E55EDA2BAEA7}" destId="{775D1051-3853-47AA-ACF0-AB612BF7B3AF}" srcOrd="13" destOrd="0" presId="urn:microsoft.com/office/officeart/2005/8/layout/target3"/>
    <dgm:cxn modelId="{7E35D7C1-BBAC-409F-8640-BA1B2B75021B}" type="presParOf" srcId="{B7FD1825-3097-4D3C-8790-E55EDA2BAEA7}" destId="{32E20ACA-6331-45D8-8AA8-F6DD4CF1ADD2}" srcOrd="14" destOrd="0" presId="urn:microsoft.com/office/officeart/2005/8/layout/target3"/>
    <dgm:cxn modelId="{849303ED-4EC2-4421-B28D-EE6BEE5203F6}" type="presParOf" srcId="{B7FD1825-3097-4D3C-8790-E55EDA2BAEA7}" destId="{0CA8B216-FA21-473F-8EDD-8C1F5327618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B63BD-3EF2-4A01-8F9C-9FED00A95E2E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9E218-556E-400C-9AA0-7BF0024FC631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States in the Northeast and West regions generally show higher education rates</a:t>
          </a:r>
        </a:p>
      </dgm:t>
    </dgm:pt>
    <dgm:pt modelId="{08A0F627-3F20-4845-9665-3CC7547DA160}" type="parTrans" cxnId="{7A8DEF8C-CF46-408D-B345-0C5B885576F7}">
      <dgm:prSet/>
      <dgm:spPr/>
      <dgm:t>
        <a:bodyPr/>
        <a:lstStyle/>
        <a:p>
          <a:endParaRPr lang="en-US"/>
        </a:p>
      </dgm:t>
    </dgm:pt>
    <dgm:pt modelId="{6E6D9673-4CE3-4ECF-890D-B64068A37D47}" type="sibTrans" cxnId="{7A8DEF8C-CF46-408D-B345-0C5B885576F7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73D23FCC-C01D-4458-8000-56DE8CF765F0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South and Midwest regions tend to have lower average higher education rates</a:t>
          </a:r>
        </a:p>
      </dgm:t>
    </dgm:pt>
    <dgm:pt modelId="{6E3BC4E1-562A-49CC-9155-E39C7FBB7CCF}" type="parTrans" cxnId="{EBE689B5-FB1C-4564-A285-75A7195682B7}">
      <dgm:prSet/>
      <dgm:spPr/>
      <dgm:t>
        <a:bodyPr/>
        <a:lstStyle/>
        <a:p>
          <a:endParaRPr lang="en-US"/>
        </a:p>
      </dgm:t>
    </dgm:pt>
    <dgm:pt modelId="{41285206-1AB0-41CB-849F-2050D69B0128}" type="sibTrans" cxnId="{EBE689B5-FB1C-4564-A285-75A7195682B7}">
      <dgm:prSet/>
      <dgm:spPr/>
      <dgm:t>
        <a:bodyPr/>
        <a:lstStyle/>
        <a:p>
          <a:endParaRPr lang="en-US"/>
        </a:p>
      </dgm:t>
    </dgm:pt>
    <dgm:pt modelId="{3E0B4FEA-2ABC-48C9-949B-0F143D4C8706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 and Midwest regions typically having higher home ownership rates compared to the West and Northeast</a:t>
          </a:r>
        </a:p>
      </dgm:t>
    </dgm:pt>
    <dgm:pt modelId="{CBE9DAA4-7CA0-419E-8ED2-AC3803EADE77}" type="parTrans" cxnId="{0E1B7470-715D-41EE-9188-7D4514893AE5}">
      <dgm:prSet/>
      <dgm:spPr/>
      <dgm:t>
        <a:bodyPr/>
        <a:lstStyle/>
        <a:p>
          <a:endParaRPr lang="en-US"/>
        </a:p>
      </dgm:t>
    </dgm:pt>
    <dgm:pt modelId="{B0F7D9A3-608F-4766-9971-31C2BAC57093}" type="sibTrans" cxnId="{0E1B7470-715D-41EE-9188-7D4514893AE5}">
      <dgm:prSet/>
      <dgm:spPr/>
      <dgm:t>
        <a:bodyPr/>
        <a:lstStyle/>
        <a:p>
          <a:endParaRPr lang="en-US"/>
        </a:p>
      </dgm:t>
    </dgm:pt>
    <dgm:pt modelId="{7E7B7DC8-972D-45A9-BA26-51F726033C6C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District of Columbia consistently shows much lower home ownership rates compared to most states</a:t>
          </a:r>
        </a:p>
      </dgm:t>
    </dgm:pt>
    <dgm:pt modelId="{0F66C72B-BF4E-4334-8B53-695D93374A5D}" type="parTrans" cxnId="{0C041B27-9B76-45F9-9685-3D53CD177910}">
      <dgm:prSet/>
      <dgm:spPr/>
      <dgm:t>
        <a:bodyPr/>
        <a:lstStyle/>
        <a:p>
          <a:endParaRPr lang="en-US"/>
        </a:p>
      </dgm:t>
    </dgm:pt>
    <dgm:pt modelId="{55B684FC-4B74-4C85-B591-EDABAF8353D0}" type="sibTrans" cxnId="{0C041B27-9B76-45F9-9685-3D53CD177910}">
      <dgm:prSet/>
      <dgm:spPr/>
      <dgm:t>
        <a:bodyPr/>
        <a:lstStyle/>
        <a:p>
          <a:endParaRPr lang="en-US"/>
        </a:p>
      </dgm:t>
    </dgm:pt>
    <dgm:pt modelId="{9E5307E2-50F4-4D32-914A-4F26A17C326F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South often shows higher home ownership rates but lower higher education rates.</a:t>
          </a:r>
        </a:p>
      </dgm:t>
    </dgm:pt>
    <dgm:pt modelId="{389623DE-F7F1-45C0-9205-A7A3E5C09577}" type="parTrans" cxnId="{4DC29C4A-DA95-4A16-9ED7-AFBB40965440}">
      <dgm:prSet/>
      <dgm:spPr/>
      <dgm:t>
        <a:bodyPr/>
        <a:lstStyle/>
        <a:p>
          <a:endParaRPr lang="en-US"/>
        </a:p>
      </dgm:t>
    </dgm:pt>
    <dgm:pt modelId="{D78A7B03-5211-449E-B78F-9E11B53FEE01}" type="sibTrans" cxnId="{4DC29C4A-DA95-4A16-9ED7-AFBB40965440}">
      <dgm:prSet/>
      <dgm:spPr/>
      <dgm:t>
        <a:bodyPr/>
        <a:lstStyle/>
        <a:p>
          <a:endParaRPr lang="en-US"/>
        </a:p>
      </dgm:t>
    </dgm:pt>
    <dgm:pt modelId="{6F9C5469-FA62-477D-8E72-85DC22553F3F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Northeast and West tend to have higher education rates, but home ownership is generally lower due to higher housing costs.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73EF6-98A6-4EDD-8D33-F690691A718C}" type="parTrans" cxnId="{7B93F568-5E9B-4F7C-A42D-08B75691D15B}">
      <dgm:prSet/>
      <dgm:spPr/>
      <dgm:t>
        <a:bodyPr/>
        <a:lstStyle/>
        <a:p>
          <a:endParaRPr lang="en-US"/>
        </a:p>
      </dgm:t>
    </dgm:pt>
    <dgm:pt modelId="{83584E8E-7302-4552-8E9B-9791D51A3692}" type="sibTrans" cxnId="{7B93F568-5E9B-4F7C-A42D-08B75691D15B}">
      <dgm:prSet/>
      <dgm:spPr/>
      <dgm:t>
        <a:bodyPr/>
        <a:lstStyle/>
        <a:p>
          <a:endParaRPr lang="en-US"/>
        </a:p>
      </dgm:t>
    </dgm:pt>
    <dgm:pt modelId="{89CCB042-F955-44E2-9748-857D3E1E37A4}" type="pres">
      <dgm:prSet presAssocID="{CF8B63BD-3EF2-4A01-8F9C-9FED00A95E2E}" presName="Name0" presStyleCnt="0">
        <dgm:presLayoutVars>
          <dgm:chMax val="7"/>
          <dgm:chPref val="7"/>
          <dgm:dir/>
        </dgm:presLayoutVars>
      </dgm:prSet>
      <dgm:spPr/>
    </dgm:pt>
    <dgm:pt modelId="{36CA4C55-B5D4-4B0F-BF9E-94F4D24F7394}" type="pres">
      <dgm:prSet presAssocID="{CF8B63BD-3EF2-4A01-8F9C-9FED00A95E2E}" presName="Name1" presStyleCnt="0"/>
      <dgm:spPr/>
    </dgm:pt>
    <dgm:pt modelId="{0400754B-5A59-4848-A8D7-C97A15E15D63}" type="pres">
      <dgm:prSet presAssocID="{CF8B63BD-3EF2-4A01-8F9C-9FED00A95E2E}" presName="cycle" presStyleCnt="0"/>
      <dgm:spPr/>
    </dgm:pt>
    <dgm:pt modelId="{780F697D-9965-46B9-A461-15911D5AF74C}" type="pres">
      <dgm:prSet presAssocID="{CF8B63BD-3EF2-4A01-8F9C-9FED00A95E2E}" presName="srcNode" presStyleLbl="node1" presStyleIdx="0" presStyleCnt="6"/>
      <dgm:spPr/>
    </dgm:pt>
    <dgm:pt modelId="{24BED0E6-DC71-49CB-BD44-E61A31420288}" type="pres">
      <dgm:prSet presAssocID="{CF8B63BD-3EF2-4A01-8F9C-9FED00A95E2E}" presName="conn" presStyleLbl="parChTrans1D2" presStyleIdx="0" presStyleCnt="1"/>
      <dgm:spPr/>
    </dgm:pt>
    <dgm:pt modelId="{3BD3F067-2F2B-4081-B187-E7AAD993AE71}" type="pres">
      <dgm:prSet presAssocID="{CF8B63BD-3EF2-4A01-8F9C-9FED00A95E2E}" presName="extraNode" presStyleLbl="node1" presStyleIdx="0" presStyleCnt="6"/>
      <dgm:spPr/>
    </dgm:pt>
    <dgm:pt modelId="{DE362DCC-0FAF-47B3-8AB5-9FA2E8FBF83E}" type="pres">
      <dgm:prSet presAssocID="{CF8B63BD-3EF2-4A01-8F9C-9FED00A95E2E}" presName="dstNode" presStyleLbl="node1" presStyleIdx="0" presStyleCnt="6"/>
      <dgm:spPr/>
    </dgm:pt>
    <dgm:pt modelId="{4BCA0BF8-BC2B-40E6-BFA6-97FFC9FE8DB6}" type="pres">
      <dgm:prSet presAssocID="{0529E218-556E-400C-9AA0-7BF0024FC631}" presName="text_1" presStyleLbl="node1" presStyleIdx="0" presStyleCnt="6">
        <dgm:presLayoutVars>
          <dgm:bulletEnabled val="1"/>
        </dgm:presLayoutVars>
      </dgm:prSet>
      <dgm:spPr/>
    </dgm:pt>
    <dgm:pt modelId="{7A7A4E52-D3FD-46F9-8E4D-7E81BA5B27E4}" type="pres">
      <dgm:prSet presAssocID="{0529E218-556E-400C-9AA0-7BF0024FC631}" presName="accent_1" presStyleCnt="0"/>
      <dgm:spPr/>
    </dgm:pt>
    <dgm:pt modelId="{BF5D83C1-D1C4-495C-A56E-8CAB3EA4C376}" type="pres">
      <dgm:prSet presAssocID="{0529E218-556E-400C-9AA0-7BF0024FC631}" presName="accentRepeatNode" presStyleLbl="solidFgAcc1" presStyleIdx="0" presStyleCnt="6"/>
      <dgm:spPr/>
    </dgm:pt>
    <dgm:pt modelId="{1CFC4DD3-521E-459D-8A17-4B62FA2C2A3A}" type="pres">
      <dgm:prSet presAssocID="{73D23FCC-C01D-4458-8000-56DE8CF765F0}" presName="text_2" presStyleLbl="node1" presStyleIdx="1" presStyleCnt="6">
        <dgm:presLayoutVars>
          <dgm:bulletEnabled val="1"/>
        </dgm:presLayoutVars>
      </dgm:prSet>
      <dgm:spPr/>
    </dgm:pt>
    <dgm:pt modelId="{324E1992-4998-4C57-AE85-89C1FE6160CA}" type="pres">
      <dgm:prSet presAssocID="{73D23FCC-C01D-4458-8000-56DE8CF765F0}" presName="accent_2" presStyleCnt="0"/>
      <dgm:spPr/>
    </dgm:pt>
    <dgm:pt modelId="{7E0FB677-F0DF-4E13-8333-8BEBC042D99C}" type="pres">
      <dgm:prSet presAssocID="{73D23FCC-C01D-4458-8000-56DE8CF765F0}" presName="accentRepeatNode" presStyleLbl="solidFgAcc1" presStyleIdx="1" presStyleCnt="6"/>
      <dgm:spPr/>
    </dgm:pt>
    <dgm:pt modelId="{BD2D82E6-6680-4F3B-A12A-016A92E2352D}" type="pres">
      <dgm:prSet presAssocID="{3E0B4FEA-2ABC-48C9-949B-0F143D4C8706}" presName="text_3" presStyleLbl="node1" presStyleIdx="2" presStyleCnt="6">
        <dgm:presLayoutVars>
          <dgm:bulletEnabled val="1"/>
        </dgm:presLayoutVars>
      </dgm:prSet>
      <dgm:spPr/>
    </dgm:pt>
    <dgm:pt modelId="{D7A62E97-DF53-4212-AB50-72946585ADFF}" type="pres">
      <dgm:prSet presAssocID="{3E0B4FEA-2ABC-48C9-949B-0F143D4C8706}" presName="accent_3" presStyleCnt="0"/>
      <dgm:spPr/>
    </dgm:pt>
    <dgm:pt modelId="{4A9862F3-5DA3-486B-8942-BC5C30EF81C8}" type="pres">
      <dgm:prSet presAssocID="{3E0B4FEA-2ABC-48C9-949B-0F143D4C8706}" presName="accentRepeatNode" presStyleLbl="solidFgAcc1" presStyleIdx="2" presStyleCnt="6"/>
      <dgm:spPr/>
    </dgm:pt>
    <dgm:pt modelId="{89F4CE2C-8C5F-476C-A71B-80026AC12134}" type="pres">
      <dgm:prSet presAssocID="{7E7B7DC8-972D-45A9-BA26-51F726033C6C}" presName="text_4" presStyleLbl="node1" presStyleIdx="3" presStyleCnt="6">
        <dgm:presLayoutVars>
          <dgm:bulletEnabled val="1"/>
        </dgm:presLayoutVars>
      </dgm:prSet>
      <dgm:spPr/>
    </dgm:pt>
    <dgm:pt modelId="{BF90B8C8-0B81-421F-94B8-A8414E55019E}" type="pres">
      <dgm:prSet presAssocID="{7E7B7DC8-972D-45A9-BA26-51F726033C6C}" presName="accent_4" presStyleCnt="0"/>
      <dgm:spPr/>
    </dgm:pt>
    <dgm:pt modelId="{4403D073-D686-4D55-9BF0-9FAC9620C22E}" type="pres">
      <dgm:prSet presAssocID="{7E7B7DC8-972D-45A9-BA26-51F726033C6C}" presName="accentRepeatNode" presStyleLbl="solidFgAcc1" presStyleIdx="3" presStyleCnt="6"/>
      <dgm:spPr/>
    </dgm:pt>
    <dgm:pt modelId="{223A068F-F798-41A4-A8FC-4B44E5559BA8}" type="pres">
      <dgm:prSet presAssocID="{9E5307E2-50F4-4D32-914A-4F26A17C326F}" presName="text_5" presStyleLbl="node1" presStyleIdx="4" presStyleCnt="6">
        <dgm:presLayoutVars>
          <dgm:bulletEnabled val="1"/>
        </dgm:presLayoutVars>
      </dgm:prSet>
      <dgm:spPr/>
    </dgm:pt>
    <dgm:pt modelId="{FB11254A-6EE6-43B8-9400-88B8B16DAEA2}" type="pres">
      <dgm:prSet presAssocID="{9E5307E2-50F4-4D32-914A-4F26A17C326F}" presName="accent_5" presStyleCnt="0"/>
      <dgm:spPr/>
    </dgm:pt>
    <dgm:pt modelId="{6E1CE719-A1BC-4542-BDCB-3831DC2E3903}" type="pres">
      <dgm:prSet presAssocID="{9E5307E2-50F4-4D32-914A-4F26A17C326F}" presName="accentRepeatNode" presStyleLbl="solidFgAcc1" presStyleIdx="4" presStyleCnt="6"/>
      <dgm:spPr/>
    </dgm:pt>
    <dgm:pt modelId="{B8E2BA43-FB38-4DD7-9E99-C5AA24EB001C}" type="pres">
      <dgm:prSet presAssocID="{6F9C5469-FA62-477D-8E72-85DC22553F3F}" presName="text_6" presStyleLbl="node1" presStyleIdx="5" presStyleCnt="6">
        <dgm:presLayoutVars>
          <dgm:bulletEnabled val="1"/>
        </dgm:presLayoutVars>
      </dgm:prSet>
      <dgm:spPr/>
    </dgm:pt>
    <dgm:pt modelId="{1185FB27-5505-444C-A162-5320D623A450}" type="pres">
      <dgm:prSet presAssocID="{6F9C5469-FA62-477D-8E72-85DC22553F3F}" presName="accent_6" presStyleCnt="0"/>
      <dgm:spPr/>
    </dgm:pt>
    <dgm:pt modelId="{2101EBC3-76DB-4A9B-A0A6-F41A09DFD6A3}" type="pres">
      <dgm:prSet presAssocID="{6F9C5469-FA62-477D-8E72-85DC22553F3F}" presName="accentRepeatNode" presStyleLbl="solidFgAcc1" presStyleIdx="5" presStyleCnt="6"/>
      <dgm:spPr/>
    </dgm:pt>
  </dgm:ptLst>
  <dgm:cxnLst>
    <dgm:cxn modelId="{983D7D20-4279-4031-B679-B9B9E6D5525E}" type="presOf" srcId="{0529E218-556E-400C-9AA0-7BF0024FC631}" destId="{4BCA0BF8-BC2B-40E6-BFA6-97FFC9FE8DB6}" srcOrd="0" destOrd="0" presId="urn:microsoft.com/office/officeart/2008/layout/VerticalCurvedList"/>
    <dgm:cxn modelId="{0C041B27-9B76-45F9-9685-3D53CD177910}" srcId="{CF8B63BD-3EF2-4A01-8F9C-9FED00A95E2E}" destId="{7E7B7DC8-972D-45A9-BA26-51F726033C6C}" srcOrd="3" destOrd="0" parTransId="{0F66C72B-BF4E-4334-8B53-695D93374A5D}" sibTransId="{55B684FC-4B74-4C85-B591-EDABAF8353D0}"/>
    <dgm:cxn modelId="{256F7E2B-CF37-402B-9C80-447F34DCB544}" type="presOf" srcId="{CF8B63BD-3EF2-4A01-8F9C-9FED00A95E2E}" destId="{89CCB042-F955-44E2-9748-857D3E1E37A4}" srcOrd="0" destOrd="0" presId="urn:microsoft.com/office/officeart/2008/layout/VerticalCurvedList"/>
    <dgm:cxn modelId="{CDF47446-EF40-47AF-8CE0-90795FC29383}" type="presOf" srcId="{3E0B4FEA-2ABC-48C9-949B-0F143D4C8706}" destId="{BD2D82E6-6680-4F3B-A12A-016A92E2352D}" srcOrd="0" destOrd="0" presId="urn:microsoft.com/office/officeart/2008/layout/VerticalCurvedList"/>
    <dgm:cxn modelId="{7B93F568-5E9B-4F7C-A42D-08B75691D15B}" srcId="{CF8B63BD-3EF2-4A01-8F9C-9FED00A95E2E}" destId="{6F9C5469-FA62-477D-8E72-85DC22553F3F}" srcOrd="5" destOrd="0" parTransId="{CF373EF6-98A6-4EDD-8D33-F690691A718C}" sibTransId="{83584E8E-7302-4552-8E9B-9791D51A3692}"/>
    <dgm:cxn modelId="{4DC29C4A-DA95-4A16-9ED7-AFBB40965440}" srcId="{CF8B63BD-3EF2-4A01-8F9C-9FED00A95E2E}" destId="{9E5307E2-50F4-4D32-914A-4F26A17C326F}" srcOrd="4" destOrd="0" parTransId="{389623DE-F7F1-45C0-9205-A7A3E5C09577}" sibTransId="{D78A7B03-5211-449E-B78F-9E11B53FEE01}"/>
    <dgm:cxn modelId="{7B8E1050-06C9-4C01-8CEE-7D27BCAAF8FD}" type="presOf" srcId="{6F9C5469-FA62-477D-8E72-85DC22553F3F}" destId="{B8E2BA43-FB38-4DD7-9E99-C5AA24EB001C}" srcOrd="0" destOrd="0" presId="urn:microsoft.com/office/officeart/2008/layout/VerticalCurvedList"/>
    <dgm:cxn modelId="{0E1B7470-715D-41EE-9188-7D4514893AE5}" srcId="{CF8B63BD-3EF2-4A01-8F9C-9FED00A95E2E}" destId="{3E0B4FEA-2ABC-48C9-949B-0F143D4C8706}" srcOrd="2" destOrd="0" parTransId="{CBE9DAA4-7CA0-419E-8ED2-AC3803EADE77}" sibTransId="{B0F7D9A3-608F-4766-9971-31C2BAC57093}"/>
    <dgm:cxn modelId="{2062AE7B-56F3-42BF-9B81-E9E98B4A7C60}" type="presOf" srcId="{9E5307E2-50F4-4D32-914A-4F26A17C326F}" destId="{223A068F-F798-41A4-A8FC-4B44E5559BA8}" srcOrd="0" destOrd="0" presId="urn:microsoft.com/office/officeart/2008/layout/VerticalCurvedList"/>
    <dgm:cxn modelId="{9836027D-A34B-41BD-B4CF-A1C347CA52BC}" type="presOf" srcId="{7E7B7DC8-972D-45A9-BA26-51F726033C6C}" destId="{89F4CE2C-8C5F-476C-A71B-80026AC12134}" srcOrd="0" destOrd="0" presId="urn:microsoft.com/office/officeart/2008/layout/VerticalCurvedList"/>
    <dgm:cxn modelId="{7A8DEF8C-CF46-408D-B345-0C5B885576F7}" srcId="{CF8B63BD-3EF2-4A01-8F9C-9FED00A95E2E}" destId="{0529E218-556E-400C-9AA0-7BF0024FC631}" srcOrd="0" destOrd="0" parTransId="{08A0F627-3F20-4845-9665-3CC7547DA160}" sibTransId="{6E6D9673-4CE3-4ECF-890D-B64068A37D47}"/>
    <dgm:cxn modelId="{EBE689B5-FB1C-4564-A285-75A7195682B7}" srcId="{CF8B63BD-3EF2-4A01-8F9C-9FED00A95E2E}" destId="{73D23FCC-C01D-4458-8000-56DE8CF765F0}" srcOrd="1" destOrd="0" parTransId="{6E3BC4E1-562A-49CC-9155-E39C7FBB7CCF}" sibTransId="{41285206-1AB0-41CB-849F-2050D69B0128}"/>
    <dgm:cxn modelId="{AD8CC7E1-1916-49C6-B9D6-57B0362ED15E}" type="presOf" srcId="{73D23FCC-C01D-4458-8000-56DE8CF765F0}" destId="{1CFC4DD3-521E-459D-8A17-4B62FA2C2A3A}" srcOrd="0" destOrd="0" presId="urn:microsoft.com/office/officeart/2008/layout/VerticalCurvedList"/>
    <dgm:cxn modelId="{086A0CE2-FEBC-4AAF-B380-D30DBE498ACC}" type="presOf" srcId="{6E6D9673-4CE3-4ECF-890D-B64068A37D47}" destId="{24BED0E6-DC71-49CB-BD44-E61A31420288}" srcOrd="0" destOrd="0" presId="urn:microsoft.com/office/officeart/2008/layout/VerticalCurvedList"/>
    <dgm:cxn modelId="{207B7C67-32DA-40BC-9037-F504135054D7}" type="presParOf" srcId="{89CCB042-F955-44E2-9748-857D3E1E37A4}" destId="{36CA4C55-B5D4-4B0F-BF9E-94F4D24F7394}" srcOrd="0" destOrd="0" presId="urn:microsoft.com/office/officeart/2008/layout/VerticalCurvedList"/>
    <dgm:cxn modelId="{9D88DDCE-73C8-4219-A880-2F69796CF85F}" type="presParOf" srcId="{36CA4C55-B5D4-4B0F-BF9E-94F4D24F7394}" destId="{0400754B-5A59-4848-A8D7-C97A15E15D63}" srcOrd="0" destOrd="0" presId="urn:microsoft.com/office/officeart/2008/layout/VerticalCurvedList"/>
    <dgm:cxn modelId="{303EB79B-8965-42DC-BAC0-9A26AF4814AC}" type="presParOf" srcId="{0400754B-5A59-4848-A8D7-C97A15E15D63}" destId="{780F697D-9965-46B9-A461-15911D5AF74C}" srcOrd="0" destOrd="0" presId="urn:microsoft.com/office/officeart/2008/layout/VerticalCurvedList"/>
    <dgm:cxn modelId="{01AF9BA3-840C-41A5-98D3-3BD0DF406E4B}" type="presParOf" srcId="{0400754B-5A59-4848-A8D7-C97A15E15D63}" destId="{24BED0E6-DC71-49CB-BD44-E61A31420288}" srcOrd="1" destOrd="0" presId="urn:microsoft.com/office/officeart/2008/layout/VerticalCurvedList"/>
    <dgm:cxn modelId="{38D4300D-382A-44D7-8FE8-C6A383B9C5AA}" type="presParOf" srcId="{0400754B-5A59-4848-A8D7-C97A15E15D63}" destId="{3BD3F067-2F2B-4081-B187-E7AAD993AE71}" srcOrd="2" destOrd="0" presId="urn:microsoft.com/office/officeart/2008/layout/VerticalCurvedList"/>
    <dgm:cxn modelId="{25AA9353-280F-40C6-B582-DA7D6A2151E4}" type="presParOf" srcId="{0400754B-5A59-4848-A8D7-C97A15E15D63}" destId="{DE362DCC-0FAF-47B3-8AB5-9FA2E8FBF83E}" srcOrd="3" destOrd="0" presId="urn:microsoft.com/office/officeart/2008/layout/VerticalCurvedList"/>
    <dgm:cxn modelId="{2B7795C6-63E9-4C15-BE81-BD4ABEC9112C}" type="presParOf" srcId="{36CA4C55-B5D4-4B0F-BF9E-94F4D24F7394}" destId="{4BCA0BF8-BC2B-40E6-BFA6-97FFC9FE8DB6}" srcOrd="1" destOrd="0" presId="urn:microsoft.com/office/officeart/2008/layout/VerticalCurvedList"/>
    <dgm:cxn modelId="{3956AE06-34DA-41E4-BD8C-C076E21FE850}" type="presParOf" srcId="{36CA4C55-B5D4-4B0F-BF9E-94F4D24F7394}" destId="{7A7A4E52-D3FD-46F9-8E4D-7E81BA5B27E4}" srcOrd="2" destOrd="0" presId="urn:microsoft.com/office/officeart/2008/layout/VerticalCurvedList"/>
    <dgm:cxn modelId="{9368FCCC-64CA-4F32-9C13-D1CAC7F34155}" type="presParOf" srcId="{7A7A4E52-D3FD-46F9-8E4D-7E81BA5B27E4}" destId="{BF5D83C1-D1C4-495C-A56E-8CAB3EA4C376}" srcOrd="0" destOrd="0" presId="urn:microsoft.com/office/officeart/2008/layout/VerticalCurvedList"/>
    <dgm:cxn modelId="{8FE1710B-D203-4F8C-9648-5C4A665E9E4C}" type="presParOf" srcId="{36CA4C55-B5D4-4B0F-BF9E-94F4D24F7394}" destId="{1CFC4DD3-521E-459D-8A17-4B62FA2C2A3A}" srcOrd="3" destOrd="0" presId="urn:microsoft.com/office/officeart/2008/layout/VerticalCurvedList"/>
    <dgm:cxn modelId="{10102977-AB38-4A6A-93FE-6985981A73A1}" type="presParOf" srcId="{36CA4C55-B5D4-4B0F-BF9E-94F4D24F7394}" destId="{324E1992-4998-4C57-AE85-89C1FE6160CA}" srcOrd="4" destOrd="0" presId="urn:microsoft.com/office/officeart/2008/layout/VerticalCurvedList"/>
    <dgm:cxn modelId="{EB508131-A22A-4B29-B960-D8D9B51D296F}" type="presParOf" srcId="{324E1992-4998-4C57-AE85-89C1FE6160CA}" destId="{7E0FB677-F0DF-4E13-8333-8BEBC042D99C}" srcOrd="0" destOrd="0" presId="urn:microsoft.com/office/officeart/2008/layout/VerticalCurvedList"/>
    <dgm:cxn modelId="{7FEADF8B-4A88-48CA-9D65-7BBCD41D083C}" type="presParOf" srcId="{36CA4C55-B5D4-4B0F-BF9E-94F4D24F7394}" destId="{BD2D82E6-6680-4F3B-A12A-016A92E2352D}" srcOrd="5" destOrd="0" presId="urn:microsoft.com/office/officeart/2008/layout/VerticalCurvedList"/>
    <dgm:cxn modelId="{2FFA032A-6BDB-4949-B648-BEFD03E1283A}" type="presParOf" srcId="{36CA4C55-B5D4-4B0F-BF9E-94F4D24F7394}" destId="{D7A62E97-DF53-4212-AB50-72946585ADFF}" srcOrd="6" destOrd="0" presId="urn:microsoft.com/office/officeart/2008/layout/VerticalCurvedList"/>
    <dgm:cxn modelId="{4691802D-D972-4E64-A5CC-860A1790515A}" type="presParOf" srcId="{D7A62E97-DF53-4212-AB50-72946585ADFF}" destId="{4A9862F3-5DA3-486B-8942-BC5C30EF81C8}" srcOrd="0" destOrd="0" presId="urn:microsoft.com/office/officeart/2008/layout/VerticalCurvedList"/>
    <dgm:cxn modelId="{64835E12-6519-4F0A-9071-1D489A2B5C6E}" type="presParOf" srcId="{36CA4C55-B5D4-4B0F-BF9E-94F4D24F7394}" destId="{89F4CE2C-8C5F-476C-A71B-80026AC12134}" srcOrd="7" destOrd="0" presId="urn:microsoft.com/office/officeart/2008/layout/VerticalCurvedList"/>
    <dgm:cxn modelId="{B4DDD5CD-F93B-4043-A0C9-2E73D41F840A}" type="presParOf" srcId="{36CA4C55-B5D4-4B0F-BF9E-94F4D24F7394}" destId="{BF90B8C8-0B81-421F-94B8-A8414E55019E}" srcOrd="8" destOrd="0" presId="urn:microsoft.com/office/officeart/2008/layout/VerticalCurvedList"/>
    <dgm:cxn modelId="{0B03C14B-4196-4005-92D0-5C1DC8063674}" type="presParOf" srcId="{BF90B8C8-0B81-421F-94B8-A8414E55019E}" destId="{4403D073-D686-4D55-9BF0-9FAC9620C22E}" srcOrd="0" destOrd="0" presId="urn:microsoft.com/office/officeart/2008/layout/VerticalCurvedList"/>
    <dgm:cxn modelId="{10C60B8C-22F6-4FC2-BD08-4D459EA7F0D3}" type="presParOf" srcId="{36CA4C55-B5D4-4B0F-BF9E-94F4D24F7394}" destId="{223A068F-F798-41A4-A8FC-4B44E5559BA8}" srcOrd="9" destOrd="0" presId="urn:microsoft.com/office/officeart/2008/layout/VerticalCurvedList"/>
    <dgm:cxn modelId="{80B2BD76-B248-4CE3-ACC7-9D4AA695B857}" type="presParOf" srcId="{36CA4C55-B5D4-4B0F-BF9E-94F4D24F7394}" destId="{FB11254A-6EE6-43B8-9400-88B8B16DAEA2}" srcOrd="10" destOrd="0" presId="urn:microsoft.com/office/officeart/2008/layout/VerticalCurvedList"/>
    <dgm:cxn modelId="{4BE64181-265B-4D78-BC1C-5C1ECFFF33DE}" type="presParOf" srcId="{FB11254A-6EE6-43B8-9400-88B8B16DAEA2}" destId="{6E1CE719-A1BC-4542-BDCB-3831DC2E3903}" srcOrd="0" destOrd="0" presId="urn:microsoft.com/office/officeart/2008/layout/VerticalCurvedList"/>
    <dgm:cxn modelId="{F5EDC62D-945D-494A-9EBC-D6AE2848DFAE}" type="presParOf" srcId="{36CA4C55-B5D4-4B0F-BF9E-94F4D24F7394}" destId="{B8E2BA43-FB38-4DD7-9E99-C5AA24EB001C}" srcOrd="11" destOrd="0" presId="urn:microsoft.com/office/officeart/2008/layout/VerticalCurvedList"/>
    <dgm:cxn modelId="{5FD20539-C55E-4663-A7F2-C8D8799AE785}" type="presParOf" srcId="{36CA4C55-B5D4-4B0F-BF9E-94F4D24F7394}" destId="{1185FB27-5505-444C-A162-5320D623A450}" srcOrd="12" destOrd="0" presId="urn:microsoft.com/office/officeart/2008/layout/VerticalCurvedList"/>
    <dgm:cxn modelId="{56BAAE3D-FE1B-4CF6-9F0F-C073582992EC}" type="presParOf" srcId="{1185FB27-5505-444C-A162-5320D623A450}" destId="{2101EBC3-76DB-4A9B-A0A6-F41A09DFD6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53977-8E6A-4D62-BE3E-4D3E02786190}">
      <dsp:nvSpPr>
        <dsp:cNvPr id="0" name=""/>
        <dsp:cNvSpPr/>
      </dsp:nvSpPr>
      <dsp:spPr>
        <a:xfrm>
          <a:off x="3491484" y="2075"/>
          <a:ext cx="3927919" cy="3368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Peaks</a:t>
          </a:r>
          <a:r>
            <a:rPr lang="en-US" sz="1000" b="1" kern="12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:</a:t>
          </a:r>
        </a:p>
      </dsp:txBody>
      <dsp:txXfrm>
        <a:off x="3507928" y="18519"/>
        <a:ext cx="3895031" cy="303963"/>
      </dsp:txXfrm>
    </dsp:sp>
    <dsp:sp modelId="{EA86D7C3-8C0E-4033-AA31-82B3226871AE}">
      <dsp:nvSpPr>
        <dsp:cNvPr id="0" name=""/>
        <dsp:cNvSpPr/>
      </dsp:nvSpPr>
      <dsp:spPr>
        <a:xfrm>
          <a:off x="3491484" y="355769"/>
          <a:ext cx="3927919" cy="336851"/>
        </a:xfrm>
        <a:prstGeom prst="roundRect">
          <a:avLst/>
        </a:prstGeom>
        <a:solidFill>
          <a:schemeClr val="accent3">
            <a:hueOff val="-1364650"/>
            <a:satOff val="18"/>
            <a:lumOff val="-19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ownership: 2006, at 68.8%,</a:t>
          </a:r>
        </a:p>
      </dsp:txBody>
      <dsp:txXfrm>
        <a:off x="3507928" y="372213"/>
        <a:ext cx="3895031" cy="303963"/>
      </dsp:txXfrm>
    </dsp:sp>
    <dsp:sp modelId="{BD05D376-87D9-4E62-BB66-D489DEB04FE6}">
      <dsp:nvSpPr>
        <dsp:cNvPr id="0" name=""/>
        <dsp:cNvSpPr/>
      </dsp:nvSpPr>
      <dsp:spPr>
        <a:xfrm>
          <a:off x="3491484" y="709463"/>
          <a:ext cx="3927919" cy="336851"/>
        </a:xfrm>
        <a:prstGeom prst="roundRect">
          <a:avLst/>
        </a:prstGeom>
        <a:solidFill>
          <a:schemeClr val="accent3">
            <a:hueOff val="-2729300"/>
            <a:satOff val="36"/>
            <a:lumOff val="-39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education: 34.1% in  2020</a:t>
          </a:r>
        </a:p>
      </dsp:txBody>
      <dsp:txXfrm>
        <a:off x="3507928" y="725907"/>
        <a:ext cx="3895031" cy="303963"/>
      </dsp:txXfrm>
    </dsp:sp>
    <dsp:sp modelId="{4F886191-C597-4726-8D3A-9219998F700F}">
      <dsp:nvSpPr>
        <dsp:cNvPr id="0" name=""/>
        <dsp:cNvSpPr/>
      </dsp:nvSpPr>
      <dsp:spPr>
        <a:xfrm>
          <a:off x="3491484" y="1063158"/>
          <a:ext cx="3927919" cy="336851"/>
        </a:xfrm>
        <a:prstGeom prst="roundRect">
          <a:avLst/>
        </a:prstGeom>
        <a:solidFill>
          <a:schemeClr val="accent3">
            <a:hueOff val="-4093951"/>
            <a:satOff val="54"/>
            <a:lumOff val="-58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Trough</a:t>
          </a: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</dsp:txBody>
      <dsp:txXfrm>
        <a:off x="3507928" y="1079602"/>
        <a:ext cx="3895031" cy="303963"/>
      </dsp:txXfrm>
    </dsp:sp>
    <dsp:sp modelId="{3B7B63EE-03A1-46AE-B3E9-D59BA651F125}">
      <dsp:nvSpPr>
        <dsp:cNvPr id="0" name=""/>
        <dsp:cNvSpPr/>
      </dsp:nvSpPr>
      <dsp:spPr>
        <a:xfrm>
          <a:off x="3491484" y="1416852"/>
          <a:ext cx="3927919" cy="336851"/>
        </a:xfrm>
        <a:prstGeom prst="roundRect">
          <a:avLst/>
        </a:prstGeom>
        <a:solidFill>
          <a:schemeClr val="accent3">
            <a:hueOff val="-5458601"/>
            <a:satOff val="72"/>
            <a:lumOff val="-78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ownership: 63.4% in 2016</a:t>
          </a:r>
        </a:p>
      </dsp:txBody>
      <dsp:txXfrm>
        <a:off x="3507928" y="1433296"/>
        <a:ext cx="3895031" cy="303963"/>
      </dsp:txXfrm>
    </dsp:sp>
    <dsp:sp modelId="{F32449BF-8BC5-4D0F-B0A1-E5337304287B}">
      <dsp:nvSpPr>
        <dsp:cNvPr id="0" name=""/>
        <dsp:cNvSpPr/>
      </dsp:nvSpPr>
      <dsp:spPr>
        <a:xfrm>
          <a:off x="3491484" y="1770546"/>
          <a:ext cx="3927919" cy="336851"/>
        </a:xfrm>
        <a:prstGeom prst="roundRect">
          <a:avLst/>
        </a:prstGeom>
        <a:solidFill>
          <a:schemeClr val="accent3">
            <a:hueOff val="-6823251"/>
            <a:satOff val="90"/>
            <a:lumOff val="-98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education: No significant decline was observed</a:t>
          </a:r>
        </a:p>
      </dsp:txBody>
      <dsp:txXfrm>
        <a:off x="3507928" y="1786990"/>
        <a:ext cx="3895031" cy="303963"/>
      </dsp:txXfrm>
    </dsp:sp>
    <dsp:sp modelId="{C354CF81-B752-42D5-B096-EF7D5E76678F}">
      <dsp:nvSpPr>
        <dsp:cNvPr id="0" name=""/>
        <dsp:cNvSpPr/>
      </dsp:nvSpPr>
      <dsp:spPr>
        <a:xfrm>
          <a:off x="3491484" y="2124240"/>
          <a:ext cx="3927919" cy="336851"/>
        </a:xfrm>
        <a:prstGeom prst="roundRect">
          <a:avLst/>
        </a:prstGeom>
        <a:solidFill>
          <a:schemeClr val="accent3">
            <a:hueOff val="-8187902"/>
            <a:satOff val="108"/>
            <a:lumOff val="-117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masis MT Pro Black" panose="02040A04050005020304" pitchFamily="18" charset="0"/>
              <a:ea typeface="ADLaM Display" panose="020F0502020204030204" pitchFamily="2" charset="0"/>
              <a:cs typeface="Times New Roman" panose="02020603050405020304" pitchFamily="18" charset="0"/>
            </a:rPr>
            <a:t>Overall Observations:</a:t>
          </a:r>
        </a:p>
      </dsp:txBody>
      <dsp:txXfrm>
        <a:off x="3507928" y="2140684"/>
        <a:ext cx="3895031" cy="303963"/>
      </dsp:txXfrm>
    </dsp:sp>
    <dsp:sp modelId="{478A6A6D-7D75-42D0-9CFD-955D3C51F49E}">
      <dsp:nvSpPr>
        <dsp:cNvPr id="0" name=""/>
        <dsp:cNvSpPr/>
      </dsp:nvSpPr>
      <dsp:spPr>
        <a:xfrm>
          <a:off x="3491484" y="2477934"/>
          <a:ext cx="3927919" cy="336851"/>
        </a:xfrm>
        <a:prstGeom prst="roundRect">
          <a:avLst/>
        </a:prstGeom>
        <a:solidFill>
          <a:schemeClr val="accent3">
            <a:hueOff val="-9552551"/>
            <a:satOff val="126"/>
            <a:lumOff val="-137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Higher Education shows consistent growth</a:t>
          </a:r>
        </a:p>
      </dsp:txBody>
      <dsp:txXfrm>
        <a:off x="3507928" y="2494378"/>
        <a:ext cx="3895031" cy="303963"/>
      </dsp:txXfrm>
    </dsp:sp>
    <dsp:sp modelId="{BF00B07A-6EBB-40AA-88C3-626FDE9F656C}">
      <dsp:nvSpPr>
        <dsp:cNvPr id="0" name=""/>
        <dsp:cNvSpPr/>
      </dsp:nvSpPr>
      <dsp:spPr>
        <a:xfrm>
          <a:off x="3491484" y="2831628"/>
          <a:ext cx="3927919" cy="336851"/>
        </a:xfrm>
        <a:prstGeom prst="roundRect">
          <a:avLst/>
        </a:prstGeom>
        <a:solidFill>
          <a:schemeClr val="accent3">
            <a:hueOff val="-10917201"/>
            <a:satOff val="144"/>
            <a:lumOff val="-156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Homeownership shows has faced steady decline</a:t>
          </a:r>
        </a:p>
      </dsp:txBody>
      <dsp:txXfrm>
        <a:off x="3507928" y="2848072"/>
        <a:ext cx="3895031" cy="303963"/>
      </dsp:txXfrm>
    </dsp:sp>
    <dsp:sp modelId="{47A7F1C7-49FF-4410-8F11-C13A9424F128}">
      <dsp:nvSpPr>
        <dsp:cNvPr id="0" name=""/>
        <dsp:cNvSpPr/>
      </dsp:nvSpPr>
      <dsp:spPr>
        <a:xfrm>
          <a:off x="3491484" y="3185322"/>
          <a:ext cx="3927919" cy="336851"/>
        </a:xfrm>
        <a:prstGeom prst="roundRect">
          <a:avLst/>
        </a:prstGeom>
        <a:solidFill>
          <a:schemeClr val="accent3">
            <a:hueOff val="-12281852"/>
            <a:satOff val="162"/>
            <a:lumOff val="-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correlation between seen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7928" y="3201766"/>
        <a:ext cx="3895031" cy="303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9FC08-C769-47AC-9426-36CBC1ADE26B}">
      <dsp:nvSpPr>
        <dsp:cNvPr id="0" name=""/>
        <dsp:cNvSpPr/>
      </dsp:nvSpPr>
      <dsp:spPr>
        <a:xfrm>
          <a:off x="5648787" y="0"/>
          <a:ext cx="2198014" cy="29200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Periods of Growth And Decline:</a:t>
          </a:r>
          <a:br>
            <a:rPr lang="en-US" sz="1700" b="0" kern="1200" baseline="0" dirty="0"/>
          </a:br>
          <a:br>
            <a:rPr lang="en-US" sz="1700" b="0" kern="1200" baseline="0" dirty="0"/>
          </a:br>
          <a:r>
            <a:rPr lang="en-US" sz="1700" b="0" kern="1200" baseline="0" dirty="0"/>
            <a:t>Significant percentage growth was seen in 2020</a:t>
          </a:r>
          <a:br>
            <a:rPr lang="en-US" sz="1700" b="0" kern="1200" baseline="0" dirty="0"/>
          </a:br>
          <a:br>
            <a:rPr lang="en-US" sz="1700" b="0" kern="1200" baseline="0" dirty="0"/>
          </a:br>
          <a:r>
            <a:rPr lang="en-US" sz="1700" b="0" kern="1200" baseline="0" dirty="0"/>
            <a:t>Significant percentage decline occurred in 2021</a:t>
          </a:r>
          <a:endParaRPr lang="en-US" sz="1700" kern="1200" dirty="0"/>
        </a:p>
      </dsp:txBody>
      <dsp:txXfrm>
        <a:off x="5756085" y="107298"/>
        <a:ext cx="1983418" cy="2705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87BC5-A57A-4A1A-8774-09F3D7FDF976}">
      <dsp:nvSpPr>
        <dsp:cNvPr id="0" name=""/>
        <dsp:cNvSpPr/>
      </dsp:nvSpPr>
      <dsp:spPr>
        <a:xfrm>
          <a:off x="0" y="0"/>
          <a:ext cx="3396621" cy="104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Key Observations:</a:t>
          </a:r>
        </a:p>
      </dsp:txBody>
      <dsp:txXfrm>
        <a:off x="783952" y="0"/>
        <a:ext cx="2612668" cy="1046284"/>
      </dsp:txXfrm>
    </dsp:sp>
    <dsp:sp modelId="{D53CC4E2-63F0-4533-BBA1-162B85679792}">
      <dsp:nvSpPr>
        <dsp:cNvPr id="0" name=""/>
        <dsp:cNvSpPr/>
      </dsp:nvSpPr>
      <dsp:spPr>
        <a:xfrm>
          <a:off x="104628" y="104628"/>
          <a:ext cx="679324" cy="83702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1DC8AC-B6B6-4EA6-AD01-4F08D8DB89F1}">
      <dsp:nvSpPr>
        <dsp:cNvPr id="0" name=""/>
        <dsp:cNvSpPr/>
      </dsp:nvSpPr>
      <dsp:spPr>
        <a:xfrm>
          <a:off x="0" y="1150912"/>
          <a:ext cx="3396621" cy="104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No outliers are present in either dataset as all data points fall within the bounds.</a:t>
          </a:r>
        </a:p>
      </dsp:txBody>
      <dsp:txXfrm>
        <a:off x="783952" y="1150912"/>
        <a:ext cx="2612668" cy="1046284"/>
      </dsp:txXfrm>
    </dsp:sp>
    <dsp:sp modelId="{A34269BA-D81E-4F6E-82B2-1EAC18467DFA}">
      <dsp:nvSpPr>
        <dsp:cNvPr id="0" name=""/>
        <dsp:cNvSpPr/>
      </dsp:nvSpPr>
      <dsp:spPr>
        <a:xfrm>
          <a:off x="104628" y="1255540"/>
          <a:ext cx="679324" cy="83702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7D2D23-9433-434B-87DA-5256540734F7}">
      <dsp:nvSpPr>
        <dsp:cNvPr id="0" name=""/>
        <dsp:cNvSpPr/>
      </dsp:nvSpPr>
      <dsp:spPr>
        <a:xfrm>
          <a:off x="0" y="2301824"/>
          <a:ext cx="3396621" cy="104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US Avg. Higher Edu shows a slightly broader spread, with mild skewness toward higher values.</a:t>
          </a:r>
        </a:p>
      </dsp:txBody>
      <dsp:txXfrm>
        <a:off x="783952" y="2301824"/>
        <a:ext cx="2612668" cy="1046284"/>
      </dsp:txXfrm>
    </dsp:sp>
    <dsp:sp modelId="{8FA01766-A289-4F5C-A068-5FF6FCFC4DFE}">
      <dsp:nvSpPr>
        <dsp:cNvPr id="0" name=""/>
        <dsp:cNvSpPr/>
      </dsp:nvSpPr>
      <dsp:spPr>
        <a:xfrm>
          <a:off x="104628" y="2406453"/>
          <a:ext cx="679324" cy="83702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FE5281-C1CE-49D7-9AEC-6858B48AF9DA}">
      <dsp:nvSpPr>
        <dsp:cNvPr id="0" name=""/>
        <dsp:cNvSpPr/>
      </dsp:nvSpPr>
      <dsp:spPr>
        <a:xfrm>
          <a:off x="0" y="3452737"/>
          <a:ext cx="3396621" cy="1046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US Homeownership is more symmetrical and consistent across the data points.</a:t>
          </a:r>
        </a:p>
      </dsp:txBody>
      <dsp:txXfrm>
        <a:off x="783952" y="3452737"/>
        <a:ext cx="2612668" cy="1046284"/>
      </dsp:txXfrm>
    </dsp:sp>
    <dsp:sp modelId="{1C4B2E37-EF0D-4B4E-BCE6-0794E162EBBD}">
      <dsp:nvSpPr>
        <dsp:cNvPr id="0" name=""/>
        <dsp:cNvSpPr/>
      </dsp:nvSpPr>
      <dsp:spPr>
        <a:xfrm>
          <a:off x="104628" y="3557365"/>
          <a:ext cx="679324" cy="83702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C138-CFB8-435E-BA77-60AA22C96CDB}">
      <dsp:nvSpPr>
        <dsp:cNvPr id="0" name=""/>
        <dsp:cNvSpPr/>
      </dsp:nvSpPr>
      <dsp:spPr>
        <a:xfrm>
          <a:off x="0" y="1680324"/>
          <a:ext cx="2034791" cy="20347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4A819-55FB-425B-BFA9-45CC4CF3586C}">
      <dsp:nvSpPr>
        <dsp:cNvPr id="0" name=""/>
        <dsp:cNvSpPr/>
      </dsp:nvSpPr>
      <dsp:spPr>
        <a:xfrm>
          <a:off x="1017395" y="1680324"/>
          <a:ext cx="2373923" cy="2034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Regional Trends:</a:t>
          </a:r>
        </a:p>
      </dsp:txBody>
      <dsp:txXfrm>
        <a:off x="1017395" y="1680324"/>
        <a:ext cx="2373923" cy="432393"/>
      </dsp:txXfrm>
    </dsp:sp>
    <dsp:sp modelId="{0A8397BD-E4E0-44CC-9C69-55B1294D7D86}">
      <dsp:nvSpPr>
        <dsp:cNvPr id="0" name=""/>
        <dsp:cNvSpPr/>
      </dsp:nvSpPr>
      <dsp:spPr>
        <a:xfrm>
          <a:off x="267066" y="2112717"/>
          <a:ext cx="1500658" cy="15006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64087-1924-4ABD-A669-E3382D63747C}">
      <dsp:nvSpPr>
        <dsp:cNvPr id="0" name=""/>
        <dsp:cNvSpPr/>
      </dsp:nvSpPr>
      <dsp:spPr>
        <a:xfrm>
          <a:off x="1017395" y="2112717"/>
          <a:ext cx="2373923" cy="1500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South region have higher home ownership rates</a:t>
          </a:r>
        </a:p>
      </dsp:txBody>
      <dsp:txXfrm>
        <a:off x="1017395" y="2112717"/>
        <a:ext cx="2373923" cy="432393"/>
      </dsp:txXfrm>
    </dsp:sp>
    <dsp:sp modelId="{CA40F053-D2DB-4AB4-B3E0-0680C42A9537}">
      <dsp:nvSpPr>
        <dsp:cNvPr id="0" name=""/>
        <dsp:cNvSpPr/>
      </dsp:nvSpPr>
      <dsp:spPr>
        <a:xfrm>
          <a:off x="534132" y="2545111"/>
          <a:ext cx="966525" cy="966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9C18E-85EC-4A35-B36D-DA4EBCEB3BEE}">
      <dsp:nvSpPr>
        <dsp:cNvPr id="0" name=""/>
        <dsp:cNvSpPr/>
      </dsp:nvSpPr>
      <dsp:spPr>
        <a:xfrm>
          <a:off x="1017395" y="2545111"/>
          <a:ext cx="2373923" cy="966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Northeast and West could have higher education rates</a:t>
          </a:r>
        </a:p>
      </dsp:txBody>
      <dsp:txXfrm>
        <a:off x="1017395" y="2545111"/>
        <a:ext cx="2373923" cy="432393"/>
      </dsp:txXfrm>
    </dsp:sp>
    <dsp:sp modelId="{7CE791B2-49F2-4A33-B427-405D0E2DB3D2}">
      <dsp:nvSpPr>
        <dsp:cNvPr id="0" name=""/>
        <dsp:cNvSpPr/>
      </dsp:nvSpPr>
      <dsp:spPr>
        <a:xfrm>
          <a:off x="801199" y="2977504"/>
          <a:ext cx="432393" cy="4323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C2153-8DC3-4A60-981D-861133DF214D}">
      <dsp:nvSpPr>
        <dsp:cNvPr id="0" name=""/>
        <dsp:cNvSpPr/>
      </dsp:nvSpPr>
      <dsp:spPr>
        <a:xfrm>
          <a:off x="1017395" y="2977504"/>
          <a:ext cx="2373923" cy="4323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Pacific regions show a relatively higher rate of higher education but lower home ownership </a:t>
          </a:r>
        </a:p>
      </dsp:txBody>
      <dsp:txXfrm>
        <a:off x="1017395" y="2977504"/>
        <a:ext cx="2373923" cy="432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ED0E6-DC71-49CB-BD44-E61A31420288}">
      <dsp:nvSpPr>
        <dsp:cNvPr id="0" name=""/>
        <dsp:cNvSpPr/>
      </dsp:nvSpPr>
      <dsp:spPr>
        <a:xfrm>
          <a:off x="-5099807" y="-781253"/>
          <a:ext cx="6073280" cy="6073280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A0BF8-BC2B-40E6-BFA6-97FFC9FE8DB6}">
      <dsp:nvSpPr>
        <dsp:cNvPr id="0" name=""/>
        <dsp:cNvSpPr/>
      </dsp:nvSpPr>
      <dsp:spPr>
        <a:xfrm>
          <a:off x="363123" y="237537"/>
          <a:ext cx="10481005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States in the Northeast and West regions generally show higher education rates</a:t>
          </a:r>
        </a:p>
      </dsp:txBody>
      <dsp:txXfrm>
        <a:off x="363123" y="237537"/>
        <a:ext cx="10481005" cy="474894"/>
      </dsp:txXfrm>
    </dsp:sp>
    <dsp:sp modelId="{BF5D83C1-D1C4-495C-A56E-8CAB3EA4C376}">
      <dsp:nvSpPr>
        <dsp:cNvPr id="0" name=""/>
        <dsp:cNvSpPr/>
      </dsp:nvSpPr>
      <dsp:spPr>
        <a:xfrm>
          <a:off x="66314" y="178175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C4DD3-521E-459D-8A17-4B62FA2C2A3A}">
      <dsp:nvSpPr>
        <dsp:cNvPr id="0" name=""/>
        <dsp:cNvSpPr/>
      </dsp:nvSpPr>
      <dsp:spPr>
        <a:xfrm>
          <a:off x="753756" y="949788"/>
          <a:ext cx="10090371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South and Midwest regions tend to have lower average higher education rates</a:t>
          </a:r>
        </a:p>
      </dsp:txBody>
      <dsp:txXfrm>
        <a:off x="753756" y="949788"/>
        <a:ext cx="10090371" cy="474894"/>
      </dsp:txXfrm>
    </dsp:sp>
    <dsp:sp modelId="{7E0FB677-F0DF-4E13-8333-8BEBC042D99C}">
      <dsp:nvSpPr>
        <dsp:cNvPr id="0" name=""/>
        <dsp:cNvSpPr/>
      </dsp:nvSpPr>
      <dsp:spPr>
        <a:xfrm>
          <a:off x="456947" y="890426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D82E6-6680-4F3B-A12A-016A92E2352D}">
      <dsp:nvSpPr>
        <dsp:cNvPr id="0" name=""/>
        <dsp:cNvSpPr/>
      </dsp:nvSpPr>
      <dsp:spPr>
        <a:xfrm>
          <a:off x="932382" y="1662039"/>
          <a:ext cx="9911745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South and Midwest regions typically having higher home ownership rates compared to the West and Northeast</a:t>
          </a:r>
        </a:p>
      </dsp:txBody>
      <dsp:txXfrm>
        <a:off x="932382" y="1662039"/>
        <a:ext cx="9911745" cy="474894"/>
      </dsp:txXfrm>
    </dsp:sp>
    <dsp:sp modelId="{4A9862F3-5DA3-486B-8942-BC5C30EF81C8}">
      <dsp:nvSpPr>
        <dsp:cNvPr id="0" name=""/>
        <dsp:cNvSpPr/>
      </dsp:nvSpPr>
      <dsp:spPr>
        <a:xfrm>
          <a:off x="635573" y="1602678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4CE2C-8C5F-476C-A71B-80026AC12134}">
      <dsp:nvSpPr>
        <dsp:cNvPr id="0" name=""/>
        <dsp:cNvSpPr/>
      </dsp:nvSpPr>
      <dsp:spPr>
        <a:xfrm>
          <a:off x="932382" y="2373839"/>
          <a:ext cx="9911745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District of Columbia consistently shows much lower home ownership rates compared to most states</a:t>
          </a:r>
        </a:p>
      </dsp:txBody>
      <dsp:txXfrm>
        <a:off x="932382" y="2373839"/>
        <a:ext cx="9911745" cy="474894"/>
      </dsp:txXfrm>
    </dsp:sp>
    <dsp:sp modelId="{4403D073-D686-4D55-9BF0-9FAC9620C22E}">
      <dsp:nvSpPr>
        <dsp:cNvPr id="0" name=""/>
        <dsp:cNvSpPr/>
      </dsp:nvSpPr>
      <dsp:spPr>
        <a:xfrm>
          <a:off x="635573" y="2314478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A068F-F798-41A4-A8FC-4B44E5559BA8}">
      <dsp:nvSpPr>
        <dsp:cNvPr id="0" name=""/>
        <dsp:cNvSpPr/>
      </dsp:nvSpPr>
      <dsp:spPr>
        <a:xfrm>
          <a:off x="753756" y="3086091"/>
          <a:ext cx="10090371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South often shows higher home ownership rates but lower higher education rates.</a:t>
          </a:r>
        </a:p>
      </dsp:txBody>
      <dsp:txXfrm>
        <a:off x="753756" y="3086091"/>
        <a:ext cx="10090371" cy="474894"/>
      </dsp:txXfrm>
    </dsp:sp>
    <dsp:sp modelId="{6E1CE719-A1BC-4542-BDCB-3831DC2E3903}">
      <dsp:nvSpPr>
        <dsp:cNvPr id="0" name=""/>
        <dsp:cNvSpPr/>
      </dsp:nvSpPr>
      <dsp:spPr>
        <a:xfrm>
          <a:off x="456947" y="3026729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BA43-FB38-4DD7-9E99-C5AA24EB001C}">
      <dsp:nvSpPr>
        <dsp:cNvPr id="0" name=""/>
        <dsp:cNvSpPr/>
      </dsp:nvSpPr>
      <dsp:spPr>
        <a:xfrm>
          <a:off x="363123" y="3798342"/>
          <a:ext cx="10481005" cy="474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4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Northeast and West tend to have higher education rates, but home ownership is generally lower due to higher housing costs.</a:t>
          </a:r>
          <a:endParaRPr lang="en-US" sz="15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123" y="3798342"/>
        <a:ext cx="10481005" cy="474894"/>
      </dsp:txXfrm>
    </dsp:sp>
    <dsp:sp modelId="{2101EBC3-76DB-4A9B-A0A6-F41A09DFD6A3}">
      <dsp:nvSpPr>
        <dsp:cNvPr id="0" name=""/>
        <dsp:cNvSpPr/>
      </dsp:nvSpPr>
      <dsp:spPr>
        <a:xfrm>
          <a:off x="66314" y="3738980"/>
          <a:ext cx="593617" cy="5936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F3AE7-9275-4596-B5DE-D93AB16F5BC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43CE-04E4-434A-96F8-3449854A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43CE-04E4-434A-96F8-3449854A9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43CE-04E4-434A-96F8-3449854A9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635" y="4813202"/>
            <a:ext cx="9215761" cy="960203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634" y="1835611"/>
            <a:ext cx="9215760" cy="2917006"/>
          </a:xfrm>
          <a:noFill/>
        </p:spPr>
        <p:txBody>
          <a:bodyPr anchor="b">
            <a:normAutofit/>
          </a:bodyPr>
          <a:lstStyle>
            <a:lvl1pPr algn="l">
              <a:defRPr sz="3413" spc="565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05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27" y="1338852"/>
            <a:ext cx="9917170" cy="112075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627" y="2580767"/>
            <a:ext cx="9917170" cy="347131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5427" y="1508477"/>
            <a:ext cx="1938604" cy="437397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5780" y="1508477"/>
            <a:ext cx="8299647" cy="43739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641" y="2574709"/>
            <a:ext cx="8624124" cy="2920022"/>
          </a:xfrm>
        </p:spPr>
        <p:txBody>
          <a:bodyPr anchor="t">
            <a:normAutofit/>
          </a:bodyPr>
          <a:lstStyle>
            <a:lvl1pPr>
              <a:defRPr sz="341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9" y="1441837"/>
            <a:ext cx="8624127" cy="106017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39" y="1357024"/>
            <a:ext cx="9775707" cy="110258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3538" y="2586827"/>
            <a:ext cx="4467877" cy="3371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114" y="2586824"/>
            <a:ext cx="4467877" cy="33713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4" y="640871"/>
            <a:ext cx="10751463" cy="12466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272" y="1918387"/>
            <a:ext cx="4906226" cy="713058"/>
          </a:xfrm>
        </p:spPr>
        <p:txBody>
          <a:bodyPr anchor="b"/>
          <a:lstStyle>
            <a:lvl1pPr marL="0" indent="0">
              <a:buNone/>
              <a:defRPr sz="2560" b="0">
                <a:latin typeface="+mj-lt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272" y="2962431"/>
            <a:ext cx="4906226" cy="34953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0510" y="1918387"/>
            <a:ext cx="4906227" cy="713058"/>
          </a:xfrm>
        </p:spPr>
        <p:txBody>
          <a:bodyPr anchor="b"/>
          <a:lstStyle>
            <a:lvl1pPr marL="0" indent="0">
              <a:buNone/>
              <a:defRPr sz="2560" b="0">
                <a:latin typeface="+mj-lt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0510" y="2962431"/>
            <a:ext cx="4906227" cy="34953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7009265" y="2766497"/>
            <a:ext cx="482747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81337" y="2766497"/>
            <a:ext cx="481016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29" y="1484243"/>
            <a:ext cx="3507660" cy="2081508"/>
          </a:xfrm>
        </p:spPr>
        <p:txBody>
          <a:bodyPr anchor="t">
            <a:normAutofit/>
          </a:bodyPr>
          <a:lstStyle>
            <a:lvl1pPr>
              <a:defRPr sz="25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53" y="981420"/>
            <a:ext cx="5666631" cy="5361451"/>
          </a:xfrm>
        </p:spPr>
        <p:txBody>
          <a:bodyPr>
            <a:normAutofit/>
          </a:bodyPr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129" y="3804510"/>
            <a:ext cx="3507660" cy="1884080"/>
          </a:xfrm>
        </p:spPr>
        <p:txBody>
          <a:bodyPr anchor="b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2" y="993982"/>
            <a:ext cx="4592557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503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30" y="1484244"/>
            <a:ext cx="3544011" cy="2173357"/>
          </a:xfrm>
        </p:spPr>
        <p:txBody>
          <a:bodyPr anchor="t">
            <a:normAutofit/>
          </a:bodyPr>
          <a:lstStyle>
            <a:lvl1pPr>
              <a:defRPr sz="256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0954" y="993982"/>
            <a:ext cx="5708435" cy="5329389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130" y="3992313"/>
            <a:ext cx="3544011" cy="1696278"/>
          </a:xfrm>
        </p:spPr>
        <p:txBody>
          <a:bodyPr anchor="b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2" y="993982"/>
            <a:ext cx="4592557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26843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73" y="1315414"/>
            <a:ext cx="9576011" cy="114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474" y="2580951"/>
            <a:ext cx="9576010" cy="335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4242" y="6612470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72403" y="6612470"/>
            <a:ext cx="36372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683" y="6612470"/>
            <a:ext cx="660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1" y="993982"/>
            <a:ext cx="11015410" cy="53293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18932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75390" rtl="0" eaLnBrk="1" latinLnBrk="0" hangingPunct="1">
        <a:lnSpc>
          <a:spcPct val="120000"/>
        </a:lnSpc>
        <a:spcBef>
          <a:spcPct val="0"/>
        </a:spcBef>
        <a:buNone/>
        <a:defRPr sz="2987" b="1" kern="1200" cap="all" spc="5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120000"/>
        </a:lnSpc>
        <a:spcBef>
          <a:spcPts val="1067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120000"/>
        </a:lnSpc>
        <a:spcBef>
          <a:spcPts val="533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7315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/>
          </a:p>
        </p:txBody>
      </p:sp>
      <p:pic>
        <p:nvPicPr>
          <p:cNvPr id="19" name="Picture 18" descr="A midsection of a person holding a miniature house">
            <a:extLst>
              <a:ext uri="{FF2B5EF4-FFF2-40B4-BE49-F238E27FC236}">
                <a16:creationId xmlns:a16="http://schemas.microsoft.com/office/drawing/2014/main" id="{BDA287A8-5778-910B-BD31-52A76660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5" r="27814" b="-1"/>
          <a:stretch/>
        </p:blipFill>
        <p:spPr>
          <a:xfrm>
            <a:off x="7048442" y="101228"/>
            <a:ext cx="4958082" cy="73151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277" y="996846"/>
            <a:ext cx="11009680" cy="532366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FEEE8-FCDA-140D-EC48-83D78EFB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844" y="2926080"/>
            <a:ext cx="4770781" cy="1950720"/>
          </a:xfrm>
        </p:spPr>
        <p:txBody>
          <a:bodyPr anchor="b">
            <a:normAutofit/>
          </a:bodyPr>
          <a:lstStyle/>
          <a:p>
            <a:r>
              <a:rPr lang="en-US" dirty="0"/>
              <a:t>Exploration Of Housing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F287AA-2979-D940-B3AF-DDE972F68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43" y="4876802"/>
            <a:ext cx="4770782" cy="7422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Housing Data And Higher Education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DC200D1-3936-2A2D-8775-A9898F0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9" y="1017143"/>
            <a:ext cx="8624127" cy="934948"/>
          </a:xfrm>
        </p:spPr>
        <p:txBody>
          <a:bodyPr/>
          <a:lstStyle/>
          <a:p>
            <a:pPr algn="ctr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Trend Over Time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258BEC-D2FD-CA25-A3F6-BA70A9EBF5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5086038"/>
              </p:ext>
            </p:extLst>
          </p:nvPr>
        </p:nvGraphicFramePr>
        <p:xfrm>
          <a:off x="-2924070" y="2351853"/>
          <a:ext cx="10910888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4A9102-BDA7-4120-D4FD-C66AE00A2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1628" y="1952091"/>
            <a:ext cx="7462828" cy="43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E6DA0F-CB37-A4C7-1E04-9C3CB4DB6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139372"/>
              </p:ext>
            </p:extLst>
          </p:nvPr>
        </p:nvGraphicFramePr>
        <p:xfrm>
          <a:off x="4173260" y="1568869"/>
          <a:ext cx="7846802" cy="292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10EA87-D159-1FD8-6BDF-6D479916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098" y="985204"/>
            <a:ext cx="6468095" cy="426720"/>
          </a:xfrm>
        </p:spPr>
        <p:txBody>
          <a:bodyPr>
            <a:noAutofit/>
          </a:bodyPr>
          <a:lstStyle/>
          <a:p>
            <a:pPr algn="ctr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Percentage Year Over Year Change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542291-3EC9-7549-33AF-90D74555B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37" y="1411924"/>
            <a:ext cx="8772211" cy="49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758CC-5514-35AF-B13F-8115A1DD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56" y="1507254"/>
            <a:ext cx="3951233" cy="482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5A392-5F91-E05E-6B3D-82A61DF3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60" y="1507254"/>
            <a:ext cx="3437372" cy="4826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EC12A7B-369A-83E2-DD5B-67EEDB72F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63272"/>
              </p:ext>
            </p:extLst>
          </p:nvPr>
        </p:nvGraphicFramePr>
        <p:xfrm>
          <a:off x="5053764" y="1507254"/>
          <a:ext cx="3396621" cy="450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40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8043F-9F9B-D8A7-9D84-E44D645D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28" y="2059911"/>
            <a:ext cx="7566408" cy="3968576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94167F9-DF40-470C-49CA-CB8315A63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61470"/>
              </p:ext>
            </p:extLst>
          </p:nvPr>
        </p:nvGraphicFramePr>
        <p:xfrm>
          <a:off x="919424" y="1014883"/>
          <a:ext cx="3391319" cy="539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F0CAE5B-8954-A972-9602-9A11C9AE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38" y="1014883"/>
            <a:ext cx="10106319" cy="644233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Home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wnership and Higher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ducation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ates by Region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7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B0E35-F922-BD4C-B5B9-52A38DC8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2DBA82-6516-1311-6F66-A97962C0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098" y="1125414"/>
            <a:ext cx="6468095" cy="582805"/>
          </a:xfrm>
        </p:spPr>
        <p:txBody>
          <a:bodyPr>
            <a:noAutofit/>
          </a:bodyPr>
          <a:lstStyle/>
          <a:p>
            <a:pPr algn="ctr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C12B02-C2E1-AA0F-B69B-4E424EAE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098936"/>
              </p:ext>
            </p:extLst>
          </p:nvPr>
        </p:nvGraphicFramePr>
        <p:xfrm>
          <a:off x="1049214" y="1849833"/>
          <a:ext cx="10906371" cy="451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19255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9"/>
      </a:accent1>
      <a:accent2>
        <a:srgbClr val="81AA99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287</Words>
  <Application>Microsoft Office PowerPoint</Application>
  <PresentationFormat>Custom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Black</vt:lpstr>
      <vt:lpstr>Aptos</vt:lpstr>
      <vt:lpstr>Arial</vt:lpstr>
      <vt:lpstr>Consolas</vt:lpstr>
      <vt:lpstr>Times New Roman</vt:lpstr>
      <vt:lpstr>Trade Gothic Next Cond</vt:lpstr>
      <vt:lpstr>Trade Gothic Next Light</vt:lpstr>
      <vt:lpstr>LimelightVTI</vt:lpstr>
      <vt:lpstr>Exploration Of Housing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Mimi A</dc:creator>
  <cp:lastModifiedBy>Mimi A</cp:lastModifiedBy>
  <cp:revision>11</cp:revision>
  <dcterms:created xsi:type="dcterms:W3CDTF">2024-11-17T23:21:50Z</dcterms:created>
  <dcterms:modified xsi:type="dcterms:W3CDTF">2024-11-19T02:55:11Z</dcterms:modified>
</cp:coreProperties>
</file>