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08BE68A-D593-4A21-9116-FEBF20C19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6449B4D-58CF-4882-96CC-5B9D440754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316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E68A-D593-4A21-9116-FEBF20C19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9B4D-58CF-4882-96CC-5B9D440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E68A-D593-4A21-9116-FEBF20C19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9B4D-58CF-4882-96CC-5B9D440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3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E68A-D593-4A21-9116-FEBF20C19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9B4D-58CF-4882-96CC-5B9D440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6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E68A-D593-4A21-9116-FEBF20C19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9B4D-58CF-4882-96CC-5B9D440754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627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E68A-D593-4A21-9116-FEBF20C19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9B4D-58CF-4882-96CC-5B9D440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9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E68A-D593-4A21-9116-FEBF20C19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9B4D-58CF-4882-96CC-5B9D440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1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E68A-D593-4A21-9116-FEBF20C19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9B4D-58CF-4882-96CC-5B9D440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E68A-D593-4A21-9116-FEBF20C19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9B4D-58CF-4882-96CC-5B9D440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4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E68A-D593-4A21-9116-FEBF20C19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9B4D-58CF-4882-96CC-5B9D440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0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E68A-D593-4A21-9116-FEBF20C19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9B4D-58CF-4882-96CC-5B9D440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2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08BE68A-D593-4A21-9116-FEBF20C19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6449B4D-58CF-4882-96CC-5B9D4407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1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47B83-56A6-4688-98AD-5D6D6587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Homelessness</a:t>
            </a:r>
            <a:br>
              <a:rPr lang="en-US" sz="4400" dirty="0"/>
            </a:br>
            <a:r>
              <a:rPr lang="en-US" sz="2400" dirty="0"/>
              <a:t>Total Number of Homeless Individuals in Each State</a:t>
            </a:r>
            <a:br>
              <a:rPr lang="en-US" sz="2400" dirty="0"/>
            </a:br>
            <a:r>
              <a:rPr lang="en-US" sz="2400" dirty="0"/>
              <a:t>Aggregated from 2007-2023</a:t>
            </a:r>
          </a:p>
        </p:txBody>
      </p:sp>
      <p:pic>
        <p:nvPicPr>
          <p:cNvPr id="4" name="Content Placeholder 3" descr="A graph with numbers and letters&#10;&#10;Description automatically generated">
            <a:extLst>
              <a:ext uri="{FF2B5EF4-FFF2-40B4-BE49-F238E27FC236}">
                <a16:creationId xmlns:a16="http://schemas.microsoft.com/office/drawing/2014/main" id="{BCF1AAA7-3E47-010B-39F4-3763F3FA4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19" y="1855787"/>
            <a:ext cx="9692640" cy="484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8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50992-D28F-E0FA-9381-8B433348D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Unemployment Rates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F4104422-E998-77FF-6250-CEF3791AC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3219693" cy="4246562"/>
          </a:xfrm>
        </p:spPr>
        <p:txBody>
          <a:bodyPr>
            <a:normAutofit/>
          </a:bodyPr>
          <a:lstStyle/>
          <a:p>
            <a:r>
              <a:rPr lang="en-US" dirty="0"/>
              <a:t>The average and the median unemployment rates per year.</a:t>
            </a:r>
          </a:p>
          <a:p>
            <a:r>
              <a:rPr lang="en-US" dirty="0"/>
              <a:t>Unemployment started climbing after the 2008 crash.</a:t>
            </a:r>
          </a:p>
          <a:p>
            <a:r>
              <a:rPr lang="en-US" dirty="0"/>
              <a:t>It peaks at around 2010.</a:t>
            </a:r>
          </a:p>
          <a:p>
            <a:r>
              <a:rPr lang="en-US" dirty="0"/>
              <a:t>We see a steady decline for about 10 years, until 2020, when Covid-19 hit.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C1F35B-2E8D-2E0B-7C7B-76976347D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4" r="7304"/>
          <a:stretch/>
        </p:blipFill>
        <p:spPr>
          <a:xfrm>
            <a:off x="4456824" y="1691322"/>
            <a:ext cx="6832603" cy="480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4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7E3D-A2A4-07DC-0D22-1545F28C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Median Unemployment Rate vs. Median Income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5384D2-EF5E-8D1B-F0EE-0E7CDDBF6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2707227" cy="4246562"/>
          </a:xfrm>
        </p:spPr>
        <p:txBody>
          <a:bodyPr>
            <a:normAutofit/>
          </a:bodyPr>
          <a:lstStyle/>
          <a:p>
            <a:r>
              <a:rPr lang="en-US" dirty="0"/>
              <a:t>Relationship between median income and median unemployment rates.</a:t>
            </a:r>
          </a:p>
          <a:p>
            <a:r>
              <a:rPr lang="en-US" dirty="0"/>
              <a:t>The value of R squared is less than 0.5.</a:t>
            </a:r>
          </a:p>
          <a:p>
            <a:r>
              <a:rPr lang="en-US" dirty="0"/>
              <a:t>There is almost no correlation between the median unemployment rates and median incomes.</a:t>
            </a:r>
          </a:p>
        </p:txBody>
      </p:sp>
      <p:pic>
        <p:nvPicPr>
          <p:cNvPr id="5" name="Content Placeholder 4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7D10B09B-FFCF-C2E3-CF9D-F61D3E256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542" y="1691322"/>
            <a:ext cx="6576745" cy="493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2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42A6F-CCE6-44E2-4D8A-25D1DBAB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Median Unemployment Rates vs. Median Homeownership Rates</a:t>
            </a: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B505-2F88-5B37-E908-ED25737F8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233084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Comparison between unemployment rates and Homeownership rates.</a:t>
            </a:r>
          </a:p>
          <a:p>
            <a:r>
              <a:rPr lang="en-US" sz="2400" dirty="0"/>
              <a:t>After calculating the correlation, the R squared value is less than 0.5, meaning that there is little to no correlation.</a:t>
            </a:r>
          </a:p>
        </p:txBody>
      </p:sp>
      <p:pic>
        <p:nvPicPr>
          <p:cNvPr id="11" name="Picture 10" descr="A graph with numbers and a red line&#10;&#10;Description automatically generated">
            <a:extLst>
              <a:ext uri="{FF2B5EF4-FFF2-40B4-BE49-F238E27FC236}">
                <a16:creationId xmlns:a16="http://schemas.microsoft.com/office/drawing/2014/main" id="{CBB382A9-D084-467A-8C44-C6C164157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47" y="2974311"/>
            <a:ext cx="6913185" cy="388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5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A6A7-FB4C-9EED-5B29-3C7EBBB2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 Unemployment Rate vs. Median Unemployment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89A25-D9C1-8CF9-C579-7BA62222D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839" y="6160644"/>
            <a:ext cx="8595360" cy="3121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Mean per state tends to be larger than median measurements.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5FB29-D7B9-9123-C101-0F7D5C6CC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691322"/>
            <a:ext cx="11294347" cy="446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794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131</TotalTime>
  <Words>155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Homelessness Total Number of Homeless Individuals in Each State Aggregated from 2007-2023</vt:lpstr>
      <vt:lpstr>Unemployment Rates</vt:lpstr>
      <vt:lpstr>Median Unemployment Rate vs. Median Income</vt:lpstr>
      <vt:lpstr>Median Unemployment Rates vs. Median Homeownership Rates</vt:lpstr>
      <vt:lpstr>Mean Unemployment Rate vs. Median Unemployment 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Camden Beck</dc:creator>
  <cp:lastModifiedBy>Camden Beck</cp:lastModifiedBy>
  <cp:revision>2</cp:revision>
  <dcterms:created xsi:type="dcterms:W3CDTF">2024-11-19T03:13:14Z</dcterms:created>
  <dcterms:modified xsi:type="dcterms:W3CDTF">2024-11-19T05:24:31Z</dcterms:modified>
</cp:coreProperties>
</file>