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1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8BE68A-D593-4A21-9116-FEBF20C1922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7B83-56A6-4688-98AD-5D6D658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Homelessness</a:t>
            </a:r>
            <a:br>
              <a:rPr lang="en-US" sz="4400" dirty="0"/>
            </a:br>
            <a:r>
              <a:rPr lang="en-US" sz="2400" dirty="0"/>
              <a:t>Total Number of Homeless Individuals in Each State</a:t>
            </a:r>
            <a:br>
              <a:rPr lang="en-US" sz="2400" dirty="0"/>
            </a:br>
            <a:r>
              <a:rPr lang="en-US" sz="2400" dirty="0"/>
              <a:t>Aggregated from 2007-2023</a:t>
            </a:r>
          </a:p>
        </p:txBody>
      </p:sp>
      <p:pic>
        <p:nvPicPr>
          <p:cNvPr id="4" name="Content Placeholder 3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CF1AAA7-3E47-010B-39F4-3763F3FA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85" y="1691322"/>
            <a:ext cx="8039734" cy="4019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A6F814-01F5-33BD-2299-79F8FF3D3481}"/>
              </a:ext>
            </a:extLst>
          </p:cNvPr>
          <p:cNvSpPr txBox="1"/>
          <p:nvPr/>
        </p:nvSpPr>
        <p:spPr>
          <a:xfrm>
            <a:off x="619760" y="2223927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with highest homeless count: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 York: 78,920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California: 57,468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Florida: 21,121</a:t>
            </a:r>
          </a:p>
        </p:txBody>
      </p:sp>
    </p:spTree>
    <p:extLst>
      <p:ext uri="{BB962C8B-B14F-4D97-AF65-F5344CB8AC3E}">
        <p14:creationId xmlns:p14="http://schemas.microsoft.com/office/powerpoint/2010/main" val="137468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0992-D28F-E0FA-9381-8B433348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Unemployment Rates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4104422-E998-77FF-6250-CEF3791A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3219693" cy="4246562"/>
          </a:xfrm>
        </p:spPr>
        <p:txBody>
          <a:bodyPr>
            <a:normAutofit/>
          </a:bodyPr>
          <a:lstStyle/>
          <a:p>
            <a:r>
              <a:rPr lang="en-US" dirty="0"/>
              <a:t>The average and the median unemployment rates per year.</a:t>
            </a:r>
          </a:p>
          <a:p>
            <a:r>
              <a:rPr lang="en-US" dirty="0"/>
              <a:t>Unemployment started climbing after the 2008 crash.</a:t>
            </a:r>
          </a:p>
          <a:p>
            <a:r>
              <a:rPr lang="en-US" dirty="0"/>
              <a:t>It peaks at around 2010.</a:t>
            </a:r>
          </a:p>
          <a:p>
            <a:r>
              <a:rPr lang="en-US" dirty="0"/>
              <a:t>We see a steady decline for about 10 years, until 2020, when Covid-19 hit.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1F35B-2E8D-2E0B-7C7B-76976347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7304"/>
          <a:stretch/>
        </p:blipFill>
        <p:spPr>
          <a:xfrm>
            <a:off x="4456824" y="1691322"/>
            <a:ext cx="6832603" cy="48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7E3D-A2A4-07DC-0D22-1545F28C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Median Unemployment Rate vs. Median 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5384D2-EF5E-8D1B-F0EE-0E7CDDBF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2707227" cy="4246562"/>
          </a:xfrm>
        </p:spPr>
        <p:txBody>
          <a:bodyPr>
            <a:normAutofit/>
          </a:bodyPr>
          <a:lstStyle/>
          <a:p>
            <a:r>
              <a:rPr lang="en-US" dirty="0"/>
              <a:t>Relationship between median income and median unemployment rates.</a:t>
            </a:r>
          </a:p>
          <a:p>
            <a:r>
              <a:rPr lang="en-US" dirty="0"/>
              <a:t>The value of R squared is less than 0.5.</a:t>
            </a:r>
          </a:p>
          <a:p>
            <a:r>
              <a:rPr lang="en-US" dirty="0"/>
              <a:t>There is almost no correlation between the median unemployment rates and median incomes.</a:t>
            </a:r>
          </a:p>
        </p:txBody>
      </p:sp>
      <p:pic>
        <p:nvPicPr>
          <p:cNvPr id="5" name="Content Placeholder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D10B09B-FFCF-C2E3-CF9D-F61D3E25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42" y="1691322"/>
            <a:ext cx="6576745" cy="49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42A6F-CCE6-44E2-4D8A-25D1DBAB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Median Unemployment Rates vs. Median Homeownership Rates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B505-2F88-5B37-E908-ED25737F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23308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Comparison between unemployment rates and Homeownership rates.</a:t>
            </a:r>
          </a:p>
          <a:p>
            <a:r>
              <a:rPr lang="en-US" sz="2400" dirty="0"/>
              <a:t>After calculating the correlation, the R squared value is less than 0.5, meaning that there is little to no correlation.</a:t>
            </a:r>
          </a:p>
        </p:txBody>
      </p:sp>
      <p:pic>
        <p:nvPicPr>
          <p:cNvPr id="11" name="Picture 10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CBB382A9-D084-467A-8C44-C6C16415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7" y="2974311"/>
            <a:ext cx="6913185" cy="38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5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A6A7-FB4C-9EED-5B29-3C7EBBB2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Unemployment Rate vs. Median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9A25-D9C1-8CF9-C579-7BA62222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6160644"/>
            <a:ext cx="8595360" cy="3121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Mean per state tends to be larger than median measurements.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5FB29-D7B9-9123-C101-0F7D5C6C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1322"/>
            <a:ext cx="11294347" cy="4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9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149</TotalTime>
  <Words>171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Homelessness Total Number of Homeless Individuals in Each State Aggregated from 2007-2023</vt:lpstr>
      <vt:lpstr>Unemployment Rates</vt:lpstr>
      <vt:lpstr>Median Unemployment Rate vs. Median Income</vt:lpstr>
      <vt:lpstr>Median Unemployment Rates vs. Median Homeownership Rates</vt:lpstr>
      <vt:lpstr>Mean Unemployment Rate vs. Median Unemployment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Camden Beck</dc:creator>
  <cp:lastModifiedBy>Camden Beck</cp:lastModifiedBy>
  <cp:revision>3</cp:revision>
  <dcterms:created xsi:type="dcterms:W3CDTF">2024-11-19T03:13:14Z</dcterms:created>
  <dcterms:modified xsi:type="dcterms:W3CDTF">2024-11-20T02:13:53Z</dcterms:modified>
</cp:coreProperties>
</file>