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0" r:id="rId4"/>
    <p:sldId id="257" r:id="rId5"/>
    <p:sldId id="261" r:id="rId6"/>
    <p:sldId id="262" r:id="rId7"/>
    <p:sldId id="259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B7BD8A-12CE-48A4-AB72-53809158B94D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24ABD35F-139E-4D47-B628-864B2C26AD70}">
      <dgm:prSet/>
      <dgm:spPr/>
      <dgm:t>
        <a:bodyPr/>
        <a:lstStyle/>
        <a:p>
          <a:r>
            <a:rPr lang="en-US" dirty="0"/>
            <a:t>[Router / ATS / SDH] </a:t>
          </a:r>
          <a:endParaRPr lang="ru-RU" dirty="0"/>
        </a:p>
      </dgm:t>
    </dgm:pt>
    <dgm:pt modelId="{23379C70-A364-49DE-9E7D-8DF6F77D79D6}" type="parTrans" cxnId="{F312DAA2-8C98-4F94-9206-0FBD1C6923EF}">
      <dgm:prSet/>
      <dgm:spPr/>
      <dgm:t>
        <a:bodyPr/>
        <a:lstStyle/>
        <a:p>
          <a:endParaRPr lang="ru-RU"/>
        </a:p>
      </dgm:t>
    </dgm:pt>
    <dgm:pt modelId="{8F2D6D96-F49E-42BD-8670-7C0EB651274C}" type="sibTrans" cxnId="{F312DAA2-8C98-4F94-9206-0FBD1C6923EF}">
      <dgm:prSet/>
      <dgm:spPr/>
      <dgm:t>
        <a:bodyPr/>
        <a:lstStyle/>
        <a:p>
          <a:endParaRPr lang="ru-RU"/>
        </a:p>
      </dgm:t>
    </dgm:pt>
    <dgm:pt modelId="{AEB3FA6E-C2EF-477D-BE60-FC31CFF381ED}">
      <dgm:prSet/>
      <dgm:spPr/>
      <dgm:t>
        <a:bodyPr/>
        <a:lstStyle/>
        <a:p>
          <a:r>
            <a:rPr lang="en-US" dirty="0"/>
            <a:t>[Real-time log file (</a:t>
          </a:r>
          <a:r>
            <a:rPr lang="en-US" dirty="0" err="1"/>
            <a:t>json</a:t>
          </a:r>
          <a:r>
            <a:rPr lang="en-US" dirty="0"/>
            <a:t>/csv/log)]</a:t>
          </a:r>
          <a:endParaRPr lang="ru-RU" dirty="0"/>
        </a:p>
      </dgm:t>
    </dgm:pt>
    <dgm:pt modelId="{62196751-BDAC-4AB2-B37B-376E10A459CC}" type="parTrans" cxnId="{18DDE1E8-FE5D-4CEF-A821-2D679026066B}">
      <dgm:prSet/>
      <dgm:spPr/>
      <dgm:t>
        <a:bodyPr/>
        <a:lstStyle/>
        <a:p>
          <a:endParaRPr lang="ru-RU"/>
        </a:p>
      </dgm:t>
    </dgm:pt>
    <dgm:pt modelId="{DFEB64F5-CB3D-43CB-A3CE-D9CF60BC053A}" type="sibTrans" cxnId="{18DDE1E8-FE5D-4CEF-A821-2D679026066B}">
      <dgm:prSet/>
      <dgm:spPr/>
      <dgm:t>
        <a:bodyPr/>
        <a:lstStyle/>
        <a:p>
          <a:endParaRPr lang="ru-RU"/>
        </a:p>
      </dgm:t>
    </dgm:pt>
    <dgm:pt modelId="{21685FBA-6249-4FD2-8C68-B4F89E041F80}">
      <dgm:prSet/>
      <dgm:spPr/>
      <dgm:t>
        <a:bodyPr/>
        <a:lstStyle/>
        <a:p>
          <a:r>
            <a:rPr lang="en-US"/>
            <a:t>(Watchdog / API server)</a:t>
          </a:r>
          <a:endParaRPr lang="ru-RU" dirty="0"/>
        </a:p>
      </dgm:t>
    </dgm:pt>
    <dgm:pt modelId="{FC3EF287-7D22-42C1-B29E-B1C545A1088B}" type="parTrans" cxnId="{96E65518-1EF5-4A50-87AC-39B2C60F95F3}">
      <dgm:prSet/>
      <dgm:spPr/>
      <dgm:t>
        <a:bodyPr/>
        <a:lstStyle/>
        <a:p>
          <a:endParaRPr lang="ru-RU"/>
        </a:p>
      </dgm:t>
    </dgm:pt>
    <dgm:pt modelId="{D7B76E04-FFEA-4D43-9DCC-501DE915DD03}" type="sibTrans" cxnId="{96E65518-1EF5-4A50-87AC-39B2C60F95F3}">
      <dgm:prSet/>
      <dgm:spPr/>
      <dgm:t>
        <a:bodyPr/>
        <a:lstStyle/>
        <a:p>
          <a:endParaRPr lang="ru-RU"/>
        </a:p>
      </dgm:t>
    </dgm:pt>
    <dgm:pt modelId="{362FE689-48C2-45A0-A336-E24B7F53E118}">
      <dgm:prSet/>
      <dgm:spPr/>
      <dgm:t>
        <a:bodyPr/>
        <a:lstStyle/>
        <a:p>
          <a:r>
            <a:rPr lang="en-US" dirty="0"/>
            <a:t>[Model] —&gt; </a:t>
          </a:r>
          <a:r>
            <a:rPr lang="en-US" dirty="0" err="1"/>
            <a:t>Prognoz</a:t>
          </a:r>
          <a:r>
            <a:rPr lang="en-US" dirty="0"/>
            <a:t> —&gt; Web UI </a:t>
          </a:r>
          <a:r>
            <a:rPr lang="en-US" dirty="0" err="1"/>
            <a:t>yoki</a:t>
          </a:r>
          <a:r>
            <a:rPr lang="en-US" dirty="0"/>
            <a:t> </a:t>
          </a:r>
          <a:r>
            <a:rPr lang="ru-RU" dirty="0"/>
            <a:t> </a:t>
          </a:r>
          <a:r>
            <a:rPr lang="en-US" dirty="0"/>
            <a:t>Telegram/email alert</a:t>
          </a:r>
          <a:endParaRPr lang="ru-RU" dirty="0"/>
        </a:p>
      </dgm:t>
    </dgm:pt>
    <dgm:pt modelId="{1BF24CC4-0880-499B-B446-8CD08FDF018A}" type="parTrans" cxnId="{888B4396-F2C6-4AE9-B8C0-5673C75B8549}">
      <dgm:prSet/>
      <dgm:spPr/>
      <dgm:t>
        <a:bodyPr/>
        <a:lstStyle/>
        <a:p>
          <a:endParaRPr lang="ru-RU"/>
        </a:p>
      </dgm:t>
    </dgm:pt>
    <dgm:pt modelId="{4E0560B5-AFA8-4F94-B092-6FA8F7B60DF3}" type="sibTrans" cxnId="{888B4396-F2C6-4AE9-B8C0-5673C75B8549}">
      <dgm:prSet/>
      <dgm:spPr/>
      <dgm:t>
        <a:bodyPr/>
        <a:lstStyle/>
        <a:p>
          <a:endParaRPr lang="ru-RU"/>
        </a:p>
      </dgm:t>
    </dgm:pt>
    <dgm:pt modelId="{AE1CF0EC-A9AE-42E4-8C2B-D03B031C94AF}" type="pres">
      <dgm:prSet presAssocID="{C4B7BD8A-12CE-48A4-AB72-53809158B94D}" presName="Name0" presStyleCnt="0">
        <dgm:presLayoutVars>
          <dgm:dir/>
          <dgm:resizeHandles val="exact"/>
        </dgm:presLayoutVars>
      </dgm:prSet>
      <dgm:spPr/>
    </dgm:pt>
    <dgm:pt modelId="{5AE1055C-1219-4FBF-8EB3-CBA82579B52E}" type="pres">
      <dgm:prSet presAssocID="{C4B7BD8A-12CE-48A4-AB72-53809158B94D}" presName="arrow" presStyleLbl="bgShp" presStyleIdx="0" presStyleCnt="1"/>
      <dgm:spPr/>
    </dgm:pt>
    <dgm:pt modelId="{E64CDB47-D0EF-4EC9-BC6B-AD9311072602}" type="pres">
      <dgm:prSet presAssocID="{C4B7BD8A-12CE-48A4-AB72-53809158B94D}" presName="points" presStyleCnt="0"/>
      <dgm:spPr/>
    </dgm:pt>
    <dgm:pt modelId="{0D697170-5C68-4306-9276-C7FF1D21CE25}" type="pres">
      <dgm:prSet presAssocID="{24ABD35F-139E-4D47-B628-864B2C26AD70}" presName="compositeA" presStyleCnt="0"/>
      <dgm:spPr/>
    </dgm:pt>
    <dgm:pt modelId="{7E2DF93D-8C4B-474C-957F-C1469A898BD8}" type="pres">
      <dgm:prSet presAssocID="{24ABD35F-139E-4D47-B628-864B2C26AD70}" presName="textA" presStyleLbl="revTx" presStyleIdx="0" presStyleCnt="4">
        <dgm:presLayoutVars>
          <dgm:bulletEnabled val="1"/>
        </dgm:presLayoutVars>
      </dgm:prSet>
      <dgm:spPr/>
    </dgm:pt>
    <dgm:pt modelId="{41BE6BB0-99C7-4D57-B3A7-C2838228AC24}" type="pres">
      <dgm:prSet presAssocID="{24ABD35F-139E-4D47-B628-864B2C26AD70}" presName="circleA" presStyleLbl="node1" presStyleIdx="0" presStyleCnt="4"/>
      <dgm:spPr/>
    </dgm:pt>
    <dgm:pt modelId="{636E9563-8B1C-4A70-8329-B6C436E8B019}" type="pres">
      <dgm:prSet presAssocID="{24ABD35F-139E-4D47-B628-864B2C26AD70}" presName="spaceA" presStyleCnt="0"/>
      <dgm:spPr/>
    </dgm:pt>
    <dgm:pt modelId="{A69B2263-9E99-4C9F-A4BF-41C00862318C}" type="pres">
      <dgm:prSet presAssocID="{8F2D6D96-F49E-42BD-8670-7C0EB651274C}" presName="space" presStyleCnt="0"/>
      <dgm:spPr/>
    </dgm:pt>
    <dgm:pt modelId="{B18F6A34-A606-4270-BA33-DA59DDBE3D77}" type="pres">
      <dgm:prSet presAssocID="{AEB3FA6E-C2EF-477D-BE60-FC31CFF381ED}" presName="compositeB" presStyleCnt="0"/>
      <dgm:spPr/>
    </dgm:pt>
    <dgm:pt modelId="{AAE0525D-C7FE-4E16-B1A6-6724DA86D788}" type="pres">
      <dgm:prSet presAssocID="{AEB3FA6E-C2EF-477D-BE60-FC31CFF381ED}" presName="textB" presStyleLbl="revTx" presStyleIdx="1" presStyleCnt="4">
        <dgm:presLayoutVars>
          <dgm:bulletEnabled val="1"/>
        </dgm:presLayoutVars>
      </dgm:prSet>
      <dgm:spPr/>
    </dgm:pt>
    <dgm:pt modelId="{7B613684-DE5E-46FF-99FA-039859EF480F}" type="pres">
      <dgm:prSet presAssocID="{AEB3FA6E-C2EF-477D-BE60-FC31CFF381ED}" presName="circleB" presStyleLbl="node1" presStyleIdx="1" presStyleCnt="4"/>
      <dgm:spPr/>
    </dgm:pt>
    <dgm:pt modelId="{9677721A-1F80-4846-8557-77513C18F82E}" type="pres">
      <dgm:prSet presAssocID="{AEB3FA6E-C2EF-477D-BE60-FC31CFF381ED}" presName="spaceB" presStyleCnt="0"/>
      <dgm:spPr/>
    </dgm:pt>
    <dgm:pt modelId="{C2B162AE-4573-4525-8E4F-402429F6D094}" type="pres">
      <dgm:prSet presAssocID="{DFEB64F5-CB3D-43CB-A3CE-D9CF60BC053A}" presName="space" presStyleCnt="0"/>
      <dgm:spPr/>
    </dgm:pt>
    <dgm:pt modelId="{8BDA9B24-CEAE-4DB6-BC1E-F7827490A73D}" type="pres">
      <dgm:prSet presAssocID="{21685FBA-6249-4FD2-8C68-B4F89E041F80}" presName="compositeA" presStyleCnt="0"/>
      <dgm:spPr/>
    </dgm:pt>
    <dgm:pt modelId="{67E94E67-DF5F-4EDA-8BBF-7A77CFBF3646}" type="pres">
      <dgm:prSet presAssocID="{21685FBA-6249-4FD2-8C68-B4F89E041F80}" presName="textA" presStyleLbl="revTx" presStyleIdx="2" presStyleCnt="4">
        <dgm:presLayoutVars>
          <dgm:bulletEnabled val="1"/>
        </dgm:presLayoutVars>
      </dgm:prSet>
      <dgm:spPr/>
    </dgm:pt>
    <dgm:pt modelId="{869107FC-67AB-4AA8-A1B8-8F755F049950}" type="pres">
      <dgm:prSet presAssocID="{21685FBA-6249-4FD2-8C68-B4F89E041F80}" presName="circleA" presStyleLbl="node1" presStyleIdx="2" presStyleCnt="4"/>
      <dgm:spPr/>
    </dgm:pt>
    <dgm:pt modelId="{94490A8E-F6E6-4421-825A-4C59DA9EB831}" type="pres">
      <dgm:prSet presAssocID="{21685FBA-6249-4FD2-8C68-B4F89E041F80}" presName="spaceA" presStyleCnt="0"/>
      <dgm:spPr/>
    </dgm:pt>
    <dgm:pt modelId="{068C73EF-3EAF-404E-A73C-B0C552437E59}" type="pres">
      <dgm:prSet presAssocID="{D7B76E04-FFEA-4D43-9DCC-501DE915DD03}" presName="space" presStyleCnt="0"/>
      <dgm:spPr/>
    </dgm:pt>
    <dgm:pt modelId="{72F1E92C-192F-44F2-A682-A9A27D461446}" type="pres">
      <dgm:prSet presAssocID="{362FE689-48C2-45A0-A336-E24B7F53E118}" presName="compositeB" presStyleCnt="0"/>
      <dgm:spPr/>
    </dgm:pt>
    <dgm:pt modelId="{8DAB56C0-5E4F-4495-8E2F-E8DC3A83BB87}" type="pres">
      <dgm:prSet presAssocID="{362FE689-48C2-45A0-A336-E24B7F53E118}" presName="textB" presStyleLbl="revTx" presStyleIdx="3" presStyleCnt="4">
        <dgm:presLayoutVars>
          <dgm:bulletEnabled val="1"/>
        </dgm:presLayoutVars>
      </dgm:prSet>
      <dgm:spPr/>
    </dgm:pt>
    <dgm:pt modelId="{0468D1E4-4D44-47CD-8FC3-F0965853660D}" type="pres">
      <dgm:prSet presAssocID="{362FE689-48C2-45A0-A336-E24B7F53E118}" presName="circleB" presStyleLbl="node1" presStyleIdx="3" presStyleCnt="4"/>
      <dgm:spPr/>
    </dgm:pt>
    <dgm:pt modelId="{79642D84-8B11-48DF-8080-4962EBC39838}" type="pres">
      <dgm:prSet presAssocID="{362FE689-48C2-45A0-A336-E24B7F53E118}" presName="spaceB" presStyleCnt="0"/>
      <dgm:spPr/>
    </dgm:pt>
  </dgm:ptLst>
  <dgm:cxnLst>
    <dgm:cxn modelId="{96E65518-1EF5-4A50-87AC-39B2C60F95F3}" srcId="{C4B7BD8A-12CE-48A4-AB72-53809158B94D}" destId="{21685FBA-6249-4FD2-8C68-B4F89E041F80}" srcOrd="2" destOrd="0" parTransId="{FC3EF287-7D22-42C1-B29E-B1C545A1088B}" sibTransId="{D7B76E04-FFEA-4D43-9DCC-501DE915DD03}"/>
    <dgm:cxn modelId="{5386EA2D-04B2-4038-B06B-E99F55640642}" type="presOf" srcId="{AEB3FA6E-C2EF-477D-BE60-FC31CFF381ED}" destId="{AAE0525D-C7FE-4E16-B1A6-6724DA86D788}" srcOrd="0" destOrd="0" presId="urn:microsoft.com/office/officeart/2005/8/layout/hProcess11"/>
    <dgm:cxn modelId="{0C77323F-2D74-4EDA-B3C7-A9DA18955D0C}" type="presOf" srcId="{21685FBA-6249-4FD2-8C68-B4F89E041F80}" destId="{67E94E67-DF5F-4EDA-8BBF-7A77CFBF3646}" srcOrd="0" destOrd="0" presId="urn:microsoft.com/office/officeart/2005/8/layout/hProcess11"/>
    <dgm:cxn modelId="{347CFA95-9B58-4E0B-85CB-0A64EECDD910}" type="presOf" srcId="{24ABD35F-139E-4D47-B628-864B2C26AD70}" destId="{7E2DF93D-8C4B-474C-957F-C1469A898BD8}" srcOrd="0" destOrd="0" presId="urn:microsoft.com/office/officeart/2005/8/layout/hProcess11"/>
    <dgm:cxn modelId="{888B4396-F2C6-4AE9-B8C0-5673C75B8549}" srcId="{C4B7BD8A-12CE-48A4-AB72-53809158B94D}" destId="{362FE689-48C2-45A0-A336-E24B7F53E118}" srcOrd="3" destOrd="0" parTransId="{1BF24CC4-0880-499B-B446-8CD08FDF018A}" sibTransId="{4E0560B5-AFA8-4F94-B092-6FA8F7B60DF3}"/>
    <dgm:cxn modelId="{F312DAA2-8C98-4F94-9206-0FBD1C6923EF}" srcId="{C4B7BD8A-12CE-48A4-AB72-53809158B94D}" destId="{24ABD35F-139E-4D47-B628-864B2C26AD70}" srcOrd="0" destOrd="0" parTransId="{23379C70-A364-49DE-9E7D-8DF6F77D79D6}" sibTransId="{8F2D6D96-F49E-42BD-8670-7C0EB651274C}"/>
    <dgm:cxn modelId="{037B73CA-D3EC-4FA5-A40F-9DC982499C9E}" type="presOf" srcId="{362FE689-48C2-45A0-A336-E24B7F53E118}" destId="{8DAB56C0-5E4F-4495-8E2F-E8DC3A83BB87}" srcOrd="0" destOrd="0" presId="urn:microsoft.com/office/officeart/2005/8/layout/hProcess11"/>
    <dgm:cxn modelId="{18DDE1E8-FE5D-4CEF-A821-2D679026066B}" srcId="{C4B7BD8A-12CE-48A4-AB72-53809158B94D}" destId="{AEB3FA6E-C2EF-477D-BE60-FC31CFF381ED}" srcOrd="1" destOrd="0" parTransId="{62196751-BDAC-4AB2-B37B-376E10A459CC}" sibTransId="{DFEB64F5-CB3D-43CB-A3CE-D9CF60BC053A}"/>
    <dgm:cxn modelId="{A8E586E9-902F-44BF-9F18-73874A8DF29D}" type="presOf" srcId="{C4B7BD8A-12CE-48A4-AB72-53809158B94D}" destId="{AE1CF0EC-A9AE-42E4-8C2B-D03B031C94AF}" srcOrd="0" destOrd="0" presId="urn:microsoft.com/office/officeart/2005/8/layout/hProcess11"/>
    <dgm:cxn modelId="{50981B4A-00C8-42B9-9C10-F40068E726FF}" type="presParOf" srcId="{AE1CF0EC-A9AE-42E4-8C2B-D03B031C94AF}" destId="{5AE1055C-1219-4FBF-8EB3-CBA82579B52E}" srcOrd="0" destOrd="0" presId="urn:microsoft.com/office/officeart/2005/8/layout/hProcess11"/>
    <dgm:cxn modelId="{A17C4CE4-2B5B-4AB7-9FD5-49F17433FD7C}" type="presParOf" srcId="{AE1CF0EC-A9AE-42E4-8C2B-D03B031C94AF}" destId="{E64CDB47-D0EF-4EC9-BC6B-AD9311072602}" srcOrd="1" destOrd="0" presId="urn:microsoft.com/office/officeart/2005/8/layout/hProcess11"/>
    <dgm:cxn modelId="{2FD296EA-F206-4679-A41A-7BEDB967F394}" type="presParOf" srcId="{E64CDB47-D0EF-4EC9-BC6B-AD9311072602}" destId="{0D697170-5C68-4306-9276-C7FF1D21CE25}" srcOrd="0" destOrd="0" presId="urn:microsoft.com/office/officeart/2005/8/layout/hProcess11"/>
    <dgm:cxn modelId="{CF054FAD-7A4F-477C-BB1D-E7D0190017ED}" type="presParOf" srcId="{0D697170-5C68-4306-9276-C7FF1D21CE25}" destId="{7E2DF93D-8C4B-474C-957F-C1469A898BD8}" srcOrd="0" destOrd="0" presId="urn:microsoft.com/office/officeart/2005/8/layout/hProcess11"/>
    <dgm:cxn modelId="{4072A71C-7F25-4A75-A75A-846D1B3D5B77}" type="presParOf" srcId="{0D697170-5C68-4306-9276-C7FF1D21CE25}" destId="{41BE6BB0-99C7-4D57-B3A7-C2838228AC24}" srcOrd="1" destOrd="0" presId="urn:microsoft.com/office/officeart/2005/8/layout/hProcess11"/>
    <dgm:cxn modelId="{DE8F0B57-599D-4FCF-AB9D-13172DD7948D}" type="presParOf" srcId="{0D697170-5C68-4306-9276-C7FF1D21CE25}" destId="{636E9563-8B1C-4A70-8329-B6C436E8B019}" srcOrd="2" destOrd="0" presId="urn:microsoft.com/office/officeart/2005/8/layout/hProcess11"/>
    <dgm:cxn modelId="{248F54BE-F917-4D03-9D97-8C0E48FCB213}" type="presParOf" srcId="{E64CDB47-D0EF-4EC9-BC6B-AD9311072602}" destId="{A69B2263-9E99-4C9F-A4BF-41C00862318C}" srcOrd="1" destOrd="0" presId="urn:microsoft.com/office/officeart/2005/8/layout/hProcess11"/>
    <dgm:cxn modelId="{CF5D8ECE-8C68-4AE2-A62A-651E39CDE398}" type="presParOf" srcId="{E64CDB47-D0EF-4EC9-BC6B-AD9311072602}" destId="{B18F6A34-A606-4270-BA33-DA59DDBE3D77}" srcOrd="2" destOrd="0" presId="urn:microsoft.com/office/officeart/2005/8/layout/hProcess11"/>
    <dgm:cxn modelId="{2FB16241-0F00-4703-9095-36808F2D5822}" type="presParOf" srcId="{B18F6A34-A606-4270-BA33-DA59DDBE3D77}" destId="{AAE0525D-C7FE-4E16-B1A6-6724DA86D788}" srcOrd="0" destOrd="0" presId="urn:microsoft.com/office/officeart/2005/8/layout/hProcess11"/>
    <dgm:cxn modelId="{726FA9AC-D109-477E-B86C-A7358E9E35E8}" type="presParOf" srcId="{B18F6A34-A606-4270-BA33-DA59DDBE3D77}" destId="{7B613684-DE5E-46FF-99FA-039859EF480F}" srcOrd="1" destOrd="0" presId="urn:microsoft.com/office/officeart/2005/8/layout/hProcess11"/>
    <dgm:cxn modelId="{7027EDDF-6A62-4160-9FB1-983401D26C19}" type="presParOf" srcId="{B18F6A34-A606-4270-BA33-DA59DDBE3D77}" destId="{9677721A-1F80-4846-8557-77513C18F82E}" srcOrd="2" destOrd="0" presId="urn:microsoft.com/office/officeart/2005/8/layout/hProcess11"/>
    <dgm:cxn modelId="{32DD730D-1E9F-4DA6-9279-5B1FA2926E79}" type="presParOf" srcId="{E64CDB47-D0EF-4EC9-BC6B-AD9311072602}" destId="{C2B162AE-4573-4525-8E4F-402429F6D094}" srcOrd="3" destOrd="0" presId="urn:microsoft.com/office/officeart/2005/8/layout/hProcess11"/>
    <dgm:cxn modelId="{71B30C68-EA93-48CB-A696-8695351DC7C8}" type="presParOf" srcId="{E64CDB47-D0EF-4EC9-BC6B-AD9311072602}" destId="{8BDA9B24-CEAE-4DB6-BC1E-F7827490A73D}" srcOrd="4" destOrd="0" presId="urn:microsoft.com/office/officeart/2005/8/layout/hProcess11"/>
    <dgm:cxn modelId="{AAB30747-F28B-4AE0-B5BB-08A0756C86C4}" type="presParOf" srcId="{8BDA9B24-CEAE-4DB6-BC1E-F7827490A73D}" destId="{67E94E67-DF5F-4EDA-8BBF-7A77CFBF3646}" srcOrd="0" destOrd="0" presId="urn:microsoft.com/office/officeart/2005/8/layout/hProcess11"/>
    <dgm:cxn modelId="{75BF0E2D-C24B-406C-88E6-4815C19AD92D}" type="presParOf" srcId="{8BDA9B24-CEAE-4DB6-BC1E-F7827490A73D}" destId="{869107FC-67AB-4AA8-A1B8-8F755F049950}" srcOrd="1" destOrd="0" presId="urn:microsoft.com/office/officeart/2005/8/layout/hProcess11"/>
    <dgm:cxn modelId="{C5B30309-1D92-41A2-9A73-FFF54722FF8B}" type="presParOf" srcId="{8BDA9B24-CEAE-4DB6-BC1E-F7827490A73D}" destId="{94490A8E-F6E6-4421-825A-4C59DA9EB831}" srcOrd="2" destOrd="0" presId="urn:microsoft.com/office/officeart/2005/8/layout/hProcess11"/>
    <dgm:cxn modelId="{0044DBD7-83C4-4AF1-B21C-5CBD0940BA4D}" type="presParOf" srcId="{E64CDB47-D0EF-4EC9-BC6B-AD9311072602}" destId="{068C73EF-3EAF-404E-A73C-B0C552437E59}" srcOrd="5" destOrd="0" presId="urn:microsoft.com/office/officeart/2005/8/layout/hProcess11"/>
    <dgm:cxn modelId="{38E2450C-97E0-446F-BACB-656485D1C3C5}" type="presParOf" srcId="{E64CDB47-D0EF-4EC9-BC6B-AD9311072602}" destId="{72F1E92C-192F-44F2-A682-A9A27D461446}" srcOrd="6" destOrd="0" presId="urn:microsoft.com/office/officeart/2005/8/layout/hProcess11"/>
    <dgm:cxn modelId="{AD8C4866-9631-4365-90A8-6521D4C4C3A3}" type="presParOf" srcId="{72F1E92C-192F-44F2-A682-A9A27D461446}" destId="{8DAB56C0-5E4F-4495-8E2F-E8DC3A83BB87}" srcOrd="0" destOrd="0" presId="urn:microsoft.com/office/officeart/2005/8/layout/hProcess11"/>
    <dgm:cxn modelId="{48AB928B-8448-4A8A-9AAB-7C71DC699F24}" type="presParOf" srcId="{72F1E92C-192F-44F2-A682-A9A27D461446}" destId="{0468D1E4-4D44-47CD-8FC3-F0965853660D}" srcOrd="1" destOrd="0" presId="urn:microsoft.com/office/officeart/2005/8/layout/hProcess11"/>
    <dgm:cxn modelId="{E87DDD84-3D17-4EE2-B708-3C79A86722FB}" type="presParOf" srcId="{72F1E92C-192F-44F2-A682-A9A27D461446}" destId="{79642D84-8B11-48DF-8080-4962EBC3983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E1055C-1219-4FBF-8EB3-CBA82579B52E}">
      <dsp:nvSpPr>
        <dsp:cNvPr id="0" name=""/>
        <dsp:cNvSpPr/>
      </dsp:nvSpPr>
      <dsp:spPr>
        <a:xfrm>
          <a:off x="0" y="796412"/>
          <a:ext cx="10746659" cy="106188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DF93D-8C4B-474C-957F-C1469A898BD8}">
      <dsp:nvSpPr>
        <dsp:cNvPr id="0" name=""/>
        <dsp:cNvSpPr/>
      </dsp:nvSpPr>
      <dsp:spPr>
        <a:xfrm>
          <a:off x="4840" y="0"/>
          <a:ext cx="2328267" cy="10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[Router / ATS / SDH] </a:t>
          </a:r>
          <a:endParaRPr lang="ru-RU" sz="1800" kern="1200" dirty="0"/>
        </a:p>
      </dsp:txBody>
      <dsp:txXfrm>
        <a:off x="4840" y="0"/>
        <a:ext cx="2328267" cy="1061884"/>
      </dsp:txXfrm>
    </dsp:sp>
    <dsp:sp modelId="{41BE6BB0-99C7-4D57-B3A7-C2838228AC24}">
      <dsp:nvSpPr>
        <dsp:cNvPr id="0" name=""/>
        <dsp:cNvSpPr/>
      </dsp:nvSpPr>
      <dsp:spPr>
        <a:xfrm>
          <a:off x="1036239" y="1194619"/>
          <a:ext cx="265471" cy="265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0525D-C7FE-4E16-B1A6-6724DA86D788}">
      <dsp:nvSpPr>
        <dsp:cNvPr id="0" name=""/>
        <dsp:cNvSpPr/>
      </dsp:nvSpPr>
      <dsp:spPr>
        <a:xfrm>
          <a:off x="2449521" y="1592825"/>
          <a:ext cx="2328267" cy="10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[Real-time log file (</a:t>
          </a:r>
          <a:r>
            <a:rPr lang="en-US" sz="1800" kern="1200" dirty="0" err="1"/>
            <a:t>json</a:t>
          </a:r>
          <a:r>
            <a:rPr lang="en-US" sz="1800" kern="1200" dirty="0"/>
            <a:t>/csv/log)]</a:t>
          </a:r>
          <a:endParaRPr lang="ru-RU" sz="1800" kern="1200" dirty="0"/>
        </a:p>
      </dsp:txBody>
      <dsp:txXfrm>
        <a:off x="2449521" y="1592825"/>
        <a:ext cx="2328267" cy="1061884"/>
      </dsp:txXfrm>
    </dsp:sp>
    <dsp:sp modelId="{7B613684-DE5E-46FF-99FA-039859EF480F}">
      <dsp:nvSpPr>
        <dsp:cNvPr id="0" name=""/>
        <dsp:cNvSpPr/>
      </dsp:nvSpPr>
      <dsp:spPr>
        <a:xfrm>
          <a:off x="3480920" y="1194619"/>
          <a:ext cx="265471" cy="265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94E67-DF5F-4EDA-8BBF-7A77CFBF3646}">
      <dsp:nvSpPr>
        <dsp:cNvPr id="0" name=""/>
        <dsp:cNvSpPr/>
      </dsp:nvSpPr>
      <dsp:spPr>
        <a:xfrm>
          <a:off x="4894203" y="0"/>
          <a:ext cx="2328267" cy="10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(Watchdog / API server)</a:t>
          </a:r>
          <a:endParaRPr lang="ru-RU" sz="1800" kern="1200" dirty="0"/>
        </a:p>
      </dsp:txBody>
      <dsp:txXfrm>
        <a:off x="4894203" y="0"/>
        <a:ext cx="2328267" cy="1061884"/>
      </dsp:txXfrm>
    </dsp:sp>
    <dsp:sp modelId="{869107FC-67AB-4AA8-A1B8-8F755F049950}">
      <dsp:nvSpPr>
        <dsp:cNvPr id="0" name=""/>
        <dsp:cNvSpPr/>
      </dsp:nvSpPr>
      <dsp:spPr>
        <a:xfrm>
          <a:off x="5925601" y="1194619"/>
          <a:ext cx="265471" cy="265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AB56C0-5E4F-4495-8E2F-E8DC3A83BB87}">
      <dsp:nvSpPr>
        <dsp:cNvPr id="0" name=""/>
        <dsp:cNvSpPr/>
      </dsp:nvSpPr>
      <dsp:spPr>
        <a:xfrm>
          <a:off x="7338884" y="1592825"/>
          <a:ext cx="2328267" cy="1061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[Model] —&gt; </a:t>
          </a:r>
          <a:r>
            <a:rPr lang="en-US" sz="1800" kern="1200" dirty="0" err="1"/>
            <a:t>Prognoz</a:t>
          </a:r>
          <a:r>
            <a:rPr lang="en-US" sz="1800" kern="1200" dirty="0"/>
            <a:t> —&gt; Web UI </a:t>
          </a:r>
          <a:r>
            <a:rPr lang="en-US" sz="1800" kern="1200" dirty="0" err="1"/>
            <a:t>yoki</a:t>
          </a:r>
          <a:r>
            <a:rPr lang="en-US" sz="1800" kern="1200" dirty="0"/>
            <a:t> </a:t>
          </a:r>
          <a:r>
            <a:rPr lang="ru-RU" sz="1800" kern="1200" dirty="0"/>
            <a:t> </a:t>
          </a:r>
          <a:r>
            <a:rPr lang="en-US" sz="1800" kern="1200" dirty="0"/>
            <a:t>Telegram/email alert</a:t>
          </a:r>
          <a:endParaRPr lang="ru-RU" sz="1800" kern="1200" dirty="0"/>
        </a:p>
      </dsp:txBody>
      <dsp:txXfrm>
        <a:off x="7338884" y="1592825"/>
        <a:ext cx="2328267" cy="1061884"/>
      </dsp:txXfrm>
    </dsp:sp>
    <dsp:sp modelId="{0468D1E4-4D44-47CD-8FC3-F0965853660D}">
      <dsp:nvSpPr>
        <dsp:cNvPr id="0" name=""/>
        <dsp:cNvSpPr/>
      </dsp:nvSpPr>
      <dsp:spPr>
        <a:xfrm>
          <a:off x="8370282" y="1194619"/>
          <a:ext cx="265471" cy="26547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33ACF-E89C-E2DD-38A6-B6CEECCCC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F28E69-B253-24CF-334B-B6A7361CB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C8A82C-6AA9-674A-BAF2-04743BE9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6B548D-C429-2145-BABA-94F820EF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EC904-987A-BAB5-2C28-8398ADC4A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30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8D9D-C28D-4651-9911-C9C867B7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2A50C0-6AB3-508A-B60D-346094835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57FAA-C1EE-8C5D-30D1-074507F3F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A8F252-465F-D622-456A-AC2D3060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603CBB-1FEC-36B2-EB8B-A04D6DD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812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4CE3CC-4447-66E2-4438-71D9D8C97B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FFE3BBA-F43D-139A-65CD-32D109477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DA148-2625-342B-5730-9E25420D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BFC43-E12A-81E9-DF8B-1BCA26E1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B6FF94-9F42-6860-5419-D2D043C0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073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0089D-EBAA-5D93-136F-E7553A33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45ACB3-9F30-A5A4-7C2E-540B99DA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BDAA8-A1B9-C64D-8E08-6520137D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E13310-2CD7-5364-ABF1-4A7FCC936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CA29E3-31EB-8A28-A6BA-98031437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024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990E87-E329-E34A-F5FC-597EE17B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8F46A8-0691-6AC3-521F-F4B793E21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8C75B-E0F3-932B-968C-36D654C6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C51717-953C-CB34-D8E4-49C8E7436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27A509-096C-EF24-B596-7B209E17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13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DC992F-023F-A138-0C90-E9C4CAE0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F998C5-581F-8D07-9D4A-8D6737FC1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D7D56E4-03EF-1443-5691-D2B587A3F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717D31-A582-4459-F248-5048374EC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F6200C-8C12-1EB7-0A9E-18D60157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750EA1-84E7-02CF-70FE-7E43943F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7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7586-5439-6234-84FA-8638EF07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E587B-7D01-BB9C-059C-CBA75EAD7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ACEB90-C2D5-7CA0-D285-34648CCF8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DB1683-15E3-B38D-9184-7CA09BDB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E7042B-D396-5FD5-CB50-1C10D89E0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608D403-33C7-8C0C-8B71-5E1D32C1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ED3BDA5-D6B2-5B4C-DB4C-099776024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240CEC-90EE-3836-BEF8-EF489B0F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46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1F8D3-DB75-39A7-ED8C-3B534C57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0FA971-8000-D07E-2F53-38CE44E0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B332ECE-5055-06D5-D3FA-128FD5B7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387E58-A2FB-4D7D-A909-5F6BB2E0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26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96B819A-B39E-E819-460D-F66E3EE3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C7AB0CD-2310-68B6-9AC9-AF5C2925A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2EC4F1-5770-9C4D-1654-10172F56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60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84F68-EA5D-F3D1-B7BC-CA63CB464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B50773-F01A-5D9A-D009-41449933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429C96-57C6-36FB-CE21-A0BCA6958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A1DC21-DA51-FA86-9F97-C94979C1F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8B284F-B67D-EFBA-53FD-91A129A05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677A52-7A60-A7F0-C632-F77CCA0B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2634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82009C-5F37-421B-C93C-C849C839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F0030A-44D1-177E-1E6B-D4F905E21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107756-E2E6-89EB-B56C-B53A5E9FB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4C2C12-8C58-6CBF-65EF-6E586B9DF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CB6C32-A3D8-9458-A8BA-510F92A3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935A0C-6A34-876B-AD5E-DA37C2AB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84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E05ED-A600-36EA-A098-6FE3CABD3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8A03D1A-7CD6-437C-EEFA-AA1E81D4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D571A7-E41C-2644-4917-F51D87DF1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963AE-81B4-44E8-AC69-79F52AB40451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785DC-DE5D-B4DC-F1FC-B3E4C554D4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21FD68-A7BA-093E-4BDE-0DB295FFCA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D863C-8861-420E-ADD0-E9AB86911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0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F925E6-B4B4-A1B7-8E97-A6B25EF35F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42452" y="1323770"/>
            <a:ext cx="11503741" cy="30368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MAVZU: SUN’IY NEYRON TARMOQLARGA ASOSLANGAN RAQAMLI TIZIMLARNING DIAGNOSTIKASI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C8E90-09F7-FBED-AB92-6DA68CCBEFBD}"/>
              </a:ext>
            </a:extLst>
          </p:cNvPr>
          <p:cNvSpPr txBox="1"/>
          <p:nvPr/>
        </p:nvSpPr>
        <p:spPr>
          <a:xfrm>
            <a:off x="442452" y="5152105"/>
            <a:ext cx="6032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Talaba: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Davronov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Yo‘nalish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Telekommunikatsiya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texnologiyalari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Djuraev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32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646B46-64AB-CB5D-F1BB-73093E5EE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3CC59-BC37-3935-CC67-4F7CE52B92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(router, SDH, ATS)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millionlab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uzatadi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operator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mablag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yo‘qotishiga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Sun’iy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intellekt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diagnostika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ortib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bormoqda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60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3B94F-A94A-5B4F-B5C5-C3BDEABEF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Dolzarbligi</a:t>
            </a:r>
            <a:r>
              <a:rPr lang="en-US" b="1" dirty="0"/>
              <a:t> </a:t>
            </a:r>
            <a:r>
              <a:rPr lang="en-US" b="1" dirty="0" err="1"/>
              <a:t>va</a:t>
            </a:r>
            <a:r>
              <a:rPr lang="en-US" b="1" dirty="0"/>
              <a:t> </a:t>
            </a:r>
            <a:r>
              <a:rPr lang="en-US" b="1" dirty="0" err="1"/>
              <a:t>muammo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642FCA-080B-2232-7395-A65ABBB651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1859" y="1873860"/>
            <a:ext cx="8890229" cy="352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tarmoqlarda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(Router, SDH, ATS)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uchraydi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ammo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Reaktiv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Ruxsat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talab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(signal,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Muammo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aniqlovchi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yetarli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olmaydi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An’anaviy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nosozlikni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samarasiz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7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160596BA-2E7D-5952-0262-FE8CD3AA4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2946116"/>
              </p:ext>
            </p:extLst>
          </p:nvPr>
        </p:nvGraphicFramePr>
        <p:xfrm>
          <a:off x="540773" y="911386"/>
          <a:ext cx="10746659" cy="26547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C102A38-3E35-D8AF-566C-A5909FF995FB}"/>
              </a:ext>
            </a:extLst>
          </p:cNvPr>
          <p:cNvCxnSpPr/>
          <p:nvPr/>
        </p:nvCxnSpPr>
        <p:spPr>
          <a:xfrm>
            <a:off x="10769600" y="2458720"/>
            <a:ext cx="0" cy="252984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5F8AD0-1402-8C53-3EF5-D4450E5F3D5C}"/>
              </a:ext>
            </a:extLst>
          </p:cNvPr>
          <p:cNvCxnSpPr>
            <a:cxnSpLocks/>
          </p:cNvCxnSpPr>
          <p:nvPr/>
        </p:nvCxnSpPr>
        <p:spPr>
          <a:xfrm flipV="1">
            <a:off x="721360" y="2341880"/>
            <a:ext cx="0" cy="2646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7907B676-5621-83DC-302A-17D7781A7A9F}"/>
              </a:ext>
            </a:extLst>
          </p:cNvPr>
          <p:cNvCxnSpPr/>
          <p:nvPr/>
        </p:nvCxnSpPr>
        <p:spPr>
          <a:xfrm flipH="1">
            <a:off x="721360" y="4988560"/>
            <a:ext cx="1004824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0FF6ED-4D04-B312-FAAF-428B0A2E301C}"/>
              </a:ext>
            </a:extLst>
          </p:cNvPr>
          <p:cNvSpPr txBox="1"/>
          <p:nvPr/>
        </p:nvSpPr>
        <p:spPr>
          <a:xfrm>
            <a:off x="901948" y="316598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Router/SDH/ATS log </a:t>
            </a:r>
            <a:r>
              <a:rPr lang="en-US" sz="2000" dirty="0" err="1"/>
              <a:t>yuboradi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Watchdog/API-server </a:t>
            </a:r>
            <a:r>
              <a:rPr lang="en-US" sz="2000" dirty="0" err="1"/>
              <a:t>logni</a:t>
            </a:r>
            <a:r>
              <a:rPr lang="en-US" sz="2000" dirty="0"/>
              <a:t> </a:t>
            </a:r>
            <a:r>
              <a:rPr lang="en-US" sz="2000" dirty="0" err="1"/>
              <a:t>qabul</a:t>
            </a:r>
            <a:r>
              <a:rPr lang="en-US" sz="2000" dirty="0"/>
              <a:t> </a:t>
            </a:r>
            <a:r>
              <a:rPr lang="en-US" sz="2000" dirty="0" err="1"/>
              <a:t>qiladi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Model </a:t>
            </a:r>
            <a:r>
              <a:rPr lang="en-US" sz="2000" dirty="0" err="1"/>
              <a:t>bashorat</a:t>
            </a:r>
            <a:r>
              <a:rPr lang="en-US" sz="2000" dirty="0"/>
              <a:t> </a:t>
            </a:r>
            <a:r>
              <a:rPr lang="en-US" sz="2000" dirty="0" err="1"/>
              <a:t>qiladi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Web UI </a:t>
            </a:r>
            <a:r>
              <a:rPr lang="en-US" sz="2000" dirty="0" err="1"/>
              <a:t>yoki</a:t>
            </a:r>
            <a:r>
              <a:rPr lang="en-US" sz="2000" dirty="0"/>
              <a:t> Telegram </a:t>
            </a:r>
            <a:r>
              <a:rPr lang="en-US" sz="2000" dirty="0" err="1"/>
              <a:t>orqali</a:t>
            </a:r>
            <a:r>
              <a:rPr lang="en-US" sz="2000" dirty="0"/>
              <a:t> </a:t>
            </a:r>
            <a:r>
              <a:rPr lang="en-US" sz="2000" dirty="0" err="1"/>
              <a:t>ogohlantirish</a:t>
            </a:r>
            <a:r>
              <a:rPr lang="en-US" sz="2000" dirty="0"/>
              <a:t> </a:t>
            </a:r>
            <a:r>
              <a:rPr lang="en-US" sz="2000" dirty="0" err="1"/>
              <a:t>yuboriladi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CB44B7-318C-4615-4E3A-4F1CBD21E72A}"/>
              </a:ext>
            </a:extLst>
          </p:cNvPr>
          <p:cNvSpPr txBox="1"/>
          <p:nvPr/>
        </p:nvSpPr>
        <p:spPr>
          <a:xfrm>
            <a:off x="540773" y="3346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Amaliy</a:t>
            </a:r>
            <a:r>
              <a:rPr lang="en-US" sz="3200" dirty="0"/>
              <a:t> </a:t>
            </a:r>
            <a:r>
              <a:rPr lang="en-US" sz="3200" dirty="0" err="1"/>
              <a:t>arxitektura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41733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53CFD-D7F2-6CFA-568A-C27B8849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Nazariy </a:t>
            </a:r>
            <a:r>
              <a:rPr lang="en-US" b="1" dirty="0" err="1"/>
              <a:t>asoslar</a:t>
            </a:r>
            <a:br>
              <a:rPr lang="en-US" b="1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946E82-5540-A811-B9BD-D9CF561F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70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Raqamli</a:t>
            </a:r>
            <a:r>
              <a:rPr lang="en-US" sz="2400" dirty="0"/>
              <a:t> </a:t>
            </a:r>
            <a:r>
              <a:rPr lang="en-US" sz="2400" dirty="0" err="1"/>
              <a:t>tizimlar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ishlaydi</a:t>
            </a:r>
            <a:r>
              <a:rPr lang="en-US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ANN (Artificial Neural Network) </a:t>
            </a:r>
            <a:r>
              <a:rPr lang="en-US" sz="2400" dirty="0" err="1"/>
              <a:t>nima</a:t>
            </a:r>
            <a:r>
              <a:rPr lang="en-US" sz="2400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ANN </a:t>
            </a:r>
            <a:r>
              <a:rPr lang="en-US" sz="2400" dirty="0" err="1"/>
              <a:t>diagnostikada</a:t>
            </a:r>
            <a:r>
              <a:rPr lang="en-US" sz="2400" dirty="0"/>
              <a:t> </a:t>
            </a:r>
            <a:r>
              <a:rPr lang="en-US" sz="2400" dirty="0" err="1"/>
              <a:t>qanday</a:t>
            </a:r>
            <a:r>
              <a:rPr lang="en-US" sz="2400" dirty="0"/>
              <a:t> </a:t>
            </a:r>
            <a:r>
              <a:rPr lang="en-US" sz="2400" dirty="0" err="1"/>
              <a:t>ishlaydi</a:t>
            </a:r>
            <a:r>
              <a:rPr lang="en-US" sz="2400" dirty="0"/>
              <a:t>?</a:t>
            </a:r>
          </a:p>
          <a:p>
            <a:endParaRPr lang="ru-RU" sz="2400" dirty="0"/>
          </a:p>
        </p:txBody>
      </p:sp>
      <p:pic>
        <p:nvPicPr>
          <p:cNvPr id="1026" name="Picture 2" descr="A neural network in deep learning of digital histopathology. The input... |  Download Scientific Diagram">
            <a:extLst>
              <a:ext uri="{FF2B5EF4-FFF2-40B4-BE49-F238E27FC236}">
                <a16:creationId xmlns:a16="http://schemas.microsoft.com/office/drawing/2014/main" id="{ECDB35D6-20A9-0BD6-BEE7-C423D7C54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32" y="2159634"/>
            <a:ext cx="6211222" cy="433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97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0FC5C6-702C-EFE4-AA7B-0E34CEBA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interfeysi</a:t>
            </a:r>
            <a:r>
              <a:rPr lang="en-US" dirty="0"/>
              <a:t> (UI)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93335F-44C5-B2E2-AE6F-A7A2C34116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71758"/>
            <a:ext cx="6314549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asosidagi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UI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yuklash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tahlil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qilish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vizual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natijalarni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ko‘rish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chiqish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bo‘yicha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aniqlik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xatoliklar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ko‘rsatiladi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natijani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yuklab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olish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mumkin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56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A5E858C7-325F-C337-B850-5CBEBB374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8895" y="341928"/>
            <a:ext cx="10515600" cy="1500187"/>
          </a:xfrm>
        </p:spPr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tx1"/>
                </a:solidFill>
              </a:rPr>
              <a:t>Natija</a:t>
            </a:r>
            <a:r>
              <a:rPr lang="en-US" sz="3200" b="1" dirty="0">
                <a:solidFill>
                  <a:schemeClr val="tx1"/>
                </a:solidFill>
              </a:rPr>
              <a:t>:</a:t>
            </a:r>
            <a:endParaRPr lang="ru-RU" sz="3200" b="1" dirty="0">
              <a:solidFill>
                <a:schemeClr val="tx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EE979C-9AA5-DCC1-572B-045BDCAEE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505" y="1318358"/>
            <a:ext cx="9537289" cy="475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0505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256</Words>
  <Application>Microsoft Office PowerPoint</Application>
  <PresentationFormat>Широкоэкранный</PresentationFormat>
  <Paragraphs>36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MAVZU: SUN’IY NEYRON TARMOQLARGA ASOSLANGAN RAQAMLI TIZIMLARNING DIAGNOSTIKASI</vt:lpstr>
      <vt:lpstr>Kirish </vt:lpstr>
      <vt:lpstr>Dolzarbligi va muammo</vt:lpstr>
      <vt:lpstr>Презентация PowerPoint</vt:lpstr>
      <vt:lpstr>Nazariy asoslar </vt:lpstr>
      <vt:lpstr>Foydalanuvchi interfeysi (UI)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3</cp:revision>
  <dcterms:created xsi:type="dcterms:W3CDTF">2025-05-26T08:23:52Z</dcterms:created>
  <dcterms:modified xsi:type="dcterms:W3CDTF">2025-06-10T13:05:20Z</dcterms:modified>
</cp:coreProperties>
</file>