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png" ContentType="image/png"/>
  <Override PartName="/ppt/media/image2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51F0A40-3AC0-40A0-BC48-9421133B047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540000" y="332028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53231A8-61A9-4D2C-BEC2-563866FFB2E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5400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51516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F803B62-8C7F-4F31-B84B-EBDD6B82DAD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3583080" y="144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6625800" y="144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/>
          </p:nvPr>
        </p:nvSpPr>
        <p:spPr>
          <a:xfrm>
            <a:off x="540000" y="332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/>
          </p:nvPr>
        </p:nvSpPr>
        <p:spPr>
          <a:xfrm>
            <a:off x="3583080" y="332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/>
          </p:nvPr>
        </p:nvSpPr>
        <p:spPr>
          <a:xfrm>
            <a:off x="6625800" y="332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3156116-04F8-447C-A921-71F68B2E5FE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6DDF563-005E-414B-B052-D6C7E39F7AE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EFFA1C1-823E-4939-A653-07470A09193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E72A4FF-6F5F-440F-BA14-5A0506E9877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697AA9D-FB63-445A-A5CB-3DBDDE25829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191EAF7-2DDC-4D01-ABC2-7259F2BCB37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9000000" cy="45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9268C78-DA36-4443-9BB7-C9C8118D736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5400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003F182-E92E-4D64-887A-0AAD6F002C6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16D16DF-419A-4F11-B8EE-8DE2F1BCD6C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/>
          </p:nvPr>
        </p:nvSpPr>
        <p:spPr>
          <a:xfrm>
            <a:off x="51516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65DAF18-F49E-48CE-B3E1-CF7220E4FD8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540000" y="332028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64B49E1-0FD7-4BF2-8350-A9ED77FC786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540000" y="332028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626FCF0-5647-4F70-9575-D8F6529DE7A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5400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/>
          </p:nvPr>
        </p:nvSpPr>
        <p:spPr>
          <a:xfrm>
            <a:off x="51516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8FCF9D9-066B-436D-8C32-AE8B77BD3AA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3583080" y="144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6625800" y="144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/>
          </p:nvPr>
        </p:nvSpPr>
        <p:spPr>
          <a:xfrm>
            <a:off x="540000" y="332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6"/>
          <p:cNvSpPr>
            <a:spLocks noGrp="1"/>
          </p:cNvSpPr>
          <p:nvPr>
            <p:ph/>
          </p:nvPr>
        </p:nvSpPr>
        <p:spPr>
          <a:xfrm>
            <a:off x="3583080" y="332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7"/>
          <p:cNvSpPr>
            <a:spLocks noGrp="1"/>
          </p:cNvSpPr>
          <p:nvPr>
            <p:ph/>
          </p:nvPr>
        </p:nvSpPr>
        <p:spPr>
          <a:xfrm>
            <a:off x="6625800" y="332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F4365BF-5429-41F2-9AEF-078532388E0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22CF45B-AA88-4C86-9047-BAAE0AB19D6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4DA5880-09C6-476B-987C-C315EFDCAD3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A54B8E1-B1A2-47EF-9B0B-4EA45577916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DE9F8B2-AE58-4D36-86FA-8D5C8FA4BE5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C4FBBD8-735C-4353-A3DB-B612EAE85D9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015AA48-D333-4F4D-A662-177DAFC2B34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9000000" cy="45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3F312DC-9FF4-4CE0-AA7B-047B72A6C1F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5400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856B60A-ECEE-4EB2-A59C-EBB28A31604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/>
          </p:nvPr>
        </p:nvSpPr>
        <p:spPr>
          <a:xfrm>
            <a:off x="51516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0A983C7-8A9A-4521-9A54-EA1458E67D8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540000" y="332028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C182E49-E01F-4EE0-8B6F-881F0B1D979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540000" y="332028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91E18A5-E456-4884-B968-3384A7A2432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5400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/>
          </p:nvPr>
        </p:nvSpPr>
        <p:spPr>
          <a:xfrm>
            <a:off x="51516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04BBF21-A906-44F9-93D0-2DDBB206BB5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3583080" y="144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6625800" y="144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540000" y="332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/>
          </p:nvPr>
        </p:nvSpPr>
        <p:spPr>
          <a:xfrm>
            <a:off x="3583080" y="332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/>
          </p:nvPr>
        </p:nvSpPr>
        <p:spPr>
          <a:xfrm>
            <a:off x="6625800" y="332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6EE090E-BDC3-4D35-A94F-037F2961972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2321263-92CA-4696-858A-E62F992535F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ACE2294-D8F7-4559-93DF-11AC607C09D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9000000" cy="45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B2D3C26-873A-48D5-BD49-66DD1620B28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400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86F09CD-9E73-4304-89AA-D46943A60FA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1516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2E47F47-B7D7-4975-B3E1-EC71D0500C4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540000" y="332028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8ADECAB-5388-4D10-AD7A-C058290FC82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40000" y="2610000"/>
            <a:ext cx="9000000" cy="21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Aft>
                <a:spcPts val="425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Aft>
                <a:spcPts val="21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Aft>
                <a:spcPts val="21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Aft>
                <a:spcPts val="21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1"/>
          </p:nvPr>
        </p:nvSpPr>
        <p:spPr>
          <a:xfrm>
            <a:off x="18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 idx="2"/>
          </p:nvPr>
        </p:nvSpPr>
        <p:spPr>
          <a:xfrm>
            <a:off x="3420000" y="5130000"/>
            <a:ext cx="32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 idx="3"/>
          </p:nvPr>
        </p:nvSpPr>
        <p:spPr>
          <a:xfrm>
            <a:off x="756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7356C7C1-2756-461B-9FA7-1865EEE84272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"/>
          <p:cNvSpPr/>
          <p:nvPr/>
        </p:nvSpPr>
        <p:spPr>
          <a:xfrm>
            <a:off x="1440000" y="108000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"/>
          <p:cNvSpPr/>
          <p:nvPr/>
        </p:nvSpPr>
        <p:spPr>
          <a:xfrm>
            <a:off x="7380000" y="396000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"/>
          <p:cNvSpPr/>
          <p:nvPr/>
        </p:nvSpPr>
        <p:spPr>
          <a:xfrm>
            <a:off x="9000000" y="2700000"/>
            <a:ext cx="1260000" cy="108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"/>
          <p:cNvSpPr/>
          <p:nvPr/>
        </p:nvSpPr>
        <p:spPr>
          <a:xfrm>
            <a:off x="-180000" y="2430000"/>
            <a:ext cx="1440000" cy="135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"/>
          <p:cNvSpPr/>
          <p:nvPr/>
        </p:nvSpPr>
        <p:spPr>
          <a:xfrm>
            <a:off x="540000" y="1080000"/>
            <a:ext cx="720000" cy="72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"/>
          <p:cNvSpPr/>
          <p:nvPr/>
        </p:nvSpPr>
        <p:spPr>
          <a:xfrm>
            <a:off x="0" y="126000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"/>
          <p:cNvSpPr/>
          <p:nvPr/>
        </p:nvSpPr>
        <p:spPr>
          <a:xfrm>
            <a:off x="0" y="5220000"/>
            <a:ext cx="1620000" cy="126000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"/>
          <p:cNvSpPr/>
          <p:nvPr/>
        </p:nvSpPr>
        <p:spPr>
          <a:xfrm>
            <a:off x="9720000" y="4680000"/>
            <a:ext cx="720000" cy="72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" name=""/>
          <p:cNvSpPr/>
          <p:nvPr/>
        </p:nvSpPr>
        <p:spPr>
          <a:xfrm>
            <a:off x="9540000" y="342000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"/>
          <p:cNvSpPr/>
          <p:nvPr/>
        </p:nvSpPr>
        <p:spPr>
          <a:xfrm>
            <a:off x="8100000" y="4680000"/>
            <a:ext cx="1080000" cy="8424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"/>
          <p:cNvSpPr/>
          <p:nvPr/>
        </p:nvSpPr>
        <p:spPr>
          <a:xfrm>
            <a:off x="7920000" y="5400000"/>
            <a:ext cx="900000" cy="90000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"/>
          <p:cNvSpPr/>
          <p:nvPr/>
        </p:nvSpPr>
        <p:spPr>
          <a:xfrm>
            <a:off x="360" y="360"/>
            <a:ext cx="10080000" cy="567000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"/>
          <p:cNvSpPr/>
          <p:nvPr/>
        </p:nvSpPr>
        <p:spPr>
          <a:xfrm flipH="1">
            <a:off x="-2880" y="0"/>
            <a:ext cx="10080360" cy="5670360"/>
          </a:xfrm>
          <a:prstGeom prst="rect">
            <a:avLst/>
          </a:prstGeom>
          <a:gradFill rotWithShape="0">
            <a:gsLst>
              <a:gs pos="0">
                <a:srgbClr val="ffffff">
                  <a:alpha val="90196"/>
                </a:srgbClr>
              </a:gs>
              <a:gs pos="75000">
                <a:srgbClr val="ffffff">
                  <a:alpha val="20000"/>
                </a:srgbClr>
              </a:gs>
              <a:gs pos="100000">
                <a:srgbClr val="ffffff">
                  <a:alpha val="20000"/>
                </a:srgbClr>
              </a:gs>
            </a:gsLst>
            <a:path path="circle">
              <a:fillToRect l="50000" t="85000" r="50000" b="15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180360" y="513036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7560360" y="513036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/>
            <a:fld id="{5E425F88-7FCC-49D9-88CF-A365B6AA5167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"/>
          <p:cNvSpPr/>
          <p:nvPr/>
        </p:nvSpPr>
        <p:spPr>
          <a:xfrm>
            <a:off x="1440360" y="108036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"/>
          <p:cNvSpPr/>
          <p:nvPr/>
        </p:nvSpPr>
        <p:spPr>
          <a:xfrm>
            <a:off x="7380360" y="396036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"/>
          <p:cNvSpPr/>
          <p:nvPr/>
        </p:nvSpPr>
        <p:spPr>
          <a:xfrm>
            <a:off x="9000360" y="2700360"/>
            <a:ext cx="1260000" cy="108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"/>
          <p:cNvSpPr/>
          <p:nvPr/>
        </p:nvSpPr>
        <p:spPr>
          <a:xfrm>
            <a:off x="-179640" y="2430360"/>
            <a:ext cx="1440000" cy="135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"/>
          <p:cNvSpPr/>
          <p:nvPr/>
        </p:nvSpPr>
        <p:spPr>
          <a:xfrm>
            <a:off x="540360" y="1080360"/>
            <a:ext cx="720000" cy="72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"/>
          <p:cNvSpPr/>
          <p:nvPr/>
        </p:nvSpPr>
        <p:spPr>
          <a:xfrm>
            <a:off x="360" y="126036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"/>
          <p:cNvSpPr/>
          <p:nvPr/>
        </p:nvSpPr>
        <p:spPr>
          <a:xfrm>
            <a:off x="360" y="5220360"/>
            <a:ext cx="1620000" cy="126000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"/>
          <p:cNvSpPr/>
          <p:nvPr/>
        </p:nvSpPr>
        <p:spPr>
          <a:xfrm>
            <a:off x="9720360" y="4680360"/>
            <a:ext cx="720000" cy="72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"/>
          <p:cNvSpPr/>
          <p:nvPr/>
        </p:nvSpPr>
        <p:spPr>
          <a:xfrm>
            <a:off x="9540360" y="342036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"/>
          <p:cNvSpPr/>
          <p:nvPr/>
        </p:nvSpPr>
        <p:spPr>
          <a:xfrm>
            <a:off x="8100360" y="4680360"/>
            <a:ext cx="1080000" cy="8424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"/>
          <p:cNvSpPr/>
          <p:nvPr/>
        </p:nvSpPr>
        <p:spPr>
          <a:xfrm>
            <a:off x="7920360" y="5400360"/>
            <a:ext cx="900000" cy="90000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Aft>
                <a:spcPts val="42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dt" idx="4"/>
          </p:nvPr>
        </p:nvSpPr>
        <p:spPr>
          <a:xfrm>
            <a:off x="18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ftr" idx="5"/>
          </p:nvPr>
        </p:nvSpPr>
        <p:spPr>
          <a:xfrm>
            <a:off x="3420000" y="5130000"/>
            <a:ext cx="32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sldNum" idx="6"/>
          </p:nvPr>
        </p:nvSpPr>
        <p:spPr>
          <a:xfrm>
            <a:off x="756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0521FF2B-BE71-45E6-9B41-A3835B13DBA4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"/>
          <p:cNvSpPr/>
          <p:nvPr/>
        </p:nvSpPr>
        <p:spPr>
          <a:xfrm>
            <a:off x="0" y="360"/>
            <a:ext cx="10080000" cy="566964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"/>
          <p:cNvSpPr/>
          <p:nvPr/>
        </p:nvSpPr>
        <p:spPr>
          <a:xfrm flipH="1">
            <a:off x="-2520" y="0"/>
            <a:ext cx="10080360" cy="5670360"/>
          </a:xfrm>
          <a:prstGeom prst="rect">
            <a:avLst/>
          </a:prstGeom>
          <a:gradFill rotWithShape="0">
            <a:gsLst>
              <a:gs pos="0">
                <a:srgbClr val="ffffff">
                  <a:alpha val="90196"/>
                </a:srgbClr>
              </a:gs>
              <a:gs pos="75000">
                <a:srgbClr val="ffffff">
                  <a:alpha val="20000"/>
                </a:srgbClr>
              </a:gs>
              <a:gs pos="100000">
                <a:srgbClr val="ffffff">
                  <a:alpha val="20000"/>
                </a:srgbClr>
              </a:gs>
            </a:gsLst>
            <a:path path="circle">
              <a:fillToRect l="50000" t="85000" r="50000" b="15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"/>
          <p:cNvSpPr/>
          <p:nvPr/>
        </p:nvSpPr>
        <p:spPr>
          <a:xfrm>
            <a:off x="0" y="1260360"/>
            <a:ext cx="10260000" cy="44996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"/>
          <p:cNvSpPr txBox="1"/>
          <p:nvPr/>
        </p:nvSpPr>
        <p:spPr>
          <a:xfrm>
            <a:off x="180360" y="513036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"/>
          <p:cNvSpPr txBox="1"/>
          <p:nvPr/>
        </p:nvSpPr>
        <p:spPr>
          <a:xfrm>
            <a:off x="7560360" y="513036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/>
            <a:fld id="{F9035054-4BBA-4824-8C2C-6E5CE2A065CE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"/>
          <p:cNvSpPr/>
          <p:nvPr/>
        </p:nvSpPr>
        <p:spPr>
          <a:xfrm>
            <a:off x="1440360" y="108036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"/>
          <p:cNvSpPr/>
          <p:nvPr/>
        </p:nvSpPr>
        <p:spPr>
          <a:xfrm>
            <a:off x="7380360" y="396036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"/>
          <p:cNvSpPr/>
          <p:nvPr/>
        </p:nvSpPr>
        <p:spPr>
          <a:xfrm>
            <a:off x="540360" y="1080360"/>
            <a:ext cx="720000" cy="72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"/>
          <p:cNvSpPr/>
          <p:nvPr/>
        </p:nvSpPr>
        <p:spPr>
          <a:xfrm>
            <a:off x="360" y="126036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Aft>
                <a:spcPts val="42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dt" idx="7"/>
          </p:nvPr>
        </p:nvSpPr>
        <p:spPr>
          <a:xfrm>
            <a:off x="18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ftr" idx="8"/>
          </p:nvPr>
        </p:nvSpPr>
        <p:spPr>
          <a:xfrm>
            <a:off x="3420000" y="5130000"/>
            <a:ext cx="32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sldNum" idx="9"/>
          </p:nvPr>
        </p:nvSpPr>
        <p:spPr>
          <a:xfrm>
            <a:off x="756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C1726BD9-5109-419D-9B36-5429A256206A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" descr=""/>
          <p:cNvPicPr/>
          <p:nvPr/>
        </p:nvPicPr>
        <p:blipFill>
          <a:blip r:embed="rId1">
            <a:alphaModFix amt="70000"/>
          </a:blip>
          <a:stretch/>
        </p:blipFill>
        <p:spPr>
          <a:xfrm>
            <a:off x="91800" y="457200"/>
            <a:ext cx="5851800" cy="4388760"/>
          </a:xfrm>
          <a:prstGeom prst="rect">
            <a:avLst/>
          </a:prstGeom>
          <a:ln w="18000">
            <a:noFill/>
          </a:ln>
        </p:spPr>
      </p:pic>
      <p:sp>
        <p:nvSpPr>
          <p:cNvPr id="160" name=""/>
          <p:cNvSpPr txBox="1"/>
          <p:nvPr/>
        </p:nvSpPr>
        <p:spPr>
          <a:xfrm>
            <a:off x="228600" y="568080"/>
            <a:ext cx="3657600" cy="34632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Business Analysts Cover the Rear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"/>
          <p:cNvSpPr txBox="1"/>
          <p:nvPr/>
        </p:nvSpPr>
        <p:spPr>
          <a:xfrm>
            <a:off x="1177200" y="1141920"/>
            <a:ext cx="3657600" cy="60228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Scientists and Admins Center the Pack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62" name="" descr=""/>
          <p:cNvPicPr/>
          <p:nvPr/>
        </p:nvPicPr>
        <p:blipFill>
          <a:blip r:embed="rId1">
            <a:alphaModFix amt="70000"/>
          </a:blip>
          <a:stretch/>
        </p:blipFill>
        <p:spPr>
          <a:xfrm>
            <a:off x="1317600" y="1013040"/>
            <a:ext cx="5851800" cy="438876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"/>
          <p:cNvSpPr txBox="1"/>
          <p:nvPr/>
        </p:nvSpPr>
        <p:spPr>
          <a:xfrm>
            <a:off x="1177200" y="1141920"/>
            <a:ext cx="3657600" cy="60228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Scientists and Admins Center the Pack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64" name="" descr=""/>
          <p:cNvPicPr/>
          <p:nvPr/>
        </p:nvPicPr>
        <p:blipFill>
          <a:blip r:embed="rId1">
            <a:alphaModFix amt="70000"/>
          </a:blip>
          <a:stretch/>
        </p:blipFill>
        <p:spPr>
          <a:xfrm>
            <a:off x="1317600" y="1013040"/>
            <a:ext cx="5851800" cy="438876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</TotalTime>
  <Application>LibreOffice/7.5.2.2$Windows_X86_64 LibreOffice_project/53bb9681a964705cf672590721dbc85eb4d0c3a2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2023-10-21T17:09:00Z</dcterms:created>
  <dc:creator/>
  <dc:description/>
  <dc:language>en-US</dc:language>
  <cp:lastModifiedBy/>
  <dcterms:modified xsi:type="dcterms:W3CDTF">2023-10-21T21:42:12Z</dcterms:modified>
  <cp:revision>2</cp:revision>
  <dc:subject/>
  <dc:title>Lights</dc:title>
</cp:coreProperties>
</file>