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BA7B-F0B9-16CF-AFF9-878798A5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D0D58-1B3B-94A4-21BD-F2660A1A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4F793-404C-C276-51F4-1DA3E0E7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4DB-F8CD-4224-AE1D-24BDF17A160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6665-AD19-185C-EBFF-77EF9536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59E4-5EF1-CE56-8E3A-60554F3A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51E5-5555-4A09-AA13-36D949D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98E3-2AD8-24A8-B842-94AF731D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35D76-8C44-8E0C-0A6C-4D8E837A9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1ADAE-BCBC-8ACC-C31A-51910D39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4DB-F8CD-4224-AE1D-24BDF17A160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8550-724C-E2C1-7AAD-D031A872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B060-2637-DA8C-7367-0B563098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51E5-5555-4A09-AA13-36D949D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44FD9-C86B-D1B4-A4B8-1F2188F45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688BD-6E08-2E16-6D26-1D1D3A049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A53E-92FE-14DD-263A-F9D12452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4DB-F8CD-4224-AE1D-24BDF17A160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22FF-BF66-B3D1-2841-7276C5AA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AF11-0BB2-896E-247F-687FE63F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51E5-5555-4A09-AA13-36D949D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5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580-485D-4F72-9236-E7577DF0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1517-423A-65ED-727A-019CA654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060E-2796-27E4-2AE0-CAC03D15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4DB-F8CD-4224-AE1D-24BDF17A160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2CAFD-CCA8-D23C-7B18-273D4955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C72A7-12AA-9CD8-1103-957D608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51E5-5555-4A09-AA13-36D949D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A434-7D7F-FA0A-439B-4728C41D4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DEEE3-B209-96FB-7EB8-A6D01119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5749-8CFE-58CB-BEB5-08F8EE01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4DB-F8CD-4224-AE1D-24BDF17A160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6C12-4275-A7B2-E010-3825C4D7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04684-7C1C-6171-70A8-1DF67028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51E5-5555-4A09-AA13-36D949D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1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063E-FF0D-756F-00A9-CD7C1588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CB32-5E1A-4BAF-7E9E-2277E6E4E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51996-9D53-A575-F454-E74A36CE9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11BB8-9119-2CEE-E5F5-357AECD0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4DB-F8CD-4224-AE1D-24BDF17A160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2C731-7A67-7AA4-0841-86E397BF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1625F-0D8E-0734-9165-461F0B69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51E5-5555-4A09-AA13-36D949D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CC29-7111-6DA6-C268-A8451B2B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EA7F-ADE6-1DA2-674E-9B6C7B12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C988D-942D-E273-3D84-BFE281D22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A48A-2CEC-D47F-96FE-B3AF6699D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A00C1-07D3-D345-EA75-7925AF47B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0BBE1-62B0-F78D-5036-F6624D44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4DB-F8CD-4224-AE1D-24BDF17A160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B3014-1978-F889-F920-DD80C5E3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B2263-AE8E-6141-C2EC-13304BBC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51E5-5555-4A09-AA13-36D949D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122D-DEFF-BEAF-B896-B27A1E8E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B8DBE-859F-4335-121A-84E2F12F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4DB-F8CD-4224-AE1D-24BDF17A160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D4E7F-E617-1046-989F-359046C0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113A8-6983-463A-156E-B22D810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51E5-5555-4A09-AA13-36D949D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09993-6B87-6BD8-B8BC-B600E1AF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4DB-F8CD-4224-AE1D-24BDF17A160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1CE6E-B631-9CF5-BA1C-F4EE9EBC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17C43-5F03-DCD4-36EF-FC4368F8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51E5-5555-4A09-AA13-36D949D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EF2E-6F5E-D05E-E02D-83982CF4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D47F6-11A8-D6AF-7E4A-5BD5FF1A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EC2B9-7D57-8C60-1AD6-B419600E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577A9-C507-6B3B-B24B-FD4C5EA4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4DB-F8CD-4224-AE1D-24BDF17A160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A18C9-BFB5-5C4E-1306-129FC6F6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70F55-D3A9-E9CB-8BFA-46F2BAD2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51E5-5555-4A09-AA13-36D949D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7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08F-DFBB-3084-75D7-18972412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2D9B1-557A-A7AA-3987-A051F8E64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BDEDE-292C-2AAE-76AC-13B38C448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31E34-E718-8DD1-D409-F239D8A2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14DB-F8CD-4224-AE1D-24BDF17A160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F8F7C-1E21-3189-DFD2-72F5AFC5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7D346-0CCB-35AF-4A52-5DA12ACC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51E5-5555-4A09-AA13-36D949D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79D9B-5DD6-6CB2-2D60-FFEB9EDC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C5016-F2D5-C1BD-D41F-70B8E2B3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5B154-C494-B92A-CBCA-E9F71B588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E14DB-F8CD-4224-AE1D-24BDF17A160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506F5-BF13-2A6F-CDEF-F7A694B72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C041-8196-0168-2844-74868E253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751E5-5555-4A09-AA13-36D949D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temperature of a year&#10;&#10;Description automatically generated">
            <a:extLst>
              <a:ext uri="{FF2B5EF4-FFF2-40B4-BE49-F238E27FC236}">
                <a16:creationId xmlns:a16="http://schemas.microsoft.com/office/drawing/2014/main" id="{6E00BBF1-5675-98D9-8937-0155FEFF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97" y="496110"/>
            <a:ext cx="11956673" cy="60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number of hurricane katrina&#10;&#10;Description automatically generated">
            <a:extLst>
              <a:ext uri="{FF2B5EF4-FFF2-40B4-BE49-F238E27FC236}">
                <a16:creationId xmlns:a16="http://schemas.microsoft.com/office/drawing/2014/main" id="{6E5CF9FD-2532-8080-C33F-72E02DA7E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" y="398835"/>
            <a:ext cx="12232068" cy="604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1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number of deaths&#10;&#10;Description automatically generated with medium confidence">
            <a:extLst>
              <a:ext uri="{FF2B5EF4-FFF2-40B4-BE49-F238E27FC236}">
                <a16:creationId xmlns:a16="http://schemas.microsoft.com/office/drawing/2014/main" id="{522564C4-BDC5-AC0A-7076-B47E050EF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" y="243188"/>
            <a:ext cx="12188428" cy="60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1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C618BF20-0912-D85A-AEBF-34F57C9EA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2" y="459351"/>
            <a:ext cx="11963985" cy="53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9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Craig</dc:creator>
  <cp:lastModifiedBy>Daniel Craig</cp:lastModifiedBy>
  <cp:revision>1</cp:revision>
  <dcterms:created xsi:type="dcterms:W3CDTF">2024-06-04T00:12:17Z</dcterms:created>
  <dcterms:modified xsi:type="dcterms:W3CDTF">2024-06-04T00:15:45Z</dcterms:modified>
</cp:coreProperties>
</file>