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6" r:id="rId9"/>
    <p:sldId id="267" r:id="rId10"/>
    <p:sldId id="268" r:id="rId11"/>
    <p:sldId id="269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8F4D8-C660-4899-8058-1BF9CEB47D2C}" type="datetimeFigureOut">
              <a:rPr lang="de-DE" smtClean="0"/>
              <a:t>07.11.2013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DFB80-1F38-4D59-AA65-97BF103C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56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5785-5300-46B5-9E97-5B17FCBCA6BF}" type="datetime1">
              <a:rPr lang="de-DE" smtClean="0"/>
              <a:t>07.11.2013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4B4-D160-4A82-B400-0BEBC9A36D05}" type="datetime1">
              <a:rPr lang="de-DE" smtClean="0"/>
              <a:t>07.11.2013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E995-8C14-473E-B25B-20499773789A}" type="datetime1">
              <a:rPr lang="de-DE" smtClean="0"/>
              <a:t>07.11.2013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5B42-5746-47E7-BCC4-BA8FC759085B}" type="datetime1">
              <a:rPr lang="de-DE" smtClean="0"/>
              <a:t>07.11.2013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4B1-EC13-4D20-8C9E-1BD6F7645515}" type="datetime1">
              <a:rPr lang="de-DE" smtClean="0"/>
              <a:t>07.11.2013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D98AEB1-1E43-4067-B4D6-480134B2962B}" type="datetime1">
              <a:rPr lang="de-DE" smtClean="0"/>
              <a:t>07.11.2013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DAD2-C3F6-4872-B293-ECCDB5C8AE9A}" type="datetime1">
              <a:rPr lang="de-DE" smtClean="0"/>
              <a:t>07.11.2013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028-5EEE-4789-8570-1BE9AE513067}" type="datetime1">
              <a:rPr lang="de-DE" smtClean="0"/>
              <a:t>07.11.2013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8C9A-8193-4820-966E-170D1C4993A5}" type="datetime1">
              <a:rPr lang="de-DE" smtClean="0"/>
              <a:t>07.11.2013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5FDD-667B-46E8-95A8-1C6D264F92B9}" type="datetime1">
              <a:rPr lang="de-DE" smtClean="0"/>
              <a:t>07.11.2013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F010E65-008E-4268-BD9D-58AEE8FCB328}" type="datetime1">
              <a:rPr lang="de-DE" smtClean="0"/>
              <a:t>07.11.2013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237343A-C6E7-4286-9D1B-03ADC669BAF6}" type="datetime1">
              <a:rPr lang="de-DE" smtClean="0"/>
              <a:t>07.11.2013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cap="small" dirty="0"/>
              <a:t>Frühwarn- und Informationssystem für Naturkatastrophen auf Basis von </a:t>
            </a:r>
            <a:r>
              <a:rPr lang="de-DE" i="1" cap="small" dirty="0" err="1"/>
              <a:t>Social</a:t>
            </a:r>
            <a:r>
              <a:rPr lang="de-DE" i="1" cap="small" dirty="0"/>
              <a:t> Media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i="1" cap="small" dirty="0" smtClean="0"/>
              <a:t/>
            </a:r>
            <a:br>
              <a:rPr lang="de-DE" i="1" cap="small" dirty="0" smtClean="0"/>
            </a:br>
            <a:r>
              <a:rPr lang="de-DE" i="1" cap="small" dirty="0"/>
              <a:t/>
            </a:r>
            <a:br>
              <a:rPr lang="de-DE" i="1" cap="small" dirty="0"/>
            </a:br>
            <a:r>
              <a:rPr lang="de-DE" i="1" cap="small" dirty="0" smtClean="0"/>
              <a:t>MI – Praktikum – Gruppe 3</a:t>
            </a:r>
            <a:r>
              <a:rPr lang="de-DE" i="1" cap="small" dirty="0"/>
              <a:t/>
            </a:r>
            <a:br>
              <a:rPr lang="de-DE" i="1" cap="small" dirty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115D-7612-4AB0-93EA-ABDEBB281CE9}" type="datetime1">
              <a:rPr lang="de-DE" smtClean="0"/>
              <a:t>07.11.2013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5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-Case: </a:t>
            </a:r>
            <a:r>
              <a:rPr lang="de-DE" dirty="0" smtClean="0"/>
              <a:t>Analyse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80320787"/>
              </p:ext>
            </p:extLst>
          </p:nvPr>
        </p:nvGraphicFramePr>
        <p:xfrm>
          <a:off x="301625" y="1527175"/>
          <a:ext cx="850423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 und 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UC-1</a:t>
                      </a:r>
                      <a:r>
                        <a:rPr lang="de-DE" baseline="0" dirty="0" smtClean="0"/>
                        <a:t> (P): Kategorisierung </a:t>
                      </a:r>
                      <a:r>
                        <a:rPr lang="de-DE" baseline="0" dirty="0" smtClean="0"/>
                        <a:t>der </a:t>
                      </a:r>
                      <a:r>
                        <a:rPr lang="de-DE" baseline="0" dirty="0" err="1" smtClean="0"/>
                        <a:t>Tweets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Beteiligte Akteure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Auslöser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Nachbedingungen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Ausnahmen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A9EF-F566-47C8-90BD-AF8BFA3A9ACD}" type="datetime1">
              <a:rPr lang="de-DE" smtClean="0"/>
              <a:t>07.11.2013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6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-Case: </a:t>
            </a:r>
            <a:r>
              <a:rPr lang="de-DE" dirty="0" smtClean="0"/>
              <a:t>Visualisierung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65831927"/>
              </p:ext>
            </p:extLst>
          </p:nvPr>
        </p:nvGraphicFramePr>
        <p:xfrm>
          <a:off x="301625" y="1527175"/>
          <a:ext cx="850423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 und 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UC-1</a:t>
                      </a:r>
                      <a:r>
                        <a:rPr lang="de-DE" baseline="0" dirty="0" smtClean="0"/>
                        <a:t> (P): </a:t>
                      </a:r>
                      <a:r>
                        <a:rPr lang="de-DE" baseline="0" dirty="0" smtClean="0"/>
                        <a:t>Anzeige der Kategorien und Nachrichten auf dem Dashboard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Beteiligte Akteure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Auslöser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Nachbedingungen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Ausnahmen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C47D-D1AF-4B35-AF52-53C56B717F8D}" type="datetime1">
              <a:rPr lang="de-DE" smtClean="0"/>
              <a:t>07.11.2013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3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folgt 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Live-Demo des Prototypen anhand bisheriger Testdaten</a:t>
            </a:r>
          </a:p>
          <a:p>
            <a:pPr lvl="1"/>
            <a:r>
              <a:rPr lang="de-DE" dirty="0" smtClean="0"/>
              <a:t>#sturm aus </a:t>
            </a:r>
            <a:r>
              <a:rPr lang="de-DE" dirty="0" err="1" smtClean="0"/>
              <a:t>Twitter</a:t>
            </a:r>
            <a:r>
              <a:rPr lang="de-DE" dirty="0" smtClean="0"/>
              <a:t>, vom Orkantief „Christian“</a:t>
            </a:r>
          </a:p>
          <a:p>
            <a:pPr lvl="1"/>
            <a:r>
              <a:rPr lang="de-DE" dirty="0" smtClean="0"/>
              <a:t>27.10.2013 – 02.11.2013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4B00-2FAF-4B34-831E-A6EF974B41A5}" type="datetime1">
              <a:rPr lang="de-DE" smtClean="0"/>
              <a:t>07.11.2013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9197" y="1988840"/>
            <a:ext cx="79928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/>
              <a:t>Haben Sie</a:t>
            </a:r>
          </a:p>
          <a:p>
            <a:pPr algn="ctr"/>
            <a:r>
              <a:rPr lang="de-DE" sz="8800" dirty="0" smtClean="0"/>
              <a:t>Fragen?</a:t>
            </a:r>
            <a:endParaRPr lang="de-DE" sz="88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48AA-50C9-4C34-8CE9-1E586BA4DD61}" type="datetime1">
              <a:rPr lang="de-DE" smtClean="0"/>
              <a:t>07.11.2013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4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http://twitter4j.org/en/index.html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CDC2-3110-4760-9150-6E2A4FABFD1B}" type="datetime1">
              <a:rPr lang="de-DE" smtClean="0"/>
              <a:t>07.11.2013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Stand der </a:t>
            </a:r>
            <a:r>
              <a:rPr lang="de-DE" b="1" dirty="0" smtClean="0"/>
              <a:t>Datenbeschaffung</a:t>
            </a:r>
          </a:p>
          <a:p>
            <a:r>
              <a:rPr lang="de-DE" dirty="0" smtClean="0"/>
              <a:t>Stand der </a:t>
            </a:r>
            <a:r>
              <a:rPr lang="de-DE" b="1" dirty="0" smtClean="0"/>
              <a:t>Datenanalyse</a:t>
            </a:r>
          </a:p>
          <a:p>
            <a:r>
              <a:rPr lang="de-DE" dirty="0" smtClean="0"/>
              <a:t>Stand der </a:t>
            </a:r>
            <a:r>
              <a:rPr lang="de-DE" b="1" dirty="0" smtClean="0"/>
              <a:t>Datenvisualisierung</a:t>
            </a:r>
          </a:p>
          <a:p>
            <a:r>
              <a:rPr lang="de-DE" dirty="0" smtClean="0"/>
              <a:t>Gemeinsamer </a:t>
            </a:r>
            <a:r>
              <a:rPr lang="de-DE" b="1" dirty="0" smtClean="0"/>
              <a:t>Prototyp</a:t>
            </a:r>
          </a:p>
          <a:p>
            <a:r>
              <a:rPr lang="de-DE" b="1" dirty="0" err="1" smtClean="0"/>
              <a:t>Use</a:t>
            </a:r>
            <a:r>
              <a:rPr lang="de-DE" b="1" dirty="0" smtClean="0"/>
              <a:t>-Case für den Prototyp</a:t>
            </a:r>
          </a:p>
          <a:p>
            <a:pPr lvl="1"/>
            <a:r>
              <a:rPr lang="de-DE" b="1" dirty="0" err="1" smtClean="0"/>
              <a:t>Use</a:t>
            </a:r>
            <a:r>
              <a:rPr lang="de-DE" b="1" dirty="0" smtClean="0"/>
              <a:t>-Case: Beschaffung</a:t>
            </a:r>
          </a:p>
          <a:p>
            <a:pPr lvl="1"/>
            <a:r>
              <a:rPr lang="de-DE" b="1" dirty="0" err="1" smtClean="0"/>
              <a:t>Use</a:t>
            </a:r>
            <a:r>
              <a:rPr lang="de-DE" b="1" dirty="0" smtClean="0"/>
              <a:t>-Case: Analyse</a:t>
            </a:r>
          </a:p>
          <a:p>
            <a:pPr lvl="1"/>
            <a:r>
              <a:rPr lang="de-DE" b="1" dirty="0" err="1" smtClean="0"/>
              <a:t>Use</a:t>
            </a:r>
            <a:r>
              <a:rPr lang="de-DE" b="1" dirty="0" smtClean="0"/>
              <a:t>-Case: Visualisierung</a:t>
            </a:r>
          </a:p>
          <a:p>
            <a:r>
              <a:rPr lang="de-DE" b="1" dirty="0" smtClean="0"/>
              <a:t>Live-Demo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E928-4514-4A47-B1E6-535DCC9EC10F}" type="datetime1">
              <a:rPr lang="de-DE" smtClean="0"/>
              <a:t>07.11.2013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Datenbeschaffung – momentaner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Abgreifen von Daten aus </a:t>
            </a:r>
            <a:r>
              <a:rPr lang="de-DE" dirty="0" err="1" smtClean="0"/>
              <a:t>Twitter</a:t>
            </a:r>
            <a:endParaRPr lang="de-DE" dirty="0" smtClean="0"/>
          </a:p>
          <a:p>
            <a:r>
              <a:rPr lang="de-DE" dirty="0" smtClean="0"/>
              <a:t>Schnelle Reaktion auf aktuelle Ereignisse und Trends</a:t>
            </a:r>
          </a:p>
          <a:p>
            <a:r>
              <a:rPr lang="de-DE" dirty="0" smtClean="0"/>
              <a:t>Zugriff über die Search-API und twitter4J-Bibliothek</a:t>
            </a:r>
          </a:p>
          <a:p>
            <a:r>
              <a:rPr lang="de-DE" dirty="0" smtClean="0"/>
              <a:t>Schnittstelle zur Analyse ist festgelegt und wird von beiden Seiten aktiv genutzt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63EC-ACE5-4B9C-8EAD-65B11B8828A5}" type="datetime1">
              <a:rPr lang="de-DE" smtClean="0"/>
              <a:t>07.11.2013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4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Datenbeschaffung -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Implementierung der Streaming-API von </a:t>
            </a:r>
            <a:r>
              <a:rPr lang="de-DE" dirty="0" err="1" smtClean="0"/>
              <a:t>Twitter</a:t>
            </a:r>
            <a:endParaRPr lang="de-DE" dirty="0" smtClean="0"/>
          </a:p>
          <a:p>
            <a:r>
              <a:rPr lang="de-DE" dirty="0" smtClean="0"/>
              <a:t>Feedback-Mechanismus durch stetig aktualisierte Stichworte</a:t>
            </a:r>
          </a:p>
          <a:p>
            <a:r>
              <a:rPr lang="de-DE" dirty="0" smtClean="0"/>
              <a:t>Dauerhaft, als Dienst, laufendes Programm</a:t>
            </a:r>
          </a:p>
          <a:p>
            <a:r>
              <a:rPr lang="de-DE" dirty="0" smtClean="0"/>
              <a:t>Bei parallelen Ereignissen</a:t>
            </a:r>
          </a:p>
          <a:p>
            <a:pPr lvl="1"/>
            <a:r>
              <a:rPr lang="de-DE" dirty="0" smtClean="0"/>
              <a:t>Mehrere (Such)Anfragen und Schreiben in verschiedene Tabellen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3373-AA59-4E4B-9FDE-0A43FC2B7856}" type="datetime1">
              <a:rPr lang="de-DE" smtClean="0"/>
              <a:t>07.11.2013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8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5ACF-E732-4E13-B22A-1C6692DC583B}" type="datetime1">
              <a:rPr lang="de-DE" smtClean="0"/>
              <a:t>07.11.2013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8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Datenvisualisierung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C404-421C-40EA-858A-C5FCE080FF13}" type="datetime1">
              <a:rPr lang="de-DE" smtClean="0"/>
              <a:t>07.11.2013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Abbildung eines </a:t>
            </a:r>
            <a:r>
              <a:rPr lang="de-DE" dirty="0" err="1" smtClean="0"/>
              <a:t>Use</a:t>
            </a:r>
            <a:r>
              <a:rPr lang="de-DE" dirty="0" smtClean="0"/>
              <a:t>-Case durch den aktuellen Stand der Gruppen</a:t>
            </a:r>
          </a:p>
          <a:p>
            <a:r>
              <a:rPr lang="de-DE" dirty="0" smtClean="0"/>
              <a:t>Vertikaler Schnitt durch alle Ebenen</a:t>
            </a:r>
          </a:p>
          <a:p>
            <a:r>
              <a:rPr lang="de-DE" dirty="0" smtClean="0"/>
              <a:t>Fokus auf die Visualisierung der Ergebnisse</a:t>
            </a:r>
          </a:p>
          <a:p>
            <a:r>
              <a:rPr lang="de-DE" dirty="0" smtClean="0"/>
              <a:t>Beschaffung und Analyse funktioniert, aber nicht elementarer Bestandteil des Prototyps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C43-890F-49A5-813F-8946693AA65C}" type="datetime1">
              <a:rPr lang="de-DE" smtClean="0"/>
              <a:t>07.11.2013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1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-Case: </a:t>
            </a:r>
            <a:r>
              <a:rPr lang="de-DE" dirty="0"/>
              <a:t>Kategorisierung von </a:t>
            </a:r>
            <a:r>
              <a:rPr lang="de-DE" dirty="0" err="1" smtClean="0"/>
              <a:t>Tweets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49193519"/>
              </p:ext>
            </p:extLst>
          </p:nvPr>
        </p:nvGraphicFramePr>
        <p:xfrm>
          <a:off x="301625" y="1527175"/>
          <a:ext cx="8504238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 und 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UC-1</a:t>
                      </a:r>
                      <a:r>
                        <a:rPr lang="de-DE" baseline="0" dirty="0" smtClean="0"/>
                        <a:t> (P): Kategorisierung von </a:t>
                      </a:r>
                      <a:r>
                        <a:rPr lang="de-DE" baseline="0" dirty="0" err="1" smtClean="0"/>
                        <a:t>Tweets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Beschaffte </a:t>
                      </a:r>
                      <a:r>
                        <a:rPr lang="de-DE" dirty="0" err="1" smtClean="0"/>
                        <a:t>Tweets</a:t>
                      </a:r>
                      <a:r>
                        <a:rPr lang="de-DE" baseline="0" dirty="0" smtClean="0"/>
                        <a:t> werden von der Analyse kategorisiert und anschließend anhand der Kategorien auf verschiedene Arten präsentiert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Beteiligte Akteure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Dienst: Beschaffung, Programm: Analyse, Programm: Visualisierung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Auslöser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Prototyp</a:t>
                      </a:r>
                      <a:r>
                        <a:rPr lang="de-DE" baseline="0" dirty="0" smtClean="0"/>
                        <a:t> wird erstellt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Relevante </a:t>
                      </a:r>
                      <a:r>
                        <a:rPr lang="de-DE" dirty="0" err="1" smtClean="0"/>
                        <a:t>Tweets</a:t>
                      </a:r>
                      <a:r>
                        <a:rPr lang="de-DE" dirty="0" smtClean="0"/>
                        <a:t> existieren und können</a:t>
                      </a:r>
                      <a:r>
                        <a:rPr lang="de-DE" baseline="0" dirty="0" smtClean="0"/>
                        <a:t> verarbeitet werten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Nachbedingungen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Kategorien werden erstellt und visualisiert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Ausnahmen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4FF-C491-40D4-B885-B2E59D6926E8}" type="datetime1">
              <a:rPr lang="de-DE" smtClean="0"/>
              <a:t>07.11.2013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5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-Case: </a:t>
            </a:r>
            <a:r>
              <a:rPr lang="de-DE" dirty="0" smtClean="0"/>
              <a:t>Beschaffung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1803546"/>
              </p:ext>
            </p:extLst>
          </p:nvPr>
        </p:nvGraphicFramePr>
        <p:xfrm>
          <a:off x="301625" y="1527175"/>
          <a:ext cx="8504238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 und 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UC-1</a:t>
                      </a:r>
                      <a:r>
                        <a:rPr lang="de-DE" baseline="0" dirty="0" smtClean="0"/>
                        <a:t> (P): </a:t>
                      </a:r>
                      <a:r>
                        <a:rPr lang="de-DE" baseline="0" dirty="0" smtClean="0"/>
                        <a:t>Statisches Abgreifen von </a:t>
                      </a:r>
                      <a:r>
                        <a:rPr lang="de-DE" baseline="0" dirty="0" err="1" smtClean="0"/>
                        <a:t>Tweets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Zugriff auf aktuelle </a:t>
                      </a:r>
                      <a:r>
                        <a:rPr lang="de-DE" dirty="0" err="1" smtClean="0"/>
                        <a:t>Tweets</a:t>
                      </a:r>
                      <a:r>
                        <a:rPr lang="de-DE" dirty="0" smtClean="0"/>
                        <a:t> mit der REST/Search-API zu einem Stichwort und schreiben in eine Datenbank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Beteiligte Akteure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Dienst: Beschaffung,</a:t>
                      </a:r>
                      <a:r>
                        <a:rPr lang="de-DE" baseline="0" dirty="0" smtClean="0"/>
                        <a:t> DB: Beschaffung&lt;&gt;Analyse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Auslöser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Trend zu einem Katastrophenfall</a:t>
                      </a:r>
                      <a:r>
                        <a:rPr lang="de-DE" baseline="0" dirty="0" smtClean="0"/>
                        <a:t>  wird deutlich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Nachbedingungen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 </a:t>
                      </a:r>
                      <a:r>
                        <a:rPr lang="de-DE" dirty="0" err="1" smtClean="0"/>
                        <a:t>Tweets</a:t>
                      </a:r>
                      <a:r>
                        <a:rPr lang="de-DE" dirty="0" smtClean="0"/>
                        <a:t> zum Stichwort sind mit den relevanten</a:t>
                      </a:r>
                      <a:r>
                        <a:rPr lang="de-DE" baseline="0" dirty="0" smtClean="0"/>
                        <a:t> Feldern in der Datenbank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Ausnahmen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F623-79C1-47CA-B358-70F39A61B14E}" type="datetime1">
              <a:rPr lang="de-DE" smtClean="0"/>
              <a:t>07.11.2013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7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394</Words>
  <Application>Microsoft Office PowerPoint</Application>
  <PresentationFormat>Bildschirmpräsentation (4:3)</PresentationFormat>
  <Paragraphs>125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Cronus</vt:lpstr>
      <vt:lpstr>  MI – Praktikum – Gruppe 3 </vt:lpstr>
      <vt:lpstr>Gliederung</vt:lpstr>
      <vt:lpstr>Datenbeschaffung – momentaner Stand</vt:lpstr>
      <vt:lpstr>Datenbeschaffung - Ausblick</vt:lpstr>
      <vt:lpstr>Datenanalyse</vt:lpstr>
      <vt:lpstr>Datenvisualisierung</vt:lpstr>
      <vt:lpstr>Prototyp</vt:lpstr>
      <vt:lpstr>Use-Case: Kategorisierung von Tweets</vt:lpstr>
      <vt:lpstr>Use-Case: Beschaffung</vt:lpstr>
      <vt:lpstr>Use-Case: Analyse</vt:lpstr>
      <vt:lpstr>Use-Case: Visualisierung</vt:lpstr>
      <vt:lpstr>Es folgt …</vt:lpstr>
      <vt:lpstr>PowerPoint-Präsentation</vt:lpstr>
      <vt:lpstr>Referenzen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 – Praktikum – Gruppe 3 </dc:title>
  <dc:creator>Strecki</dc:creator>
  <cp:lastModifiedBy>Strecki</cp:lastModifiedBy>
  <cp:revision>4</cp:revision>
  <dcterms:created xsi:type="dcterms:W3CDTF">2013-11-07T08:45:45Z</dcterms:created>
  <dcterms:modified xsi:type="dcterms:W3CDTF">2013-11-07T09:16:19Z</dcterms:modified>
</cp:coreProperties>
</file>