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4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0" autoAdjust="0"/>
    <p:restoredTop sz="88770" autoAdjust="0"/>
  </p:normalViewPr>
  <p:slideViewPr>
    <p:cSldViewPr>
      <p:cViewPr>
        <p:scale>
          <a:sx n="70" d="100"/>
          <a:sy n="70" d="100"/>
        </p:scale>
        <p:origin x="-1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Auswahloptionen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19872" y="1844824"/>
            <a:ext cx="5266928" cy="4277072"/>
          </a:xfrm>
        </p:spPr>
        <p:txBody>
          <a:bodyPr>
            <a:normAutofit/>
          </a:bodyPr>
          <a:lstStyle/>
          <a:p>
            <a:pPr marL="450850" indent="-450850"/>
            <a:r>
              <a:rPr lang="de-DE" sz="2800" dirty="0" smtClean="0"/>
              <a:t>Kategorienauswahl </a:t>
            </a:r>
            <a:r>
              <a:rPr lang="de-DE" sz="2800" dirty="0"/>
              <a:t>und Zeitbereich sind als ein </a:t>
            </a:r>
            <a:r>
              <a:rPr lang="de-DE" sz="2800" i="1" dirty="0" smtClean="0"/>
              <a:t>Widget</a:t>
            </a:r>
            <a:r>
              <a:rPr lang="de-DE" sz="2800" dirty="0" smtClean="0"/>
              <a:t> zusammengefasst</a:t>
            </a:r>
          </a:p>
          <a:p>
            <a:endParaRPr lang="de-DE" sz="2800" dirty="0"/>
          </a:p>
          <a:p>
            <a:pPr marL="450850" indent="-450850">
              <a:buFont typeface="Wingdings" panose="05000000000000000000" pitchFamily="2" charset="2"/>
              <a:buChar char="ü"/>
            </a:pPr>
            <a:r>
              <a:rPr lang="de-DE" sz="2800" dirty="0"/>
              <a:t>Die Auswahl ermöglicht es, die präsentierten Daten auf die Bedürfnisse </a:t>
            </a:r>
            <a:r>
              <a:rPr lang="de-DE" sz="2800" dirty="0" smtClean="0"/>
              <a:t>abzustimmen</a:t>
            </a:r>
            <a:endParaRPr lang="de-DE" sz="2800" dirty="0"/>
          </a:p>
        </p:txBody>
      </p:sp>
      <p:pic>
        <p:nvPicPr>
          <p:cNvPr id="1026" name="Picture 2" descr="C:\Users\JediForces\Desktop\02-sel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686" y="1916832"/>
            <a:ext cx="3395194" cy="343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36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Kategorienauswahl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3896" y="1670075"/>
            <a:ext cx="7994528" cy="1974949"/>
          </a:xfrm>
        </p:spPr>
        <p:txBody>
          <a:bodyPr>
            <a:normAutofit lnSpcReduction="10000"/>
          </a:bodyPr>
          <a:lstStyle/>
          <a:p>
            <a:r>
              <a:rPr lang="de-DE" sz="2800" dirty="0"/>
              <a:t>die </a:t>
            </a:r>
            <a:r>
              <a:rPr lang="de-DE" sz="2800" dirty="0" smtClean="0"/>
              <a:t>Kategorienauswahl </a:t>
            </a:r>
            <a:r>
              <a:rPr lang="de-DE" sz="2800" dirty="0"/>
              <a:t>steuert, welche Arten von Posts angezeigt werden </a:t>
            </a:r>
            <a:r>
              <a:rPr lang="de-DE" sz="2800" dirty="0" smtClean="0"/>
              <a:t>sollen</a:t>
            </a:r>
          </a:p>
          <a:p>
            <a:pPr marL="0" indent="0">
              <a:buNone/>
            </a:pPr>
            <a:endParaRPr lang="de-DE" sz="900" dirty="0" smtClean="0"/>
          </a:p>
          <a:p>
            <a:r>
              <a:rPr lang="de-DE" sz="2800" dirty="0"/>
              <a:t>es werden nur die verfügbaren Optionen des aktuellen Zeitbereichs </a:t>
            </a:r>
            <a:r>
              <a:rPr lang="de-DE" sz="2800" dirty="0" smtClean="0"/>
              <a:t>angegeben</a:t>
            </a:r>
            <a:endParaRPr lang="de-DE" sz="28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95536" y="3645024"/>
            <a:ext cx="5688631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/>
              <a:t>z</a:t>
            </a:r>
            <a:r>
              <a:rPr lang="de-DE" sz="2800" dirty="0" smtClean="0"/>
              <a:t>usätzlich </a:t>
            </a:r>
            <a:r>
              <a:rPr lang="de-DE" sz="2800" dirty="0" smtClean="0"/>
              <a:t>wird pro Kategorie die Anzahl der Tweets angezeigt</a:t>
            </a:r>
          </a:p>
          <a:p>
            <a:pPr lvl="1"/>
            <a:r>
              <a:rPr lang="de-DE" sz="2000" dirty="0" smtClean="0"/>
              <a:t>beschränkt sich auf die Posts mit Koordinaten</a:t>
            </a:r>
          </a:p>
          <a:p>
            <a:endParaRPr lang="de-DE" sz="8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212976"/>
            <a:ext cx="303206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95536" y="5438254"/>
            <a:ext cx="828092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Font typeface="Wingdings" panose="05000000000000000000" pitchFamily="2" charset="2"/>
              <a:buChar char="ü"/>
            </a:pPr>
            <a:r>
              <a:rPr lang="de-DE" sz="2800" dirty="0" smtClean="0"/>
              <a:t>Ermöglicht es dem Benutzer zudem, </a:t>
            </a:r>
            <a:r>
              <a:rPr lang="de-DE" sz="2800" dirty="0"/>
              <a:t>schnell die Art und Anzahl der Nachrichten wahrzunehmen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37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Kategorienauswahl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3896" y="1670075"/>
            <a:ext cx="7994528" cy="1974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Folgende Kategorisierung wird vorgenommen:</a:t>
            </a:r>
            <a:endParaRPr lang="de-DE" sz="280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73067"/>
              </p:ext>
            </p:extLst>
          </p:nvPr>
        </p:nvGraphicFramePr>
        <p:xfrm>
          <a:off x="899592" y="2492896"/>
          <a:ext cx="6480719" cy="395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573"/>
                <a:gridCol w="2960011"/>
                <a:gridCol w="1224135"/>
              </a:tblGrid>
              <a:tr h="432048">
                <a:tc>
                  <a:txBody>
                    <a:bodyPr/>
                    <a:lstStyle/>
                    <a:p>
                      <a:r>
                        <a:rPr lang="de-DE" dirty="0" smtClean="0"/>
                        <a:t>Bezeichner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Bedeutung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Symbol</a:t>
                      </a:r>
                      <a:endParaRPr lang="de-DE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de-DE" i="1" dirty="0" smtClean="0"/>
                        <a:t>Help Request</a:t>
                      </a:r>
                      <a:endParaRPr lang="de-DE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Notrufe / kritische Information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584056">
                <a:tc>
                  <a:txBody>
                    <a:bodyPr/>
                    <a:lstStyle/>
                    <a:p>
                      <a:pPr algn="l"/>
                      <a:r>
                        <a:rPr lang="de-DE" i="1" dirty="0" smtClean="0"/>
                        <a:t>Information Request</a:t>
                      </a:r>
                      <a:endParaRPr lang="de-DE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Informationsanfrage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l"/>
                      <a:r>
                        <a:rPr lang="de-DE" i="1" dirty="0" smtClean="0"/>
                        <a:t>Information </a:t>
                      </a:r>
                      <a:r>
                        <a:rPr lang="de-DE" i="1" dirty="0" err="1" smtClean="0"/>
                        <a:t>Offer</a:t>
                      </a:r>
                      <a:endParaRPr lang="de-DE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(allgemeine) Information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de-DE" i="1" dirty="0" smtClean="0"/>
                        <a:t>Support Request</a:t>
                      </a:r>
                      <a:endParaRPr lang="de-DE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Unterstützungsanfrage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de-DE" i="1" dirty="0" smtClean="0"/>
                        <a:t>Support </a:t>
                      </a:r>
                      <a:r>
                        <a:rPr lang="de-DE" i="1" dirty="0" err="1" smtClean="0"/>
                        <a:t>Offer</a:t>
                      </a:r>
                      <a:endParaRPr lang="de-DE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Hilfsangebot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de-DE" i="1" dirty="0" err="1" smtClean="0"/>
                        <a:t>Trashtalk</a:t>
                      </a:r>
                      <a:endParaRPr lang="de-DE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Nachrichten, die in keine</a:t>
                      </a:r>
                      <a:r>
                        <a:rPr lang="de-DE" baseline="0" dirty="0" smtClean="0"/>
                        <a:t> der obigen Kategorien passen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JediForces\Downloads\marker-hel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876" y="2980308"/>
            <a:ext cx="3175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ediForces\Downloads\mark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1595" y="5367330"/>
            <a:ext cx="294061" cy="48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ediForces\Downloads\marker-inform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876" y="4242156"/>
            <a:ext cx="3175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ediForces\Downloads\marker-reques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876" y="3573016"/>
            <a:ext cx="3175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schweifte Klammer rechts 5"/>
          <p:cNvSpPr/>
          <p:nvPr/>
        </p:nvSpPr>
        <p:spPr>
          <a:xfrm>
            <a:off x="6156176" y="5013176"/>
            <a:ext cx="288032" cy="1152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14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Zeitbereichsauswahl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3733875"/>
          </a:xfrm>
        </p:spPr>
        <p:txBody>
          <a:bodyPr>
            <a:normAutofit/>
          </a:bodyPr>
          <a:lstStyle/>
          <a:p>
            <a:r>
              <a:rPr lang="de-DE" sz="2800" dirty="0"/>
              <a:t>mit dem Schieberegler kann ein Zeitintervall ausgewählt </a:t>
            </a:r>
            <a:r>
              <a:rPr lang="de-DE" sz="2800" dirty="0" smtClean="0"/>
              <a:t>werden</a:t>
            </a:r>
          </a:p>
          <a:p>
            <a:pPr lvl="1"/>
            <a:r>
              <a:rPr lang="de-DE" sz="2000" dirty="0"/>
              <a:t>das Intervall reicht vom aktuellen Zeitpunkt bis X Minuten in die </a:t>
            </a:r>
            <a:r>
              <a:rPr lang="de-DE" sz="2000" dirty="0" smtClean="0"/>
              <a:t>Vergangenheit</a:t>
            </a:r>
          </a:p>
          <a:p>
            <a:pPr marL="457200" lvl="1" indent="0">
              <a:buNone/>
            </a:pPr>
            <a:endParaRPr lang="de-DE" sz="800" dirty="0" smtClean="0"/>
          </a:p>
          <a:p>
            <a:r>
              <a:rPr lang="de-DE" sz="2800" dirty="0"/>
              <a:t>Es werden nur die Posts angezeigt, die innerhalb des Intervalls gesendet </a:t>
            </a:r>
            <a:r>
              <a:rPr lang="de-DE" sz="2800" dirty="0" smtClean="0"/>
              <a:t>wurden</a:t>
            </a:r>
          </a:p>
          <a:p>
            <a:pPr marL="0" indent="0">
              <a:buNone/>
            </a:pPr>
            <a:endParaRPr lang="de-DE" sz="800" dirty="0" smtClean="0"/>
          </a:p>
          <a:p>
            <a:r>
              <a:rPr lang="de-DE" sz="2800" dirty="0"/>
              <a:t>Der Zeitbereich gilt für alle </a:t>
            </a:r>
            <a:r>
              <a:rPr lang="de-DE" sz="2800" dirty="0" err="1"/>
              <a:t>Widgets</a:t>
            </a:r>
            <a:r>
              <a:rPr lang="de-DE" sz="2800" dirty="0"/>
              <a:t>!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220641"/>
            <a:ext cx="4176464" cy="94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237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Kartenansicht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600201"/>
            <a:ext cx="8229600" cy="1396751"/>
          </a:xfrm>
        </p:spPr>
        <p:txBody>
          <a:bodyPr>
            <a:normAutofit/>
          </a:bodyPr>
          <a:lstStyle/>
          <a:p>
            <a:r>
              <a:rPr lang="de-DE" sz="2800" dirty="0"/>
              <a:t>visualisiert die Position der </a:t>
            </a:r>
            <a:r>
              <a:rPr lang="de-DE" sz="2800" dirty="0" smtClean="0"/>
              <a:t>Tweets</a:t>
            </a:r>
            <a:endParaRPr lang="de-DE" sz="900" dirty="0" smtClean="0"/>
          </a:p>
          <a:p>
            <a:r>
              <a:rPr lang="de-DE" sz="2800" dirty="0"/>
              <a:t>Kartenausschnitt ist frei beweglich und </a:t>
            </a:r>
            <a:r>
              <a:rPr lang="de-DE" sz="2800" dirty="0" err="1" smtClean="0"/>
              <a:t>zoombar</a:t>
            </a:r>
            <a:endParaRPr lang="de-DE" sz="280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395536" y="2636912"/>
            <a:ext cx="27363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Font typeface="Arial" panose="020B0604020202020204" pitchFamily="34" charset="0"/>
              <a:buChar char="•"/>
            </a:pPr>
            <a:r>
              <a:rPr lang="de-DE" sz="2800" dirty="0"/>
              <a:t>zeigt nur Tweets mit </a:t>
            </a:r>
            <a:r>
              <a:rPr lang="de-DE" sz="2800" dirty="0" smtClean="0"/>
              <a:t>Positions-daten an</a:t>
            </a:r>
          </a:p>
          <a:p>
            <a:endParaRPr lang="de-DE" sz="400" dirty="0"/>
          </a:p>
          <a:p>
            <a:pPr marL="627063" lvl="1" indent="-271463">
              <a:buFont typeface="Arial" panose="020B0604020202020204" pitchFamily="34" charset="0"/>
              <a:buChar char="•"/>
            </a:pPr>
            <a:r>
              <a:rPr lang="de-DE" sz="2000" dirty="0"/>
              <a:t>5% besitzen Koordinaten, weitere xx% werden angenähert</a:t>
            </a:r>
          </a:p>
          <a:p>
            <a:endParaRPr lang="de-DE" dirty="0"/>
          </a:p>
        </p:txBody>
      </p:sp>
      <p:pic>
        <p:nvPicPr>
          <p:cNvPr id="4099" name="Picture 3" descr="C:\Users\JediForces\Desktop\03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40268"/>
            <a:ext cx="6372200" cy="412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37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Kartenansicht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31896"/>
            <a:ext cx="8229600" cy="1108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Per </a:t>
            </a:r>
            <a:r>
              <a:rPr lang="de-DE" sz="2800" dirty="0"/>
              <a:t>Klick auf eine Markierung wird ein </a:t>
            </a:r>
            <a:r>
              <a:rPr lang="de-DE" sz="2800" dirty="0" smtClean="0"/>
              <a:t>Pop-Up eingeblendet:</a:t>
            </a:r>
          </a:p>
        </p:txBody>
      </p:sp>
      <p:pic>
        <p:nvPicPr>
          <p:cNvPr id="5122" name="Picture 2" descr="C:\Users\JediForces\Desktop\04-pop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2780928"/>
            <a:ext cx="4248472" cy="39225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4860032" y="2708920"/>
            <a:ext cx="421196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Dies zeigt </a:t>
            </a:r>
            <a:r>
              <a:rPr lang="de-DE" sz="2400" dirty="0"/>
              <a:t>die Daten des Tweets an</a:t>
            </a:r>
            <a:r>
              <a:rPr lang="de-DE" sz="2400" dirty="0" smtClean="0"/>
              <a:t>:</a:t>
            </a:r>
          </a:p>
          <a:p>
            <a:endParaRPr lang="de-DE" sz="800" dirty="0"/>
          </a:p>
          <a:p>
            <a:pPr marL="531813" lvl="1" indent="-258763">
              <a:buFont typeface="Symbol" panose="05050102010706020507" pitchFamily="18" charset="2"/>
              <a:buChar char="-"/>
            </a:pPr>
            <a:r>
              <a:rPr lang="de-DE" sz="2400" dirty="0" smtClean="0"/>
              <a:t>ermittelte Kategorie</a:t>
            </a:r>
          </a:p>
          <a:p>
            <a:pPr marL="531813" lvl="1" indent="-258763">
              <a:buFont typeface="Symbol" panose="05050102010706020507" pitchFamily="18" charset="2"/>
              <a:buChar char="-"/>
            </a:pPr>
            <a:r>
              <a:rPr lang="de-DE" sz="2400" dirty="0" smtClean="0"/>
              <a:t>Sendezeit</a:t>
            </a:r>
          </a:p>
          <a:p>
            <a:pPr marL="531813" lvl="1" indent="-258763">
              <a:buFont typeface="Symbol" panose="05050102010706020507" pitchFamily="18" charset="2"/>
              <a:buChar char="-"/>
            </a:pPr>
            <a:r>
              <a:rPr lang="de-DE" sz="2400" dirty="0" smtClean="0"/>
              <a:t>Absender</a:t>
            </a:r>
            <a:endParaRPr lang="de-DE" sz="2400" dirty="0"/>
          </a:p>
          <a:p>
            <a:pPr marL="531813" lvl="1" indent="-258763">
              <a:buFont typeface="Symbol" panose="05050102010706020507" pitchFamily="18" charset="2"/>
              <a:buChar char="-"/>
            </a:pPr>
            <a:r>
              <a:rPr lang="de-DE" sz="2400" dirty="0" smtClean="0"/>
              <a:t>Nachrichtentext</a:t>
            </a:r>
            <a:endParaRPr lang="de-DE" sz="2400" dirty="0"/>
          </a:p>
          <a:p>
            <a:pPr marL="531813" lvl="1" indent="-258763">
              <a:buFont typeface="Symbol" panose="05050102010706020507" pitchFamily="18" charset="2"/>
              <a:buChar char="-"/>
            </a:pPr>
            <a:r>
              <a:rPr lang="de-DE" sz="2400" dirty="0" smtClean="0"/>
              <a:t>Koordinaten</a:t>
            </a:r>
          </a:p>
          <a:p>
            <a:pPr marL="342900" indent="-247650">
              <a:buFont typeface="Symbol" panose="05050102010706020507" pitchFamily="18" charset="2"/>
              <a:buChar char="-"/>
            </a:pPr>
            <a:endParaRPr lang="de-DE" sz="2400" dirty="0"/>
          </a:p>
          <a:p>
            <a:pPr marL="438150" indent="-342900">
              <a:buFont typeface="Wingdings" panose="05000000000000000000" pitchFamily="2" charset="2"/>
              <a:buChar char="ü"/>
            </a:pPr>
            <a:r>
              <a:rPr lang="de-DE" sz="2400" dirty="0" smtClean="0"/>
              <a:t>Alle wichtigen Informationen auf einen Blick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7237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Hashtag-Wolke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884170"/>
            <a:ext cx="3970784" cy="4785190"/>
          </a:xfrm>
        </p:spPr>
        <p:txBody>
          <a:bodyPr>
            <a:normAutofit/>
          </a:bodyPr>
          <a:lstStyle/>
          <a:p>
            <a:r>
              <a:rPr lang="de-DE" sz="2800" dirty="0"/>
              <a:t>Z</a:t>
            </a:r>
            <a:r>
              <a:rPr lang="de-DE" sz="2800" dirty="0" smtClean="0"/>
              <a:t>eigt </a:t>
            </a:r>
            <a:r>
              <a:rPr lang="de-DE" sz="2800" dirty="0"/>
              <a:t>die </a:t>
            </a:r>
            <a:r>
              <a:rPr lang="de-DE" sz="2800" dirty="0" smtClean="0"/>
              <a:t>Häufigkeit der Verwendung von </a:t>
            </a:r>
            <a:r>
              <a:rPr lang="de-DE" sz="2800" i="1" dirty="0" err="1"/>
              <a:t>Hashtags</a:t>
            </a:r>
            <a:r>
              <a:rPr lang="de-DE" sz="2800" dirty="0"/>
              <a:t> (</a:t>
            </a:r>
            <a:r>
              <a:rPr lang="de-DE" sz="2800" i="1" dirty="0"/>
              <a:t>#...</a:t>
            </a:r>
            <a:r>
              <a:rPr lang="de-DE" sz="2800" dirty="0"/>
              <a:t>) </a:t>
            </a:r>
            <a:r>
              <a:rPr lang="de-DE" sz="2800" dirty="0" smtClean="0"/>
              <a:t>an</a:t>
            </a:r>
          </a:p>
          <a:p>
            <a:pPr marL="0" indent="0">
              <a:buNone/>
            </a:pPr>
            <a:endParaRPr lang="de-DE" sz="800" dirty="0" smtClean="0"/>
          </a:p>
          <a:p>
            <a:r>
              <a:rPr lang="de-DE" sz="2800" dirty="0"/>
              <a:t>J</a:t>
            </a:r>
            <a:r>
              <a:rPr lang="de-DE" sz="2800" dirty="0" smtClean="0"/>
              <a:t>e </a:t>
            </a:r>
            <a:r>
              <a:rPr lang="de-DE" sz="2800" dirty="0"/>
              <a:t>größer der Kreis, desto öfter wurde der Begriff </a:t>
            </a:r>
            <a:r>
              <a:rPr lang="de-DE" sz="2800" dirty="0" smtClean="0"/>
              <a:t>verwendet</a:t>
            </a:r>
          </a:p>
          <a:p>
            <a:pPr marL="0" indent="0">
              <a:buNone/>
            </a:pPr>
            <a:endParaRPr lang="de-DE" sz="16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de-DE" sz="2800" dirty="0" smtClean="0"/>
              <a:t>Schnelle Erkennung relevanter Themen</a:t>
            </a:r>
            <a:endParaRPr lang="de-DE" sz="2800" dirty="0" smtClean="0"/>
          </a:p>
        </p:txBody>
      </p:sp>
      <p:pic>
        <p:nvPicPr>
          <p:cNvPr id="6146" name="Picture 2" descr="C:\Users\JediForces\Desktop\05-hashta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9992" y="1772816"/>
            <a:ext cx="4123188" cy="436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37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Bildschirmpräsentation 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Auswahloptionen</vt:lpstr>
      <vt:lpstr>Kategorienauswahl</vt:lpstr>
      <vt:lpstr>Kategorienauswahl</vt:lpstr>
      <vt:lpstr>Zeitbereichsauswahl</vt:lpstr>
      <vt:lpstr>Kartenansicht</vt:lpstr>
      <vt:lpstr>Kartenansicht</vt:lpstr>
      <vt:lpstr>Hashtag-Wolke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Frühwarn- und Informationssystem für Naturkatastrophen</dc:title>
  <dc:creator>Strecki</dc:creator>
  <cp:lastModifiedBy>Jan Dalski</cp:lastModifiedBy>
  <cp:revision>13</cp:revision>
  <dcterms:created xsi:type="dcterms:W3CDTF">2013-12-03T10:19:25Z</dcterms:created>
  <dcterms:modified xsi:type="dcterms:W3CDTF">2013-12-09T11:20:26Z</dcterms:modified>
</cp:coreProperties>
</file>