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1" r:id="rId3"/>
    <p:sldId id="262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80071" autoAdjust="0"/>
  </p:normalViewPr>
  <p:slideViewPr>
    <p:cSldViewPr>
      <p:cViewPr>
        <p:scale>
          <a:sx n="70" d="100"/>
          <a:sy n="70" d="100"/>
        </p:scale>
        <p:origin x="-18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90944-D797-450C-B941-F291F820FB86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C40A-F867-4247-B469-DE0451605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88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200" dirty="0" smtClean="0"/>
              <a:t>Kategorienauswahl: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Die Kategorienauswahl steuert, welche Arten von Posts angezeigt werden sollen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Es werden nur die verfügbaren Optionen des aktuellen Zeitbereichs angegeben</a:t>
            </a:r>
          </a:p>
          <a:p>
            <a:pPr marL="171450" indent="-171450">
              <a:buFontTx/>
              <a:buChar char="-"/>
            </a:pPr>
            <a:r>
              <a:rPr lang="de-DE" sz="2800" dirty="0" smtClean="0"/>
              <a:t>Zusätzlich wird pro Kategorie die Anzahl der Tweets angezeigt</a:t>
            </a:r>
          </a:p>
          <a:p>
            <a:pPr marL="628650" lvl="1" indent="-171450">
              <a:buFontTx/>
              <a:buChar char="-"/>
            </a:pPr>
            <a:r>
              <a:rPr lang="de-DE" sz="2000" dirty="0" smtClean="0"/>
              <a:t>beschränkt sich auf die Posts mit Koordinaten</a:t>
            </a:r>
          </a:p>
          <a:p>
            <a:endParaRPr lang="de-D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Char char="Þ"/>
              <a:tabLst/>
              <a:defRPr/>
            </a:pPr>
            <a:r>
              <a:rPr lang="de-DE" sz="1200" dirty="0" smtClean="0"/>
              <a:t> Ermöglicht es dem Benutzer zudem, schnell die Art und Anzahl der Nachrichten wahrzunehmen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Char char="Þ"/>
              <a:tabLst/>
              <a:defRPr/>
            </a:pPr>
            <a:endParaRPr lang="de-D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de-DE" sz="1200" dirty="0" smtClean="0"/>
              <a:t>Zeitbereich:</a:t>
            </a:r>
          </a:p>
          <a:p>
            <a:pPr marL="0" indent="0">
              <a:buFontTx/>
              <a:buNone/>
            </a:pPr>
            <a:r>
              <a:rPr lang="de-DE" sz="2800" dirty="0" smtClean="0"/>
              <a:t>-   Mit dem Schieberegler kann ein Zeitintervall ausgewählt werden</a:t>
            </a:r>
          </a:p>
          <a:p>
            <a:pPr marL="0" indent="0">
              <a:buFontTx/>
              <a:buNone/>
            </a:pPr>
            <a:r>
              <a:rPr lang="de-DE" sz="2000" dirty="0" smtClean="0"/>
              <a:t>    </a:t>
            </a:r>
            <a:r>
              <a:rPr lang="de-DE" sz="2000" baseline="0" dirty="0" smtClean="0"/>
              <a:t>  </a:t>
            </a:r>
            <a:r>
              <a:rPr lang="de-DE" sz="2000" dirty="0" smtClean="0"/>
              <a:t>-   das Intervall reicht vom aktuellen Zeitpunkt bis X Minuten in die Vergangenheit</a:t>
            </a:r>
          </a:p>
          <a:p>
            <a:pPr marL="457200" lvl="1" indent="0">
              <a:buNone/>
            </a:pPr>
            <a:endParaRPr lang="de-DE" sz="800" dirty="0" smtClean="0"/>
          </a:p>
          <a:p>
            <a:r>
              <a:rPr lang="de-DE" sz="2800" dirty="0" smtClean="0"/>
              <a:t>-  Es werden nur die Posts angezeigt, die innerhalb des Intervalls gesendet wurden</a:t>
            </a:r>
            <a:endParaRPr lang="de-DE" sz="800" dirty="0" smtClean="0"/>
          </a:p>
          <a:p>
            <a:r>
              <a:rPr lang="de-DE" sz="2800" dirty="0" smtClean="0"/>
              <a:t>-  Der Zeitbereich gilt für alle </a:t>
            </a:r>
            <a:r>
              <a:rPr lang="de-DE" sz="2800" dirty="0" err="1" smtClean="0"/>
              <a:t>Widgets</a:t>
            </a:r>
            <a:r>
              <a:rPr lang="de-DE" sz="2800" dirty="0" smtClean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3C40A-F867-4247-B469-DE04516052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93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/>
              <a:t>Per Klick auf eine Markierung wird ein Pop-Up eingeblendet:</a:t>
            </a:r>
          </a:p>
          <a:p>
            <a:endParaRPr lang="de-DE" sz="2400" dirty="0" smtClean="0"/>
          </a:p>
          <a:p>
            <a:r>
              <a:rPr lang="de-DE" sz="2400" dirty="0" smtClean="0"/>
              <a:t>Dies zeigt die Daten des Tweets an:</a:t>
            </a:r>
            <a:endParaRPr lang="de-DE" sz="800" dirty="0" smtClean="0"/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ermittelte Kategorie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Sendezeit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Absender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Nachrichtentext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Koordinaten</a:t>
            </a:r>
          </a:p>
          <a:p>
            <a:pPr marL="342900" indent="-247650">
              <a:buFont typeface="Symbol" panose="05050102010706020507" pitchFamily="18" charset="2"/>
              <a:buChar char="-"/>
            </a:pPr>
            <a:endParaRPr lang="de-DE" sz="2400" dirty="0" smtClean="0"/>
          </a:p>
          <a:p>
            <a:pPr marL="438150" indent="-342900">
              <a:buFont typeface="Wingdings" panose="05000000000000000000" pitchFamily="2" charset="2"/>
              <a:buChar char="ü"/>
            </a:pPr>
            <a:r>
              <a:rPr lang="de-DE" sz="2400" dirty="0" smtClean="0"/>
              <a:t>Alle wichtigen Informationen auf einen Blick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3C40A-F867-4247-B469-DE045160524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3C40A-F867-4247-B469-DE045160524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5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Auswahloptionen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07904" y="1844824"/>
            <a:ext cx="5266928" cy="4277072"/>
          </a:xfrm>
        </p:spPr>
        <p:txBody>
          <a:bodyPr>
            <a:normAutofit/>
          </a:bodyPr>
          <a:lstStyle/>
          <a:p>
            <a:pPr marL="450850" indent="-450850"/>
            <a:r>
              <a:rPr lang="de-DE" sz="2800" dirty="0" smtClean="0"/>
              <a:t>Anzeigeeinstellungen sind </a:t>
            </a:r>
            <a:r>
              <a:rPr lang="de-DE" sz="2800" dirty="0" smtClean="0"/>
              <a:t>als </a:t>
            </a:r>
            <a:r>
              <a:rPr lang="de-DE" sz="2800" dirty="0"/>
              <a:t>ein </a:t>
            </a:r>
            <a:r>
              <a:rPr lang="de-DE" sz="2800" i="1" dirty="0" err="1" smtClean="0"/>
              <a:t>Widget</a:t>
            </a:r>
            <a:r>
              <a:rPr lang="de-DE" sz="2800" dirty="0" smtClean="0"/>
              <a:t> </a:t>
            </a:r>
            <a:r>
              <a:rPr lang="de-DE" sz="2800" dirty="0" smtClean="0"/>
              <a:t>zusammengefasst</a:t>
            </a:r>
          </a:p>
          <a:p>
            <a:pPr marL="850900" lvl="1" indent="-450850"/>
            <a:r>
              <a:rPr lang="de-DE" sz="2400" dirty="0" smtClean="0"/>
              <a:t>Kategorien</a:t>
            </a:r>
          </a:p>
          <a:p>
            <a:pPr marL="850900" lvl="1" indent="-450850"/>
            <a:r>
              <a:rPr lang="de-DE" sz="2400" dirty="0" smtClean="0"/>
              <a:t>Zeitbereich</a:t>
            </a:r>
            <a:endParaRPr lang="de-DE" sz="2400" dirty="0" smtClean="0"/>
          </a:p>
          <a:p>
            <a:pPr marL="0" indent="0">
              <a:buNone/>
            </a:pPr>
            <a:endParaRPr lang="de-DE" sz="800" dirty="0"/>
          </a:p>
          <a:p>
            <a:pPr marL="450850" indent="-450850">
              <a:buFont typeface="Wingdings" panose="05000000000000000000" pitchFamily="2" charset="2"/>
              <a:buChar char="ü"/>
            </a:pPr>
            <a:r>
              <a:rPr lang="de-DE" sz="2800" dirty="0"/>
              <a:t>Die Auswahl ermöglicht es, die präsentierten Daten auf die Bedürfnisse </a:t>
            </a:r>
            <a:r>
              <a:rPr lang="de-DE" sz="2800" dirty="0" smtClean="0"/>
              <a:t>abzustimmen</a:t>
            </a:r>
            <a:endParaRPr lang="de-DE" sz="2800" dirty="0"/>
          </a:p>
        </p:txBody>
      </p:sp>
      <p:pic>
        <p:nvPicPr>
          <p:cNvPr id="1026" name="Picture 2" descr="C:\Users\JediForces\Desktop\02-sel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86" y="1916832"/>
            <a:ext cx="370568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Kartenansicht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600201"/>
            <a:ext cx="8229600" cy="1396751"/>
          </a:xfrm>
        </p:spPr>
        <p:txBody>
          <a:bodyPr>
            <a:normAutofit/>
          </a:bodyPr>
          <a:lstStyle/>
          <a:p>
            <a:r>
              <a:rPr lang="de-DE" sz="2800" dirty="0"/>
              <a:t>visualisiert </a:t>
            </a:r>
            <a:r>
              <a:rPr lang="de-DE" sz="2800" dirty="0" smtClean="0"/>
              <a:t>Position und Kategorie </a:t>
            </a:r>
            <a:r>
              <a:rPr lang="de-DE" sz="2800" dirty="0"/>
              <a:t>der </a:t>
            </a:r>
            <a:r>
              <a:rPr lang="de-DE" sz="2800" dirty="0" smtClean="0"/>
              <a:t>Tweets</a:t>
            </a:r>
            <a:endParaRPr lang="de-DE" sz="900" dirty="0" smtClean="0"/>
          </a:p>
          <a:p>
            <a:r>
              <a:rPr lang="de-DE" sz="2800" dirty="0"/>
              <a:t>Kartenausschnitt ist frei beweglich und </a:t>
            </a:r>
            <a:r>
              <a:rPr lang="de-DE" sz="2800" dirty="0" err="1" smtClean="0"/>
              <a:t>zoombar</a:t>
            </a:r>
            <a:endParaRPr lang="de-DE" sz="2800" dirty="0" smtClean="0"/>
          </a:p>
        </p:txBody>
      </p:sp>
      <p:pic>
        <p:nvPicPr>
          <p:cNvPr id="4099" name="Picture 3" descr="C:\Users\JediForces\Desktop\03-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40268"/>
            <a:ext cx="6372200" cy="412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3258739"/>
            <a:ext cx="2664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anose="05000000000000000000" pitchFamily="2" charset="2"/>
              <a:buChar char="ü"/>
            </a:pPr>
            <a:r>
              <a:rPr lang="de-DE" sz="2800" dirty="0" smtClean="0"/>
              <a:t>Fasst alle Informationen eines Tweets ortsbezogen zusammen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72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Hashtag-Wolke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84170"/>
            <a:ext cx="3970784" cy="4785190"/>
          </a:xfrm>
        </p:spPr>
        <p:txBody>
          <a:bodyPr>
            <a:normAutofit/>
          </a:bodyPr>
          <a:lstStyle/>
          <a:p>
            <a:r>
              <a:rPr lang="de-DE" sz="2800" dirty="0"/>
              <a:t>Z</a:t>
            </a:r>
            <a:r>
              <a:rPr lang="de-DE" sz="2800" dirty="0" smtClean="0"/>
              <a:t>eigt </a:t>
            </a:r>
            <a:r>
              <a:rPr lang="de-DE" sz="2800" dirty="0"/>
              <a:t>die </a:t>
            </a:r>
            <a:r>
              <a:rPr lang="de-DE" sz="2800" dirty="0" smtClean="0"/>
              <a:t>Häufigkeit der Verwendung von </a:t>
            </a:r>
            <a:r>
              <a:rPr lang="de-DE" sz="2800" i="1" dirty="0" err="1"/>
              <a:t>Hashtags</a:t>
            </a:r>
            <a:r>
              <a:rPr lang="de-DE" sz="2800" dirty="0"/>
              <a:t> (</a:t>
            </a:r>
            <a:r>
              <a:rPr lang="de-DE" sz="2800" i="1" dirty="0"/>
              <a:t>#...</a:t>
            </a:r>
            <a:r>
              <a:rPr lang="de-DE" sz="2800" dirty="0"/>
              <a:t>) </a:t>
            </a:r>
            <a:r>
              <a:rPr lang="de-DE" sz="2800" dirty="0" smtClean="0"/>
              <a:t>an</a:t>
            </a:r>
          </a:p>
          <a:p>
            <a:pPr marL="0" indent="0">
              <a:buNone/>
            </a:pPr>
            <a:endParaRPr lang="de-DE" sz="800" dirty="0" smtClean="0"/>
          </a:p>
          <a:p>
            <a:r>
              <a:rPr lang="de-DE" sz="2800" dirty="0"/>
              <a:t>J</a:t>
            </a:r>
            <a:r>
              <a:rPr lang="de-DE" sz="2800" dirty="0" smtClean="0"/>
              <a:t>e </a:t>
            </a:r>
            <a:r>
              <a:rPr lang="de-DE" sz="2800" dirty="0"/>
              <a:t>größer der Kreis, desto öfter wurde der Begriff </a:t>
            </a:r>
            <a:r>
              <a:rPr lang="de-DE" sz="2800" dirty="0" smtClean="0"/>
              <a:t>verwendet</a:t>
            </a:r>
          </a:p>
          <a:p>
            <a:pPr marL="0" indent="0">
              <a:buNone/>
            </a:pPr>
            <a:endParaRPr lang="de-DE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DE" sz="2800" dirty="0" smtClean="0"/>
              <a:t>Schnelle Erkennung relevanter Themen</a:t>
            </a:r>
          </a:p>
        </p:txBody>
      </p:sp>
      <p:pic>
        <p:nvPicPr>
          <p:cNvPr id="6146" name="Picture 2" descr="C:\Users\JediForces\Desktop\05-hashta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1772816"/>
            <a:ext cx="4123188" cy="43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(4:3)</PresentationFormat>
  <Paragraphs>43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Auswahloptionen</vt:lpstr>
      <vt:lpstr>Kartenansicht</vt:lpstr>
      <vt:lpstr>Hashtag-Wolke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Frühwarn- und Informationssystem für Naturkatastrophen</dc:title>
  <dc:creator>Strecki</dc:creator>
  <cp:lastModifiedBy>Jan Dalski</cp:lastModifiedBy>
  <cp:revision>20</cp:revision>
  <dcterms:created xsi:type="dcterms:W3CDTF">2013-12-03T10:19:25Z</dcterms:created>
  <dcterms:modified xsi:type="dcterms:W3CDTF">2013-12-09T15:54:43Z</dcterms:modified>
</cp:coreProperties>
</file>