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9" r:id="rId4"/>
    <p:sldId id="261" r:id="rId5"/>
    <p:sldId id="262" r:id="rId6"/>
    <p:sldId id="263" r:id="rId7"/>
  </p:sldIdLst>
  <p:sldSz cx="9144000" cy="6858000" type="screen4x3"/>
  <p:notesSz cx="6881813" cy="92964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FF"/>
    <a:srgbClr val="9BCC00"/>
    <a:srgbClr val="9ED000"/>
    <a:srgbClr val="F4FCD8"/>
    <a:srgbClr val="E8FFC8"/>
    <a:srgbClr val="FAF7C8"/>
    <a:srgbClr val="FAF8C8"/>
    <a:srgbClr val="F5FF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>
        <p:scale>
          <a:sx n="78" d="100"/>
          <a:sy n="78" d="100"/>
        </p:scale>
        <p:origin x="-8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6217A4F1-A876-43D7-A886-B8819ABB24F3}" type="datetimeFigureOut">
              <a:rPr lang="en-US"/>
              <a:pPr>
                <a:defRPr/>
              </a:pPr>
              <a:t>3/20/2013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C160B9B-13E1-428E-AAB8-3E2D81D386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69C427E3-53D8-4F28-9BCF-6157D404D589}" type="datetimeFigureOut">
              <a:rPr lang="en-US"/>
              <a:pPr>
                <a:defRPr/>
              </a:pPr>
              <a:t>3/20/2013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550D3D6-CB6E-454A-9F34-B946B8A1A1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F30E2-43D4-4472-A2BC-8145C9C4ADD6}" type="slidenum">
              <a:rPr lang="en-US" smtClean="0">
                <a:cs typeface="Arial" charset="0"/>
              </a:rPr>
              <a:pPr/>
              <a:t>3</a:t>
            </a:fld>
            <a:r>
              <a:rPr lang="en-US" smtClean="0">
                <a:cs typeface="Arial" charset="0"/>
              </a:rPr>
              <a:t>##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*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07/16/96</a:t>
            </a:r>
          </a:p>
        </p:txBody>
      </p:sp>
      <p:sp>
        <p:nvSpPr>
          <p:cNvPr id="14341" name="Rectangle 6"/>
          <p:cNvSpPr txBox="1">
            <a:spLocks noGrp="1" noChangeArrowheads="1"/>
          </p:cNvSpPr>
          <p:nvPr/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3925"/>
            <a:r>
              <a:rPr lang="en-US" sz="1000" i="1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342" name="Rectangle 7"/>
          <p:cNvSpPr txBox="1">
            <a:spLocks noGrp="1" noChangeArrowheads="1"/>
          </p:cNvSpPr>
          <p:nvPr/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3925"/>
            <a:fld id="{710079CC-2E9E-4BD2-AA0D-5C92F6F52E8B}" type="slidenum">
              <a:rPr lang="en-US" sz="1000" i="1">
                <a:solidFill>
                  <a:schemeClr val="tx1"/>
                </a:solidFill>
              </a:rPr>
              <a:pPr algn="r" defTabSz="923925"/>
              <a:t>3</a:t>
            </a:fld>
            <a:r>
              <a:rPr lang="en-US" sz="1000" i="1">
                <a:solidFill>
                  <a:schemeClr val="tx1"/>
                </a:solidFill>
              </a:rPr>
              <a:t>##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3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D349C908-B71C-43E6-B899-A2D2A00054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DA47F737-A1FF-4C0A-B1A6-D260474E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6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8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9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0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1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2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3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4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5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6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7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8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9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0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1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2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3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4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</p:grpSp>
      <p:sp>
        <p:nvSpPr>
          <p:cNvPr id="25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26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27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28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0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1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  <a:cs typeface="+mn-cs"/>
            </a:endParaRPr>
          </a:p>
        </p:txBody>
      </p:sp>
      <p:sp>
        <p:nvSpPr>
          <p:cNvPr id="32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3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4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5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6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+mn-cs"/>
            </a:endParaRPr>
          </a:p>
        </p:txBody>
      </p:sp>
      <p:sp>
        <p:nvSpPr>
          <p:cNvPr id="37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8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+mn-cs"/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cs typeface="+mn-cs"/>
            </a:endParaRPr>
          </a:p>
        </p:txBody>
      </p:sp>
      <p:sp>
        <p:nvSpPr>
          <p:cNvPr id="39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cs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+mn-cs"/>
            </a:endParaRPr>
          </a:p>
        </p:txBody>
      </p:sp>
      <p:sp>
        <p:nvSpPr>
          <p:cNvPr id="40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1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2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+mn-cs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3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4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5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>
                <a:hlinkClick r:id="rId2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78" r:id="rId4"/>
    <p:sldLayoutId id="2147483683" r:id="rId5"/>
    <p:sldLayoutId id="2147483684" r:id="rId6"/>
    <p:sldLayoutId id="214748367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547813"/>
            <a:ext cx="7540625" cy="1978025"/>
          </a:xfrm>
        </p:spPr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r>
              <a:rPr lang="en-US" sz="4600" smtClean="0">
                <a:ln>
                  <a:noFill/>
                </a:ln>
                <a:effectLst/>
              </a:rPr>
              <a:t/>
            </a:r>
            <a:br>
              <a:rPr lang="en-US" sz="4600" smtClean="0">
                <a:ln>
                  <a:noFill/>
                </a:ln>
                <a:effectLst/>
              </a:rPr>
            </a:br>
            <a:r>
              <a:rPr lang="en-US" sz="4600" smtClean="0">
                <a:ln>
                  <a:noFill/>
                </a:ln>
                <a:effectLst/>
              </a:rPr>
              <a:t/>
            </a:r>
            <a:br>
              <a:rPr lang="en-US" sz="4600" smtClean="0">
                <a:ln>
                  <a:noFill/>
                </a:ln>
                <a:effectLst/>
              </a:rPr>
            </a:br>
            <a:r>
              <a:rPr lang="en-US" sz="4600" smtClean="0">
                <a:ln>
                  <a:noFill/>
                </a:ln>
                <a:effectLst/>
              </a:rPr>
              <a:t>TeamWork Project</a:t>
            </a:r>
            <a:br>
              <a:rPr lang="en-US" sz="4600" smtClean="0">
                <a:ln>
                  <a:noFill/>
                </a:ln>
                <a:effectLst/>
              </a:rPr>
            </a:br>
            <a:r>
              <a:rPr lang="en-US" sz="4000" smtClean="0">
                <a:ln>
                  <a:noFill/>
                </a:ln>
                <a:effectLst/>
              </a:rPr>
              <a:t>Team: </a:t>
            </a:r>
            <a:r>
              <a:rPr lang="en-US" sz="4600" u="sng" smtClean="0">
                <a:ln>
                  <a:noFill/>
                </a:ln>
                <a:effectLst/>
              </a:rPr>
              <a:t>Tasmanian Devil </a:t>
            </a:r>
            <a:r>
              <a:rPr lang="en-US" sz="4600" smtClean="0">
                <a:ln>
                  <a:noFill/>
                </a:ln>
                <a:effectLst/>
              </a:rPr>
              <a:t/>
            </a:r>
            <a:br>
              <a:rPr lang="en-US" sz="4600" smtClean="0">
                <a:ln>
                  <a:noFill/>
                </a:ln>
                <a:effectLst/>
              </a:rPr>
            </a:br>
            <a:endParaRPr lang="en-US" sz="4600" smtClean="0">
              <a:ln>
                <a:noFill/>
              </a:ln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225" y="3182938"/>
            <a:ext cx="8134350" cy="685800"/>
          </a:xfrm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effectLst/>
              </a:rPr>
              <a:t>Our project: </a:t>
            </a:r>
            <a:r>
              <a:rPr lang="en-US" sz="3600" smtClean="0">
                <a:effectLst/>
              </a:rPr>
              <a:t>Battleship game</a:t>
            </a:r>
            <a:endParaRPr lang="bg-BG" sz="3600" smtClean="0">
              <a:effectLst/>
            </a:endParaRP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6675" y="98425"/>
            <a:ext cx="10731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152400" y="4343400"/>
            <a:ext cx="30464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sz="2400" b="1">
                <a:solidFill>
                  <a:srgbClr val="DEFF9B"/>
                </a:solidFill>
              </a:rPr>
              <a:t>Boyko Georgiev</a:t>
            </a:r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2362200" y="4389438"/>
            <a:ext cx="3013075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sz="1800" b="1">
                <a:solidFill>
                  <a:schemeClr val="tx1"/>
                </a:solidFill>
              </a:rPr>
              <a:t>http://bgeorgiev.com</a:t>
            </a:r>
          </a:p>
        </p:txBody>
      </p:sp>
      <p:sp>
        <p:nvSpPr>
          <p:cNvPr id="14" name="Text Placeholder 4"/>
          <p:cNvSpPr>
            <a:spLocks noGrp="1"/>
          </p:cNvSpPr>
          <p:nvPr/>
        </p:nvSpPr>
        <p:spPr>
          <a:xfrm>
            <a:off x="152400" y="4818063"/>
            <a:ext cx="30464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sz="2400" b="1">
                <a:solidFill>
                  <a:srgbClr val="DEFF9B"/>
                </a:solidFill>
              </a:rPr>
              <a:t>Bojidar Penchev</a:t>
            </a:r>
          </a:p>
        </p:txBody>
      </p:sp>
      <p:sp>
        <p:nvSpPr>
          <p:cNvPr id="15" name="Text Placeholder 4"/>
          <p:cNvSpPr>
            <a:spLocks noGrp="1"/>
          </p:cNvSpPr>
          <p:nvPr/>
        </p:nvSpPr>
        <p:spPr>
          <a:xfrm>
            <a:off x="174625" y="5222875"/>
            <a:ext cx="30464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sz="2400" b="1">
                <a:solidFill>
                  <a:srgbClr val="DEFF9B"/>
                </a:solidFill>
              </a:rPr>
              <a:t>Denis Georgiev</a:t>
            </a:r>
          </a:p>
        </p:txBody>
      </p:sp>
      <p:sp>
        <p:nvSpPr>
          <p:cNvPr id="17" name="Text Placeholder 4"/>
          <p:cNvSpPr>
            <a:spLocks noGrp="1"/>
          </p:cNvSpPr>
          <p:nvPr/>
        </p:nvSpPr>
        <p:spPr>
          <a:xfrm>
            <a:off x="174625" y="6015038"/>
            <a:ext cx="30464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sz="2400" b="1">
                <a:solidFill>
                  <a:srgbClr val="DEFF9B"/>
                </a:solidFill>
              </a:rPr>
              <a:t>Slav Yanev</a:t>
            </a:r>
          </a:p>
        </p:txBody>
      </p:sp>
      <p:sp>
        <p:nvSpPr>
          <p:cNvPr id="19" name="Text Placeholder 4"/>
          <p:cNvSpPr>
            <a:spLocks noGrp="1"/>
          </p:cNvSpPr>
          <p:nvPr/>
        </p:nvSpPr>
        <p:spPr>
          <a:xfrm>
            <a:off x="174625" y="5634038"/>
            <a:ext cx="30464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sz="2400" b="1">
                <a:solidFill>
                  <a:srgbClr val="DEFF9B"/>
                </a:solidFill>
              </a:rPr>
              <a:t>Nikolay Kutlev</a:t>
            </a:r>
          </a:p>
        </p:txBody>
      </p:sp>
      <p:sp>
        <p:nvSpPr>
          <p:cNvPr id="20" name="Text Placeholder 5"/>
          <p:cNvSpPr>
            <a:spLocks noGrp="1"/>
          </p:cNvSpPr>
          <p:nvPr/>
        </p:nvSpPr>
        <p:spPr>
          <a:xfrm>
            <a:off x="2362200" y="4852988"/>
            <a:ext cx="3733800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sz="1800" b="1">
                <a:solidFill>
                  <a:schemeClr val="tx1"/>
                </a:solidFill>
              </a:rPr>
              <a:t>http://penchev.telerik-students.org</a:t>
            </a:r>
          </a:p>
        </p:txBody>
      </p:sp>
      <p:sp>
        <p:nvSpPr>
          <p:cNvPr id="21" name="Text Placeholder 5"/>
          <p:cNvSpPr>
            <a:spLocks noGrp="1"/>
          </p:cNvSpPr>
          <p:nvPr/>
        </p:nvSpPr>
        <p:spPr>
          <a:xfrm>
            <a:off x="2362200" y="5257800"/>
            <a:ext cx="3505200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sz="1800" b="1">
                <a:solidFill>
                  <a:schemeClr val="tx1"/>
                </a:solidFill>
              </a:rPr>
              <a:t>http://denisgeorgiev.cloudvps.bg</a:t>
            </a:r>
          </a:p>
        </p:txBody>
      </p:sp>
      <p:sp>
        <p:nvSpPr>
          <p:cNvPr id="22" name="Text Placeholder 5"/>
          <p:cNvSpPr>
            <a:spLocks noGrp="1"/>
          </p:cNvSpPr>
          <p:nvPr/>
        </p:nvSpPr>
        <p:spPr>
          <a:xfrm>
            <a:off x="2362200" y="6107113"/>
            <a:ext cx="3013075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sz="1800" b="1">
                <a:solidFill>
                  <a:schemeClr val="tx1"/>
                </a:solidFill>
              </a:rPr>
              <a:t>Email : syyanev@gmail.com</a:t>
            </a:r>
          </a:p>
        </p:txBody>
      </p:sp>
      <p:sp>
        <p:nvSpPr>
          <p:cNvPr id="23" name="Text Placeholder 5"/>
          <p:cNvSpPr>
            <a:spLocks noGrp="1"/>
          </p:cNvSpPr>
          <p:nvPr/>
        </p:nvSpPr>
        <p:spPr>
          <a:xfrm>
            <a:off x="2362200" y="5715000"/>
            <a:ext cx="3200400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9088" indent="-319088"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sz="1800" b="1">
                <a:solidFill>
                  <a:schemeClr val="tx1"/>
                </a:solidFill>
              </a:rPr>
              <a:t>http://nkutlev.wordpress.com</a:t>
            </a:r>
          </a:p>
        </p:txBody>
      </p:sp>
      <p:pic>
        <p:nvPicPr>
          <p:cNvPr id="1127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70000"/>
            <a:ext cx="3316288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8138" y="4267200"/>
            <a:ext cx="230346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smtClean="0">
                <a:ln>
                  <a:noFill/>
                </a:ln>
                <a:effectLst/>
              </a:rPr>
              <a:t>Introduction</a:t>
            </a:r>
            <a:endParaRPr lang="bg-BG" smtClean="0">
              <a:ln>
                <a:noFill/>
              </a:ln>
              <a:effectLst/>
            </a:endParaRPr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86800" cy="42291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Clr>
                <a:srgbClr val="B5DBE5"/>
              </a:buClr>
              <a:buFont typeface="Wingdings 2" pitchFamily="18" charset="2"/>
              <a:buNone/>
            </a:pPr>
            <a:r>
              <a:rPr lang="en-US" sz="3000" smtClean="0">
                <a:solidFill>
                  <a:srgbClr val="DAEDF2"/>
                </a:solidFill>
                <a:effectLst/>
              </a:rPr>
              <a:t>   Our project</a:t>
            </a:r>
            <a:r>
              <a:rPr lang="en-US" sz="3000" smtClean="0">
                <a:effectLst/>
              </a:rPr>
              <a:t> – Game Battleship</a:t>
            </a:r>
          </a:p>
        </p:txBody>
      </p:sp>
      <p:sp>
        <p:nvSpPr>
          <p:cNvPr id="12291" name="Slide Number Placeholder 3"/>
          <p:cNvSpPr txBox="1">
            <a:spLocks/>
          </p:cNvSpPr>
          <p:nvPr/>
        </p:nvSpPr>
        <p:spPr bwMode="auto">
          <a:xfrm>
            <a:off x="8610600" y="65532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C04C30D-1EFF-4F75-8751-A4FE75CD567E}" type="slidenum">
              <a:rPr lang="en-US" sz="1100"/>
              <a:pPr algn="r"/>
              <a:t>2</a:t>
            </a:fld>
            <a:endParaRPr lang="en-US" sz="110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05200" y="895350"/>
            <a:ext cx="5638800" cy="1905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29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4763" y="3559175"/>
            <a:ext cx="2479675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Box 10"/>
          <p:cNvSpPr txBox="1">
            <a:spLocks noChangeArrowheads="1"/>
          </p:cNvSpPr>
          <p:nvPr/>
        </p:nvSpPr>
        <p:spPr bwMode="auto">
          <a:xfrm>
            <a:off x="3798888" y="4291013"/>
            <a:ext cx="5349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 sz="5400"/>
              <a:t>=</a:t>
            </a:r>
            <a:endParaRPr lang="en-US" sz="5400"/>
          </a:p>
        </p:txBody>
      </p:sp>
      <p:sp>
        <p:nvSpPr>
          <p:cNvPr id="12295" name="TextBox 11"/>
          <p:cNvSpPr txBox="1">
            <a:spLocks noChangeArrowheads="1"/>
          </p:cNvSpPr>
          <p:nvPr/>
        </p:nvSpPr>
        <p:spPr bwMode="auto">
          <a:xfrm>
            <a:off x="598488" y="2189163"/>
            <a:ext cx="803275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Field of the game is with 100 cells (realized with Matrix),</a:t>
            </a:r>
          </a:p>
          <a:p>
            <a:r>
              <a:rPr lang="en-US"/>
              <a:t>  10 Columns</a:t>
            </a:r>
          </a:p>
          <a:p>
            <a:r>
              <a:rPr lang="en-US"/>
              <a:t>  10 Rows</a:t>
            </a:r>
          </a:p>
        </p:txBody>
      </p:sp>
      <p:pic>
        <p:nvPicPr>
          <p:cNvPr id="12296" name="Picture 2" descr="C:\Users\Bojidar\Downloads\Favorites\Desktop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075" y="3544888"/>
            <a:ext cx="222091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28800" y="0"/>
            <a:ext cx="7086600" cy="838200"/>
          </a:xfrm>
          <a:prstGeom prst="rect">
            <a:avLst/>
          </a:prstGeom>
        </p:spPr>
        <p:txBody>
          <a:bodyPr anchor="ctr"/>
          <a:lstStyle/>
          <a:p>
            <a:pPr algn="r" eaLnBrk="0" hangingPunct="0">
              <a:lnSpc>
                <a:spcPts val="4000"/>
              </a:lnSpc>
            </a:pPr>
            <a:r>
              <a:rPr lang="en-US" sz="4400" b="1" u="sng">
                <a:solidFill>
                  <a:schemeClr val="tx2"/>
                </a:solidFill>
              </a:rPr>
              <a:t>Content</a:t>
            </a:r>
            <a:endParaRPr lang="bg-BG" sz="4000" b="1" u="sng">
              <a:solidFill>
                <a:schemeClr val="tx2"/>
              </a:solidFill>
            </a:endParaRPr>
          </a:p>
        </p:txBody>
      </p:sp>
      <p:pic>
        <p:nvPicPr>
          <p:cNvPr id="1331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828800"/>
            <a:ext cx="2322513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3856038" y="3309938"/>
            <a:ext cx="22669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2 Abstract Class</a:t>
            </a:r>
          </a:p>
        </p:txBody>
      </p:sp>
      <p:sp>
        <p:nvSpPr>
          <p:cNvPr id="13316" name="TextBox 12"/>
          <p:cNvSpPr txBox="1">
            <a:spLocks noChangeArrowheads="1"/>
          </p:cNvSpPr>
          <p:nvPr/>
        </p:nvSpPr>
        <p:spPr bwMode="auto">
          <a:xfrm>
            <a:off x="3892550" y="2438400"/>
            <a:ext cx="17145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4 Interfaces</a:t>
            </a:r>
          </a:p>
        </p:txBody>
      </p:sp>
      <p:sp>
        <p:nvSpPr>
          <p:cNvPr id="13317" name="TextBox 13"/>
          <p:cNvSpPr txBox="1">
            <a:spLocks noChangeArrowheads="1"/>
          </p:cNvSpPr>
          <p:nvPr/>
        </p:nvSpPr>
        <p:spPr bwMode="auto">
          <a:xfrm>
            <a:off x="3856038" y="3717925"/>
            <a:ext cx="24320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1 Exception Class</a:t>
            </a:r>
          </a:p>
        </p:txBody>
      </p:sp>
      <p:sp>
        <p:nvSpPr>
          <p:cNvPr id="13318" name="TextBox 15"/>
          <p:cNvSpPr txBox="1">
            <a:spLocks noChangeArrowheads="1"/>
          </p:cNvSpPr>
          <p:nvPr/>
        </p:nvSpPr>
        <p:spPr bwMode="auto">
          <a:xfrm>
            <a:off x="3867150" y="4160838"/>
            <a:ext cx="2100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1 Enumeration</a:t>
            </a:r>
          </a:p>
        </p:txBody>
      </p:sp>
      <p:sp>
        <p:nvSpPr>
          <p:cNvPr id="13319" name="TextBox 18"/>
          <p:cNvSpPr txBox="1">
            <a:spLocks noChangeArrowheads="1"/>
          </p:cNvSpPr>
          <p:nvPr/>
        </p:nvSpPr>
        <p:spPr bwMode="auto">
          <a:xfrm>
            <a:off x="3856038" y="2865438"/>
            <a:ext cx="15144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18 Classes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914400"/>
            <a:ext cx="3227388" cy="473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77B300"/>
                </a:solidFill>
              </a:rPr>
              <a:t>Object Oriented Assets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895600" y="1524000"/>
            <a:ext cx="62484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smtClean="0">
                <a:ln>
                  <a:noFill/>
                </a:ln>
                <a:effectLst/>
              </a:rPr>
              <a:t>Game</a:t>
            </a:r>
            <a:endParaRPr lang="bg-BG" smtClean="0">
              <a:ln>
                <a:noFill/>
              </a:ln>
              <a:effectLst/>
            </a:endParaRPr>
          </a:p>
        </p:txBody>
      </p:sp>
      <p:pic>
        <p:nvPicPr>
          <p:cNvPr id="1536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624263"/>
            <a:ext cx="2286000" cy="3157537"/>
          </a:xfrm>
          <a:noFill/>
          <a:ln>
            <a:miter lim="800000"/>
            <a:headEnd/>
            <a:tailEnd/>
          </a:ln>
        </p:spPr>
      </p:pic>
      <p:sp>
        <p:nvSpPr>
          <p:cNvPr id="15363" name="Slide Number Placeholder 3"/>
          <p:cNvSpPr txBox="1">
            <a:spLocks/>
          </p:cNvSpPr>
          <p:nvPr/>
        </p:nvSpPr>
        <p:spPr bwMode="auto">
          <a:xfrm>
            <a:off x="8610600" y="65532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70FF560-4499-45B2-BE31-DA4C0F473513}" type="slidenum">
              <a:rPr lang="en-US" sz="1100"/>
              <a:pPr algn="r"/>
              <a:t>4</a:t>
            </a:fld>
            <a:endParaRPr lang="en-US" sz="1100"/>
          </a:p>
        </p:txBody>
      </p:sp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914400" y="1371600"/>
            <a:ext cx="75136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The Game has two players – Human vs. 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8438" y="3079750"/>
            <a:ext cx="3281362" cy="473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>
                <a:solidFill>
                  <a:srgbClr val="ACE500"/>
                </a:solidFill>
              </a:rPr>
              <a:t>Battle Ships (B) – 4 cells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904875" y="2141538"/>
            <a:ext cx="5578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Game starts with random 10 vessels: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7325" y="3603625"/>
            <a:ext cx="3227388" cy="476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Destroyers (D) – 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cells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8438" y="4084638"/>
            <a:ext cx="3259137" cy="4778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Submarines (S) – 3 cells</a:t>
            </a:r>
            <a:endParaRPr lang="en-US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8438" y="4613275"/>
            <a:ext cx="3343275" cy="477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Patrol Boats (P) – 2 cells</a:t>
            </a:r>
            <a:endParaRPr lang="en-US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0" y="5080000"/>
            <a:ext cx="3748088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Aircraft Carrier (A) –  5 cells</a:t>
            </a:r>
            <a:endParaRPr lang="en-US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505200" y="895350"/>
            <a:ext cx="5638800" cy="1905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smtClean="0">
                <a:ln>
                  <a:noFill/>
                </a:ln>
                <a:effectLst/>
              </a:rP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dirty="0" smtClean="0"/>
              <a:t>Class Hierarchy</a:t>
            </a:r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BAE71AF-7FA0-4D0A-A08D-8BA891558FF9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pic>
        <p:nvPicPr>
          <p:cNvPr id="16388" name="Picture 2" descr="C:\Users\Bojidar\Downloads\Favorites\Desktop\Class 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6979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smtClean="0">
                <a:ln>
                  <a:noFill/>
                </a:ln>
                <a:effectLst/>
              </a:rPr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667000"/>
            <a:ext cx="5867400" cy="914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B5DBE5"/>
              </a:buClr>
              <a:buFont typeface="Wingdings 2" pitchFamily="18" charset="2"/>
              <a:buNone/>
            </a:pPr>
            <a:r>
              <a:rPr lang="en-US" smtClean="0">
                <a:effectLst/>
              </a:rPr>
              <a:t>Thank you for your attention!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F8C45DD-1F7B-43E2-B280-E8E73D31E6B0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4207</TotalTime>
  <Words>159</Words>
  <Application>Microsoft Office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Corbel</vt:lpstr>
      <vt:lpstr>Arial</vt:lpstr>
      <vt:lpstr>Wingdings 2</vt:lpstr>
      <vt:lpstr>Calibri</vt:lpstr>
      <vt:lpstr>Telerik Academy</vt:lpstr>
      <vt:lpstr>Telerik Academy</vt:lpstr>
      <vt:lpstr>Telerik Academy</vt:lpstr>
      <vt:lpstr>Telerik Academy</vt:lpstr>
      <vt:lpstr>Telerik Academy</vt:lpstr>
      <vt:lpstr>Telerik Academy</vt:lpstr>
      <vt:lpstr>  TeamWork Project Team: Tasmanian Devil  </vt:lpstr>
      <vt:lpstr>Introduction</vt:lpstr>
      <vt:lpstr>Slide 3</vt:lpstr>
      <vt:lpstr>Game</vt:lpstr>
      <vt:lpstr>Class Diagram</vt:lpstr>
      <vt:lpstr>The end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mike_laury</cp:lastModifiedBy>
  <cp:revision>587</cp:revision>
  <dcterms:created xsi:type="dcterms:W3CDTF">2007-12-08T16:03:35Z</dcterms:created>
  <dcterms:modified xsi:type="dcterms:W3CDTF">2013-03-20T09:30:21Z</dcterms:modified>
  <cp:category>software engineering</cp:category>
</cp:coreProperties>
</file>