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78" d="100"/>
          <a:sy n="78" d="100"/>
        </p:scale>
        <p:origin x="-9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46DFA8EF-6512-4857-9112-17F6724A587D}" type="datetimeFigureOut">
              <a:rPr lang="en-US"/>
              <a:pPr>
                <a:defRPr/>
              </a:pPr>
              <a:t>6/17/2013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38C1CA7-71C2-47CB-8CA6-1C3F510ED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AE84FA2-38BB-4AA4-A125-2B6368B77082}" type="datetimeFigureOut">
              <a:rPr lang="en-US"/>
              <a:pPr>
                <a:defRPr/>
              </a:pPr>
              <a:t>6/17/2013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812EC2B-558F-495F-8A1F-414D6088B6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elerik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5F9C7A88-FD5C-4B3B-81BF-EA488BB05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EB9118D3-D305-4602-A550-7247C617C9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2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6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 bwMode="auto">
          <a:xfrm>
            <a:off x="1219200" y="1547813"/>
            <a:ext cx="7540625" cy="1978025"/>
          </a:xfrm>
          <a:noFill/>
          <a:ln>
            <a:miter lim="800000"/>
            <a:headEnd/>
            <a:tailEnd/>
          </a:ln>
        </p:spPr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r>
              <a:rPr lang="en-US" sz="4600" smtClean="0">
                <a:ln>
                  <a:noFill/>
                </a:ln>
                <a:effectLst/>
                <a:latin typeface="Corbel" pitchFamily="34" charset="0"/>
              </a:rPr>
              <a:t/>
            </a:r>
            <a:br>
              <a:rPr lang="en-US" sz="4600" smtClean="0">
                <a:ln>
                  <a:noFill/>
                </a:ln>
                <a:effectLst/>
                <a:latin typeface="Corbel" pitchFamily="34" charset="0"/>
              </a:rPr>
            </a:br>
            <a:r>
              <a:rPr lang="en-US" sz="4600" smtClean="0">
                <a:ln>
                  <a:noFill/>
                </a:ln>
                <a:effectLst/>
                <a:latin typeface="Corbel" pitchFamily="34" charset="0"/>
              </a:rPr>
              <a:t/>
            </a:r>
            <a:br>
              <a:rPr lang="en-US" sz="4600" smtClean="0">
                <a:ln>
                  <a:noFill/>
                </a:ln>
                <a:effectLst/>
                <a:latin typeface="Corbel" pitchFamily="34" charset="0"/>
              </a:rPr>
            </a:br>
            <a:r>
              <a:rPr lang="en-US" sz="4600" smtClean="0">
                <a:ln>
                  <a:noFill/>
                </a:ln>
                <a:effectLst/>
                <a:latin typeface="Corbel" pitchFamily="34" charset="0"/>
              </a:rPr>
              <a:t>TeamWork Project</a:t>
            </a:r>
            <a:br>
              <a:rPr lang="en-US" sz="4600" smtClean="0">
                <a:ln>
                  <a:noFill/>
                </a:ln>
                <a:effectLst/>
                <a:latin typeface="Corbel" pitchFamily="34" charset="0"/>
              </a:rPr>
            </a:br>
            <a:r>
              <a:rPr lang="en-US" sz="4000" smtClean="0">
                <a:ln>
                  <a:noFill/>
                </a:ln>
                <a:effectLst/>
                <a:latin typeface="Corbel" pitchFamily="34" charset="0"/>
              </a:rPr>
              <a:t>Team: </a:t>
            </a:r>
            <a:r>
              <a:rPr lang="en-US" sz="4600" u="sng" smtClean="0">
                <a:ln>
                  <a:noFill/>
                </a:ln>
                <a:effectLst/>
                <a:latin typeface="Corbel" pitchFamily="34" charset="0"/>
              </a:rPr>
              <a:t>Elderberry </a:t>
            </a:r>
            <a:r>
              <a:rPr lang="en-US" sz="4600" smtClean="0">
                <a:ln>
                  <a:noFill/>
                </a:ln>
                <a:effectLst/>
                <a:latin typeface="Corbel" pitchFamily="34" charset="0"/>
              </a:rPr>
              <a:t/>
            </a:r>
            <a:br>
              <a:rPr lang="en-US" sz="4600" smtClean="0">
                <a:ln>
                  <a:noFill/>
                </a:ln>
                <a:effectLst/>
                <a:latin typeface="Corbel" pitchFamily="34" charset="0"/>
              </a:rPr>
            </a:br>
            <a:endParaRPr lang="en-US" sz="4600" smtClean="0">
              <a:ln>
                <a:noFill/>
              </a:ln>
              <a:effectLst/>
              <a:latin typeface="Corbel" pitchFamily="34" charset="0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 bwMode="auto">
          <a:xfrm>
            <a:off x="530225" y="3182938"/>
            <a:ext cx="8134350" cy="685800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effectLst/>
                <a:latin typeface="Corbel" pitchFamily="34" charset="0"/>
              </a:rPr>
              <a:t>Our project: </a:t>
            </a:r>
            <a:r>
              <a:rPr lang="en-US" sz="3600" smtClean="0">
                <a:effectLst/>
                <a:latin typeface="Corbel" pitchFamily="34" charset="0"/>
              </a:rPr>
              <a:t>Battleship game</a:t>
            </a:r>
            <a:endParaRPr lang="bg-BG" sz="3600" smtClean="0">
              <a:effectLst/>
              <a:latin typeface="Corbel" pitchFamily="34" charset="0"/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675" y="98425"/>
            <a:ext cx="1073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Placeholder 4"/>
          <p:cNvSpPr>
            <a:spLocks noGrp="1"/>
          </p:cNvSpPr>
          <p:nvPr/>
        </p:nvSpPr>
        <p:spPr bwMode="auto">
          <a:xfrm>
            <a:off x="152400" y="4343400"/>
            <a:ext cx="3046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b="1"/>
              <a:t>Iliyan Tanev</a:t>
            </a:r>
            <a:r>
              <a:rPr lang="en-US"/>
              <a:t> </a:t>
            </a:r>
          </a:p>
        </p:txBody>
      </p:sp>
      <p:sp>
        <p:nvSpPr>
          <p:cNvPr id="11270" name="Text Placeholder 4"/>
          <p:cNvSpPr>
            <a:spLocks noGrp="1"/>
          </p:cNvSpPr>
          <p:nvPr/>
        </p:nvSpPr>
        <p:spPr bwMode="auto">
          <a:xfrm>
            <a:off x="152400" y="4818063"/>
            <a:ext cx="3046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b="1"/>
              <a:t>Vladimir Georgiev</a:t>
            </a:r>
            <a:r>
              <a:rPr lang="en-US"/>
              <a:t> </a:t>
            </a:r>
          </a:p>
        </p:txBody>
      </p:sp>
      <p:sp>
        <p:nvSpPr>
          <p:cNvPr id="11271" name="Text Placeholder 4"/>
          <p:cNvSpPr>
            <a:spLocks noGrp="1"/>
          </p:cNvSpPr>
          <p:nvPr/>
        </p:nvSpPr>
        <p:spPr bwMode="auto">
          <a:xfrm>
            <a:off x="174625" y="5222875"/>
            <a:ext cx="3046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b="1"/>
              <a:t>Ferdi Nebiev</a:t>
            </a:r>
            <a:r>
              <a:rPr lang="en-US"/>
              <a:t> </a:t>
            </a:r>
          </a:p>
        </p:txBody>
      </p:sp>
      <p:sp>
        <p:nvSpPr>
          <p:cNvPr id="11272" name="Text Placeholder 4"/>
          <p:cNvSpPr>
            <a:spLocks noGrp="1"/>
          </p:cNvSpPr>
          <p:nvPr/>
        </p:nvSpPr>
        <p:spPr bwMode="auto">
          <a:xfrm>
            <a:off x="174625" y="6015038"/>
            <a:ext cx="3046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b="1"/>
              <a:t>Ani Mihaylova</a:t>
            </a:r>
            <a:r>
              <a:rPr lang="en-US"/>
              <a:t>  </a:t>
            </a:r>
          </a:p>
        </p:txBody>
      </p:sp>
      <p:sp>
        <p:nvSpPr>
          <p:cNvPr id="11273" name="Text Placeholder 4"/>
          <p:cNvSpPr>
            <a:spLocks noGrp="1"/>
          </p:cNvSpPr>
          <p:nvPr/>
        </p:nvSpPr>
        <p:spPr bwMode="auto">
          <a:xfrm>
            <a:off x="174625" y="5634038"/>
            <a:ext cx="3046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b="1"/>
              <a:t>Denis Georgiev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 bwMode="auto">
          <a:xfrm>
            <a:off x="1828800" y="0"/>
            <a:ext cx="70866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  <a:latin typeface="Corbel" pitchFamily="34" charset="0"/>
              </a:rPr>
              <a:t>The 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 bwMode="auto">
          <a:xfrm>
            <a:off x="1905000" y="2667000"/>
            <a:ext cx="58674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B5DBE5"/>
              </a:buClr>
              <a:buFont typeface="Wingdings 2" pitchFamily="18" charset="2"/>
              <a:buNone/>
            </a:pPr>
            <a:r>
              <a:rPr lang="en-US" smtClean="0">
                <a:effectLst/>
                <a:latin typeface="Corbel" pitchFamily="34" charset="0"/>
              </a:rPr>
              <a:t>Thank you for your attention!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C4F463D-68CF-4094-A67C-E85EDADF7518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4210</TotalTime>
  <Words>26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Corbel</vt:lpstr>
      <vt:lpstr>Arial</vt:lpstr>
      <vt:lpstr>Wingdings 2</vt:lpstr>
      <vt:lpstr>Calibri</vt:lpstr>
      <vt:lpstr>Telerik Academy</vt:lpstr>
      <vt:lpstr>Telerik Academy</vt:lpstr>
      <vt:lpstr>Telerik Academy</vt:lpstr>
      <vt:lpstr>Telerik Academy</vt:lpstr>
      <vt:lpstr>Telerik Academy</vt:lpstr>
      <vt:lpstr>  TeamWork Project Team: Elderberry  </vt:lpstr>
      <vt:lpstr>The end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d.georgiev.91</cp:lastModifiedBy>
  <cp:revision>588</cp:revision>
  <dcterms:created xsi:type="dcterms:W3CDTF">2007-12-08T16:03:35Z</dcterms:created>
  <dcterms:modified xsi:type="dcterms:W3CDTF">2013-06-17T10:30:03Z</dcterms:modified>
  <cp:category>software engineering</cp:category>
</cp:coreProperties>
</file>