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0" r:id="rId3"/>
    <p:sldId id="259" r:id="rId4"/>
    <p:sldId id="260" r:id="rId5"/>
    <p:sldId id="261" r:id="rId6"/>
    <p:sldId id="282" r:id="rId7"/>
    <p:sldId id="281" r:id="rId8"/>
    <p:sldId id="271" r:id="rId9"/>
    <p:sldId id="263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3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95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7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02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79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1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데이터 시각화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파일 형식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9069" y="1011566"/>
            <a:ext cx="7399670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JPEG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모든 색 정보를 보존한다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화질과 파일의 크기를 조정할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압축률을 높일 수록 이미지 화질이 손상된다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GIF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다중 프레임 애니메이션을 저장할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투명 이미지를 지원한다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컬러가 제한된다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PNG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원본에 손상 없이 파일의 크기를 조절할 수 있다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이미지의 색 정보를 유지해서 포토샵 활용에 용이하다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JPG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GIF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용량이 크다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2617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2433080" y="2099365"/>
            <a:ext cx="8894824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199456" y="2099365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199457" y="4389107"/>
            <a:ext cx="8896335" cy="1871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8942152" y="4389107"/>
            <a:ext cx="2385752" cy="0"/>
          </a:xfrm>
          <a:prstGeom prst="straightConnector1">
            <a:avLst/>
          </a:prstGeom>
          <a:noFill/>
          <a:ln w="5715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4"/>
          <p:cNvSpPr/>
          <p:nvPr/>
        </p:nvSpPr>
        <p:spPr>
          <a:xfrm>
            <a:off x="1199456" y="1425166"/>
            <a:ext cx="2258155" cy="54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3200" dirty="0" err="1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목차</a:t>
            </a:r>
            <a:endParaRPr sz="3200" dirty="0">
              <a:solidFill>
                <a:srgbClr val="E00868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221458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765741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8310024" y="2557807"/>
            <a:ext cx="12642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>
                <a:solidFill>
                  <a:srgbClr val="3F3F3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>
              <a:solidFill>
                <a:srgbClr val="3F3F3F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4744717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7447530" y="2557807"/>
            <a:ext cx="0" cy="131649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4"/>
          <p:cNvSpPr/>
          <p:nvPr/>
        </p:nvSpPr>
        <p:spPr>
          <a:xfrm>
            <a:off x="2918883" y="3168205"/>
            <a:ext cx="1188749" cy="4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altLang="ko-KR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267463" y="3167729"/>
            <a:ext cx="1657321" cy="7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lang="ko-KR" altLang="en-US"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808625" y="3161562"/>
            <a:ext cx="1641707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</a:t>
            </a:r>
            <a:endParaRPr lang="en-US" altLang="ko-KR" sz="2400" dirty="0" smtClean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2400" dirty="0" smtClean="0">
                <a:solidFill>
                  <a:srgbClr val="262626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</a:t>
            </a:r>
            <a:endParaRPr sz="2400" dirty="0">
              <a:solidFill>
                <a:srgbClr val="262626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332324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896846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8455171" y="3016656"/>
            <a:ext cx="361868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3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altLang="ko-KR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07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1934024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EDA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자료 분석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(Exploratory Data Analysis)</a:t>
            </a:r>
          </a:p>
          <a:p>
            <a:pPr marL="0" lvl="1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분석하기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전에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앞서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그래프나 통계적인 방법으로 데이터를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직관적으로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바라보는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과정이다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/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있는 그대로 바라보는데 중점을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두어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데이터가 가지고 있는 의미를 다양한 각도로 바라보고 이해한다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EDA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목적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의사결정을 고려한다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유형에 맞는 모델을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고려한다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관계를 파악한다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4484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시각화 패키지</a:t>
            </a:r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  <a:p>
            <a:r>
              <a:rPr lang="en-US" altLang="ko-KR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  </a:t>
            </a:r>
            <a:endParaRPr lang="ko-KR" altLang="en-US"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01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9376" y="946001"/>
            <a:ext cx="114866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가장 직관적으로 다양한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수 있는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데이터를 다루는 사람들에게 가장 기본적이고 친숙한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Seaborn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Matplotlib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좀더 편리하고 유용한 문법을 보안 된 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문법의 활용도가 높아서 보다 짧은 코드로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시각화를 만들 수 있다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Plotly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인터랙티브한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그래프를 그리기에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적합한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패키지이다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시각화인 자바스크립트의 라이브러리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D3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 그래프가 웹에서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빠르게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그릴 수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1"/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                                       * 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많이 사용되어 지고 있는 패키지 </a:t>
            </a:r>
            <a:r>
              <a:rPr lang="en-US" altLang="ko-KR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소개한 것으로 소개되어지지 않은 다른 여러 패키지들 있다</a:t>
            </a:r>
            <a:endParaRPr lang="en-US" altLang="ko-KR" sz="1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190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58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39785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그래프 시각화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02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484" y="1147161"/>
            <a:ext cx="1017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그래프 시각화 종류</a:t>
            </a:r>
            <a:endParaRPr lang="en-US" altLang="ko-KR" sz="2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810" y="1814030"/>
            <a:ext cx="105911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히스토그램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(Histograms)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데이터의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분포를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막대그래프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(Bar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범주형 데이터의 분포를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파악한다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박스플롯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(Boxplots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이상 치를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판단하고 데이터가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어디에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치우쳐 있는지 파악한다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en-US" altLang="ko-KR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QQplot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샘플이 가정한 분포와 그래프가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얼마나 일치하는지 파악한다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산점도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(Scatterplots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변수들의 관계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밀집 위치를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나타낸다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773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5129063" y="3064838"/>
            <a:ext cx="2655694" cy="0"/>
          </a:xfrm>
          <a:prstGeom prst="straightConnector1">
            <a:avLst/>
          </a:prstGeom>
          <a:noFill/>
          <a:ln w="571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5"/>
          <p:cNvSpPr txBox="1"/>
          <p:nvPr/>
        </p:nvSpPr>
        <p:spPr>
          <a:xfrm>
            <a:off x="5466825" y="3316293"/>
            <a:ext cx="2317932" cy="57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시각화</a:t>
            </a:r>
            <a:endParaRPr sz="2800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456988" y="2779518"/>
            <a:ext cx="808255" cy="71896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496935" y="2813384"/>
            <a:ext cx="760060" cy="65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97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4" y="380980"/>
            <a:ext cx="275566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이미지 처리 기초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400" b="1" dirty="0" smtClean="0">
                <a:solidFill>
                  <a:schemeClr val="lt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03</a:t>
            </a:r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9375" y="1047092"/>
            <a:ext cx="11486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(Pixel)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데이터는 작은 직사각형 모양의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모아서 구성 되어진다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이미지의 크기를 표현할 때는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세로픽셀수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가로픽셀수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표현된다 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 데이터를 저장할 때는 색을 표현하는 스칼라 값이나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차원 벡터로 표현한다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ndarray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lvl="2">
              <a:lnSpc>
                <a:spcPct val="150000"/>
              </a:lnSpc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색 공간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(color space)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픽셀의 색을 스칼라 값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숫자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표현한 것을 색 공간이라고 한다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대표적으로는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RGB(Red, Green, Blue),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그레이스케일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(gray scale), HSV(Hue-Saturation-Value)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있다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58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361</Words>
  <Application>Microsoft Office PowerPoint</Application>
  <PresentationFormat>와이드스크린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Tmon몬소리OTF Black</vt:lpstr>
      <vt:lpstr>나눔스퀘어라운드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111</cp:revision>
  <dcterms:created xsi:type="dcterms:W3CDTF">2019-10-31T04:28:31Z</dcterms:created>
  <dcterms:modified xsi:type="dcterms:W3CDTF">2020-03-27T01:55:31Z</dcterms:modified>
</cp:coreProperties>
</file>