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8" r:id="rId4"/>
    <p:sldId id="269" r:id="rId5"/>
    <p:sldId id="270" r:id="rId6"/>
    <p:sldId id="271" r:id="rId7"/>
    <p:sldId id="267" r:id="rId8"/>
    <p:sldId id="272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9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3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899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0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5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8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76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1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1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9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40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9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7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56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6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8C600-88CB-41E5-A475-E02D1E164C2F}" type="datetimeFigureOut">
              <a:rPr lang="en-IN" smtClean="0"/>
              <a:pPr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0D5585-2625-4654-94DA-11653D0DA7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ulgi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programming/googlemap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" TargetMode="External"/><Relationship Id="rId2" Type="http://schemas.openxmlformats.org/officeDocument/2006/relationships/hyperlink" Target="https://abhiandroid.com/programming/googlema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abhiandroid.com/ui/butt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580" y="1707292"/>
            <a:ext cx="8915399" cy="2262781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Google Maps </a:t>
            </a:r>
            <a:b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IN" dirty="0" err="1"/>
              <a:t>Satish</a:t>
            </a:r>
            <a:r>
              <a:rPr lang="en-IN" dirty="0"/>
              <a:t> </a:t>
            </a:r>
            <a:r>
              <a:rPr lang="en-IN" dirty="0" err="1"/>
              <a:t>Mulgi</a:t>
            </a:r>
            <a:endParaRPr lang="en-IN" dirty="0"/>
          </a:p>
          <a:p>
            <a:pPr algn="r"/>
            <a:r>
              <a:rPr lang="en-IN" dirty="0">
                <a:hlinkClick r:id="rId2"/>
              </a:rPr>
              <a:t>smulgi7@gmail.com</a:t>
            </a:r>
            <a:endParaRPr lang="en-IN" dirty="0"/>
          </a:p>
          <a:p>
            <a:pPr algn="r"/>
            <a:r>
              <a:rPr lang="en-IN" dirty="0"/>
              <a:t>satishkumarmulgi@dypvp.edu.in</a:t>
            </a:r>
          </a:p>
        </p:txBody>
      </p:sp>
    </p:spTree>
    <p:extLst>
      <p:ext uri="{BB962C8B-B14F-4D97-AF65-F5344CB8AC3E}">
        <p14:creationId xmlns:p14="http://schemas.microsoft.com/office/powerpoint/2010/main" val="392484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57" y="0"/>
            <a:ext cx="8911687" cy="6439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Google Maps </a:t>
            </a:r>
            <a:b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092" y="650790"/>
            <a:ext cx="10560908" cy="620721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Android allows us to integrate </a:t>
            </a:r>
            <a:r>
              <a:rPr lang="en-US" sz="2400" b="0" i="0" u="none" strike="noStrike" dirty="0">
                <a:solidFill>
                  <a:srgbClr val="337AB7"/>
                </a:solidFill>
                <a:effectLst/>
                <a:latin typeface="calibri" panose="020F0502020204030204" pitchFamily="34" charset="0"/>
                <a:hlinkClick r:id="rId2" tooltip="Google Maps Tutorial"/>
              </a:rPr>
              <a:t>Google Maps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in our application. For this Google provides us a library via Google Play Services for using maps. </a:t>
            </a:r>
          </a:p>
          <a:p>
            <a:pPr algn="just"/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In order to use the </a:t>
            </a:r>
            <a:r>
              <a:rPr lang="en-US" sz="2400" b="0" i="0" u="none" strike="noStrike" dirty="0">
                <a:solidFill>
                  <a:srgbClr val="337AB7"/>
                </a:solidFill>
                <a:effectLst/>
                <a:latin typeface="calibri" panose="020F0502020204030204" pitchFamily="34" charset="0"/>
                <a:hlinkClick r:id="rId2" tooltip="Google Maps Tutorial"/>
              </a:rPr>
              <a:t>Google Maps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API, you must register your application on the </a:t>
            </a:r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Google Developer Console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and enable the API.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9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57" y="0"/>
            <a:ext cx="8911687" cy="643944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339600"/>
                </a:solidFill>
                <a:effectLst/>
                <a:latin typeface="calibri" panose="020F0502020204030204" pitchFamily="34" charset="0"/>
              </a:rPr>
              <a:t>Steps For Getting The Google Maps </a:t>
            </a:r>
            <a:r>
              <a:rPr lang="en-US" b="1" i="0" dirty="0" err="1">
                <a:solidFill>
                  <a:srgbClr val="339600"/>
                </a:solidFill>
                <a:effectLst/>
                <a:latin typeface="calibri" panose="020F0502020204030204" pitchFamily="34" charset="0"/>
              </a:rPr>
              <a:t>Api</a:t>
            </a:r>
            <a:r>
              <a:rPr lang="en-US" b="1" i="0" dirty="0">
                <a:solidFill>
                  <a:srgbClr val="339600"/>
                </a:solidFill>
                <a:effectLst/>
                <a:latin typeface="calibri" panose="020F0502020204030204" pitchFamily="34" charset="0"/>
              </a:rPr>
              <a:t> Key:</a:t>
            </a:r>
            <a:endParaRPr lang="en-US" b="0" i="0" dirty="0">
              <a:solidFill>
                <a:srgbClr val="339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822" y="758367"/>
            <a:ext cx="10560908" cy="620721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An API key is needed  to access the </a:t>
            </a:r>
            <a:r>
              <a:rPr lang="en-US" sz="2400" b="0" i="0" u="none" strike="noStrike" dirty="0">
                <a:solidFill>
                  <a:srgbClr val="337AB7"/>
                </a:solidFill>
                <a:effectLst/>
                <a:latin typeface="calibri" panose="020F0502020204030204" pitchFamily="34" charset="0"/>
                <a:hlinkClick r:id="rId2" tooltip="Google Maps Tutorial"/>
              </a:rPr>
              <a:t>Google Maps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servers.  This key is free and you can use it with any of your applications.</a:t>
            </a:r>
          </a:p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1: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Open Google developer console and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signin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with your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gmail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account: </a:t>
            </a:r>
            <a:r>
              <a:rPr lang="en-US" sz="2400" b="0" i="0" u="none" strike="noStrike" dirty="0">
                <a:solidFill>
                  <a:srgbClr val="337AB7"/>
                </a:solidFill>
                <a:effectLst/>
                <a:latin typeface="calibri" panose="020F0502020204030204" pitchFamily="34" charset="0"/>
                <a:hlinkClick r:id="rId3"/>
              </a:rPr>
              <a:t>https://console.developers.google.com/project</a:t>
            </a:r>
            <a:endParaRPr lang="en-US" sz="2400" u="none" strike="noStrike" dirty="0">
              <a:solidFill>
                <a:srgbClr val="555555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Now create new project. You can create new project by clicking on the </a:t>
            </a:r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Create Project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2400" b="0" i="0" u="none" strike="noStrike" dirty="0">
                <a:solidFill>
                  <a:srgbClr val="337AB7"/>
                </a:solidFill>
                <a:effectLst/>
                <a:latin typeface="calibri" panose="020F0502020204030204" pitchFamily="34" charset="0"/>
                <a:hlinkClick r:id="rId4" tooltip="Button Tutorial"/>
              </a:rPr>
              <a:t>button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and give name to your project.</a:t>
            </a: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</a:endParaRPr>
          </a:p>
          <a:p>
            <a:pPr algn="just"/>
            <a:endParaRPr lang="en-US" sz="2400" b="0" i="0" dirty="0">
              <a:solidFill>
                <a:srgbClr val="555555"/>
              </a:solidFill>
              <a:effectLst/>
              <a:latin typeface="calibri" panose="020F0502020204030204" pitchFamily="34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3: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Now click on APIs &amp; Services and open </a:t>
            </a:r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Dashboard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from it.</a:t>
            </a:r>
          </a:p>
          <a:p>
            <a:pPr algn="just"/>
            <a:endParaRPr lang="en-US" sz="2400" b="0" i="0" dirty="0">
              <a:solidFill>
                <a:srgbClr val="555555"/>
              </a:solidFill>
              <a:effectLst/>
              <a:latin typeface="calibri" panose="020F0502020204030204" pitchFamily="34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reate-new-project">
            <a:extLst>
              <a:ext uri="{FF2B5EF4-FFF2-40B4-BE49-F238E27FC236}">
                <a16:creationId xmlns:a16="http://schemas.microsoft.com/office/drawing/2014/main" id="{A177F42F-A087-5615-4A79-F278E3CB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15" y="3307080"/>
            <a:ext cx="6015985" cy="14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-Dashboard">
            <a:extLst>
              <a:ext uri="{FF2B5EF4-FFF2-40B4-BE49-F238E27FC236}">
                <a16:creationId xmlns:a16="http://schemas.microsoft.com/office/drawing/2014/main" id="{825F1504-9D5F-46F5-F9AD-6CB08D73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76" y="5238973"/>
            <a:ext cx="2622963" cy="172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3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57" y="0"/>
            <a:ext cx="8911687" cy="6439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Google Maps </a:t>
            </a:r>
            <a:b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092" y="722508"/>
            <a:ext cx="10560908" cy="6207210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4: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In this open </a:t>
            </a:r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Enable APIS AND SERVICES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5: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Now open Google Map Android API.</a:t>
            </a:r>
            <a:endParaRPr lang="en-US" sz="2400" b="0" i="0" dirty="0">
              <a:solidFill>
                <a:srgbClr val="555555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6: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Now enable the Google Maps Android API.</a:t>
            </a:r>
          </a:p>
          <a:p>
            <a:endParaRPr lang="en-US" sz="2400" dirty="0"/>
          </a:p>
          <a:p>
            <a:endParaRPr lang="en-US" sz="2400" dirty="0"/>
          </a:p>
          <a:p>
            <a:br>
              <a:rPr lang="en-US" sz="2400" dirty="0"/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nable-api">
            <a:extLst>
              <a:ext uri="{FF2B5EF4-FFF2-40B4-BE49-F238E27FC236}">
                <a16:creationId xmlns:a16="http://schemas.microsoft.com/office/drawing/2014/main" id="{25693AF9-DB8C-37AB-A005-0A67A0F21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35" y="440113"/>
            <a:ext cx="3663203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-google-map-api">
            <a:extLst>
              <a:ext uri="{FF2B5EF4-FFF2-40B4-BE49-F238E27FC236}">
                <a16:creationId xmlns:a16="http://schemas.microsoft.com/office/drawing/2014/main" id="{9173D4F4-ED3D-1BDD-377D-D54D37F4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48" y="2195521"/>
            <a:ext cx="3990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nable-Google-Maps-API">
            <a:extLst>
              <a:ext uri="{FF2B5EF4-FFF2-40B4-BE49-F238E27FC236}">
                <a16:creationId xmlns:a16="http://schemas.microsoft.com/office/drawing/2014/main" id="{03A0206D-BEF5-358D-CE77-6D78F5DA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4592466"/>
            <a:ext cx="40100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4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57" y="0"/>
            <a:ext cx="8911687" cy="6439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Google Maps </a:t>
            </a:r>
            <a:b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092" y="722508"/>
            <a:ext cx="10560908" cy="62072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6: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Now go to</a:t>
            </a:r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Credentials</a:t>
            </a:r>
            <a:endParaRPr lang="en-US" sz="2400" b="0" i="0" dirty="0">
              <a:solidFill>
                <a:srgbClr val="555555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555555"/>
              </a:solidFill>
              <a:effectLst/>
              <a:latin typeface="calibri" panose="020F0502020204030204" pitchFamily="34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7: 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Here click on Create credentials and choose API key</a:t>
            </a:r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8: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Now API your API key will be generated. Copy it and save it somewhere as we will need it when implementing Google Map in our Android project.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 descr="Open-Credentials">
            <a:extLst>
              <a:ext uri="{FF2B5EF4-FFF2-40B4-BE49-F238E27FC236}">
                <a16:creationId xmlns:a16="http://schemas.microsoft.com/office/drawing/2014/main" id="{AFF545D3-3024-F882-C910-BD92F371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89" y="505666"/>
            <a:ext cx="23717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eate-Google-Map-API-credentials">
            <a:extLst>
              <a:ext uri="{FF2B5EF4-FFF2-40B4-BE49-F238E27FC236}">
                <a16:creationId xmlns:a16="http://schemas.microsoft.com/office/drawing/2014/main" id="{5D36978C-FDC9-5202-8CDF-D5F8D1F6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45" y="2732282"/>
            <a:ext cx="40767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oogle-Map-api-key-created">
            <a:extLst>
              <a:ext uri="{FF2B5EF4-FFF2-40B4-BE49-F238E27FC236}">
                <a16:creationId xmlns:a16="http://schemas.microsoft.com/office/drawing/2014/main" id="{CDA86B61-5BE6-BFA1-01F6-342A7EA8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6" y="3147172"/>
            <a:ext cx="47529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3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57" y="0"/>
            <a:ext cx="8911687" cy="6439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Google Maps Demo </a:t>
            </a:r>
            <a:br>
              <a:rPr lang="en-IN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092" y="722508"/>
            <a:ext cx="10560908" cy="6207210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1: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Create a New Android Project and name it </a:t>
            </a:r>
            <a:r>
              <a:rPr lang="en-US" sz="2400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GoogleMaps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2: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Now select Google Maps Activity and then click Next and finish.</a:t>
            </a:r>
          </a:p>
          <a:p>
            <a:pPr marL="0" indent="0">
              <a:buNone/>
            </a:pPr>
            <a:endParaRPr lang="en-US" sz="2400" b="0" i="0" dirty="0">
              <a:solidFill>
                <a:srgbClr val="555555"/>
              </a:solidFill>
              <a:effectLst/>
              <a:latin typeface="calibri" panose="020F0502020204030204" pitchFamily="34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3: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Now open </a:t>
            </a:r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google_maps_api.xml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(debug) in values folder</a:t>
            </a:r>
          </a:p>
          <a:p>
            <a:pPr algn="just"/>
            <a:r>
              <a:rPr lang="en-US" sz="2400" b="1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Step 4: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 Here enter your Google Maps API key in place of YOUR_KEY_HERE</a:t>
            </a:r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55555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 descr="Choose-Map-Activity-Android-Studio">
            <a:extLst>
              <a:ext uri="{FF2B5EF4-FFF2-40B4-BE49-F238E27FC236}">
                <a16:creationId xmlns:a16="http://schemas.microsoft.com/office/drawing/2014/main" id="{843F6C3B-BADF-45FE-0000-E76FD94FE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55" y="1747837"/>
            <a:ext cx="46577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oogle-Maps-API-xml-android-studio">
            <a:extLst>
              <a:ext uri="{FF2B5EF4-FFF2-40B4-BE49-F238E27FC236}">
                <a16:creationId xmlns:a16="http://schemas.microsoft.com/office/drawing/2014/main" id="{39B449BA-9F70-01EC-CA68-0ED5F019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22" y="1747836"/>
            <a:ext cx="5609943" cy="31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4D9C054F-F8A3-51AD-7BC5-B78CC7C9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857" y="6513983"/>
            <a:ext cx="10359308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google_maps_key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templateMergeStrategy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"preserve"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translatable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AIzaSyDV2_xy58r15K6TskZy4KWMuhUDVq67jqM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&lt;/string&gt;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8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753" y="224118"/>
            <a:ext cx="9917859" cy="72266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var(--font-family--heading)"/>
              </a:rPr>
              <a:t>Setting Google Map Type</a:t>
            </a:r>
            <a:br>
              <a:rPr lang="en-IN" b="1" i="0" dirty="0">
                <a:effectLst/>
                <a:latin typeface="var(--font-family--heading)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753" y="833717"/>
            <a:ext cx="9917859" cy="59346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Using the google map object we can change the map type too. There are four different types of map and each give different view of the map.</a:t>
            </a:r>
          </a:p>
          <a:p>
            <a:pPr algn="just"/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 These types are Normal, Hybrid, Satellite and Terrain. We can use them as given below.</a:t>
            </a:r>
          </a:p>
          <a:p>
            <a:pPr algn="just"/>
            <a:endParaRPr lang="en-US" b="0" i="0" dirty="0">
              <a:solidFill>
                <a:srgbClr val="1D1F20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b="0" i="0" dirty="0">
              <a:solidFill>
                <a:srgbClr val="1D1F20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1D1F20"/>
              </a:solidFill>
              <a:latin typeface="Roboto" panose="02000000000000000000" pitchFamily="2" charset="0"/>
            </a:endParaRPr>
          </a:p>
          <a:p>
            <a:pPr algn="just"/>
            <a:endParaRPr lang="en-US" b="0" i="0" dirty="0">
              <a:solidFill>
                <a:srgbClr val="1D1F20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1D1F20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1D1F20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1D1F20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1D1F20"/>
              </a:solidFill>
              <a:latin typeface="Roboto" panose="02000000000000000000" pitchFamily="2" charset="0"/>
            </a:endParaRPr>
          </a:p>
          <a:p>
            <a:pPr algn="just"/>
            <a:endParaRPr lang="en-US" b="0" i="0" dirty="0">
              <a:solidFill>
                <a:srgbClr val="1D1F20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1D1F20"/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br>
              <a:rPr lang="en-IN" b="0" i="0" dirty="0">
                <a:solidFill>
                  <a:srgbClr val="651FFF"/>
                </a:solidFill>
                <a:effectLst/>
                <a:latin typeface="Fira Mono" panose="020B0604020202020204" pitchFamily="49" charset="0"/>
              </a:rPr>
            </a:br>
            <a:r>
              <a:rPr lang="en-IN" b="0" i="0" dirty="0" err="1">
                <a:solidFill>
                  <a:srgbClr val="651FFF"/>
                </a:solidFill>
                <a:effectLst/>
                <a:latin typeface="Fira Mono" panose="020B0604020202020204" pitchFamily="49" charset="0"/>
              </a:rPr>
              <a:t>googleMap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604020202020204" pitchFamily="49" charset="0"/>
              </a:rPr>
              <a:t>.setMapType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IN" b="0" i="0" dirty="0" err="1">
                <a:solidFill>
                  <a:srgbClr val="651FFF"/>
                </a:solidFill>
                <a:effectLst/>
                <a:latin typeface="Fira Mono" panose="020B0604020202020204" pitchFamily="49" charset="0"/>
              </a:rPr>
              <a:t>GoogleMap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604020202020204" pitchFamily="49" charset="0"/>
              </a:rPr>
              <a:t>.MAP_TYPE_NORMAL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IN" b="0" i="0" dirty="0" err="1">
                <a:solidFill>
                  <a:srgbClr val="651FFF"/>
                </a:solidFill>
                <a:effectLst/>
                <a:latin typeface="Fira Mono" panose="020B0604020202020204" pitchFamily="49" charset="0"/>
              </a:rPr>
              <a:t>googleMap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604020202020204" pitchFamily="49" charset="0"/>
              </a:rPr>
              <a:t>.setMapType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IN" b="0" i="0" dirty="0" err="1">
                <a:solidFill>
                  <a:srgbClr val="651FFF"/>
                </a:solidFill>
                <a:effectLst/>
                <a:latin typeface="Fira Mono" panose="020B0604020202020204" pitchFamily="49" charset="0"/>
              </a:rPr>
              <a:t>GoogleMap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604020202020204" pitchFamily="49" charset="0"/>
              </a:rPr>
              <a:t>.MAP_TYPE_HYBRID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IN" b="0" i="0" dirty="0" err="1">
                <a:solidFill>
                  <a:srgbClr val="651FFF"/>
                </a:solidFill>
                <a:effectLst/>
                <a:latin typeface="Fira Mono" panose="020B0604020202020204" pitchFamily="49" charset="0"/>
              </a:rPr>
              <a:t>googleMap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604020202020204" pitchFamily="49" charset="0"/>
              </a:rPr>
              <a:t>.setMapType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IN" b="0" i="0" dirty="0" err="1">
                <a:solidFill>
                  <a:srgbClr val="651FFF"/>
                </a:solidFill>
                <a:effectLst/>
                <a:latin typeface="Fira Mono" panose="020B0604020202020204" pitchFamily="49" charset="0"/>
              </a:rPr>
              <a:t>GoogleMap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604020202020204" pitchFamily="49" charset="0"/>
              </a:rPr>
              <a:t>.MAP_TYPE_SATELLITE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IN" b="0" i="0" dirty="0" err="1">
                <a:solidFill>
                  <a:srgbClr val="651FFF"/>
                </a:solidFill>
                <a:effectLst/>
                <a:latin typeface="Fira Mono" panose="020B0604020202020204" pitchFamily="49" charset="0"/>
              </a:rPr>
              <a:t>googleMap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604020202020204" pitchFamily="49" charset="0"/>
              </a:rPr>
              <a:t>.setMapType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IN" b="0" i="0" dirty="0" err="1">
                <a:solidFill>
                  <a:srgbClr val="651FFF"/>
                </a:solidFill>
                <a:effectLst/>
                <a:latin typeface="Fira Mono" panose="020B0604020202020204" pitchFamily="49" charset="0"/>
              </a:rPr>
              <a:t>GoogleMap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604020202020204" pitchFamily="49" charset="0"/>
              </a:rPr>
              <a:t>.MAP_TYPE_TERRAIN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604020202020204" pitchFamily="49" charset="0"/>
              </a:rPr>
              <a:t>);</a:t>
            </a:r>
          </a:p>
          <a:p>
            <a:pPr algn="just"/>
            <a:endParaRPr lang="en-IN" dirty="0">
              <a:solidFill>
                <a:srgbClr val="2A2A2A"/>
              </a:solidFill>
              <a:latin typeface="Fira Mono" panose="020B0604020202020204" pitchFamily="49" charset="0"/>
            </a:endParaRPr>
          </a:p>
          <a:p>
            <a:pPr algn="just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BD1C04-5731-1362-1016-D67FFA5A4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10231"/>
              </p:ext>
            </p:extLst>
          </p:nvPr>
        </p:nvGraphicFramePr>
        <p:xfrm>
          <a:off x="349624" y="1766047"/>
          <a:ext cx="11636188" cy="3777453"/>
        </p:xfrm>
        <a:graphic>
          <a:graphicData uri="http://schemas.openxmlformats.org/drawingml/2006/table">
            <a:tbl>
              <a:tblPr/>
              <a:tblGrid>
                <a:gridCol w="1317811">
                  <a:extLst>
                    <a:ext uri="{9D8B030D-6E8A-4147-A177-3AD203B41FA5}">
                      <a16:colId xmlns:a16="http://schemas.microsoft.com/office/drawing/2014/main" val="2245334901"/>
                    </a:ext>
                  </a:extLst>
                </a:gridCol>
                <a:gridCol w="10318377">
                  <a:extLst>
                    <a:ext uri="{9D8B030D-6E8A-4147-A177-3AD203B41FA5}">
                      <a16:colId xmlns:a16="http://schemas.microsoft.com/office/drawing/2014/main" val="1622448380"/>
                    </a:ext>
                  </a:extLst>
                </a:gridCol>
              </a:tblGrid>
              <a:tr h="680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>
                          <a:solidFill>
                            <a:srgbClr val="FFFFFF"/>
                          </a:solidFill>
                          <a:effectLst/>
                        </a:rPr>
                        <a:t>Map Type</a:t>
                      </a:r>
                    </a:p>
                  </a:txBody>
                  <a:tcPr marL="33647" marR="33647" marT="33647" marB="33647" anchor="b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3647" marR="33647" marT="33647" marB="33647" anchor="b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22452"/>
                  </a:ext>
                </a:extLst>
              </a:tr>
              <a:tr h="68005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Normal</a:t>
                      </a:r>
                    </a:p>
                  </a:txBody>
                  <a:tcPr marL="33647" marR="33647" marT="33647" marB="336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Typical road map. Shows roads, some features built by humans, and important natural features like rivers. Road and feature labels are also visible.</a:t>
                      </a:r>
                    </a:p>
                  </a:txBody>
                  <a:tcPr marL="33647" marR="33647" marT="33647" marB="336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92485"/>
                  </a:ext>
                </a:extLst>
              </a:tr>
              <a:tr h="68005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Hybrid</a:t>
                      </a:r>
                    </a:p>
                  </a:txBody>
                  <a:tcPr marL="33647" marR="33647" marT="33647" marB="336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Satellite photograph data with road maps added. Road and feature labels are also visible.</a:t>
                      </a:r>
                    </a:p>
                  </a:txBody>
                  <a:tcPr marL="33647" marR="33647" marT="33647" marB="336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168811"/>
                  </a:ext>
                </a:extLst>
              </a:tr>
              <a:tr h="68005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Satellite</a:t>
                      </a:r>
                    </a:p>
                  </a:txBody>
                  <a:tcPr marL="33647" marR="33647" marT="33647" marB="336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Satellite photograph data. Road and feature labels are not visible.</a:t>
                      </a:r>
                    </a:p>
                  </a:txBody>
                  <a:tcPr marL="33647" marR="33647" marT="33647" marB="336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214382"/>
                  </a:ext>
                </a:extLst>
              </a:tr>
              <a:tr h="68005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Terrian</a:t>
                      </a:r>
                    </a:p>
                  </a:txBody>
                  <a:tcPr marL="33647" marR="33647" marT="33647" marB="336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Topographic data. The map includes colors, contour lines and labels, and perspective shading. Some roads and labels are also visible.</a:t>
                      </a:r>
                    </a:p>
                  </a:txBody>
                  <a:tcPr marL="33647" marR="33647" marT="33647" marB="336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84022"/>
                  </a:ext>
                </a:extLst>
              </a:tr>
              <a:tr h="37717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None</a:t>
                      </a:r>
                    </a:p>
                  </a:txBody>
                  <a:tcPr marL="33647" marR="33647" marT="33647" marB="336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No tiles. The map will be rendered as an empty grid with no tiles loaded.</a:t>
                      </a:r>
                    </a:p>
                  </a:txBody>
                  <a:tcPr marL="33647" marR="33647" marT="33647" marB="336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82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753" y="224118"/>
            <a:ext cx="9917859" cy="722660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effectLst/>
                <a:latin typeface="var(--font-family--heading)"/>
              </a:rPr>
              <a:t>Google Map Zoom,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753" y="833718"/>
            <a:ext cx="9917859" cy="5077504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We can enable/disable map zoom and rotations using the following lines of codes:</a:t>
            </a:r>
          </a:p>
          <a:p>
            <a:pPr algn="just"/>
            <a:r>
              <a:rPr lang="en-IN" b="0" i="0" dirty="0" err="1"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googleMap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509050000020004" pitchFamily="49" charset="0"/>
              </a:rPr>
              <a:t>.getUiSettings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()</a:t>
            </a:r>
            <a:r>
              <a:rPr lang="en-IN" b="0" i="0" dirty="0">
                <a:solidFill>
                  <a:srgbClr val="A6E22E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509050000020004" pitchFamily="49" charset="0"/>
              </a:rPr>
              <a:t>setZoomGesturesEnabled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IN" b="0" i="0" dirty="0"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); </a:t>
            </a:r>
            <a:r>
              <a:rPr lang="en-IN" b="0" i="0" dirty="0" err="1"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googleMap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509050000020004" pitchFamily="49" charset="0"/>
              </a:rPr>
              <a:t>.getUiSettings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()</a:t>
            </a:r>
            <a:r>
              <a:rPr lang="en-IN" b="0" i="0" dirty="0">
                <a:solidFill>
                  <a:srgbClr val="A6E22E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lang="en-IN" b="0" i="0" dirty="0" err="1">
                <a:solidFill>
                  <a:srgbClr val="A6E22E"/>
                </a:solidFill>
                <a:effectLst/>
                <a:latin typeface="Fira Mono" panose="020B0509050000020004" pitchFamily="49" charset="0"/>
              </a:rPr>
              <a:t>setRotateGesturesEnabled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IN" b="0" i="0" dirty="0">
                <a:solidFill>
                  <a:srgbClr val="651FFF"/>
                </a:solidFill>
                <a:effectLst/>
                <a:latin typeface="Fira Mono" panose="020B0509050000020004" pitchFamily="49" charset="0"/>
              </a:rPr>
              <a:t>true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);</a:t>
            </a:r>
            <a:endParaRPr lang="en-US" dirty="0">
              <a:solidFill>
                <a:srgbClr val="1D1F20"/>
              </a:solidFill>
              <a:latin typeface="Roboto" panose="02000000000000000000" pitchFamily="2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563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664</TotalTime>
  <Words>598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Century Gothic</vt:lpstr>
      <vt:lpstr>Fira Mono</vt:lpstr>
      <vt:lpstr>Menlo</vt:lpstr>
      <vt:lpstr>Roboto</vt:lpstr>
      <vt:lpstr>Times New Roman</vt:lpstr>
      <vt:lpstr>var(--font-family--heading)</vt:lpstr>
      <vt:lpstr>Wingdings 3</vt:lpstr>
      <vt:lpstr>Wisp</vt:lpstr>
      <vt:lpstr>Google Maps  </vt:lpstr>
      <vt:lpstr>Google Maps  </vt:lpstr>
      <vt:lpstr>Steps For Getting The Google Maps Api Key:</vt:lpstr>
      <vt:lpstr>Google Maps  </vt:lpstr>
      <vt:lpstr>Google Maps  </vt:lpstr>
      <vt:lpstr>Google Maps Demo  </vt:lpstr>
      <vt:lpstr>Setting Google Map Type </vt:lpstr>
      <vt:lpstr>Google Map Zoom, Rotation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</dc:title>
  <dc:creator>Windows User</dc:creator>
  <cp:lastModifiedBy>smulgi7@outlook.com</cp:lastModifiedBy>
  <cp:revision>76</cp:revision>
  <dcterms:created xsi:type="dcterms:W3CDTF">2020-01-19T13:11:21Z</dcterms:created>
  <dcterms:modified xsi:type="dcterms:W3CDTF">2022-05-14T14:54:20Z</dcterms:modified>
</cp:coreProperties>
</file>