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2" r:id="rId11"/>
    <p:sldId id="271" r:id="rId12"/>
    <p:sldId id="27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7255-A6B0-4897-98F1-C0F6C445EB08}" type="datetimeFigureOut">
              <a:rPr lang="en-IN" smtClean="0"/>
              <a:pPr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E437612-C322-49D7-A0FF-8004575D206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91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7255-A6B0-4897-98F1-C0F6C445EB08}" type="datetimeFigureOut">
              <a:rPr lang="en-IN" smtClean="0"/>
              <a:pPr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437612-C322-49D7-A0FF-8004575D206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5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7255-A6B0-4897-98F1-C0F6C445EB08}" type="datetimeFigureOut">
              <a:rPr lang="en-IN" smtClean="0"/>
              <a:pPr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437612-C322-49D7-A0FF-8004575D206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9151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7255-A6B0-4897-98F1-C0F6C445EB08}" type="datetimeFigureOut">
              <a:rPr lang="en-IN" smtClean="0"/>
              <a:pPr/>
              <a:t>15-05-2022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437612-C322-49D7-A0FF-8004575D206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648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7255-A6B0-4897-98F1-C0F6C445EB08}" type="datetimeFigureOut">
              <a:rPr lang="en-IN" smtClean="0"/>
              <a:pPr/>
              <a:t>15-05-2022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437612-C322-49D7-A0FF-8004575D206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8974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7255-A6B0-4897-98F1-C0F6C445EB08}" type="datetimeFigureOut">
              <a:rPr lang="en-IN" smtClean="0"/>
              <a:pPr/>
              <a:t>15-05-2022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437612-C322-49D7-A0FF-8004575D206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31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7255-A6B0-4897-98F1-C0F6C445EB08}" type="datetimeFigureOut">
              <a:rPr lang="en-IN" smtClean="0"/>
              <a:pPr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612-C322-49D7-A0FF-8004575D206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071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7255-A6B0-4897-98F1-C0F6C445EB08}" type="datetimeFigureOut">
              <a:rPr lang="en-IN" smtClean="0"/>
              <a:pPr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612-C322-49D7-A0FF-8004575D206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1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7255-A6B0-4897-98F1-C0F6C445EB08}" type="datetimeFigureOut">
              <a:rPr lang="en-IN" smtClean="0"/>
              <a:pPr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612-C322-49D7-A0FF-8004575D206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03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7255-A6B0-4897-98F1-C0F6C445EB08}" type="datetimeFigureOut">
              <a:rPr lang="en-IN" smtClean="0"/>
              <a:pPr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437612-C322-49D7-A0FF-8004575D206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03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7255-A6B0-4897-98F1-C0F6C445EB08}" type="datetimeFigureOut">
              <a:rPr lang="en-IN" smtClean="0"/>
              <a:pPr/>
              <a:t>15-05-2022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E437612-C322-49D7-A0FF-8004575D206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23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7255-A6B0-4897-98F1-C0F6C445EB08}" type="datetimeFigureOut">
              <a:rPr lang="en-IN" smtClean="0"/>
              <a:pPr/>
              <a:t>15-05-2022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E437612-C322-49D7-A0FF-8004575D206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626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7255-A6B0-4897-98F1-C0F6C445EB08}" type="datetimeFigureOut">
              <a:rPr lang="en-IN" smtClean="0"/>
              <a:pPr/>
              <a:t>15-05-2022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612-C322-49D7-A0FF-8004575D206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71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7255-A6B0-4897-98F1-C0F6C445EB08}" type="datetimeFigureOut">
              <a:rPr lang="en-IN" smtClean="0"/>
              <a:pPr/>
              <a:t>15-05-2022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612-C322-49D7-A0FF-8004575D206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43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7255-A6B0-4897-98F1-C0F6C445EB08}" type="datetimeFigureOut">
              <a:rPr lang="en-IN" smtClean="0"/>
              <a:pPr/>
              <a:t>15-05-2022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612-C322-49D7-A0FF-8004575D206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51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7255-A6B0-4897-98F1-C0F6C445EB08}" type="datetimeFigureOut">
              <a:rPr lang="en-IN" smtClean="0"/>
              <a:pPr/>
              <a:t>15-05-2022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437612-C322-49D7-A0FF-8004575D206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49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F7255-A6B0-4897-98F1-C0F6C445EB08}" type="datetimeFigureOut">
              <a:rPr lang="en-IN" smtClean="0"/>
              <a:pPr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E437612-C322-49D7-A0FF-8004575D206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15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mulgi7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android.database.sqlite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IN" dirty="0" err="1"/>
              <a:t>Satish</a:t>
            </a:r>
            <a:r>
              <a:rPr lang="en-IN" dirty="0"/>
              <a:t> </a:t>
            </a:r>
            <a:r>
              <a:rPr lang="en-IN" dirty="0" err="1"/>
              <a:t>Mulgi</a:t>
            </a:r>
            <a:endParaRPr lang="en-IN" dirty="0"/>
          </a:p>
          <a:p>
            <a:pPr algn="r"/>
            <a:r>
              <a:rPr lang="en-IN" dirty="0">
                <a:hlinkClick r:id="rId2"/>
              </a:rPr>
              <a:t>smulgi7@gmail.com</a:t>
            </a:r>
            <a:endParaRPr lang="en-IN" dirty="0"/>
          </a:p>
          <a:p>
            <a:pPr algn="r"/>
            <a:r>
              <a:rPr lang="en-IN" dirty="0"/>
              <a:t>satishkumarmulgi@dypvp.edu.in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8723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563" y="0"/>
            <a:ext cx="11269362" cy="47779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238" y="1"/>
            <a:ext cx="10659761" cy="6858000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insertData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id,String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name,int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SQLiteDatabase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db =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this.getWritableDatabase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ContentValues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contentValues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ContentValues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contentValues.put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(COL_1,id);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contentValues.put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(COL_2,name);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contentValues.put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(COL_3,sal);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result =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db.insert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TABLE_NAME,null,contentValues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                                                              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db.close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if(result == -1)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false;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true;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4985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54" y="0"/>
            <a:ext cx="11467071" cy="47779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0476" y="0"/>
            <a:ext cx="10651523" cy="685800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function is quite similar to insert but it requires two additional parameters, it doesn’t required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nullColumnHack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total four parameters two are similar to insert function that is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contentValues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Another two are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whereClause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(String)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whereArgs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(String[]). 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whereClause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tell the database where to update data in table,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recommended to pass ?s (questions) along with column name 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whereClause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String.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whereArgs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 will contain values for those columns whose against ?s has been put 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whereClause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function will return number of rows affected if success, 0 otherwise.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//Item is a class representing any item with id, name and description public void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0B4EC-940B-705E-AB3C-67EC0F6F41F4}"/>
              </a:ext>
            </a:extLst>
          </p:cNvPr>
          <p:cNvSpPr txBox="1"/>
          <p:nvPr/>
        </p:nvSpPr>
        <p:spPr>
          <a:xfrm>
            <a:off x="215310" y="1899040"/>
            <a:ext cx="1197669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int update(String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ContentValues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contentValues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String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whereClause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String[]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whereArgs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54" y="0"/>
            <a:ext cx="11467071" cy="47779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0476" y="0"/>
            <a:ext cx="10651523" cy="6858001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void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updateItem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(Item item) {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SQLiteDatabase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db =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getWritableDatabase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ContentValues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contentValues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ContentValues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contentValues.put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("id", item.id); </a:t>
            </a:r>
          </a:p>
          <a:p>
            <a:pPr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contentValues.put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("name", item.name); </a:t>
            </a:r>
          </a:p>
          <a:p>
            <a:pPr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contentValues.put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("description",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item.description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String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whereClause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"id=?"; </a:t>
            </a:r>
          </a:p>
          <a:p>
            <a:pPr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String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whereArgs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= {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item.id.toString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()}; </a:t>
            </a:r>
          </a:p>
          <a:p>
            <a:pPr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db.update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("Items",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contentValues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whereClause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whereArgs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832231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4043" y="0"/>
            <a:ext cx="9840569" cy="77435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Viewing databases from Android Studio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78" y="675503"/>
            <a:ext cx="10585622" cy="6182497"/>
          </a:xfrm>
        </p:spPr>
        <p:txBody>
          <a:bodyPr>
            <a:normAutofit/>
          </a:bodyPr>
          <a:lstStyle/>
          <a:p>
            <a:pPr fontAlgn="base"/>
            <a:endParaRPr lang="en-US" dirty="0"/>
          </a:p>
          <a:p>
            <a:pPr fontAlgn="base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 Device File Explorer via View &gt; Tool Windows &gt; Device File Explorer</a:t>
            </a:r>
          </a:p>
          <a:p>
            <a:pPr fontAlgn="base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 data &gt; data &gt; PACKAGE_NAME &gt; database, where PACKAGE_NAME is the name of your package.</a:t>
            </a:r>
          </a:p>
          <a:p>
            <a:pPr fontAlgn="base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click on the database and select Save As.... Save it anywhere you want on your PC.</a:t>
            </a:r>
          </a:p>
          <a:p>
            <a:pPr fontAlgn="base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open the 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SQLiteBrowser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you installed. Click on 'open database', navigate to the location you saved the database file, and open. You can now view the contents of your database.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858" y="167426"/>
            <a:ext cx="8911687" cy="64394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dirty="0" err="1"/>
              <a:t>SQLite</a:t>
            </a:r>
            <a:r>
              <a:rPr lang="en-US" dirty="0"/>
              <a:t> </a:t>
            </a:r>
            <a:br>
              <a:rPr lang="en-US" dirty="0"/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6858" y="811370"/>
            <a:ext cx="10655142" cy="60466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Structure query base database, open source, light weight, no network access and standalone database. It support embedded relational database features.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SQLite Database Operati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2299" y="2443849"/>
            <a:ext cx="6610350" cy="3124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373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858" y="167426"/>
            <a:ext cx="8911687" cy="643944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sz="2400" dirty="0" err="1"/>
              <a:t>SQLite</a:t>
            </a:r>
            <a:r>
              <a:rPr lang="en-US" sz="2400" dirty="0"/>
              <a:t> 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6858" y="811370"/>
            <a:ext cx="10655142" cy="604663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has built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implementation.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available locally over the device(mobile &amp; tablet) and contain data in text format.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carry light weight data and suitable with many languages. So, it doesn’t required any administration or setup procedure of the database.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738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858" y="167426"/>
            <a:ext cx="8911687" cy="643944"/>
          </a:xfrm>
        </p:spPr>
        <p:txBody>
          <a:bodyPr>
            <a:normAutofit/>
          </a:bodyPr>
          <a:lstStyle/>
          <a:p>
            <a:r>
              <a:rPr lang="en-US" sz="2400" b="1" dirty="0"/>
              <a:t>Creating And Updating Database In Android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6858" y="811370"/>
            <a:ext cx="10655142" cy="604663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creating, updating and other operations you need to create a subclass or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SQLiteOpenHelper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class.</a:t>
            </a: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SQLiteOpenHelper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helper class to manage database creation and version management.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two methods </a:t>
            </a:r>
          </a:p>
          <a:p>
            <a:pPr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onCreate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SQLiteDatabase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db);</a:t>
            </a:r>
          </a:p>
          <a:p>
            <a:pPr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onUpgrade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SQLiteDatabase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db,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oldVersion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newVersion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SQLiteOpenHelper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responsible for opening database if exist, creating database if it does not exists and upgrading if required.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SQLiteOpenHelper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 require the DATABASE_NAME to create database.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extending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SQLiteOpenHelper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 will need to implement its methods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onCreate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onUpgrade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constructor.</a:t>
            </a:r>
          </a:p>
        </p:txBody>
      </p:sp>
    </p:spTree>
    <p:extLst>
      <p:ext uri="{BB962C8B-B14F-4D97-AF65-F5344CB8AC3E}">
        <p14:creationId xmlns:p14="http://schemas.microsoft.com/office/powerpoint/2010/main" val="223373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858" y="167426"/>
            <a:ext cx="8911687" cy="643944"/>
          </a:xfrm>
        </p:spPr>
        <p:txBody>
          <a:bodyPr>
            <a:normAutofit/>
          </a:bodyPr>
          <a:lstStyle/>
          <a:p>
            <a:r>
              <a:rPr lang="en-US" sz="2400" b="1" dirty="0"/>
              <a:t>Creating And Updating Database In Android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6858" y="638375"/>
            <a:ext cx="10655142" cy="6046630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onCreate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SQLiteDatabase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sqLiteDatabase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method is called only once throughout the application lifecycle.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be called whenever there is a first call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getReadableDatabase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getWritableDatabase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available in super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SQLiteOpenHelper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 So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SQLiteOpenHelper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call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onCreate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after creating database and instantiate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SQLiteDatabase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object. Database name is passed in constructor call.</a:t>
            </a:r>
          </a:p>
          <a:p>
            <a:pPr algn="just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onUpgrade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SQLiteDatabase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db,int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oldVersion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newVersion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only called whenever there is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existing version. So to update a version we have to increment the value of version variable passed in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constructor.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onUpgrade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we can write queries to perform whatever action is required. In most example you will see that existing table(s) are being dropped and again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onCreate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is being called to create tables again. But it’s not mandatory to do so and it all depends upon your requirements.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to change database version if we have added a new row in the database table. If we have requirement that we don’t want to lose existing data in the table then we can write alter table query in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onUpgrade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SQLiteDatabase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db,int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oldVersion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newVersion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method.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73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2796" y="98854"/>
            <a:ext cx="8911687" cy="601362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EmpModel</a:t>
            </a:r>
            <a:r>
              <a:rPr lang="en-IN" dirty="0"/>
              <a:t>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9859" y="617838"/>
            <a:ext cx="10054753" cy="624016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public class </a:t>
            </a:r>
            <a:r>
              <a:rPr lang="en-US" dirty="0" err="1"/>
              <a:t>EmpModel</a:t>
            </a:r>
            <a:r>
              <a:rPr lang="en-US" dirty="0"/>
              <a:t> </a:t>
            </a:r>
            <a:r>
              <a:rPr lang="en-US" b="1" dirty="0"/>
              <a:t>extends </a:t>
            </a:r>
            <a:r>
              <a:rPr lang="en-US" dirty="0" err="1"/>
              <a:t>SQLiteOpenHelper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{</a:t>
            </a:r>
            <a:br>
              <a:rPr lang="en-US" dirty="0"/>
            </a:br>
            <a:r>
              <a:rPr lang="en-US" b="1" dirty="0"/>
              <a:t>public static final </a:t>
            </a:r>
            <a:r>
              <a:rPr lang="en-US" dirty="0"/>
              <a:t>String </a:t>
            </a:r>
            <a:r>
              <a:rPr lang="en-US" b="1" i="1" dirty="0"/>
              <a:t>DATABASE_NAME </a:t>
            </a:r>
            <a:r>
              <a:rPr lang="en-US" dirty="0"/>
              <a:t>= </a:t>
            </a:r>
            <a:r>
              <a:rPr lang="en-US" b="1" dirty="0"/>
              <a:t>"</a:t>
            </a:r>
            <a:r>
              <a:rPr lang="en-US" b="1" dirty="0" err="1"/>
              <a:t>Employee.db</a:t>
            </a:r>
            <a:r>
              <a:rPr lang="en-US" b="1" dirty="0"/>
              <a:t>"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/>
              <a:t>public static final </a:t>
            </a:r>
            <a:r>
              <a:rPr lang="en-US" dirty="0"/>
              <a:t>String </a:t>
            </a:r>
            <a:r>
              <a:rPr lang="en-US" b="1" i="1" dirty="0"/>
              <a:t>TABLE_NAME </a:t>
            </a:r>
            <a:r>
              <a:rPr lang="en-US" dirty="0"/>
              <a:t>= </a:t>
            </a:r>
            <a:r>
              <a:rPr lang="en-US" b="1" dirty="0"/>
              <a:t>"</a:t>
            </a:r>
            <a:r>
              <a:rPr lang="en-US" b="1" dirty="0" err="1"/>
              <a:t>emp_data</a:t>
            </a:r>
            <a:r>
              <a:rPr lang="en-US" b="1" dirty="0"/>
              <a:t>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public static final </a:t>
            </a:r>
            <a:r>
              <a:rPr lang="en-US" dirty="0"/>
              <a:t>String </a:t>
            </a:r>
            <a:r>
              <a:rPr lang="en-US" b="1" i="1" dirty="0"/>
              <a:t>COL_1 </a:t>
            </a:r>
            <a:r>
              <a:rPr lang="en-US" dirty="0"/>
              <a:t>= </a:t>
            </a:r>
            <a:r>
              <a:rPr lang="en-US" b="1" dirty="0"/>
              <a:t>"</a:t>
            </a:r>
            <a:r>
              <a:rPr lang="en-US" b="1" dirty="0" err="1"/>
              <a:t>eno</a:t>
            </a:r>
            <a:r>
              <a:rPr lang="en-US" b="1" dirty="0"/>
              <a:t>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public static final </a:t>
            </a:r>
            <a:r>
              <a:rPr lang="en-US" dirty="0"/>
              <a:t>String </a:t>
            </a:r>
            <a:r>
              <a:rPr lang="en-US" b="1" i="1" dirty="0"/>
              <a:t>COL_2 </a:t>
            </a:r>
            <a:r>
              <a:rPr lang="en-US" dirty="0"/>
              <a:t>= </a:t>
            </a:r>
            <a:r>
              <a:rPr lang="en-US" b="1" dirty="0"/>
              <a:t>"</a:t>
            </a:r>
            <a:r>
              <a:rPr lang="en-US" b="1" dirty="0" err="1"/>
              <a:t>ename</a:t>
            </a:r>
            <a:r>
              <a:rPr lang="en-US" b="1" dirty="0"/>
              <a:t>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public static final </a:t>
            </a:r>
            <a:r>
              <a:rPr lang="en-US" dirty="0"/>
              <a:t>String </a:t>
            </a:r>
            <a:r>
              <a:rPr lang="en-US" b="1" i="1" dirty="0"/>
              <a:t>COL_3 </a:t>
            </a:r>
            <a:r>
              <a:rPr lang="en-US" dirty="0"/>
              <a:t>= </a:t>
            </a:r>
            <a:r>
              <a:rPr lang="en-US" b="1" dirty="0"/>
              <a:t>"</a:t>
            </a:r>
            <a:r>
              <a:rPr lang="en-US" b="1" dirty="0" err="1"/>
              <a:t>sal</a:t>
            </a:r>
            <a:r>
              <a:rPr lang="en-US" b="1" dirty="0"/>
              <a:t>"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public </a:t>
            </a:r>
            <a:r>
              <a:rPr lang="en-US" dirty="0" err="1"/>
              <a:t>EmpModel</a:t>
            </a:r>
            <a:r>
              <a:rPr lang="en-US" dirty="0"/>
              <a:t>(Context </a:t>
            </a:r>
            <a:r>
              <a:rPr lang="en-US" dirty="0" err="1"/>
              <a:t>context</a:t>
            </a:r>
            <a:r>
              <a:rPr lang="en-US" dirty="0"/>
              <a:t> 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super</a:t>
            </a:r>
            <a:r>
              <a:rPr lang="en-US" dirty="0"/>
              <a:t>(context, </a:t>
            </a:r>
            <a:r>
              <a:rPr lang="en-US" b="1" i="1" dirty="0"/>
              <a:t>DATABASE_NAME</a:t>
            </a:r>
            <a:r>
              <a:rPr lang="en-US" dirty="0"/>
              <a:t>, </a:t>
            </a:r>
            <a:r>
              <a:rPr lang="en-US" b="1" dirty="0"/>
              <a:t>null</a:t>
            </a:r>
            <a:r>
              <a:rPr lang="en-US" dirty="0"/>
              <a:t>, 1);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@Override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public void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SQLiteDatabase</a:t>
            </a:r>
            <a:r>
              <a:rPr lang="en-US" dirty="0"/>
              <a:t> db){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db.execSQL</a:t>
            </a:r>
            <a:r>
              <a:rPr lang="en-US" dirty="0"/>
              <a:t>(</a:t>
            </a:r>
            <a:r>
              <a:rPr lang="en-US" b="1" dirty="0"/>
              <a:t>"create table "</a:t>
            </a:r>
            <a:r>
              <a:rPr lang="en-US" dirty="0"/>
              <a:t>+</a:t>
            </a:r>
            <a:r>
              <a:rPr lang="en-US" b="1" i="1" dirty="0"/>
              <a:t>TABLE_NAME</a:t>
            </a:r>
            <a:r>
              <a:rPr lang="en-US" dirty="0"/>
              <a:t>+</a:t>
            </a:r>
            <a:r>
              <a:rPr lang="en-US" b="1" dirty="0"/>
              <a:t>"("</a:t>
            </a:r>
            <a:r>
              <a:rPr lang="en-US" dirty="0"/>
              <a:t>+</a:t>
            </a:r>
            <a:r>
              <a:rPr lang="en-US" b="1" i="1" dirty="0"/>
              <a:t>COL_1</a:t>
            </a:r>
            <a:r>
              <a:rPr lang="en-US" dirty="0"/>
              <a:t>+</a:t>
            </a:r>
            <a:r>
              <a:rPr lang="en-US" b="1" dirty="0"/>
              <a:t>" </a:t>
            </a:r>
            <a:r>
              <a:rPr lang="en-US" b="1" dirty="0" err="1"/>
              <a:t>int</a:t>
            </a:r>
            <a:r>
              <a:rPr lang="en-US" b="1" dirty="0"/>
              <a:t> primary key, "</a:t>
            </a:r>
            <a:r>
              <a:rPr lang="en-US" dirty="0"/>
              <a:t>+</a:t>
            </a:r>
            <a:r>
              <a:rPr lang="en-US" b="1" i="1" dirty="0"/>
              <a:t>COL_2</a:t>
            </a:r>
            <a:r>
              <a:rPr lang="en-US" dirty="0"/>
              <a:t>+</a:t>
            </a:r>
            <a:r>
              <a:rPr lang="en-US" b="1" dirty="0"/>
              <a:t>" text, "</a:t>
            </a:r>
            <a:r>
              <a:rPr lang="en-US" dirty="0"/>
              <a:t>+</a:t>
            </a:r>
            <a:r>
              <a:rPr lang="en-US" b="1" i="1" dirty="0"/>
              <a:t>COL_3</a:t>
            </a:r>
            <a:r>
              <a:rPr lang="en-US" dirty="0"/>
              <a:t>+</a:t>
            </a:r>
            <a:r>
              <a:rPr lang="en-US" b="1" dirty="0"/>
              <a:t>" </a:t>
            </a:r>
            <a:r>
              <a:rPr lang="en-US" b="1" dirty="0" err="1"/>
              <a:t>int</a:t>
            </a:r>
            <a:r>
              <a:rPr lang="en-US" b="1" dirty="0"/>
              <a:t>)"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@Override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public void </a:t>
            </a:r>
            <a:r>
              <a:rPr lang="en-US" dirty="0" err="1"/>
              <a:t>onUpgrade</a:t>
            </a:r>
            <a:r>
              <a:rPr lang="en-US" dirty="0"/>
              <a:t>(</a:t>
            </a:r>
            <a:r>
              <a:rPr lang="en-US" dirty="0" err="1"/>
              <a:t>SQLiteDatabase</a:t>
            </a:r>
            <a:r>
              <a:rPr lang="en-US" dirty="0"/>
              <a:t> db,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oldVersion</a:t>
            </a:r>
            <a:r>
              <a:rPr lang="en-US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newVersion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db.execSQL</a:t>
            </a:r>
            <a:r>
              <a:rPr lang="en-US" dirty="0"/>
              <a:t>(</a:t>
            </a:r>
            <a:r>
              <a:rPr lang="en-US" b="1" dirty="0"/>
              <a:t>"drop table "</a:t>
            </a:r>
            <a:r>
              <a:rPr lang="en-US" dirty="0"/>
              <a:t>+</a:t>
            </a:r>
            <a:r>
              <a:rPr lang="en-US" b="1" i="1" dirty="0"/>
              <a:t>TABLE_NAME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err="1"/>
              <a:t>onCreate</a:t>
            </a:r>
            <a:r>
              <a:rPr lang="en-US" dirty="0"/>
              <a:t>(db);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858" y="167426"/>
            <a:ext cx="8911687" cy="643944"/>
          </a:xfrm>
        </p:spPr>
        <p:txBody>
          <a:bodyPr>
            <a:normAutofit/>
          </a:bodyPr>
          <a:lstStyle/>
          <a:p>
            <a:r>
              <a:rPr lang="en-US" sz="2400" b="1" dirty="0"/>
              <a:t>Insert, Read, Delete &amp; Update Operation In </a:t>
            </a:r>
            <a:r>
              <a:rPr lang="en-US" sz="2400" b="1" dirty="0" err="1"/>
              <a:t>Sqlite</a:t>
            </a:r>
            <a:r>
              <a:rPr lang="en-US" sz="2400" b="1" dirty="0"/>
              <a:t>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6858" y="638375"/>
            <a:ext cx="10655142" cy="604663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insert, read, delete, update operation there are two different ways: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parameterized queries (Recommended)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raw queries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Parameterized Queries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These are those queries which are performed using inbuilt functions to insert, read, delete or update data. These operation related functions are provided 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SQLiteDatabase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Queries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These are simple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queries similar to other databases like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etc, In this case user will have to write query as text and passed the query string 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rawQuery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sql,String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[]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selectionArgs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execSQL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sql,Object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[]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bindArgs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method to perform operations.</a:t>
            </a:r>
          </a:p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738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952" y="98854"/>
            <a:ext cx="9997088" cy="584886"/>
          </a:xfrm>
        </p:spPr>
        <p:txBody>
          <a:bodyPr>
            <a:normAutofit/>
          </a:bodyPr>
          <a:lstStyle/>
          <a:p>
            <a:r>
              <a:rPr lang="en-US" sz="2800" dirty="0"/>
              <a:t>Example of raw query to insert data: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7146" y="667264"/>
            <a:ext cx="10574854" cy="619073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insertItem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(Item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String query = "INSERT INTO " + ItemTable.NAME + " VALUES (0,?,?)"; 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SQLiteDatabase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db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getWritableDatabase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db.execSQL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(query, new String[]{item.name,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item.description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}); 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db.close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algn="ctr">
              <a:buNone/>
            </a:pPr>
            <a:r>
              <a:rPr lang="en-US" sz="3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using raw queries we never come to know the result of operation,</a:t>
            </a:r>
          </a:p>
          <a:p>
            <a:pPr algn="ctr">
              <a:buNone/>
            </a:pPr>
            <a:r>
              <a:rPr lang="en-US" sz="3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 with parameterized queries function a value is returned for success or failure of operation.</a:t>
            </a:r>
            <a:endParaRPr lang="en-US" sz="3900" dirty="0" err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563" y="0"/>
            <a:ext cx="11269362" cy="47779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238" y="1"/>
            <a:ext cx="10659761" cy="6858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insert operation using parameterized query we have to call insert function available 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SQLiteDatabase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insert() function has three parameters like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name of table in which data to be inserted.</a:t>
            </a:r>
          </a:p>
          <a:p>
            <a:pPr algn="just"/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NullColumnHack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be passed null, it require table column value in case we don’t put column name 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ContentValues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so a null value must be inserted for that particular column, </a:t>
            </a:r>
          </a:p>
          <a:p>
            <a:pPr algn="just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those values that needs to be inserted- </a:t>
            </a:r>
          </a:p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ContentValues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key-pair based object which accepts all primitive type values so whenever data is being put 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ContentValues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it should be put again table column name as key and data as value.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function will return a long value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of inserted row if successfully inserted, – 1 otherwise.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0E5720-DA60-65AF-DE3C-0D8F70B29649}"/>
              </a:ext>
            </a:extLst>
          </p:cNvPr>
          <p:cNvSpPr txBox="1"/>
          <p:nvPr/>
        </p:nvSpPr>
        <p:spPr>
          <a:xfrm>
            <a:off x="170121" y="1421869"/>
            <a:ext cx="123727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long insert(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String  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nullColumnHack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ContentValues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838</TotalTime>
  <Words>1463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Times New Roman</vt:lpstr>
      <vt:lpstr>Wingdings 3</vt:lpstr>
      <vt:lpstr>Wisp</vt:lpstr>
      <vt:lpstr>android.database.sqlite</vt:lpstr>
      <vt:lpstr>Introduction to SQLite  </vt:lpstr>
      <vt:lpstr>Introduction to SQLite </vt:lpstr>
      <vt:lpstr>Creating And Updating Database In Android</vt:lpstr>
      <vt:lpstr>Creating And Updating Database In Android</vt:lpstr>
      <vt:lpstr>EmpModel Example </vt:lpstr>
      <vt:lpstr>Insert, Read, Delete &amp; Update Operation In Sqlite:</vt:lpstr>
      <vt:lpstr>Example of raw query to insert data:</vt:lpstr>
      <vt:lpstr>Insert</vt:lpstr>
      <vt:lpstr>Insert</vt:lpstr>
      <vt:lpstr>Update</vt:lpstr>
      <vt:lpstr>Update</vt:lpstr>
      <vt:lpstr>Viewing databases from Android Studio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Broadcast Receiver</dc:title>
  <dc:creator>Windows User</dc:creator>
  <cp:lastModifiedBy>smulgi7@outlook.com</cp:lastModifiedBy>
  <cp:revision>87</cp:revision>
  <dcterms:created xsi:type="dcterms:W3CDTF">2020-01-29T14:30:40Z</dcterms:created>
  <dcterms:modified xsi:type="dcterms:W3CDTF">2022-05-15T05:50:50Z</dcterms:modified>
</cp:coreProperties>
</file>