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0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2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8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5886-8DF9-421A-9CF0-7DE3D93A735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CD9CEC-F015-4ED5-9E83-B0B417CA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26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welcome-bienvenido-bienvenida-217519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thank-you-thank-you-card-table-3690115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unicatio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919A4-A604-3206-2541-9F40614AA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50FAB-2438-2921-D36E-8C8D824CFB37}"/>
              </a:ext>
            </a:extLst>
          </p:cNvPr>
          <p:cNvSpPr txBox="1"/>
          <p:nvPr/>
        </p:nvSpPr>
        <p:spPr>
          <a:xfrm>
            <a:off x="688157" y="735291"/>
            <a:ext cx="106617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(8) If R is denoted by N , D is denoted by T ,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I by U , O by I , E by R , T by O , U by D ,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N by C and C by E, then how will the word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INTRODUCE be written ?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(a) UCONIDTER                (b) UCONITDER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(c) UCONTIDER                (d) UCOINTDER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3EA69-D725-7A08-2489-2969A69F1F21}"/>
              </a:ext>
            </a:extLst>
          </p:cNvPr>
          <p:cNvSpPr txBox="1"/>
          <p:nvPr/>
        </p:nvSpPr>
        <p:spPr>
          <a:xfrm>
            <a:off x="952107" y="867266"/>
            <a:ext cx="10331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9"/>
            </a:pPr>
            <a:r>
              <a:rPr lang="en-US" sz="3200" dirty="0">
                <a:latin typeface="Arial Black" panose="020B0A04020102020204" pitchFamily="34" charset="0"/>
              </a:rPr>
              <a:t> In a particular way of coding, the word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CENTRAL is coded as ABCDEFG and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PLANETARIUM as HGFCBDFEIJK. With the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same coding, how can we express the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word LANTERN ?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    (a) GFCDFEG                        (b) GFCDEFG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    (c) GFCDBEC                        (d) GFCDBEB</a:t>
            </a:r>
          </a:p>
        </p:txBody>
      </p:sp>
    </p:spTree>
    <p:extLst>
      <p:ext uri="{BB962C8B-B14F-4D97-AF65-F5344CB8AC3E}">
        <p14:creationId xmlns:p14="http://schemas.microsoft.com/office/powerpoint/2010/main" val="3288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B4EEC-0BF5-5173-9E06-D4F6F58020F5}"/>
              </a:ext>
            </a:extLst>
          </p:cNvPr>
          <p:cNvSpPr txBox="1"/>
          <p:nvPr/>
        </p:nvSpPr>
        <p:spPr>
          <a:xfrm>
            <a:off x="1065229" y="848412"/>
            <a:ext cx="10105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10"/>
            </a:pPr>
            <a:r>
              <a:rPr lang="en-IN" sz="3200" dirty="0">
                <a:latin typeface="Arial Black" panose="020B0A04020102020204" pitchFamily="34" charset="0"/>
              </a:rPr>
              <a:t> If in a code language, ORGANISATION</a:t>
            </a:r>
          </a:p>
          <a:p>
            <a:r>
              <a:rPr lang="en-IN" sz="3200" dirty="0">
                <a:latin typeface="Arial Black" panose="020B0A04020102020204" pitchFamily="34" charset="0"/>
              </a:rPr>
              <a:t>       is written as CBDWLQJWYQCL and</a:t>
            </a:r>
          </a:p>
          <a:p>
            <a:r>
              <a:rPr lang="en-IN" sz="3200" dirty="0">
                <a:latin typeface="Arial Black" panose="020B0A04020102020204" pitchFamily="34" charset="0"/>
              </a:rPr>
              <a:t>       OPERATION is written as CXFBWYQCL ,</a:t>
            </a:r>
          </a:p>
          <a:p>
            <a:r>
              <a:rPr lang="en-IN" sz="3200" dirty="0">
                <a:latin typeface="Arial Black" panose="020B0A04020102020204" pitchFamily="34" charset="0"/>
              </a:rPr>
              <a:t>       then how is SEPARATION coded ? </a:t>
            </a:r>
          </a:p>
          <a:p>
            <a:endParaRPr lang="en-IN" sz="3200" dirty="0">
              <a:latin typeface="Arial Black" panose="020B0A040201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     (a) EJXEBEYQCL            (b) JFXWBWYQCL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     (c) QCLYWBFXJE           (d) JFQYWBCXQL</a:t>
            </a:r>
          </a:p>
        </p:txBody>
      </p:sp>
    </p:spTree>
    <p:extLst>
      <p:ext uri="{BB962C8B-B14F-4D97-AF65-F5344CB8AC3E}">
        <p14:creationId xmlns:p14="http://schemas.microsoft.com/office/powerpoint/2010/main" val="356530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D01A0-5919-5C3E-5BE1-200D27E67908}"/>
              </a:ext>
            </a:extLst>
          </p:cNvPr>
          <p:cNvSpPr txBox="1"/>
          <p:nvPr/>
        </p:nvSpPr>
        <p:spPr>
          <a:xfrm>
            <a:off x="1282045" y="791851"/>
            <a:ext cx="104260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(11)   If MACHINE is coded as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 19-7-9-14-15-20-11, how will you code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 DANGER ? 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(a) 11-7-20-16-11-24         (b) 13 7-20-9-11-25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(c) 10-7-20-13-11-24         (d) 13-7-20-10-11-25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73EE2-9095-7F2E-F45D-7AFB2D24D4D5}"/>
              </a:ext>
            </a:extLst>
          </p:cNvPr>
          <p:cNvSpPr txBox="1"/>
          <p:nvPr/>
        </p:nvSpPr>
        <p:spPr>
          <a:xfrm>
            <a:off x="1300899" y="1150071"/>
            <a:ext cx="9841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(12) If E = 5 , PEN = 35 , then PAGE = ?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(a) 27                             (b) 28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(c) 29                             (d) 36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823F5-C188-36F0-65DC-9EC4C8248BB8}"/>
              </a:ext>
            </a:extLst>
          </p:cNvPr>
          <p:cNvSpPr txBox="1"/>
          <p:nvPr/>
        </p:nvSpPr>
        <p:spPr>
          <a:xfrm>
            <a:off x="1621410" y="1121790"/>
            <a:ext cx="9794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(13)    If MOBILITY is coded as 46293927, EXAMINATION is coded as :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(a) 45038401854           (b) 56149512965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(c) 57159413955           (d) 67250623076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AB22F-0936-E616-5D20-90D0739ACA24}"/>
              </a:ext>
            </a:extLst>
          </p:cNvPr>
          <p:cNvSpPr txBox="1"/>
          <p:nvPr/>
        </p:nvSpPr>
        <p:spPr>
          <a:xfrm>
            <a:off x="518474" y="961534"/>
            <a:ext cx="103506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14"/>
            </a:pPr>
            <a:r>
              <a:rPr lang="en-US" sz="3200" dirty="0">
                <a:latin typeface="Arial Black" panose="020B0A04020102020204" pitchFamily="34" charset="0"/>
              </a:rPr>
              <a:t>   In a certain code, ORDER is written as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 × ÷ $ # ÷ and BOARD is written as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 * × % ÷ $. How is ABODE written in that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 code?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(a) % * x $ #                        (b) * x $ # ÷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(c) % * $ ÷ #                        (d) ÷ * × $ #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208B2-C8B8-E291-0CD6-82B90DD6C4D1}"/>
              </a:ext>
            </a:extLst>
          </p:cNvPr>
          <p:cNvSpPr txBox="1"/>
          <p:nvPr/>
        </p:nvSpPr>
        <p:spPr>
          <a:xfrm>
            <a:off x="1228627" y="999241"/>
            <a:ext cx="101809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15"/>
            </a:pPr>
            <a:r>
              <a:rPr lang="en-US" sz="3200" dirty="0">
                <a:latin typeface="Arial Black" panose="020B0A04020102020204" pitchFamily="34" charset="0"/>
              </a:rPr>
              <a:t>   If ENGLAND is written as 1234526 and FRANCE is written as 785291, how is GREECE coded ? 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(a) 381171                     (b) 381191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(c) 832252                     (d) 835545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888D8-356A-70B8-181C-FC64F0D0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88536" y="0"/>
            <a:ext cx="12380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96D53-B2F5-9CE8-C1AF-2F65816C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966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BCCED7-8D4F-D7D0-E0E7-CFD5E82C7010}"/>
              </a:ext>
            </a:extLst>
          </p:cNvPr>
          <p:cNvSpPr txBox="1"/>
          <p:nvPr/>
        </p:nvSpPr>
        <p:spPr>
          <a:xfrm>
            <a:off x="4762500" y="457676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en.wikipedia.org/wiki/Communication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sa/3.0/"/>
              </a:rPr>
              <a:t>CC BY-SA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92425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CA873-6A44-AB64-A03D-C279863A8C5F}"/>
              </a:ext>
            </a:extLst>
          </p:cNvPr>
          <p:cNvSpPr txBox="1"/>
          <p:nvPr/>
        </p:nvSpPr>
        <p:spPr>
          <a:xfrm>
            <a:off x="925398" y="1055802"/>
            <a:ext cx="103412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IN" sz="3200" dirty="0">
                <a:latin typeface="Arial Black" panose="020B0A04020102020204" pitchFamily="34" charset="0"/>
              </a:rPr>
              <a:t> In a certain code , TEACHER is written as</a:t>
            </a:r>
          </a:p>
          <a:p>
            <a:r>
              <a:rPr lang="en-IN" sz="3200" dirty="0">
                <a:latin typeface="Arial Black" panose="020B0A04020102020204" pitchFamily="34" charset="0"/>
              </a:rPr>
              <a:t>      VGCEJGT. How is CHILDREN written in</a:t>
            </a:r>
          </a:p>
          <a:p>
            <a:r>
              <a:rPr lang="en-IN" sz="3200" dirty="0">
                <a:latin typeface="Arial Black" panose="020B0A04020102020204" pitchFamily="34" charset="0"/>
              </a:rPr>
              <a:t>      that code ?</a:t>
            </a:r>
          </a:p>
          <a:p>
            <a:endParaRPr lang="en-IN" sz="3200" dirty="0">
              <a:latin typeface="Arial Black" panose="020B0A040201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      (a) EJKNEGTP                (b) EGKNFITP 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      (c) EJKNFGTO                (d) EJKNFTGP</a:t>
            </a:r>
          </a:p>
        </p:txBody>
      </p:sp>
    </p:spTree>
    <p:extLst>
      <p:ext uri="{BB962C8B-B14F-4D97-AF65-F5344CB8AC3E}">
        <p14:creationId xmlns:p14="http://schemas.microsoft.com/office/powerpoint/2010/main" val="184255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A6F03-410E-2DAE-8045-041DA291F257}"/>
              </a:ext>
            </a:extLst>
          </p:cNvPr>
          <p:cNvSpPr txBox="1"/>
          <p:nvPr/>
        </p:nvSpPr>
        <p:spPr>
          <a:xfrm>
            <a:off x="904973" y="716437"/>
            <a:ext cx="106334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2"/>
            </a:pPr>
            <a:r>
              <a:rPr lang="en-US" sz="3200" dirty="0">
                <a:latin typeface="Arial Black" panose="020B0A04020102020204" pitchFamily="34" charset="0"/>
              </a:rPr>
              <a:t>     If ROAST is coded as PQYUR in a certain language, then how will SLOPPY be coded in that language ?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(a) MRNAQN                     (b) NRMNQA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(c) QNMRNA                     (d) RANNMQ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3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C5162-46E7-53A8-477D-D909CDBD3BB8}"/>
              </a:ext>
            </a:extLst>
          </p:cNvPr>
          <p:cNvSpPr txBox="1"/>
          <p:nvPr/>
        </p:nvSpPr>
        <p:spPr>
          <a:xfrm>
            <a:off x="1058945" y="584462"/>
            <a:ext cx="11133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(3)  In a certain code, BREAKTHROUGH is written    as EAOUHRBRGHKT .  How is DISTRIBUTION   written in that code ? </a:t>
            </a:r>
          </a:p>
          <a:p>
            <a:endParaRPr lang="en-IN" sz="3200" dirty="0">
              <a:latin typeface="Arial Black" panose="020B0A040201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    (a) TISTBUONDIRI             (b) STTIBUDIONRI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    (c) STTIBUONRIDI             (d) RISTTIBUDION</a:t>
            </a:r>
          </a:p>
        </p:txBody>
      </p:sp>
    </p:spTree>
    <p:extLst>
      <p:ext uri="{BB962C8B-B14F-4D97-AF65-F5344CB8AC3E}">
        <p14:creationId xmlns:p14="http://schemas.microsoft.com/office/powerpoint/2010/main" val="14604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5F0B8A-50A3-D20F-10C0-D68DDF45CEC8}"/>
              </a:ext>
            </a:extLst>
          </p:cNvPr>
          <p:cNvSpPr txBox="1"/>
          <p:nvPr/>
        </p:nvSpPr>
        <p:spPr>
          <a:xfrm>
            <a:off x="1024379" y="933254"/>
            <a:ext cx="101432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(4)         If in a certain language, MADRAS is coded as NBESBT , how is BOMBAY coded in that language ? 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(a) CPNCBX                 (b) CPNCBZ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(c) CPOCBZ                  (d) CQOCBZ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8995E-EC4E-BD35-AC52-E32F5AC88342}"/>
              </a:ext>
            </a:extLst>
          </p:cNvPr>
          <p:cNvSpPr txBox="1"/>
          <p:nvPr/>
        </p:nvSpPr>
        <p:spPr>
          <a:xfrm>
            <a:off x="650449" y="725864"/>
            <a:ext cx="10991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(5)   In a certain code, VISHWANATHAN is written as NAAWTHHSANIV. How is KARUNAKARANA written in that code ? </a:t>
            </a:r>
          </a:p>
          <a:p>
            <a:endParaRPr lang="en-IN" sz="3200" dirty="0">
              <a:latin typeface="Arial Black" panose="020B0A040201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(a) AKNUARRANKA         (b) KAANRAURNAAK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(c) NKKRANKRAUK         (d) RURNKAAUNAK</a:t>
            </a:r>
          </a:p>
        </p:txBody>
      </p:sp>
    </p:spTree>
    <p:extLst>
      <p:ext uri="{BB962C8B-B14F-4D97-AF65-F5344CB8AC3E}">
        <p14:creationId xmlns:p14="http://schemas.microsoft.com/office/powerpoint/2010/main" val="211371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21685-74CD-8571-9D7F-097A1AA07BFB}"/>
              </a:ext>
            </a:extLst>
          </p:cNvPr>
          <p:cNvSpPr txBox="1"/>
          <p:nvPr/>
        </p:nvSpPr>
        <p:spPr>
          <a:xfrm>
            <a:off x="820131" y="782425"/>
            <a:ext cx="112273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(6)  If in a certain code , O is written as E , A as C , M as I , S as O , N as P , E as M , I as A , P as N and C as S , then how will COMPANIES be written in that code? 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 Black" panose="020B0A04020102020204" pitchFamily="34" charset="0"/>
              </a:rPr>
              <a:t>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(a) SMINCPAMO             (b) SEIACPAMO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(c) SEINCPAMO               (d) SEINCPMIO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7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8E358-C425-2327-5C0D-6A0D7BC76167}"/>
              </a:ext>
            </a:extLst>
          </p:cNvPr>
          <p:cNvSpPr txBox="1"/>
          <p:nvPr/>
        </p:nvSpPr>
        <p:spPr>
          <a:xfrm>
            <a:off x="1206631" y="1140643"/>
            <a:ext cx="104731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7"/>
            </a:pPr>
            <a:r>
              <a:rPr lang="en-US" sz="3200" dirty="0">
                <a:latin typeface="Arial Black" panose="020B0A04020102020204" pitchFamily="34" charset="0"/>
              </a:rPr>
              <a:t>  If the word EARTH be written as QPMZS in coded form, how can HEART be written following the same coding ?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(a) SQPZM                       (b) SQMPZ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(c) SPQZM                       (d) SQPMZ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</TotalTime>
  <Words>717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sonesh jadhav</dc:creator>
  <cp:lastModifiedBy>sonesh jadhav</cp:lastModifiedBy>
  <cp:revision>1</cp:revision>
  <dcterms:created xsi:type="dcterms:W3CDTF">2022-12-10T14:01:34Z</dcterms:created>
  <dcterms:modified xsi:type="dcterms:W3CDTF">2022-12-21T16:28:42Z</dcterms:modified>
</cp:coreProperties>
</file>