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99E811-1F3A-4EA4-97B2-2CB426FA964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Untitled Section" id="{D84283EB-83FB-495F-978A-377E078EB61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6EEA-6073-49E5-9E55-21F7CF170943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84F2FCC-7081-4771-9800-046F89D7A92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29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6EEA-6073-49E5-9E55-21F7CF170943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2FCC-7081-4771-9800-046F89D7A92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24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6EEA-6073-49E5-9E55-21F7CF170943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2FCC-7081-4771-9800-046F89D7A92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31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6EEA-6073-49E5-9E55-21F7CF170943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2FCC-7081-4771-9800-046F89D7A92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3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6EEA-6073-49E5-9E55-21F7CF170943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2FCC-7081-4771-9800-046F89D7A92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66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6EEA-6073-49E5-9E55-21F7CF170943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2FCC-7081-4771-9800-046F89D7A92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86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6EEA-6073-49E5-9E55-21F7CF170943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2FCC-7081-4771-9800-046F89D7A92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90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6EEA-6073-49E5-9E55-21F7CF170943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2FCC-7081-4771-9800-046F89D7A92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88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6EEA-6073-49E5-9E55-21F7CF170943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2FCC-7081-4771-9800-046F89D7A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08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6EEA-6073-49E5-9E55-21F7CF170943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2FCC-7081-4771-9800-046F89D7A92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94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2F66EEA-6073-49E5-9E55-21F7CF170943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2FCC-7081-4771-9800-046F89D7A92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81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66EEA-6073-49E5-9E55-21F7CF170943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84F2FCC-7081-4771-9800-046F89D7A92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96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s/welcome-bienvenido-bienvenida-2175196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thank-you-thank-you-card-table-3690115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6928EB3-7BF2-6FD6-3FA6-7B4CD8BEF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46893" y="0"/>
            <a:ext cx="12285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81B8BB-37DB-F5B8-0F66-9234BFB7F544}"/>
              </a:ext>
            </a:extLst>
          </p:cNvPr>
          <p:cNvSpPr txBox="1"/>
          <p:nvPr/>
        </p:nvSpPr>
        <p:spPr>
          <a:xfrm>
            <a:off x="1798982" y="1143000"/>
            <a:ext cx="91363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rial Black" panose="020B0A04020102020204" pitchFamily="34" charset="0"/>
              </a:rPr>
              <a:t>(8) 13 , 35 , 57 , 79 , 911 ,  ?</a:t>
            </a:r>
          </a:p>
          <a:p>
            <a:endParaRPr lang="pt-BR" sz="4000" dirty="0">
              <a:latin typeface="Arial Black" panose="020B0A04020102020204" pitchFamily="34" charset="0"/>
            </a:endParaRPr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      (a) 1110             (b) 1112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      (c) 1113             (d) 1315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29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520855-520D-BBDF-F589-5B8C700B2CD0}"/>
              </a:ext>
            </a:extLst>
          </p:cNvPr>
          <p:cNvSpPr txBox="1"/>
          <p:nvPr/>
        </p:nvSpPr>
        <p:spPr>
          <a:xfrm>
            <a:off x="1600200" y="1356360"/>
            <a:ext cx="108432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rial Black" panose="020B0A04020102020204" pitchFamily="34" charset="0"/>
              </a:rPr>
              <a:t>(9) 0 , 4 , 6 , 3 , 7 , 9 , 6 , ? , 12 </a:t>
            </a:r>
          </a:p>
          <a:p>
            <a:endParaRPr lang="pt-BR" sz="4000" dirty="0">
              <a:latin typeface="Arial Black" panose="020B0A04020102020204" pitchFamily="34" charset="0"/>
            </a:endParaRPr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          (a) 8                         (b) 10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          (c) 11                        (d) 14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5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36CFED-DF44-4F9F-A9D6-22D1DA881B05}"/>
              </a:ext>
            </a:extLst>
          </p:cNvPr>
          <p:cNvSpPr txBox="1"/>
          <p:nvPr/>
        </p:nvSpPr>
        <p:spPr>
          <a:xfrm>
            <a:off x="1432560" y="1211580"/>
            <a:ext cx="9570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Arial Black" panose="020B0A04020102020204" pitchFamily="34" charset="0"/>
              </a:rPr>
              <a:t>(10) 8, 9 , 8, 7, 10, 9, 6, 11, 10, ?, 12  </a:t>
            </a:r>
          </a:p>
          <a:p>
            <a:r>
              <a:rPr lang="pt-BR" sz="3600" dirty="0">
                <a:latin typeface="Arial Black" panose="020B0A04020102020204" pitchFamily="34" charset="0"/>
              </a:rPr>
              <a:t>         </a:t>
            </a:r>
          </a:p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         (a) 5                            (b) 7 </a:t>
            </a:r>
          </a:p>
          <a:p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         (c) 8                            (d) 11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1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96CC39-C991-3836-7FE5-164AB00A16AA}"/>
              </a:ext>
            </a:extLst>
          </p:cNvPr>
          <p:cNvSpPr txBox="1"/>
          <p:nvPr/>
        </p:nvSpPr>
        <p:spPr>
          <a:xfrm>
            <a:off x="1299411" y="1259305"/>
            <a:ext cx="10210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 (11) Find the next two terms in the</a:t>
            </a:r>
          </a:p>
          <a:p>
            <a:r>
              <a:rPr lang="en-US" sz="4000" dirty="0">
                <a:latin typeface="Arial Black" panose="020B0A04020102020204" pitchFamily="34" charset="0"/>
              </a:rPr>
              <a:t>      series : A , C , F , J , ? , ?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        (a) L , P               (b) M , O  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        (c) O , U             (d) R , V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1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7DB1E1-8219-333F-9A0D-F2562FAC0A1D}"/>
              </a:ext>
            </a:extLst>
          </p:cNvPr>
          <p:cNvSpPr txBox="1"/>
          <p:nvPr/>
        </p:nvSpPr>
        <p:spPr>
          <a:xfrm>
            <a:off x="1597236" y="790771"/>
            <a:ext cx="9448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(12) Find  the next term in the</a:t>
            </a:r>
          </a:p>
          <a:p>
            <a:r>
              <a:rPr lang="en-US" sz="4000" dirty="0">
                <a:latin typeface="Arial Black" panose="020B0A04020102020204" pitchFamily="34" charset="0"/>
              </a:rPr>
              <a:t>       series:  BMO , EOQ , HQS , ?</a:t>
            </a:r>
          </a:p>
          <a:p>
            <a:endParaRPr lang="en-US" sz="4000" dirty="0">
              <a:latin typeface="Arial Black" panose="020B0A040201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       (a) KSU                 (b) LMN 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       (c) SOV                 (d) SOW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78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98D791-AB89-EF0D-0AE2-3C44624F8323}"/>
              </a:ext>
            </a:extLst>
          </p:cNvPr>
          <p:cNvSpPr txBox="1"/>
          <p:nvPr/>
        </p:nvSpPr>
        <p:spPr>
          <a:xfrm>
            <a:off x="569495" y="376989"/>
            <a:ext cx="1126155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(13) Which term will replace the</a:t>
            </a:r>
          </a:p>
          <a:p>
            <a:r>
              <a:rPr lang="en-US" sz="4000" dirty="0">
                <a:latin typeface="Arial Black" panose="020B0A04020102020204" pitchFamily="34" charset="0"/>
              </a:rPr>
              <a:t>       question mark in the series :</a:t>
            </a:r>
          </a:p>
          <a:p>
            <a:endParaRPr lang="en-US" sz="4000" dirty="0">
              <a:latin typeface="Arial Black" panose="020B0A04020102020204" pitchFamily="34" charset="0"/>
            </a:endParaRPr>
          </a:p>
          <a:p>
            <a:r>
              <a:rPr lang="en-US" sz="4000" dirty="0">
                <a:latin typeface="Arial Black" panose="020B0A04020102020204" pitchFamily="34" charset="0"/>
              </a:rPr>
              <a:t>       ABD, DGK, HMS, MTB, SBL, ?</a:t>
            </a:r>
          </a:p>
          <a:p>
            <a:endParaRPr lang="en-US" sz="4000" dirty="0">
              <a:latin typeface="Arial Black" panose="020B0A040201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             (a) ZKU                (b) ZKW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             (c) ZAB                 (d) XKW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16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EC854-8082-A935-24A2-1D59F22AC940}"/>
              </a:ext>
            </a:extLst>
          </p:cNvPr>
          <p:cNvSpPr txBox="1"/>
          <p:nvPr/>
        </p:nvSpPr>
        <p:spPr>
          <a:xfrm>
            <a:off x="2161674" y="1082493"/>
            <a:ext cx="89113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Both" startAt="14"/>
            </a:pPr>
            <a:r>
              <a:rPr lang="pt-BR" sz="4000" dirty="0">
                <a:latin typeface="Arial Black" panose="020B0A04020102020204" pitchFamily="34" charset="0"/>
              </a:rPr>
              <a:t> B , D , F , I , L , P , ?</a:t>
            </a:r>
          </a:p>
          <a:p>
            <a:r>
              <a:rPr lang="pt-BR" sz="4000" dirty="0">
                <a:latin typeface="Arial Black" panose="020B0A04020102020204" pitchFamily="34" charset="0"/>
              </a:rPr>
              <a:t> </a:t>
            </a:r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      (a) R                     (b) S 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      (c) T                      (d) U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61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A84301-A600-12DC-371A-E4CFFD9EB289}"/>
              </a:ext>
            </a:extLst>
          </p:cNvPr>
          <p:cNvSpPr txBox="1"/>
          <p:nvPr/>
        </p:nvSpPr>
        <p:spPr>
          <a:xfrm>
            <a:off x="1532021" y="839887"/>
            <a:ext cx="990599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AutoNum type="arabicParenBoth" startAt="15"/>
            </a:pPr>
            <a:r>
              <a:rPr lang="en-IN" sz="4000" dirty="0">
                <a:latin typeface="Arial Black" panose="020B0A04020102020204" pitchFamily="34" charset="0"/>
              </a:rPr>
              <a:t> Z , ? , T , ? , N , ?, H, ?, B</a:t>
            </a:r>
          </a:p>
          <a:p>
            <a:endParaRPr lang="en-IN" sz="4000" dirty="0">
              <a:latin typeface="Arial Black" panose="020B0A04020102020204" pitchFamily="34" charset="0"/>
            </a:endParaRPr>
          </a:p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    (a)W, Q, K, E      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(b) W, R, K, E</a:t>
            </a:r>
          </a:p>
          <a:p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    (c)X, Q, K, E        (d) X, R, K, E</a:t>
            </a:r>
          </a:p>
        </p:txBody>
      </p:sp>
    </p:spTree>
    <p:extLst>
      <p:ext uri="{BB962C8B-B14F-4D97-AF65-F5344CB8AC3E}">
        <p14:creationId xmlns:p14="http://schemas.microsoft.com/office/powerpoint/2010/main" val="15283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EAD478-539C-9282-403E-1A7603AE9004}"/>
              </a:ext>
            </a:extLst>
          </p:cNvPr>
          <p:cNvSpPr txBox="1"/>
          <p:nvPr/>
        </p:nvSpPr>
        <p:spPr>
          <a:xfrm>
            <a:off x="1235242" y="1195137"/>
            <a:ext cx="103471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(16)</a:t>
            </a:r>
            <a:r>
              <a:rPr lang="pl-PL" sz="4000" dirty="0">
                <a:latin typeface="Arial Black" panose="020B0A04020102020204" pitchFamily="34" charset="0"/>
              </a:rPr>
              <a:t> Z, Y, X, U, T, S, P, O, N, K, ?, ? </a:t>
            </a:r>
            <a:endParaRPr lang="en-US" sz="4000" dirty="0">
              <a:latin typeface="Arial Black" panose="020B0A040201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       (a) H, G                 (b) H, I 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       (c) I, H                  (d) J, I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47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1E91D5-B627-4339-2638-0CEB8DDC9AD7}"/>
              </a:ext>
            </a:extLst>
          </p:cNvPr>
          <p:cNvSpPr txBox="1"/>
          <p:nvPr/>
        </p:nvSpPr>
        <p:spPr>
          <a:xfrm>
            <a:off x="1925053" y="1098884"/>
            <a:ext cx="92001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rial Black" panose="020B0A04020102020204" pitchFamily="34" charset="0"/>
              </a:rPr>
              <a:t>(17) C, Z, F, X, I, V, L, T, O, ?, ?</a:t>
            </a:r>
          </a:p>
          <a:p>
            <a:endParaRPr lang="pt-BR" sz="4000" dirty="0">
              <a:latin typeface="Arial Black" panose="020B0A04020102020204" pitchFamily="34" charset="0"/>
            </a:endParaRPr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       (a) O, P               (b) P, Q 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       (c) R, R               (d) S, R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4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7AFCD0-C688-ABDB-1B7A-392B8657B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40" b="-2608"/>
          <a:stretch/>
        </p:blipFill>
        <p:spPr>
          <a:xfrm>
            <a:off x="0" y="-177421"/>
            <a:ext cx="12192000" cy="71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5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508D87-A0E5-157E-2F39-91141F7E9C40}"/>
              </a:ext>
            </a:extLst>
          </p:cNvPr>
          <p:cNvSpPr txBox="1"/>
          <p:nvPr/>
        </p:nvSpPr>
        <p:spPr>
          <a:xfrm>
            <a:off x="1463842" y="1085807"/>
            <a:ext cx="102268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Both" startAt="18"/>
            </a:pPr>
            <a:r>
              <a:rPr lang="da-DK" sz="4000" dirty="0">
                <a:latin typeface="Arial Black" panose="020B0A04020102020204" pitchFamily="34" charset="0"/>
              </a:rPr>
              <a:t> GH , JL , NQ , SW , YD , ?</a:t>
            </a:r>
          </a:p>
          <a:p>
            <a:r>
              <a:rPr lang="da-DK" sz="4000" dirty="0">
                <a:latin typeface="Arial Black" panose="020B0A04020102020204" pitchFamily="34" charset="0"/>
              </a:rPr>
              <a:t> </a:t>
            </a:r>
          </a:p>
          <a:p>
            <a:r>
              <a:rPr lang="da-DK" sz="4000" dirty="0">
                <a:latin typeface="Arial Black" panose="020B0A04020102020204" pitchFamily="34" charset="0"/>
              </a:rPr>
              <a:t>     </a:t>
            </a:r>
            <a:r>
              <a:rPr lang="da-DK" sz="4000" dirty="0">
                <a:latin typeface="Arial" panose="020B0604020202020204" pitchFamily="34" charset="0"/>
                <a:cs typeface="Arial" panose="020B0604020202020204" pitchFamily="34" charset="0"/>
              </a:rPr>
              <a:t>(a) EJ                       (b) FJ</a:t>
            </a:r>
          </a:p>
          <a:p>
            <a:r>
              <a:rPr lang="da-DK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a-DK" sz="4000" dirty="0">
                <a:latin typeface="Arial" panose="020B0604020202020204" pitchFamily="34" charset="0"/>
                <a:cs typeface="Arial" panose="020B0604020202020204" pitchFamily="34" charset="0"/>
              </a:rPr>
              <a:t>      (c) EL                       (d) FL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90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99E0BB-AC44-0758-4D36-6F343589020B}"/>
              </a:ext>
            </a:extLst>
          </p:cNvPr>
          <p:cNvSpPr txBox="1"/>
          <p:nvPr/>
        </p:nvSpPr>
        <p:spPr>
          <a:xfrm>
            <a:off x="1275348" y="906379"/>
            <a:ext cx="106038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Arial Black" panose="020B0A04020102020204" pitchFamily="34" charset="0"/>
              </a:rPr>
              <a:t>(19)  AYD , BVF , DRH ,  ? ,  KGL</a:t>
            </a:r>
          </a:p>
          <a:p>
            <a:endParaRPr lang="en-IN" sz="4000" dirty="0">
              <a:latin typeface="Arial Black" panose="020B0A04020102020204" pitchFamily="34" charset="0"/>
            </a:endParaRPr>
          </a:p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         (a) FMI                     (b) GMJ</a:t>
            </a:r>
          </a:p>
          <a:p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         (c) GLJ                     (d) HLK</a:t>
            </a:r>
          </a:p>
        </p:txBody>
      </p:sp>
    </p:spTree>
    <p:extLst>
      <p:ext uri="{BB962C8B-B14F-4D97-AF65-F5344CB8AC3E}">
        <p14:creationId xmlns:p14="http://schemas.microsoft.com/office/powerpoint/2010/main" val="336881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C715A1-1D27-45B5-5605-032E83F00E56}"/>
              </a:ext>
            </a:extLst>
          </p:cNvPr>
          <p:cNvSpPr txBox="1"/>
          <p:nvPr/>
        </p:nvSpPr>
        <p:spPr>
          <a:xfrm>
            <a:off x="818147" y="729916"/>
            <a:ext cx="11125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Both" startAt="20"/>
            </a:pPr>
            <a:r>
              <a:rPr lang="en-IN" sz="4000" dirty="0">
                <a:latin typeface="Arial Black" panose="020B0A04020102020204" pitchFamily="34" charset="0"/>
              </a:rPr>
              <a:t>  PERPENDICULAR ,</a:t>
            </a:r>
          </a:p>
          <a:p>
            <a:r>
              <a:rPr lang="en-IN" sz="4000" dirty="0">
                <a:latin typeface="Arial Black" panose="020B0A04020102020204" pitchFamily="34" charset="0"/>
              </a:rPr>
              <a:t>        ERPENDICULA , RPENDICUL ,  ? </a:t>
            </a:r>
          </a:p>
          <a:p>
            <a:endParaRPr lang="en-IN" sz="4000" dirty="0">
              <a:latin typeface="Arial Black" panose="020B0A04020102020204" pitchFamily="34" charset="0"/>
            </a:endParaRPr>
          </a:p>
          <a:p>
            <a:r>
              <a:rPr lang="en-IN" sz="4000" dirty="0">
                <a:latin typeface="Arial Black" panose="020B0A04020102020204" pitchFamily="34" charset="0"/>
              </a:rPr>
              <a:t>      </a:t>
            </a: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(a) PENDICU           (b) PENDIC  </a:t>
            </a:r>
          </a:p>
          <a:p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       (c) ENDIC                   (d) ENDICU</a:t>
            </a:r>
          </a:p>
        </p:txBody>
      </p:sp>
    </p:spTree>
    <p:extLst>
      <p:ext uri="{BB962C8B-B14F-4D97-AF65-F5344CB8AC3E}">
        <p14:creationId xmlns:p14="http://schemas.microsoft.com/office/powerpoint/2010/main" val="198039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AE5F98-0466-98CB-F603-6584983FE801}"/>
              </a:ext>
            </a:extLst>
          </p:cNvPr>
          <p:cNvSpPr txBox="1"/>
          <p:nvPr/>
        </p:nvSpPr>
        <p:spPr>
          <a:xfrm>
            <a:off x="810125" y="481263"/>
            <a:ext cx="110209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(21) Find the next term in the</a:t>
            </a:r>
          </a:p>
          <a:p>
            <a:r>
              <a:rPr lang="en-US" sz="4000" dirty="0">
                <a:latin typeface="Arial Black" panose="020B0A04020102020204" pitchFamily="34" charset="0"/>
              </a:rPr>
              <a:t>       alpha-numeric series : </a:t>
            </a:r>
          </a:p>
          <a:p>
            <a:endParaRPr lang="en-US" sz="4000" dirty="0">
              <a:latin typeface="Arial Black" panose="020B0A04020102020204" pitchFamily="34" charset="0"/>
            </a:endParaRPr>
          </a:p>
          <a:p>
            <a:r>
              <a:rPr lang="en-US" sz="4000" dirty="0">
                <a:latin typeface="Arial Black" panose="020B0A04020102020204" pitchFamily="34" charset="0"/>
              </a:rPr>
              <a:t>       Z1A , X2D , V6G , T21J , </a:t>
            </a:r>
          </a:p>
          <a:p>
            <a:r>
              <a:rPr lang="en-US" sz="4000" dirty="0">
                <a:latin typeface="Arial Black" panose="020B0A04020102020204" pitchFamily="34" charset="0"/>
              </a:rPr>
              <a:t>            R88M, P445P , ?</a:t>
            </a:r>
          </a:p>
          <a:p>
            <a:endParaRPr lang="en-US" sz="4000" dirty="0">
              <a:latin typeface="Arial Black" panose="020B0A04020102020204" pitchFamily="34" charset="0"/>
            </a:endParaRPr>
          </a:p>
          <a:p>
            <a:r>
              <a:rPr lang="en-US" sz="4000" dirty="0">
                <a:latin typeface="Arial Black" panose="020B0A04020102020204" pitchFamily="34" charset="0"/>
              </a:rPr>
              <a:t>   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(a) N2676S                (b) N2676T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    (c) T2670N                (d) T2676N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27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D7B83B-EC6A-E041-7A6E-AA017EC132EF}"/>
              </a:ext>
            </a:extLst>
          </p:cNvPr>
          <p:cNvSpPr txBox="1"/>
          <p:nvPr/>
        </p:nvSpPr>
        <p:spPr>
          <a:xfrm>
            <a:off x="842211" y="465221"/>
            <a:ext cx="1086852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(22) Find the term which does not</a:t>
            </a:r>
          </a:p>
          <a:p>
            <a:r>
              <a:rPr lang="en-US" sz="4000" dirty="0">
                <a:latin typeface="Arial Black" panose="020B0A04020102020204" pitchFamily="34" charset="0"/>
              </a:rPr>
              <a:t>      fit into the series given below:</a:t>
            </a:r>
          </a:p>
          <a:p>
            <a:endParaRPr lang="en-US" sz="4000" dirty="0">
              <a:latin typeface="Arial Black" panose="020B0A04020102020204" pitchFamily="34" charset="0"/>
            </a:endParaRPr>
          </a:p>
          <a:p>
            <a:r>
              <a:rPr lang="en-US" sz="4000" dirty="0">
                <a:latin typeface="Arial Black" panose="020B0A04020102020204" pitchFamily="34" charset="0"/>
              </a:rPr>
              <a:t>   G4T , J10R , M20P , P43N , S90L</a:t>
            </a:r>
          </a:p>
          <a:p>
            <a:endParaRPr lang="en-US" sz="4000" dirty="0">
              <a:latin typeface="Arial Black" panose="020B0A040201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           (a) G4T                  (b) J10R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           (c) M20P                (d) P43N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19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C2919C-D689-8C9C-8D7E-F2AF565D3DDF}"/>
              </a:ext>
            </a:extLst>
          </p:cNvPr>
          <p:cNvSpPr txBox="1"/>
          <p:nvPr/>
        </p:nvSpPr>
        <p:spPr>
          <a:xfrm>
            <a:off x="1395663" y="1058779"/>
            <a:ext cx="101065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Tx/>
              <a:buAutoNum type="arabicParenBoth" startAt="23"/>
            </a:pPr>
            <a:r>
              <a:rPr lang="en-IN" sz="4000" dirty="0">
                <a:latin typeface="Arial Black" panose="020B0A04020102020204" pitchFamily="34" charset="0"/>
              </a:rPr>
              <a:t>    J2Z , K4X , I7V , ? , H16R , </a:t>
            </a:r>
          </a:p>
          <a:p>
            <a:r>
              <a:rPr lang="en-IN" sz="4000" dirty="0">
                <a:latin typeface="Arial Black" panose="020B0A04020102020204" pitchFamily="34" charset="0"/>
              </a:rPr>
              <a:t>                  M22P</a:t>
            </a:r>
          </a:p>
          <a:p>
            <a:endParaRPr lang="en-IN" sz="4000" dirty="0">
              <a:latin typeface="Arial Black" panose="020B0A04020102020204" pitchFamily="34" charset="0"/>
            </a:endParaRPr>
          </a:p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         (a) I11T                   (b) L11S</a:t>
            </a:r>
          </a:p>
          <a:p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         (c) L12T                 (d) L11T</a:t>
            </a:r>
          </a:p>
        </p:txBody>
      </p:sp>
    </p:spTree>
    <p:extLst>
      <p:ext uri="{BB962C8B-B14F-4D97-AF65-F5344CB8AC3E}">
        <p14:creationId xmlns:p14="http://schemas.microsoft.com/office/powerpoint/2010/main" val="188783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B54247-8F7E-FFB6-9A2E-FEBC74D5BAF2}"/>
              </a:ext>
            </a:extLst>
          </p:cNvPr>
          <p:cNvSpPr txBox="1"/>
          <p:nvPr/>
        </p:nvSpPr>
        <p:spPr>
          <a:xfrm>
            <a:off x="625642" y="794084"/>
            <a:ext cx="104434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(24) Find the term which does not fit</a:t>
            </a:r>
          </a:p>
          <a:p>
            <a:r>
              <a:rPr lang="en-US" sz="4000" dirty="0">
                <a:latin typeface="Arial Black" panose="020B0A04020102020204" pitchFamily="34" charset="0"/>
              </a:rPr>
              <a:t>       into the series: </a:t>
            </a:r>
          </a:p>
          <a:p>
            <a:r>
              <a:rPr lang="en-US" sz="4000" dirty="0">
                <a:latin typeface="Arial Black" panose="020B0A04020102020204" pitchFamily="34" charset="0"/>
              </a:rPr>
              <a:t>   </a:t>
            </a:r>
            <a:r>
              <a:rPr lang="de-DE" sz="4000" dirty="0">
                <a:latin typeface="Arial Black" panose="020B0A04020102020204" pitchFamily="34" charset="0"/>
              </a:rPr>
              <a:t>1CV , 5FU , 9IT , 15LS , 170R </a:t>
            </a:r>
          </a:p>
          <a:p>
            <a:endParaRPr lang="de-DE" sz="4000" dirty="0">
              <a:latin typeface="Arial Black" panose="020B0A04020102020204" pitchFamily="34" charset="0"/>
            </a:endParaRPr>
          </a:p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        (a) 5FU                  (b) 15LS  </a:t>
            </a:r>
          </a:p>
          <a:p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         (c)  9IT                   (d) 170R</a:t>
            </a:r>
          </a:p>
        </p:txBody>
      </p:sp>
    </p:spTree>
    <p:extLst>
      <p:ext uri="{BB962C8B-B14F-4D97-AF65-F5344CB8AC3E}">
        <p14:creationId xmlns:p14="http://schemas.microsoft.com/office/powerpoint/2010/main" val="399757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182A99-4246-39CE-68EC-53E5274E3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04274" y="0"/>
            <a:ext cx="122962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1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B96738-B93F-E228-2A31-89130D53E036}"/>
              </a:ext>
            </a:extLst>
          </p:cNvPr>
          <p:cNvSpPr txBox="1"/>
          <p:nvPr/>
        </p:nvSpPr>
        <p:spPr>
          <a:xfrm>
            <a:off x="1993458" y="1356360"/>
            <a:ext cx="89382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Both"/>
            </a:pPr>
            <a:r>
              <a:rPr lang="pt-BR" sz="4000" dirty="0">
                <a:latin typeface="Arial Black" panose="020B0A04020102020204" pitchFamily="34" charset="0"/>
              </a:rPr>
              <a:t>  2 , 5 , 9 , 19 , 37 ,  ?</a:t>
            </a:r>
          </a:p>
          <a:p>
            <a:r>
              <a:rPr lang="pt-BR" sz="4000" dirty="0">
                <a:latin typeface="Arial Black" panose="020B0A04020102020204" pitchFamily="34" charset="0"/>
              </a:rPr>
              <a:t>  </a:t>
            </a:r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      (a) 73            (b) 75 </a:t>
            </a:r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      (c) 76            (d) 78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1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3F87B4-1F75-FE67-4852-E16292B80B62}"/>
              </a:ext>
            </a:extLst>
          </p:cNvPr>
          <p:cNvSpPr txBox="1"/>
          <p:nvPr/>
        </p:nvSpPr>
        <p:spPr>
          <a:xfrm>
            <a:off x="2240280" y="1333500"/>
            <a:ext cx="104851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Both" startAt="2"/>
            </a:pPr>
            <a:r>
              <a:rPr lang="it-IT" sz="4000" dirty="0">
                <a:latin typeface="Arial Black" panose="020B0A04020102020204" pitchFamily="34" charset="0"/>
              </a:rPr>
              <a:t>  4 , 8 , 28 , 80 , 244 , - ?</a:t>
            </a:r>
          </a:p>
          <a:p>
            <a:r>
              <a:rPr lang="it-IT" sz="4000" dirty="0">
                <a:latin typeface="Arial Black" panose="020B0A04020102020204" pitchFamily="34" charset="0"/>
              </a:rPr>
              <a:t> </a:t>
            </a:r>
          </a:p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          (a) 278             (b) 428</a:t>
            </a:r>
          </a:p>
          <a:p>
            <a:endParaRPr lang="it-IT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          (c) 628             (d) 728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57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8ED270-6EA5-7288-68C0-1A27FFB5BD52}"/>
              </a:ext>
            </a:extLst>
          </p:cNvPr>
          <p:cNvSpPr txBox="1"/>
          <p:nvPr/>
        </p:nvSpPr>
        <p:spPr>
          <a:xfrm>
            <a:off x="1280160" y="1165860"/>
            <a:ext cx="96316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rial Black" panose="020B0A04020102020204" pitchFamily="34" charset="0"/>
              </a:rPr>
              <a:t> (3)  1 , 3 , 3 , 6 , 7 , 9 , - , 12 , 21  </a:t>
            </a:r>
          </a:p>
          <a:p>
            <a:r>
              <a:rPr lang="pt-BR" sz="4000" dirty="0">
                <a:latin typeface="Arial Black" panose="020B0A04020102020204" pitchFamily="34" charset="0"/>
              </a:rPr>
              <a:t>  </a:t>
            </a:r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            (a) 10                (b) 11  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            (c) 12                (d) 13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0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B4927D-8F4F-9FB3-1658-2F7AA3D9F2BC}"/>
              </a:ext>
            </a:extLst>
          </p:cNvPr>
          <p:cNvSpPr txBox="1"/>
          <p:nvPr/>
        </p:nvSpPr>
        <p:spPr>
          <a:xfrm>
            <a:off x="1532945" y="931297"/>
            <a:ext cx="97917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Both" startAt="4"/>
            </a:pPr>
            <a:r>
              <a:rPr lang="pt-BR" sz="4000" dirty="0">
                <a:latin typeface="Arial Black" panose="020B0A04020102020204" pitchFamily="34" charset="0"/>
              </a:rPr>
              <a:t>  5760 , 960 ,  ? , 48 , 16 , 8 </a:t>
            </a:r>
          </a:p>
          <a:p>
            <a:endParaRPr lang="pt-BR" sz="4000" dirty="0">
              <a:latin typeface="Arial Black" panose="020B0A04020102020204" pitchFamily="34" charset="0"/>
            </a:endParaRPr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       (a) 120                (b) 160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       (c) 192                (d) 240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33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9DB582-3645-C8A5-E4A0-7ED0B5C17B8F}"/>
              </a:ext>
            </a:extLst>
          </p:cNvPr>
          <p:cNvSpPr txBox="1"/>
          <p:nvPr/>
        </p:nvSpPr>
        <p:spPr>
          <a:xfrm>
            <a:off x="1440180" y="1356360"/>
            <a:ext cx="9753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rial Black" panose="020B0A04020102020204" pitchFamily="34" charset="0"/>
              </a:rPr>
              <a:t>  (5)   4 , 10 ,  ? , 82 , 244 , 730  </a:t>
            </a:r>
          </a:p>
          <a:p>
            <a:r>
              <a:rPr lang="pt-BR" sz="4000" dirty="0">
                <a:latin typeface="Arial Black" panose="020B0A04020102020204" pitchFamily="34" charset="0"/>
              </a:rPr>
              <a:t>      </a:t>
            </a:r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        (a) 24                    (b) 28</a:t>
            </a:r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         (c) 77                    (d) 218</a:t>
            </a:r>
          </a:p>
        </p:txBody>
      </p:sp>
    </p:spTree>
    <p:extLst>
      <p:ext uri="{BB962C8B-B14F-4D97-AF65-F5344CB8AC3E}">
        <p14:creationId xmlns:p14="http://schemas.microsoft.com/office/powerpoint/2010/main" val="83983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F54676-D969-B787-5E81-67AE1A448C7E}"/>
              </a:ext>
            </a:extLst>
          </p:cNvPr>
          <p:cNvSpPr txBox="1"/>
          <p:nvPr/>
        </p:nvSpPr>
        <p:spPr>
          <a:xfrm>
            <a:off x="1905000" y="1333500"/>
            <a:ext cx="95783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Arial Black" panose="020B0A04020102020204" pitchFamily="34" charset="0"/>
              </a:rPr>
              <a:t> (6) 589654237 , 89654237 ,</a:t>
            </a:r>
          </a:p>
          <a:p>
            <a:r>
              <a:rPr lang="en-IN" sz="4000" dirty="0">
                <a:latin typeface="Arial Black" panose="020B0A04020102020204" pitchFamily="34" charset="0"/>
              </a:rPr>
              <a:t>       8965423 , 965423 ,  ? </a:t>
            </a:r>
          </a:p>
          <a:p>
            <a:endParaRPr lang="en-IN" sz="4000" dirty="0">
              <a:latin typeface="Arial Black" panose="020B0A04020102020204" pitchFamily="34" charset="0"/>
            </a:endParaRPr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       (a) 58965           (b) 65423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       (c) 89654           (d) 96542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06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4FC7FC-569E-8398-8E8B-CA6B81E0922F}"/>
              </a:ext>
            </a:extLst>
          </p:cNvPr>
          <p:cNvSpPr txBox="1"/>
          <p:nvPr/>
        </p:nvSpPr>
        <p:spPr>
          <a:xfrm>
            <a:off x="906780" y="1478280"/>
            <a:ext cx="10378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rial Black" panose="020B0A04020102020204" pitchFamily="34" charset="0"/>
              </a:rPr>
              <a:t>(7) 20, 20, 19, 16, 17, 13, 14 , 11 , ? ,? </a:t>
            </a:r>
          </a:p>
          <a:p>
            <a:endParaRPr lang="en-IN" sz="3600" dirty="0">
              <a:latin typeface="Arial Black" panose="020B0A04020102020204" pitchFamily="34" charset="0"/>
            </a:endParaRPr>
          </a:p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            (a)10, 10                (b) 10, 11</a:t>
            </a:r>
          </a:p>
          <a:p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            (c) 13, 14               (d) 13, 16</a:t>
            </a:r>
          </a:p>
        </p:txBody>
      </p:sp>
    </p:spTree>
    <p:extLst>
      <p:ext uri="{BB962C8B-B14F-4D97-AF65-F5344CB8AC3E}">
        <p14:creationId xmlns:p14="http://schemas.microsoft.com/office/powerpoint/2010/main" val="322649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2018</TotalTime>
  <Words>938</Words>
  <Application>Microsoft Office PowerPoint</Application>
  <PresentationFormat>Widescreen</PresentationFormat>
  <Paragraphs>137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Arial Black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sonesh jadhav</dc:creator>
  <cp:lastModifiedBy>sonesh jadhav</cp:lastModifiedBy>
  <cp:revision>3</cp:revision>
  <dcterms:created xsi:type="dcterms:W3CDTF">2022-12-15T05:01:06Z</dcterms:created>
  <dcterms:modified xsi:type="dcterms:W3CDTF">2022-12-20T17:39:51Z</dcterms:modified>
</cp:coreProperties>
</file>