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48" d="100"/>
          <a:sy n="48" d="100"/>
        </p:scale>
        <p:origin x="1186" y="7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7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9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3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0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5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5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2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8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1AAA-DD35-4ABC-83DA-319B3548A7AA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A9AA9E-A33C-4F24-8573-2B7E8F8F2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5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ack-and-white-wooden-welcome-sign-36439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uzzle-cooperation-partnership-1019769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B17A73-115F-FFAF-9FFC-00843C982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0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E0EDA-5FEE-0E0F-03EC-E1DFF4274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5D316C-0F2F-610E-EAC4-1841C228A3DB}"/>
              </a:ext>
            </a:extLst>
          </p:cNvPr>
          <p:cNvSpPr txBox="1"/>
          <p:nvPr/>
        </p:nvSpPr>
        <p:spPr>
          <a:xfrm>
            <a:off x="2434590" y="194310"/>
            <a:ext cx="920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7030A0"/>
                </a:solidFill>
                <a:latin typeface="Arial Black" panose="020B0A04020102020204" pitchFamily="34" charset="0"/>
              </a:rPr>
              <a:t>PARTNERSHIP</a:t>
            </a:r>
            <a:endParaRPr lang="en-IN" sz="66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B0501-2038-38DD-6885-FC9AAAC6AC22}"/>
              </a:ext>
            </a:extLst>
          </p:cNvPr>
          <p:cNvSpPr txBox="1"/>
          <p:nvPr/>
        </p:nvSpPr>
        <p:spPr>
          <a:xfrm>
            <a:off x="1074420" y="1885950"/>
            <a:ext cx="107099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(1) A, B and C started a business by investing Rs. 1,20,000, Rs. 1,35,000 and Rs. 1,50,000 respectively. Find the share of each, out of an annual profit of Rs. 56,700 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0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6D18B-C417-5826-24CA-4326CEA30736}"/>
              </a:ext>
            </a:extLst>
          </p:cNvPr>
          <p:cNvSpPr txBox="1"/>
          <p:nvPr/>
        </p:nvSpPr>
        <p:spPr>
          <a:xfrm>
            <a:off x="1028700" y="651510"/>
            <a:ext cx="10172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(2) Alfred started a business investing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Rs.45000. After 3 months, Peter joined him with a capital of Rs. 60,000, After another 6 months, Ronald joined them with a capital of Rs. 90,000. At the end of the year, they made a profit of Rs. 16,500 Find the share of each .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D1B66-B5FD-BB80-309E-CED340EF1654}"/>
              </a:ext>
            </a:extLst>
          </p:cNvPr>
          <p:cNvSpPr txBox="1"/>
          <p:nvPr/>
        </p:nvSpPr>
        <p:spPr>
          <a:xfrm>
            <a:off x="1234440" y="1257300"/>
            <a:ext cx="10001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(3)  A, B and C start a business each inventing Rs. 20,000. After 5 months A withdrew Rs. 5000, B withdrew Rs. 4000 and C invests Rs. 6000 more. At the end of the year, a total profit of Rs. 69,900 was recorded. Find the share of each.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8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70172-E4AD-4928-F018-7AE29580643B}"/>
              </a:ext>
            </a:extLst>
          </p:cNvPr>
          <p:cNvSpPr txBox="1"/>
          <p:nvPr/>
        </p:nvSpPr>
        <p:spPr>
          <a:xfrm>
            <a:off x="878205" y="1211580"/>
            <a:ext cx="10435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(4) A, B and C enter into partnership. A invests 3 times as much as B invests and B invests two-third of what C invests. At the end of the year, the profit earned is Rs. 6600. What is the share of B ?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00768-3569-0B79-A214-2CDC3B57AC8A}"/>
              </a:ext>
            </a:extLst>
          </p:cNvPr>
          <p:cNvSpPr txBox="1"/>
          <p:nvPr/>
        </p:nvSpPr>
        <p:spPr>
          <a:xfrm>
            <a:off x="880110" y="777240"/>
            <a:ext cx="10115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(5) Four milkman rented a pasture. A grazed 24 cows for 3 months B 10 cows for 5 months, C 35 cows for 4 months and D 21 cows for 3 months. If A's share of </a:t>
            </a:r>
            <a:r>
              <a:rPr lang="en-US" sz="3200" dirty="0" err="1">
                <a:latin typeface="Arial Black" panose="020B0A04020102020204" pitchFamily="34" charset="0"/>
              </a:rPr>
              <a:t>rentis</a:t>
            </a:r>
            <a:r>
              <a:rPr lang="en-US" sz="3200" dirty="0">
                <a:latin typeface="Arial Black" panose="020B0A04020102020204" pitchFamily="34" charset="0"/>
              </a:rPr>
              <a:t> Rs. 720, find the total rent of the field.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67128-FE6B-653E-DA21-56247EC5C187}"/>
              </a:ext>
            </a:extLst>
          </p:cNvPr>
          <p:cNvSpPr txBox="1"/>
          <p:nvPr/>
        </p:nvSpPr>
        <p:spPr>
          <a:xfrm>
            <a:off x="685800" y="1188720"/>
            <a:ext cx="11167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(6) A invested Rs. 76,000 in a business. After few months, B joined him with Rs. 57,000. At the end of the year, the profit was divided between them in the rati0 2: 1. After how many months did B join ? 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EAD7-6C6A-C902-14EB-0B5F85AFC111}"/>
              </a:ext>
            </a:extLst>
          </p:cNvPr>
          <p:cNvSpPr txBox="1"/>
          <p:nvPr/>
        </p:nvSpPr>
        <p:spPr>
          <a:xfrm>
            <a:off x="1005840" y="1211580"/>
            <a:ext cx="10778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(7) A, B and C enter into a partnership by investing in the ratio of 3 : 2 : 4. After 1 year, B invests another Rs. 2,70,000 and C, at the end of 2 years, also invests 2,70,000. At the end of three years, profits are shared in the ratio of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3 : 4 : 5 . Find the initial investment of each.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7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401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sonesh jadhav</dc:creator>
  <cp:lastModifiedBy>sonesh jadhav</cp:lastModifiedBy>
  <cp:revision>1</cp:revision>
  <dcterms:created xsi:type="dcterms:W3CDTF">2023-01-16T16:33:54Z</dcterms:created>
  <dcterms:modified xsi:type="dcterms:W3CDTF">2023-01-16T16:56:06Z</dcterms:modified>
</cp:coreProperties>
</file>