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10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1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7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1725-B01C-4B72-9560-E099E3B26521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1A5A5D-E089-45AF-A819-B28E571CC60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3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welcome-bienvenido-bienvenida-217519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62F84-0CC8-BEA7-6EB7-D7FE1B49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088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67B6B-086B-B770-1BC1-C5B4B79AC966}"/>
              </a:ext>
            </a:extLst>
          </p:cNvPr>
          <p:cNvSpPr txBox="1"/>
          <p:nvPr/>
        </p:nvSpPr>
        <p:spPr>
          <a:xfrm>
            <a:off x="205740" y="259080"/>
            <a:ext cx="5958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i</a:t>
            </a:r>
            <a:r>
              <a:rPr lang="en-US" sz="2400" dirty="0">
                <a:latin typeface="Arial Black" panose="020B0A04020102020204" pitchFamily="34" charset="0"/>
              </a:rPr>
              <a:t>) There are seven books, one each on Psychology, Bedford Hindi, English, Sociology, Economics, Education and  Accountancy, lying on a table one above the other.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ii )Sociology is on the top of all the books.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iii) Accountancy is immediately below Education which immediately below Sociology.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(iv) Economics is immediately above Psychology but not in the middle.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(v) Hindi is immediately below Psychology.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91C8C-F8AD-0AA9-EE26-AA2F40AF57F1}"/>
              </a:ext>
            </a:extLst>
          </p:cNvPr>
          <p:cNvSpPr txBox="1"/>
          <p:nvPr/>
        </p:nvSpPr>
        <p:spPr>
          <a:xfrm>
            <a:off x="6446520" y="396240"/>
            <a:ext cx="56540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 startAt="11"/>
            </a:pPr>
            <a:r>
              <a:rPr lang="en-US" sz="2200" dirty="0">
                <a:latin typeface="Arial Black" panose="020B0A04020102020204" pitchFamily="34" charset="0"/>
              </a:rPr>
              <a:t>  </a:t>
            </a:r>
            <a:r>
              <a:rPr lang="en-US" sz="2000" dirty="0">
                <a:latin typeface="Arial Black" panose="020B0A04020102020204" pitchFamily="34" charset="0"/>
              </a:rPr>
              <a:t>Economics is between which of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the following books ?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(a)Accountancy and Education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(b) Psychology and Hindi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(c) English and Psychology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(d) Psychology and Sociology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(12)  Which three books are between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Accountancy and Hindi ? </a:t>
            </a: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(a) English, Economics and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Psychology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(b) Economics, Psychology and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Education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(c) Economics, Psychology and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Hindi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(d) Cannot be determined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BFFD2-1BF0-9425-6C22-7C6D05B9DA83}"/>
              </a:ext>
            </a:extLst>
          </p:cNvPr>
          <p:cNvSpPr txBox="1"/>
          <p:nvPr/>
        </p:nvSpPr>
        <p:spPr>
          <a:xfrm>
            <a:off x="297180" y="0"/>
            <a:ext cx="6088380" cy="614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 Black" panose="020B0A04020102020204" pitchFamily="34" charset="0"/>
              </a:rPr>
              <a:t>A, B, C, D, E, F and G are seven students in a class. They are sitting on three benches I, II and III in such a way that there are at least two of them on each bench and there is at least one girl on each bench.</a:t>
            </a:r>
          </a:p>
          <a:p>
            <a:r>
              <a:rPr lang="en-US" sz="2600" dirty="0">
                <a:latin typeface="Arial Black" panose="020B0A04020102020204" pitchFamily="34" charset="0"/>
              </a:rPr>
              <a:t>C, a girl student, does not sit with A, E and D.</a:t>
            </a:r>
          </a:p>
          <a:p>
            <a:r>
              <a:rPr lang="en-US" sz="2600" dirty="0">
                <a:latin typeface="Arial Black" panose="020B0A04020102020204" pitchFamily="34" charset="0"/>
              </a:rPr>
              <a:t>F, a boy student, sits with only B.</a:t>
            </a:r>
          </a:p>
          <a:p>
            <a:r>
              <a:rPr lang="en-US" sz="2600" dirty="0">
                <a:latin typeface="Arial Black" panose="020B0A04020102020204" pitchFamily="34" charset="0"/>
              </a:rPr>
              <a:t>A sits with his best friend in bench I.</a:t>
            </a:r>
          </a:p>
          <a:p>
            <a:r>
              <a:rPr lang="en-US" sz="2600" dirty="0">
                <a:latin typeface="Arial Black" panose="020B0A04020102020204" pitchFamily="34" charset="0"/>
              </a:rPr>
              <a:t>G sits on bench III.</a:t>
            </a:r>
          </a:p>
          <a:p>
            <a:r>
              <a:rPr lang="en-US" sz="2600" dirty="0">
                <a:latin typeface="Arial Black" panose="020B0A04020102020204" pitchFamily="34" charset="0"/>
              </a:rPr>
              <a:t>E is brother of C.</a:t>
            </a:r>
            <a:endParaRPr lang="en-IN" sz="2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8C711-F265-9052-FFDB-40AF55465640}"/>
              </a:ext>
            </a:extLst>
          </p:cNvPr>
          <p:cNvSpPr txBox="1"/>
          <p:nvPr/>
        </p:nvSpPr>
        <p:spPr>
          <a:xfrm>
            <a:off x="6659880" y="289560"/>
            <a:ext cx="5234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(13) On which bench do three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students sit 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(a) I      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(b) II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(c) I or II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(d) None of these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(14) How many girl students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are there 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(a) 3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(b) 4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(c) 3 or 4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(d) Data inadequate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7D125-AE63-DE05-4E2E-18D92E375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33564" y="0"/>
            <a:ext cx="12400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A1240-3A56-F933-0529-9F96A52A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4"/>
            <a:ext cx="10203180" cy="607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5AE67-4E61-46F9-E07A-D5312C624E45}"/>
              </a:ext>
            </a:extLst>
          </p:cNvPr>
          <p:cNvSpPr txBox="1"/>
          <p:nvPr/>
        </p:nvSpPr>
        <p:spPr>
          <a:xfrm>
            <a:off x="10104120" y="457200"/>
            <a:ext cx="2240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S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E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A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T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I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N</a:t>
            </a:r>
          </a:p>
          <a:p>
            <a:r>
              <a:rPr lang="en-US" sz="4400" dirty="0">
                <a:solidFill>
                  <a:srgbClr val="FF0000"/>
                </a:solidFill>
                <a:latin typeface="Arial Black" panose="020B0A04020102020204" pitchFamily="34" charset="0"/>
              </a:rPr>
              <a:t> G</a:t>
            </a:r>
            <a:endParaRPr lang="en-IN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EB9B3-128E-2D72-06D9-32DC0472BC03}"/>
              </a:ext>
            </a:extLst>
          </p:cNvPr>
          <p:cNvSpPr txBox="1"/>
          <p:nvPr/>
        </p:nvSpPr>
        <p:spPr>
          <a:xfrm>
            <a:off x="11033760" y="220980"/>
            <a:ext cx="11582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R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R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A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N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G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M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E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N</a:t>
            </a:r>
          </a:p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T</a:t>
            </a:r>
            <a:endParaRPr lang="en-IN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5599E6-9390-BB7C-097B-F9BF94205025}"/>
              </a:ext>
            </a:extLst>
          </p:cNvPr>
          <p:cNvSpPr txBox="1"/>
          <p:nvPr/>
        </p:nvSpPr>
        <p:spPr>
          <a:xfrm>
            <a:off x="1089660" y="815340"/>
            <a:ext cx="100507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>
                <a:latin typeface="Arial Black" panose="020B0A04020102020204" pitchFamily="34" charset="0"/>
              </a:rPr>
              <a:t>  Five friends A, B, C, D and E are standing in a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row facing South but not necessarily in the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same order. Only B is between A and E, C is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immediate right to E and D is immediate left to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A. On the basis of above information, which of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 the following statements is definitely true? 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(a) B is to the left of A.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(b) D is third to the left of 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(c) B is to the right of E.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(d) A is second to the left of C.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7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663DA-2CF8-E533-81BB-C5F210A2EAD7}"/>
              </a:ext>
            </a:extLst>
          </p:cNvPr>
          <p:cNvSpPr txBox="1"/>
          <p:nvPr/>
        </p:nvSpPr>
        <p:spPr>
          <a:xfrm>
            <a:off x="1097280" y="1036320"/>
            <a:ext cx="10706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(2) A, P, R, X, S and Z are sitting in a row. S and Z are in the center , and A and P are at the ends. R is sitting on the left of A. Then who is sitting on the right of P ? </a:t>
            </a:r>
          </a:p>
          <a:p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(a) A                                      (b) S  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(c) X                                      (d) Z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A72A4-B806-2E25-9351-E98DAFE7296A}"/>
              </a:ext>
            </a:extLst>
          </p:cNvPr>
          <p:cNvSpPr txBox="1"/>
          <p:nvPr/>
        </p:nvSpPr>
        <p:spPr>
          <a:xfrm>
            <a:off x="251460" y="228600"/>
            <a:ext cx="388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Six friends A, B, C, D, E and F are sitting in a row facing towards North.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C is sitting between A and E.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D is not at the end.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B is sitting immediate right to E.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F is not at the right end.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439D8-CB36-26B4-9749-9976AAA684B4}"/>
              </a:ext>
            </a:extLst>
          </p:cNvPr>
          <p:cNvSpPr txBox="1"/>
          <p:nvPr/>
        </p:nvSpPr>
        <p:spPr>
          <a:xfrm>
            <a:off x="5227320" y="335280"/>
            <a:ext cx="6621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(3) How many persons are there to the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right of D ?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(a) One             (b) Two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(c) Three          (d) Four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9E3FF-8BAB-8244-F538-B0196AD6A808}"/>
              </a:ext>
            </a:extLst>
          </p:cNvPr>
          <p:cNvSpPr txBox="1"/>
          <p:nvPr/>
        </p:nvSpPr>
        <p:spPr>
          <a:xfrm>
            <a:off x="5286862" y="2659232"/>
            <a:ext cx="6225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 (4) Who is immediate left of C ?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(a) A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(b) 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(c) Either E or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(d) Cannot be determined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940DE-6E72-0D82-718A-DF8FA53CD8E0}"/>
              </a:ext>
            </a:extLst>
          </p:cNvPr>
          <p:cNvSpPr txBox="1"/>
          <p:nvPr/>
        </p:nvSpPr>
        <p:spPr>
          <a:xfrm>
            <a:off x="220980" y="76200"/>
            <a:ext cx="58750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AutoNum type="romanLcParenBoth"/>
            </a:pPr>
            <a:r>
              <a:rPr lang="en-US" sz="2800" dirty="0">
                <a:latin typeface="Arial Black" panose="020B0A04020102020204" pitchFamily="34" charset="0"/>
              </a:rPr>
              <a:t>Six children B, D, C, M, J and K are split into two groups of three each and are made to stand in two rows in such a way that a child in one row is exactly facing a child in the other row.</a:t>
            </a:r>
          </a:p>
          <a:p>
            <a:pPr marL="571500" indent="-571500">
              <a:buAutoNum type="romanLcParenBoth" startAt="2"/>
            </a:pPr>
            <a:r>
              <a:rPr lang="en-US" sz="2800" dirty="0">
                <a:latin typeface="Arial Black" panose="020B0A04020102020204" pitchFamily="34" charset="0"/>
              </a:rPr>
              <a:t>M is not at the ends of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any row and is to the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right of J, who is facing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C. K is to the left of D,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     who is facing M.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46FC2-3C36-E0CD-2783-7557DF3D8C94}"/>
              </a:ext>
            </a:extLst>
          </p:cNvPr>
          <p:cNvSpPr txBox="1"/>
          <p:nvPr/>
        </p:nvSpPr>
        <p:spPr>
          <a:xfrm>
            <a:off x="6400800" y="350520"/>
            <a:ext cx="5387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 startAt="5"/>
            </a:pPr>
            <a:r>
              <a:rPr lang="en-US" sz="2400" dirty="0">
                <a:latin typeface="Arial Black" panose="020B0A04020102020204" pitchFamily="34" charset="0"/>
              </a:rPr>
              <a:t> Who is to the immediate left of B ?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(a) M           (b) J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(c) D           (d) Data inadequate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(6)  Which of the following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groups of children is in the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same row ?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(a) BDC            (b) BMD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(c) MJK            (d) MJD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52E2-3B33-E0AF-ADAE-7EC3A0F8079D}"/>
              </a:ext>
            </a:extLst>
          </p:cNvPr>
          <p:cNvSpPr txBox="1"/>
          <p:nvPr/>
        </p:nvSpPr>
        <p:spPr>
          <a:xfrm>
            <a:off x="952500" y="868680"/>
            <a:ext cx="10462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(7)  P, Q, R, S and T are sitting around a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circular table. R is to the right of P and is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second to the left of S. T is not between P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and S. Who is second to the left of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R ?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(a) Q                                (b) 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(c) T                                 (d) Data inadequate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A7C63-3907-1023-DCCC-BB66C2A57EEB}"/>
              </a:ext>
            </a:extLst>
          </p:cNvPr>
          <p:cNvSpPr txBox="1"/>
          <p:nvPr/>
        </p:nvSpPr>
        <p:spPr>
          <a:xfrm>
            <a:off x="541020" y="358140"/>
            <a:ext cx="1127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(8) Six persons A, B, C, D, E and F are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standing in a circle. B is between D and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C. A is between E and C. F is to the right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of D. Who is between A and F ? </a:t>
            </a:r>
          </a:p>
          <a:p>
            <a:endParaRPr lang="en-US" sz="3600" dirty="0">
              <a:latin typeface="Arial Black" panose="020B0A040201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(a) B                           (b) C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   (c) D                           (d) 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25E27-8C0D-345A-2BA8-35B0E9F731A9}"/>
              </a:ext>
            </a:extLst>
          </p:cNvPr>
          <p:cNvSpPr txBox="1"/>
          <p:nvPr/>
        </p:nvSpPr>
        <p:spPr>
          <a:xfrm>
            <a:off x="121920" y="243840"/>
            <a:ext cx="62636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P, Q, R, S, T, U, V and W are eight friends sitting around a circle facing towards the center.</a:t>
            </a:r>
          </a:p>
          <a:p>
            <a:pPr marL="571500" indent="-571500">
              <a:buAutoNum type="romanLcParenBoth"/>
            </a:pPr>
            <a:r>
              <a:rPr lang="en-US" sz="3200" dirty="0">
                <a:latin typeface="Arial Black" panose="020B0A04020102020204" pitchFamily="34" charset="0"/>
              </a:rPr>
              <a:t>  W is on the immediate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left of P but is not the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neigh-bour of T or S. 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(ii)  U is on the immediate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right of Q and V is the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      neigh- bour of T.</a:t>
            </a:r>
          </a:p>
          <a:p>
            <a:r>
              <a:rPr lang="en-US" sz="3200" dirty="0">
                <a:latin typeface="Arial Black" panose="020B0A04020102020204" pitchFamily="34" charset="0"/>
              </a:rPr>
              <a:t>(iii) R is between T and U.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D7F78-0012-76A7-0058-E5CDDD90D8E6}"/>
              </a:ext>
            </a:extLst>
          </p:cNvPr>
          <p:cNvSpPr txBox="1"/>
          <p:nvPr/>
        </p:nvSpPr>
        <p:spPr>
          <a:xfrm>
            <a:off x="6385560" y="243840"/>
            <a:ext cx="5539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(9) Which of the following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statements is true ?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(a) T is between U and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(b) U is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V.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(c) V is between W and 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(d) W is between P and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</a:rPr>
              <a:t>(10) What is the position of S ?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(a) On the immediate left of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(b) Second to the right of U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(c) Between Q and U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(d) On the immediate left of p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1178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sonesh jadhav</dc:creator>
  <cp:lastModifiedBy>sonesh jadhav</cp:lastModifiedBy>
  <cp:revision>2</cp:revision>
  <dcterms:created xsi:type="dcterms:W3CDTF">2022-12-16T19:07:07Z</dcterms:created>
  <dcterms:modified xsi:type="dcterms:W3CDTF">2022-12-21T12:36:42Z</dcterms:modified>
</cp:coreProperties>
</file>