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3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5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6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4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25DF-DAA0-41A3-B003-E9E136ADB79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82CDF1-6D4B-49F5-B86F-DF89CCB93D7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8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welcome-bienvenido-bienvenida-217519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thank-you-thank-you-card-table-3690115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3C0F2-98F7-EFDC-41A1-8F4C7FA9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9D3A0-B999-A4A9-9F48-89A25ED7F859}"/>
              </a:ext>
            </a:extLst>
          </p:cNvPr>
          <p:cNvSpPr txBox="1"/>
          <p:nvPr/>
        </p:nvSpPr>
        <p:spPr>
          <a:xfrm>
            <a:off x="342900" y="730709"/>
            <a:ext cx="5143500" cy="5396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Directions (Questions 7 to 8): Read the following information and answer the questions given below it :</a:t>
            </a:r>
          </a:p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  ‘A + B’ means 'A is the daughter of B’ ;</a:t>
            </a:r>
          </a:p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  ‘A × B’ means 'A is the son of B’;</a:t>
            </a:r>
          </a:p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 ‘A – B’ means A is the wife of B’.</a:t>
            </a:r>
          </a:p>
          <a:p>
            <a:endParaRPr lang="en-US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A9675-6A3E-2FCF-F4D2-CC29182640DA}"/>
              </a:ext>
            </a:extLst>
          </p:cNvPr>
          <p:cNvSpPr txBox="1"/>
          <p:nvPr/>
        </p:nvSpPr>
        <p:spPr>
          <a:xfrm>
            <a:off x="6096000" y="654996"/>
            <a:ext cx="6115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(</a:t>
            </a:r>
            <a:r>
              <a:rPr lang="en-US" sz="2200" dirty="0">
                <a:latin typeface="Arial Black" panose="020B0A04020102020204" pitchFamily="34" charset="0"/>
              </a:rPr>
              <a:t>8) If T - 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× </a:t>
            </a:r>
            <a:r>
              <a:rPr lang="en-US" sz="2200" dirty="0">
                <a:latin typeface="Arial Black" panose="020B0A04020102020204" pitchFamily="34" charset="0"/>
              </a:rPr>
              <a:t>B - M , which of the following is not true? </a:t>
            </a:r>
          </a:p>
          <a:p>
            <a:endParaRPr lang="en-US" sz="2200" dirty="0">
              <a:latin typeface="Arial Black" panose="020B0A040201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(a) B is mother of 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(b) M is husband of B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(c) T is wife of 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(d) S is daughter of B 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8B190-D60A-9589-207D-F457EB87A394}"/>
              </a:ext>
            </a:extLst>
          </p:cNvPr>
          <p:cNvSpPr txBox="1"/>
          <p:nvPr/>
        </p:nvSpPr>
        <p:spPr>
          <a:xfrm>
            <a:off x="5862536" y="3573294"/>
            <a:ext cx="55707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 (7).   If P × Q - S ,which of the following is true?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(a) S is wife of Q            (b) s is father of P.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(c) P is daughter of Q.    (d) Q is father of P. 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4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DD999-DE17-5A25-9E40-F4E039D25F6A}"/>
              </a:ext>
            </a:extLst>
          </p:cNvPr>
          <p:cNvSpPr txBox="1"/>
          <p:nvPr/>
        </p:nvSpPr>
        <p:spPr>
          <a:xfrm>
            <a:off x="1162493" y="453656"/>
            <a:ext cx="90872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(9) A,B, C, D, E, F and G are the members of a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family. Out of them, four are adults and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three are children, of which two, F and G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are girls. A and D are brothers and A is a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Doctor. E is an Engineer and has married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one of the two brothers. E has two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children. B is married to D and G is their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child. Then who is C ?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(a) Daughter of E               (b) Son of A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(c) Father of F                    (d) Brother of 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EC315-4080-1313-3F6F-E6701D9353FD}"/>
              </a:ext>
            </a:extLst>
          </p:cNvPr>
          <p:cNvSpPr txBox="1"/>
          <p:nvPr/>
        </p:nvSpPr>
        <p:spPr>
          <a:xfrm>
            <a:off x="793897" y="602512"/>
            <a:ext cx="111145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(10) Choose the option that describes correctly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sufficiency of information “I” and “II” for answering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the question, "How is M related to R ?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(I) ‘A's brother, F, who is the only son of his parents,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     is married to W, who is M’s sister.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(II) W and F have a only daughter R.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(a) "a" alone is sufficient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(b) Both "a" and "b" are sufficient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(c) Either "a" or "b" is sufficient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(d) Neither "a" nor "b" is sufficient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205A7A-54AE-764F-6335-9B8A38AC5429}"/>
              </a:ext>
            </a:extLst>
          </p:cNvPr>
          <p:cNvSpPr txBox="1"/>
          <p:nvPr/>
        </p:nvSpPr>
        <p:spPr>
          <a:xfrm>
            <a:off x="942753" y="701749"/>
            <a:ext cx="98741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(11) Ali is brother of </a:t>
            </a:r>
            <a:r>
              <a:rPr lang="en-US" sz="3200" dirty="0" err="1">
                <a:latin typeface="Arial Black" panose="020B0A04020102020204" pitchFamily="34" charset="0"/>
              </a:rPr>
              <a:t>Bala</a:t>
            </a:r>
            <a:r>
              <a:rPr lang="en-US" sz="3200" dirty="0">
                <a:latin typeface="Arial Black" panose="020B0A04020102020204" pitchFamily="34" charset="0"/>
              </a:rPr>
              <a:t> . </a:t>
            </a:r>
            <a:r>
              <a:rPr lang="en-US" sz="3200" dirty="0" err="1">
                <a:latin typeface="Arial Black" panose="020B0A04020102020204" pitchFamily="34" charset="0"/>
              </a:rPr>
              <a:t>Kallu</a:t>
            </a:r>
            <a:r>
              <a:rPr lang="en-US" sz="3200" dirty="0">
                <a:latin typeface="Arial Black" panose="020B0A04020102020204" pitchFamily="34" charset="0"/>
              </a:rPr>
              <a:t> is father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of Ali. </a:t>
            </a:r>
            <a:r>
              <a:rPr lang="en-US" sz="3200" dirty="0" err="1">
                <a:latin typeface="Arial Black" panose="020B0A04020102020204" pitchFamily="34" charset="0"/>
              </a:rPr>
              <a:t>Damu</a:t>
            </a:r>
            <a:r>
              <a:rPr lang="en-US" sz="3200" dirty="0">
                <a:latin typeface="Arial Black" panose="020B0A04020102020204" pitchFamily="34" charset="0"/>
              </a:rPr>
              <a:t> is brother of </a:t>
            </a:r>
            <a:r>
              <a:rPr lang="en-US" sz="3200" dirty="0" err="1">
                <a:latin typeface="Arial Black" panose="020B0A04020102020204" pitchFamily="34" charset="0"/>
              </a:rPr>
              <a:t>Nila</a:t>
            </a:r>
            <a:r>
              <a:rPr lang="en-US" sz="3200" dirty="0">
                <a:latin typeface="Arial Black" panose="020B0A04020102020204" pitchFamily="34" charset="0"/>
              </a:rPr>
              <a:t>. </a:t>
            </a:r>
            <a:r>
              <a:rPr lang="en-US" sz="3200" dirty="0" err="1">
                <a:latin typeface="Arial Black" panose="020B0A04020102020204" pitchFamily="34" charset="0"/>
              </a:rPr>
              <a:t>Nila</a:t>
            </a:r>
            <a:r>
              <a:rPr lang="en-US" sz="3200" dirty="0">
                <a:latin typeface="Arial Black" panose="020B0A04020102020204" pitchFamily="34" charset="0"/>
              </a:rPr>
              <a:t> is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daughter of </a:t>
            </a:r>
            <a:r>
              <a:rPr lang="en-US" sz="3200" dirty="0" err="1">
                <a:latin typeface="Arial Black" panose="020B0A04020102020204" pitchFamily="34" charset="0"/>
              </a:rPr>
              <a:t>Bala</a:t>
            </a:r>
            <a:r>
              <a:rPr lang="en-US" sz="3200" dirty="0">
                <a:latin typeface="Arial Black" panose="020B0A04020102020204" pitchFamily="34" charset="0"/>
              </a:rPr>
              <a:t>. Then select the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option that indicates </a:t>
            </a:r>
            <a:r>
              <a:rPr lang="en-US" sz="3200" dirty="0" err="1">
                <a:latin typeface="Arial Black" panose="020B0A04020102020204" pitchFamily="34" charset="0"/>
              </a:rPr>
              <a:t>Damu's</a:t>
            </a:r>
            <a:r>
              <a:rPr lang="en-US" sz="3200" dirty="0">
                <a:latin typeface="Arial Black" panose="020B0A04020102020204" pitchFamily="34" charset="0"/>
              </a:rPr>
              <a:t> paternal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uncle.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(a) Ali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(b)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Kallu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(c)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Bala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(d) One needs to know 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Bala’s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gender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245F5E-107B-15DC-C94D-806B19ACE4F8}"/>
              </a:ext>
            </a:extLst>
          </p:cNvPr>
          <p:cNvSpPr txBox="1"/>
          <p:nvPr/>
        </p:nvSpPr>
        <p:spPr>
          <a:xfrm>
            <a:off x="1020725" y="425302"/>
            <a:ext cx="110791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(12) Study the information and relationship given and select the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option that shows it .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x ÷ y represents that x is the mother of y .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x - y represents that x is the brother of y .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x + y represents that x is the sister of y .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x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 Black" panose="020B0A04020102020204" pitchFamily="34" charset="0"/>
              </a:rPr>
              <a:t>y represents that x is the daughter of y .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    m + n – o x </a:t>
            </a:r>
            <a:r>
              <a:rPr lang="en-US" sz="3200">
                <a:latin typeface="Arial Black" panose="020B0A04020102020204" pitchFamily="34" charset="0"/>
              </a:rPr>
              <a:t>p ÷ q </a:t>
            </a:r>
            <a:endParaRPr lang="en-US" sz="3200" dirty="0">
              <a:latin typeface="Arial Black" panose="020B0A04020102020204" pitchFamily="34" charset="0"/>
            </a:endParaRP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(1) All persons are siblings.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(2) m, n, o, q are the children of p.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(3) m, n, o are the children of p and q.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(4) m, n, o, p are the children of q.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38D64-3F59-7406-D686-51045272AC2D}"/>
              </a:ext>
            </a:extLst>
          </p:cNvPr>
          <p:cNvSpPr txBox="1"/>
          <p:nvPr/>
        </p:nvSpPr>
        <p:spPr>
          <a:xfrm>
            <a:off x="723014" y="396949"/>
            <a:ext cx="104199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(13) If   A $ B means A is the father of B;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      A # B means A is the sister of B ;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      A * B means A is the daughter of B ;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      A @ B means A is the brother of B,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then select the relation chain that indicates R, T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and M are siblings ?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(1) Q $ R @ T * M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(2) Q @ R $ T # 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(3) Q $ R  * T # 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(4) Q $ R @ T # M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F2E19-9681-7ECC-85DB-FACBAF622B04}"/>
              </a:ext>
            </a:extLst>
          </p:cNvPr>
          <p:cNvSpPr txBox="1"/>
          <p:nvPr/>
        </p:nvSpPr>
        <p:spPr>
          <a:xfrm>
            <a:off x="857693" y="517451"/>
            <a:ext cx="103490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(14) If   A + B means, A is brother of B .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      A x B means, A is husband of B .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      A %B means, A is mother of B .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      A - B means, A is sister of B .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Then which of the following statements insist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that T is son of P ?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(a)  P x Q +  R  %  S – 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(b)  P + Q % R –  T  x 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(c)  P x Q % R 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 T – 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(4)  P x Q % R  -  T + 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5805B-93DF-599B-6308-77F78CBA2339}"/>
              </a:ext>
            </a:extLst>
          </p:cNvPr>
          <p:cNvSpPr txBox="1"/>
          <p:nvPr/>
        </p:nvSpPr>
        <p:spPr>
          <a:xfrm>
            <a:off x="800986" y="666307"/>
            <a:ext cx="108593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(15) If A $ B means A is the brother of B;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    A @ B means A is the wife of B ;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    A # B means A is the daughter of B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     A * B means A is the father of B,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then select the relation chain that indicates W, T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and Q are siblings.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(a) P @ Q  $ W  *  T #  U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(b) P @ W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$ Q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  T  #  U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(c) P @ Q  $ T  #  U  * W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(d) P @ Q  $ T  #  W * U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EDD45-A475-B91B-DB07-B151BD622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1440" y="0"/>
            <a:ext cx="1228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8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F4FC9-A569-B1E1-8811-005F04E8D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F270F-2B3C-E5EB-E8BC-83C2A2957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94" y="239846"/>
            <a:ext cx="7712232" cy="57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C9835-2368-7C59-EC17-3A0020B5E28E}"/>
              </a:ext>
            </a:extLst>
          </p:cNvPr>
          <p:cNvSpPr txBox="1"/>
          <p:nvPr/>
        </p:nvSpPr>
        <p:spPr>
          <a:xfrm>
            <a:off x="1036320" y="807720"/>
            <a:ext cx="10119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    Pointing to Kapil, Shilpa said, "His mother's brother is the father of my son Ashish." How is Kapil related to Shilpa ? 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(a) Sister-in-law            (b) Nephew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(c) Niece                       (d) Aunt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FE9571-269F-022E-76E1-4ABF677451D1}"/>
              </a:ext>
            </a:extLst>
          </p:cNvPr>
          <p:cNvSpPr txBox="1"/>
          <p:nvPr/>
        </p:nvSpPr>
        <p:spPr>
          <a:xfrm>
            <a:off x="944880" y="658724"/>
            <a:ext cx="9479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2"/>
            </a:pPr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Pointing to a photograph, a person tells his friend, "She is the grand daughter of the elder brother of my father." How is the girl in the photograph related to this man?</a:t>
            </a:r>
          </a:p>
          <a:p>
            <a:endParaRPr lang="en-US" sz="3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(a) Niece                         (b) Sister 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(c) Aunt                           (d) Sister-in-law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442CA5-2CD6-E24F-337E-3AEF64BA1238}"/>
              </a:ext>
            </a:extLst>
          </p:cNvPr>
          <p:cNvSpPr txBox="1"/>
          <p:nvPr/>
        </p:nvSpPr>
        <p:spPr>
          <a:xfrm>
            <a:off x="1339703" y="474921"/>
            <a:ext cx="97433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3"/>
            </a:pPr>
            <a:r>
              <a:rPr lang="en-US" sz="3200" dirty="0">
                <a:latin typeface="Arial Black" panose="020B0A04020102020204" pitchFamily="34" charset="0"/>
              </a:rPr>
              <a:t>  Pointing to a photograph, a lady tells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Pramod,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“ I am the only daughter of this lady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and her </a:t>
            </a:r>
            <a:r>
              <a:rPr lang="en-US" sz="3200">
                <a:latin typeface="Arial Black" panose="020B0A04020102020204" pitchFamily="34" charset="0"/>
              </a:rPr>
              <a:t>son is </a:t>
            </a:r>
            <a:r>
              <a:rPr lang="en-US" sz="3200" dirty="0">
                <a:latin typeface="Arial Black" panose="020B0A04020102020204" pitchFamily="34" charset="0"/>
              </a:rPr>
              <a:t>your maternal uncle."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How is the speaker relate to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Pramod’s father ?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/>
              <a:t>       (a) Sister-in-law               (b) Wife </a:t>
            </a:r>
          </a:p>
          <a:p>
            <a:endParaRPr lang="en-US" sz="3200" dirty="0"/>
          </a:p>
          <a:p>
            <a:r>
              <a:rPr lang="en-US" sz="3200" dirty="0"/>
              <a:t>       (c) Either (a) or (b)         (d) Neither (a) nor (b)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0203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B8689-64C4-9BE3-CA10-0CCF243BFAE9}"/>
              </a:ext>
            </a:extLst>
          </p:cNvPr>
          <p:cNvSpPr txBox="1"/>
          <p:nvPr/>
        </p:nvSpPr>
        <p:spPr>
          <a:xfrm>
            <a:off x="1257300" y="548640"/>
            <a:ext cx="98221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 startAt="4"/>
            </a:pPr>
            <a:r>
              <a:rPr lang="en-US" sz="3600" dirty="0">
                <a:latin typeface="Arial Black" panose="020B0A04020102020204" pitchFamily="34" charset="0"/>
                <a:cs typeface="Arial" panose="020B0604020202020204" pitchFamily="34" charset="0"/>
              </a:rPr>
              <a:t>Pointing to a photograph, a woman says, "This man's son's sister is my mother-in-law." How is the woman's husband related, to the man in the photograph?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(a) Grandson             (b) Nephew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(c) Son                       (d) Son-in-law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EBB5E-E972-515D-DC9B-03054C4B119A}"/>
              </a:ext>
            </a:extLst>
          </p:cNvPr>
          <p:cNvSpPr txBox="1"/>
          <p:nvPr/>
        </p:nvSpPr>
        <p:spPr>
          <a:xfrm>
            <a:off x="2015225" y="345026"/>
            <a:ext cx="92887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(5) Given that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   1. A is the mother of B;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   2. C is the son of A;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   3. D is the brother of E;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   4. E is the daughter of B .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   The grandmother of D is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(a) A                     (b) B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(c) C                     (d) 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CDE60-F8FB-2DCC-146C-384DF9B34628}"/>
              </a:ext>
            </a:extLst>
          </p:cNvPr>
          <p:cNvSpPr txBox="1"/>
          <p:nvPr/>
        </p:nvSpPr>
        <p:spPr>
          <a:xfrm>
            <a:off x="2490118" y="294098"/>
            <a:ext cx="7950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6"/>
            </a:pPr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I. F is the brother of A.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   II. C is the daughter of A.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  III. K is the sister of F,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   IV. G is the brother of C.</a:t>
            </a:r>
          </a:p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 Who is the uncle of G ?</a:t>
            </a:r>
          </a:p>
          <a:p>
            <a:endParaRPr lang="en-US" sz="3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(a) A              (b) C 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(c) F              (d) K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4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714</TotalTime>
  <Words>1344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sonesh jadhav</dc:creator>
  <cp:lastModifiedBy>A17 Divesh jadhwani</cp:lastModifiedBy>
  <cp:revision>11</cp:revision>
  <dcterms:created xsi:type="dcterms:W3CDTF">2022-12-04T05:11:40Z</dcterms:created>
  <dcterms:modified xsi:type="dcterms:W3CDTF">2023-07-12T16:35:48Z</dcterms:modified>
</cp:coreProperties>
</file>