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65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2C4E-6ED6-42D9-9607-B9D2A5089FC3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C6D6DBE-2DDD-4D85-8DB2-809748B39F1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310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2C4E-6ED6-42D9-9607-B9D2A5089FC3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6DBE-2DDD-4D85-8DB2-809748B39F1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794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2C4E-6ED6-42D9-9607-B9D2A5089FC3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6DBE-2DDD-4D85-8DB2-809748B39F1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848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2C4E-6ED6-42D9-9607-B9D2A5089FC3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6DBE-2DDD-4D85-8DB2-809748B39F1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39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2C4E-6ED6-42D9-9607-B9D2A5089FC3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6DBE-2DDD-4D85-8DB2-809748B39F1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538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2C4E-6ED6-42D9-9607-B9D2A5089FC3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6DBE-2DDD-4D85-8DB2-809748B39F1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547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2C4E-6ED6-42D9-9607-B9D2A5089FC3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6DBE-2DDD-4D85-8DB2-809748B39F1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060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2C4E-6ED6-42D9-9607-B9D2A5089FC3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6DBE-2DDD-4D85-8DB2-809748B39F1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007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2C4E-6ED6-42D9-9607-B9D2A5089FC3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6DBE-2DDD-4D85-8DB2-809748B39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384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2C4E-6ED6-42D9-9607-B9D2A5089FC3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6DBE-2DDD-4D85-8DB2-809748B39F1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57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B9A2C4E-6ED6-42D9-9607-B9D2A5089FC3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6DBE-2DDD-4D85-8DB2-809748B39F1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185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A2C4E-6ED6-42D9-9607-B9D2A5089FC3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C6D6DBE-2DDD-4D85-8DB2-809748B39F1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71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s/welcome-bienvenido-bienvenida-2175196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thank-you-heart-text-791024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ightymatters.ca/2015/05/when-it-comes-to-lifestyle-change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5A4C08-2F14-CFC5-26A4-0A0277F1E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14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990467-CE7A-E077-5758-A30023C6A707}"/>
              </a:ext>
            </a:extLst>
          </p:cNvPr>
          <p:cNvSpPr txBox="1"/>
          <p:nvPr/>
        </p:nvSpPr>
        <p:spPr>
          <a:xfrm>
            <a:off x="674914" y="653143"/>
            <a:ext cx="1080951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(8)     12 men complete a work in 9 days. After they have worked for 6 days , 6 more men join them. How many days will they take to complete the remaining work ?</a:t>
            </a:r>
          </a:p>
          <a:p>
            <a:endParaRPr lang="en-US" sz="3200" dirty="0">
              <a:latin typeface="Arial Black" panose="020B0A040201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(a) 2 days                       (b) 3 days 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(c) 4 days                       (d) 5 days  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538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1695ED-92FE-5690-BB32-C5D00CF590CF}"/>
              </a:ext>
            </a:extLst>
          </p:cNvPr>
          <p:cNvSpPr txBox="1"/>
          <p:nvPr/>
        </p:nvSpPr>
        <p:spPr>
          <a:xfrm>
            <a:off x="740229" y="794657"/>
            <a:ext cx="110163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Both" startAt="9"/>
            </a:pPr>
            <a:r>
              <a:rPr lang="en-US" sz="3200" dirty="0">
                <a:latin typeface="Arial Black" panose="020B0A04020102020204" pitchFamily="34" charset="0"/>
              </a:rPr>
              <a:t>         10 men and 15 women together can complete a work in 6 days. It takes 100 days for one man alone to complete the same work. How many days will be required for one woman alone to complete the same work ? 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(a) 90                               (b) 225 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(c) 145                             (d) 150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923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0B1144-CD30-E607-CA3B-07FD93636E3F}"/>
              </a:ext>
            </a:extLst>
          </p:cNvPr>
          <p:cNvSpPr txBox="1"/>
          <p:nvPr/>
        </p:nvSpPr>
        <p:spPr>
          <a:xfrm>
            <a:off x="468086" y="511629"/>
            <a:ext cx="110598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Both" startAt="10"/>
            </a:pPr>
            <a:r>
              <a:rPr lang="en-US" sz="3200" dirty="0">
                <a:latin typeface="Arial Black" panose="020B0A04020102020204" pitchFamily="34" charset="0"/>
              </a:rPr>
              <a:t>    10 women can complete a work in 7 days and 10 children take 14 days to complete the work. How many days will 5 women and 10 children take to complete the work </a:t>
            </a:r>
          </a:p>
          <a:p>
            <a:endParaRPr lang="en-US" sz="3200" dirty="0">
              <a:latin typeface="Arial Black" panose="020B0A040201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(a)  3                                      (b)  5 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(c)  7                                      (d)  9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261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9DE13E-A141-BB53-1973-004DDE1AD8B7}"/>
              </a:ext>
            </a:extLst>
          </p:cNvPr>
          <p:cNvSpPr txBox="1"/>
          <p:nvPr/>
        </p:nvSpPr>
        <p:spPr>
          <a:xfrm>
            <a:off x="822251" y="687572"/>
            <a:ext cx="98315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(11) A' can complete a work in 20 days while B is 25% more efficient than 'A'. B worked for 6 days and left, remaining work is completed by 'C' in 15 days. Find in how many days 'C' can complete the whole work alone?</a:t>
            </a:r>
          </a:p>
          <a:p>
            <a:endParaRPr lang="en-US" sz="3200" dirty="0">
              <a:latin typeface="Arial Black" panose="020B0A040201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(a) 27 days                     (b) 21 days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(c) 18 days                     (d) 24 days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201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06BFDF-5ACA-27B1-462E-2154A450D3F3}"/>
              </a:ext>
            </a:extLst>
          </p:cNvPr>
          <p:cNvSpPr txBox="1"/>
          <p:nvPr/>
        </p:nvSpPr>
        <p:spPr>
          <a:xfrm>
            <a:off x="964019" y="694660"/>
            <a:ext cx="108097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(12)  Raman can do a work in 5 days, </a:t>
            </a:r>
            <a:r>
              <a:rPr lang="en-US" sz="3200" dirty="0" err="1">
                <a:latin typeface="Arial Black" panose="020B0A04020102020204" pitchFamily="34" charset="0"/>
              </a:rPr>
              <a:t>Jatin</a:t>
            </a:r>
            <a:r>
              <a:rPr lang="en-US" sz="3200" dirty="0">
                <a:latin typeface="Arial Black" panose="020B0A04020102020204" pitchFamily="34" charset="0"/>
              </a:rPr>
              <a:t> can do the same work in 7 days and </a:t>
            </a:r>
            <a:r>
              <a:rPr lang="en-US" sz="3200" dirty="0" err="1">
                <a:latin typeface="Arial Black" panose="020B0A04020102020204" pitchFamily="34" charset="0"/>
              </a:rPr>
              <a:t>Sachin</a:t>
            </a:r>
            <a:r>
              <a:rPr lang="en-US" sz="3200" dirty="0">
                <a:latin typeface="Arial Black" panose="020B0A04020102020204" pitchFamily="34" charset="0"/>
              </a:rPr>
              <a:t> can do the same work in 9 days. If they do the same work together and they are paid Rs 2860, then what is the share (in Rs) of Raman?</a:t>
            </a:r>
          </a:p>
          <a:p>
            <a:endParaRPr lang="en-US" sz="3200" dirty="0">
              <a:latin typeface="Arial Black" panose="020B0A040201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(a) 1260                              (b) 700 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(c) 900                                (d) 870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887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28A16A-90BA-6973-F5E7-F98C64E54BA0}"/>
              </a:ext>
            </a:extLst>
          </p:cNvPr>
          <p:cNvSpPr txBox="1"/>
          <p:nvPr/>
        </p:nvSpPr>
        <p:spPr>
          <a:xfrm>
            <a:off x="1293628" y="815163"/>
            <a:ext cx="96047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(13) A, B and C can do a piece of work in 20, 30 and 60 days respectively. In how many days can A do the work if he is assisted by B and C on every third day ?</a:t>
            </a:r>
          </a:p>
          <a:p>
            <a:endParaRPr lang="en-US" sz="3200" dirty="0">
              <a:latin typeface="Arial Black" panose="020B0A040201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(a) 12 days                         (b) 15 days 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(c) 16 days                         (d) 18 days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437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653D1F-CE5B-4443-300A-8F3BA97B7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2790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5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29DF87-C391-C59C-7B36-12DFA7640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6645"/>
            <a:ext cx="12311743" cy="74298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644F1D-9756-221C-FCF2-0B28A3207825}"/>
              </a:ext>
            </a:extLst>
          </p:cNvPr>
          <p:cNvSpPr txBox="1"/>
          <p:nvPr/>
        </p:nvSpPr>
        <p:spPr>
          <a:xfrm>
            <a:off x="598715" y="6858000"/>
            <a:ext cx="8958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weightymatters.ca/2015/05/when-it-comes-to-lifestyle-change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nd/3.0/"/>
              </a:rPr>
              <a:t>CC BY-NC-ND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415184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AF54C2-7A30-6D9B-8EDC-4844D850A6BC}"/>
              </a:ext>
            </a:extLst>
          </p:cNvPr>
          <p:cNvSpPr txBox="1"/>
          <p:nvPr/>
        </p:nvSpPr>
        <p:spPr>
          <a:xfrm>
            <a:off x="811619" y="536691"/>
            <a:ext cx="1090748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Both"/>
            </a:pPr>
            <a:r>
              <a:rPr lang="en-US" sz="3600" dirty="0">
                <a:latin typeface="Arial Black" panose="020B0A04020102020204" pitchFamily="34" charset="0"/>
              </a:rPr>
              <a:t>A and B together can complete a piece of work in 4 days. If A alone can complete the same work in 12 days, in how many days can B alone complete that work ?</a:t>
            </a:r>
          </a:p>
          <a:p>
            <a:endParaRPr lang="en-US" sz="3600" dirty="0">
              <a:latin typeface="Arial Black" panose="020B0A040201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         (a)  4                           (b) 6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         (c)  8                           (d) 12  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30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23893E-37C6-518F-7A04-B55F9C600F4E}"/>
              </a:ext>
            </a:extLst>
          </p:cNvPr>
          <p:cNvSpPr txBox="1"/>
          <p:nvPr/>
        </p:nvSpPr>
        <p:spPr>
          <a:xfrm>
            <a:off x="696686" y="827314"/>
            <a:ext cx="112231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  (2)       A does a work in 10 days and B does the same work in 15 days. In how many days they together will do the same work ? </a:t>
            </a:r>
          </a:p>
          <a:p>
            <a:endParaRPr lang="en-US" sz="3200" dirty="0">
              <a:latin typeface="Arial Black" panose="020B0A040201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(a) 5 days                       (b) 6 days 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(c) 8 days                       (d) 9 day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131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7C6C1A-D1EA-B634-4A31-096A56FDB4E0}"/>
                  </a:ext>
                </a:extLst>
              </p:cNvPr>
              <p:cNvSpPr txBox="1"/>
              <p:nvPr/>
            </p:nvSpPr>
            <p:spPr>
              <a:xfrm>
                <a:off x="315686" y="642257"/>
                <a:ext cx="10755085" cy="4439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Arial Black" panose="020B0A04020102020204" pitchFamily="34" charset="0"/>
                  </a:rPr>
                  <a:t>(3)   If A , B and C can complete a piece of work in 24, 6 and 12 days respectively. Working together, they will complete the same work in: </a:t>
                </a:r>
              </a:p>
              <a:p>
                <a:endParaRPr lang="en-US" sz="3200" dirty="0">
                  <a:latin typeface="Arial Black" panose="020B0A04020102020204" pitchFamily="34" charset="0"/>
                </a:endParaRPr>
              </a:p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 days                      (b)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days</a:t>
                </a:r>
              </a:p>
              <a:p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(c) 3</a:t>
                </a:r>
                <a:r>
                  <a:rPr lang="en-I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days                      (d) 4 days</a:t>
                </a:r>
                <a:endParaRPr lang="en-IN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7C6C1A-D1EA-B634-4A31-096A56FDB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86" y="642257"/>
                <a:ext cx="10755085" cy="4439485"/>
              </a:xfrm>
              <a:prstGeom prst="rect">
                <a:avLst/>
              </a:prstGeom>
              <a:blipFill>
                <a:blip r:embed="rId2"/>
                <a:stretch>
                  <a:fillRect l="-1474" t="-1783" r="-964" b="-9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567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4512DB-23E4-9AF9-9205-A07072E70A07}"/>
                  </a:ext>
                </a:extLst>
              </p:cNvPr>
              <p:cNvSpPr txBox="1"/>
              <p:nvPr/>
            </p:nvSpPr>
            <p:spPr>
              <a:xfrm>
                <a:off x="838200" y="729343"/>
                <a:ext cx="10559143" cy="4980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Arial Black" panose="020B0A04020102020204" pitchFamily="34" charset="0"/>
                  </a:rPr>
                  <a:t> (4)    A man can do a piece of work in 5 days, but with the help of his son, he can do it in 3 days. In what time can the son do it alone ?</a:t>
                </a:r>
              </a:p>
              <a:p>
                <a:endParaRPr lang="en-US" sz="3600" dirty="0">
                  <a:latin typeface="Arial Black" panose="020B0A04020102020204" pitchFamily="34" charset="0"/>
                </a:endParaRPr>
              </a:p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(a) 6</a:t>
                </a:r>
                <a:r>
                  <a:rPr lang="en-I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days                (b) 7 days</a:t>
                </a:r>
              </a:p>
              <a:p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(c) 7</a:t>
                </a:r>
                <a:r>
                  <a:rPr lang="en-I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days                (d) 8 days</a:t>
                </a:r>
                <a:endParaRPr lang="en-IN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4512DB-23E4-9AF9-9205-A07072E70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29343"/>
                <a:ext cx="10559143" cy="4980979"/>
              </a:xfrm>
              <a:prstGeom prst="rect">
                <a:avLst/>
              </a:prstGeom>
              <a:blipFill>
                <a:blip r:embed="rId2"/>
                <a:stretch>
                  <a:fillRect l="-1790" t="-1958" r="-2367" b="-11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589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46E14F-1D1C-A5D8-6722-1EFD25938736}"/>
                  </a:ext>
                </a:extLst>
              </p:cNvPr>
              <p:cNvSpPr txBox="1"/>
              <p:nvPr/>
            </p:nvSpPr>
            <p:spPr>
              <a:xfrm>
                <a:off x="582386" y="424543"/>
                <a:ext cx="11027228" cy="4243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Arial Black" panose="020B0A04020102020204" pitchFamily="34" charset="0"/>
                  </a:rPr>
                  <a:t>(5)   A alone can complete a work in 16 days and B alone in 12 days. Starting with A, they work on, alternate days. The total work will be completed in : </a:t>
                </a:r>
              </a:p>
              <a:p>
                <a:endParaRPr lang="en-US" sz="3200" dirty="0">
                  <a:latin typeface="Arial Black" panose="020B0A04020102020204" pitchFamily="34" charset="0"/>
                </a:endParaRPr>
              </a:p>
              <a:p>
                <a:r>
                  <a:rPr lang="en-US" sz="3200" dirty="0">
                    <a:latin typeface="Arial Black" panose="020B0A04020102020204" pitchFamily="34" charset="0"/>
                  </a:rPr>
                  <a:t>       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(a) 12 days                       (b) 13 days</a:t>
                </a:r>
              </a:p>
              <a:p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(c) 13</a:t>
                </a:r>
                <a:r>
                  <a:rPr lang="en-I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days                     (d) 13</a:t>
                </a:r>
                <a:r>
                  <a:rPr lang="en-I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days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46E14F-1D1C-A5D8-6722-1EFD25938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86" y="424543"/>
                <a:ext cx="11027228" cy="4243598"/>
              </a:xfrm>
              <a:prstGeom prst="rect">
                <a:avLst/>
              </a:prstGeom>
              <a:blipFill>
                <a:blip r:embed="rId2"/>
                <a:stretch>
                  <a:fillRect l="-1438" t="-1868" r="-2489" b="-11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268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DE844-010F-EC51-61F2-6090AB0F7124}"/>
              </a:ext>
            </a:extLst>
          </p:cNvPr>
          <p:cNvSpPr txBox="1"/>
          <p:nvPr/>
        </p:nvSpPr>
        <p:spPr>
          <a:xfrm>
            <a:off x="566057" y="544286"/>
            <a:ext cx="107659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 Black" panose="020B0A04020102020204" pitchFamily="34" charset="0"/>
              </a:rPr>
              <a:t>   (6)  A, B and C can do a piece of work in 11  </a:t>
            </a:r>
          </a:p>
          <a:p>
            <a:r>
              <a:rPr lang="en-IN" sz="3200" dirty="0">
                <a:latin typeface="Arial Black" panose="020B0A04020102020204" pitchFamily="34" charset="0"/>
              </a:rPr>
              <a:t>      days, 20 days and 55 days respectively,</a:t>
            </a:r>
          </a:p>
          <a:p>
            <a:r>
              <a:rPr lang="en-IN" sz="3200" dirty="0">
                <a:latin typeface="Arial Black" panose="020B0A04020102020204" pitchFamily="34" charset="0"/>
              </a:rPr>
              <a:t>      working alone . How soon can the work be</a:t>
            </a:r>
          </a:p>
          <a:p>
            <a:r>
              <a:rPr lang="en-IN" sz="3200" dirty="0">
                <a:latin typeface="Arial Black" panose="020B0A04020102020204" pitchFamily="34" charset="0"/>
              </a:rPr>
              <a:t>      done if A is assisted by B and C on</a:t>
            </a:r>
          </a:p>
          <a:p>
            <a:r>
              <a:rPr lang="en-IN" sz="3200" dirty="0">
                <a:latin typeface="Arial Black" panose="020B0A04020102020204" pitchFamily="34" charset="0"/>
              </a:rPr>
              <a:t>      alternate days ? </a:t>
            </a:r>
          </a:p>
          <a:p>
            <a:endParaRPr lang="en-IN" sz="3200" dirty="0">
              <a:latin typeface="Arial Black" panose="020B0A04020102020204" pitchFamily="34" charset="0"/>
            </a:endParaRPr>
          </a:p>
          <a:p>
            <a:r>
              <a:rPr lang="en-IN" sz="3200" dirty="0">
                <a:latin typeface="Arial Black" panose="020B0A04020102020204" pitchFamily="34" charset="0"/>
              </a:rPr>
              <a:t>         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(a) 7 days                         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b) 8 days </a:t>
            </a:r>
          </a:p>
          <a:p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           (c) 9 days                          (d) 10 days</a:t>
            </a:r>
          </a:p>
        </p:txBody>
      </p:sp>
    </p:spTree>
    <p:extLst>
      <p:ext uri="{BB962C8B-B14F-4D97-AF65-F5344CB8AC3E}">
        <p14:creationId xmlns:p14="http://schemas.microsoft.com/office/powerpoint/2010/main" val="57777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38900-85D7-8B19-DE18-6DE4E26CF9DD}"/>
              </a:ext>
            </a:extLst>
          </p:cNvPr>
          <p:cNvSpPr txBox="1"/>
          <p:nvPr/>
        </p:nvSpPr>
        <p:spPr>
          <a:xfrm>
            <a:off x="1012371" y="500743"/>
            <a:ext cx="1004751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(7)    A , B and C can do a piece of work in 36, 54 and 72 days respectively . They started the work but A left 8 days before the completion of the work while B left 12 days before the completion. The number of days for which C worked is : </a:t>
            </a:r>
          </a:p>
          <a:p>
            <a:endParaRPr lang="en-US" sz="3200" dirty="0">
              <a:latin typeface="Arial Black" panose="020B0A040201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(a) 4                                     (b) 8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(c) 12                                   (d) 24  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352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462</TotalTime>
  <Words>853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Cambria Math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sonesh jadhav</dc:creator>
  <cp:lastModifiedBy>sonesh jadhav</cp:lastModifiedBy>
  <cp:revision>6</cp:revision>
  <dcterms:created xsi:type="dcterms:W3CDTF">2022-12-10T11:49:10Z</dcterms:created>
  <dcterms:modified xsi:type="dcterms:W3CDTF">2023-01-20T01:41:18Z</dcterms:modified>
</cp:coreProperties>
</file>