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2" r:id="rId1"/>
  </p:sldMasterIdLst>
  <p:notesMasterIdLst>
    <p:notesMasterId r:id="rId24"/>
  </p:notesMasterIdLst>
  <p:sldIdLst>
    <p:sldId id="258" r:id="rId2"/>
    <p:sldId id="282" r:id="rId3"/>
    <p:sldId id="280" r:id="rId4"/>
    <p:sldId id="287" r:id="rId5"/>
    <p:sldId id="292" r:id="rId6"/>
    <p:sldId id="288" r:id="rId7"/>
    <p:sldId id="289" r:id="rId8"/>
    <p:sldId id="274" r:id="rId9"/>
    <p:sldId id="281" r:id="rId10"/>
    <p:sldId id="285" r:id="rId11"/>
    <p:sldId id="272" r:id="rId12"/>
    <p:sldId id="271" r:id="rId13"/>
    <p:sldId id="290" r:id="rId14"/>
    <p:sldId id="283" r:id="rId15"/>
    <p:sldId id="284" r:id="rId16"/>
    <p:sldId id="286" r:id="rId17"/>
    <p:sldId id="291" r:id="rId18"/>
    <p:sldId id="301" r:id="rId19"/>
    <p:sldId id="302" r:id="rId20"/>
    <p:sldId id="278" r:id="rId21"/>
    <p:sldId id="266" r:id="rId22"/>
    <p:sldId id="26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5B9978-FB07-4856-BE08-FFA7705414DF}" v="154" dt="2021-02-10T10:28:52.461"/>
    <p1510:client id="{2779EE36-72E8-46C8-B8C6-77A6E0F03394}" v="6" dt="2021-02-10T12:22:58.003"/>
    <p1510:client id="{97511154-1BA4-4B2D-A7A4-FDB4A23EF596}" v="2" dt="2021-01-12T05:22:44.0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7" autoAdjust="0"/>
    <p:restoredTop sz="94660" autoAdjust="0"/>
  </p:normalViewPr>
  <p:slideViewPr>
    <p:cSldViewPr snapToGrid="0">
      <p:cViewPr varScale="1">
        <p:scale>
          <a:sx n="92" d="100"/>
          <a:sy n="92" d="100"/>
        </p:scale>
        <p:origin x="504"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dumbar Ghodake" userId="bca5d34252f5a64f" providerId="Windows Live" clId="Web-{2779EE36-72E8-46C8-B8C6-77A6E0F03394}"/>
    <pc:docChg chg="modSld">
      <pc:chgData name="Audumbar Ghodake" userId="bca5d34252f5a64f" providerId="Windows Live" clId="Web-{2779EE36-72E8-46C8-B8C6-77A6E0F03394}" dt="2021-02-10T12:22:58.003" v="2" actId="20577"/>
      <pc:docMkLst>
        <pc:docMk/>
      </pc:docMkLst>
      <pc:sldChg chg="modSp">
        <pc:chgData name="Audumbar Ghodake" userId="bca5d34252f5a64f" providerId="Windows Live" clId="Web-{2779EE36-72E8-46C8-B8C6-77A6E0F03394}" dt="2021-02-10T12:22:58.003" v="2" actId="20577"/>
        <pc:sldMkLst>
          <pc:docMk/>
          <pc:sldMk cId="0" sldId="273"/>
        </pc:sldMkLst>
        <pc:spChg chg="mod">
          <ac:chgData name="Audumbar Ghodake" userId="bca5d34252f5a64f" providerId="Windows Live" clId="Web-{2779EE36-72E8-46C8-B8C6-77A6E0F03394}" dt="2021-02-10T12:22:58.003" v="2" actId="20577"/>
          <ac:spMkLst>
            <pc:docMk/>
            <pc:sldMk cId="0" sldId="273"/>
            <ac:spMk id="3" creationId="{00000000-0000-0000-0000-000000000000}"/>
          </ac:spMkLst>
        </pc:spChg>
      </pc:sldChg>
    </pc:docChg>
  </pc:docChgLst>
  <pc:docChgLst>
    <pc:chgData name="Audumbar Ghodake" userId="bca5d34252f5a64f" providerId="LiveId" clId="{97511154-1BA4-4B2D-A7A4-FDB4A23EF596}"/>
    <pc:docChg chg="custSel modSld">
      <pc:chgData name="Audumbar Ghodake" userId="bca5d34252f5a64f" providerId="LiveId" clId="{97511154-1BA4-4B2D-A7A4-FDB4A23EF596}" dt="2021-01-12T05:22:46.582" v="407" actId="1076"/>
      <pc:docMkLst>
        <pc:docMk/>
      </pc:docMkLst>
      <pc:sldChg chg="modSp mod">
        <pc:chgData name="Audumbar Ghodake" userId="bca5d34252f5a64f" providerId="LiveId" clId="{97511154-1BA4-4B2D-A7A4-FDB4A23EF596}" dt="2021-01-12T05:17:17.066" v="158" actId="20577"/>
        <pc:sldMkLst>
          <pc:docMk/>
          <pc:sldMk cId="4199849240" sldId="258"/>
        </pc:sldMkLst>
        <pc:spChg chg="mod">
          <ac:chgData name="Audumbar Ghodake" userId="bca5d34252f5a64f" providerId="LiveId" clId="{97511154-1BA4-4B2D-A7A4-FDB4A23EF596}" dt="2021-01-12T05:17:17.066" v="158" actId="20577"/>
          <ac:spMkLst>
            <pc:docMk/>
            <pc:sldMk cId="4199849240" sldId="258"/>
            <ac:spMk id="3" creationId="{00000000-0000-0000-0000-000000000000}"/>
          </ac:spMkLst>
        </pc:spChg>
      </pc:sldChg>
      <pc:sldChg chg="modSp mod">
        <pc:chgData name="Audumbar Ghodake" userId="bca5d34252f5a64f" providerId="LiveId" clId="{97511154-1BA4-4B2D-A7A4-FDB4A23EF596}" dt="2021-01-12T05:22:12.846" v="403" actId="5793"/>
        <pc:sldMkLst>
          <pc:docMk/>
          <pc:sldMk cId="1674055622" sldId="266"/>
        </pc:sldMkLst>
        <pc:spChg chg="mod">
          <ac:chgData name="Audumbar Ghodake" userId="bca5d34252f5a64f" providerId="LiveId" clId="{97511154-1BA4-4B2D-A7A4-FDB4A23EF596}" dt="2021-01-12T05:22:12.846" v="403" actId="5793"/>
          <ac:spMkLst>
            <pc:docMk/>
            <pc:sldMk cId="1674055622" sldId="266"/>
            <ac:spMk id="3" creationId="{00000000-0000-0000-0000-000000000000}"/>
          </ac:spMkLst>
        </pc:spChg>
      </pc:sldChg>
      <pc:sldChg chg="modSp mod">
        <pc:chgData name="Audumbar Ghodake" userId="bca5d34252f5a64f" providerId="LiveId" clId="{97511154-1BA4-4B2D-A7A4-FDB4A23EF596}" dt="2021-01-12T05:21:46.177" v="384" actId="20577"/>
        <pc:sldMkLst>
          <pc:docMk/>
          <pc:sldMk cId="0" sldId="271"/>
        </pc:sldMkLst>
        <pc:spChg chg="mod">
          <ac:chgData name="Audumbar Ghodake" userId="bca5d34252f5a64f" providerId="LiveId" clId="{97511154-1BA4-4B2D-A7A4-FDB4A23EF596}" dt="2021-01-12T05:21:46.177" v="384" actId="20577"/>
          <ac:spMkLst>
            <pc:docMk/>
            <pc:sldMk cId="0" sldId="271"/>
            <ac:spMk id="2" creationId="{00000000-0000-0000-0000-000000000000}"/>
          </ac:spMkLst>
        </pc:spChg>
      </pc:sldChg>
      <pc:sldChg chg="modSp mod">
        <pc:chgData name="Audumbar Ghodake" userId="bca5d34252f5a64f" providerId="LiveId" clId="{97511154-1BA4-4B2D-A7A4-FDB4A23EF596}" dt="2021-01-12T05:21:59.773" v="401" actId="20577"/>
        <pc:sldMkLst>
          <pc:docMk/>
          <pc:sldMk cId="0" sldId="272"/>
        </pc:sldMkLst>
        <pc:spChg chg="mod">
          <ac:chgData name="Audumbar Ghodake" userId="bca5d34252f5a64f" providerId="LiveId" clId="{97511154-1BA4-4B2D-A7A4-FDB4A23EF596}" dt="2021-01-12T05:21:59.773" v="401" actId="20577"/>
          <ac:spMkLst>
            <pc:docMk/>
            <pc:sldMk cId="0" sldId="272"/>
            <ac:spMk id="2" creationId="{00000000-0000-0000-0000-000000000000}"/>
          </ac:spMkLst>
        </pc:spChg>
      </pc:sldChg>
      <pc:sldChg chg="modSp mod">
        <pc:chgData name="Audumbar Ghodake" userId="bca5d34252f5a64f" providerId="LiveId" clId="{97511154-1BA4-4B2D-A7A4-FDB4A23EF596}" dt="2021-01-12T05:17:02.689" v="157" actId="20577"/>
        <pc:sldMkLst>
          <pc:docMk/>
          <pc:sldMk cId="0" sldId="273"/>
        </pc:sldMkLst>
        <pc:spChg chg="mod">
          <ac:chgData name="Audumbar Ghodake" userId="bca5d34252f5a64f" providerId="LiveId" clId="{97511154-1BA4-4B2D-A7A4-FDB4A23EF596}" dt="2021-01-12T05:17:02.689" v="157" actId="20577"/>
          <ac:spMkLst>
            <pc:docMk/>
            <pc:sldMk cId="0" sldId="273"/>
            <ac:spMk id="3" creationId="{00000000-0000-0000-0000-000000000000}"/>
          </ac:spMkLst>
        </pc:spChg>
      </pc:sldChg>
      <pc:sldChg chg="modSp mod">
        <pc:chgData name="Audumbar Ghodake" userId="bca5d34252f5a64f" providerId="LiveId" clId="{97511154-1BA4-4B2D-A7A4-FDB4A23EF596}" dt="2021-01-12T05:17:50.428" v="159" actId="5793"/>
        <pc:sldMkLst>
          <pc:docMk/>
          <pc:sldMk cId="4108279674" sldId="280"/>
        </pc:sldMkLst>
        <pc:spChg chg="mod">
          <ac:chgData name="Audumbar Ghodake" userId="bca5d34252f5a64f" providerId="LiveId" clId="{97511154-1BA4-4B2D-A7A4-FDB4A23EF596}" dt="2021-01-12T05:17:50.428" v="159" actId="5793"/>
          <ac:spMkLst>
            <pc:docMk/>
            <pc:sldMk cId="4108279674" sldId="280"/>
            <ac:spMk id="3" creationId="{00000000-0000-0000-0000-000000000000}"/>
          </ac:spMkLst>
        </pc:spChg>
      </pc:sldChg>
      <pc:sldChg chg="modSp mod">
        <pc:chgData name="Audumbar Ghodake" userId="bca5d34252f5a64f" providerId="LiveId" clId="{97511154-1BA4-4B2D-A7A4-FDB4A23EF596}" dt="2021-01-12T05:18:51.963" v="202" actId="20577"/>
        <pc:sldMkLst>
          <pc:docMk/>
          <pc:sldMk cId="592965644" sldId="282"/>
        </pc:sldMkLst>
        <pc:spChg chg="mod">
          <ac:chgData name="Audumbar Ghodake" userId="bca5d34252f5a64f" providerId="LiveId" clId="{97511154-1BA4-4B2D-A7A4-FDB4A23EF596}" dt="2021-01-12T05:18:51.963" v="202" actId="20577"/>
          <ac:spMkLst>
            <pc:docMk/>
            <pc:sldMk cId="592965644" sldId="282"/>
            <ac:spMk id="3" creationId="{00000000-0000-0000-0000-000000000000}"/>
          </ac:spMkLst>
        </pc:spChg>
      </pc:sldChg>
      <pc:sldChg chg="modSp mod">
        <pc:chgData name="Audumbar Ghodake" userId="bca5d34252f5a64f" providerId="LiveId" clId="{97511154-1BA4-4B2D-A7A4-FDB4A23EF596}" dt="2021-01-12T05:19:24.536" v="233" actId="20577"/>
        <pc:sldMkLst>
          <pc:docMk/>
          <pc:sldMk cId="3454786509" sldId="283"/>
        </pc:sldMkLst>
        <pc:spChg chg="mod">
          <ac:chgData name="Audumbar Ghodake" userId="bca5d34252f5a64f" providerId="LiveId" clId="{97511154-1BA4-4B2D-A7A4-FDB4A23EF596}" dt="2021-01-12T05:19:24.536" v="233" actId="20577"/>
          <ac:spMkLst>
            <pc:docMk/>
            <pc:sldMk cId="3454786509" sldId="283"/>
            <ac:spMk id="3" creationId="{00000000-0000-0000-0000-000000000000}"/>
          </ac:spMkLst>
        </pc:spChg>
      </pc:sldChg>
      <pc:sldChg chg="modSp mod">
        <pc:chgData name="Audumbar Ghodake" userId="bca5d34252f5a64f" providerId="LiveId" clId="{97511154-1BA4-4B2D-A7A4-FDB4A23EF596}" dt="2021-01-12T05:20:37.200" v="328" actId="20577"/>
        <pc:sldMkLst>
          <pc:docMk/>
          <pc:sldMk cId="2515944309" sldId="284"/>
        </pc:sldMkLst>
        <pc:spChg chg="mod">
          <ac:chgData name="Audumbar Ghodake" userId="bca5d34252f5a64f" providerId="LiveId" clId="{97511154-1BA4-4B2D-A7A4-FDB4A23EF596}" dt="2021-01-12T05:20:37.200" v="328" actId="20577"/>
          <ac:spMkLst>
            <pc:docMk/>
            <pc:sldMk cId="2515944309" sldId="284"/>
            <ac:spMk id="3" creationId="{00000000-0000-0000-0000-000000000000}"/>
          </ac:spMkLst>
        </pc:spChg>
      </pc:sldChg>
      <pc:sldChg chg="addSp delSp modSp mod">
        <pc:chgData name="Audumbar Ghodake" userId="bca5d34252f5a64f" providerId="LiveId" clId="{97511154-1BA4-4B2D-A7A4-FDB4A23EF596}" dt="2021-01-12T05:22:46.582" v="407" actId="1076"/>
        <pc:sldMkLst>
          <pc:docMk/>
          <pc:sldMk cId="4221639346" sldId="285"/>
        </pc:sldMkLst>
        <pc:spChg chg="del">
          <ac:chgData name="Audumbar Ghodake" userId="bca5d34252f5a64f" providerId="LiveId" clId="{97511154-1BA4-4B2D-A7A4-FDB4A23EF596}" dt="2021-01-07T12:43:01.427" v="0"/>
          <ac:spMkLst>
            <pc:docMk/>
            <pc:sldMk cId="4221639346" sldId="285"/>
            <ac:spMk id="3" creationId="{00000000-0000-0000-0000-000000000000}"/>
          </ac:spMkLst>
        </pc:spChg>
        <pc:spChg chg="add del mod">
          <ac:chgData name="Audumbar Ghodake" userId="bca5d34252f5a64f" providerId="LiveId" clId="{97511154-1BA4-4B2D-A7A4-FDB4A23EF596}" dt="2021-01-12T05:22:44.073" v="404"/>
          <ac:spMkLst>
            <pc:docMk/>
            <pc:sldMk cId="4221639346" sldId="285"/>
            <ac:spMk id="4" creationId="{05B9BDFB-7D56-42BA-A852-BD22F01E6C27}"/>
          </ac:spMkLst>
        </pc:spChg>
        <pc:picChg chg="add del mod">
          <ac:chgData name="Audumbar Ghodake" userId="bca5d34252f5a64f" providerId="LiveId" clId="{97511154-1BA4-4B2D-A7A4-FDB4A23EF596}" dt="2021-01-12T05:20:42.410" v="329" actId="478"/>
          <ac:picMkLst>
            <pc:docMk/>
            <pc:sldMk cId="4221639346" sldId="285"/>
            <ac:picMk id="7" creationId="{7F51D778-EEA4-4847-8C19-2344A78D0EE1}"/>
          </ac:picMkLst>
        </pc:picChg>
        <pc:picChg chg="add mod">
          <ac:chgData name="Audumbar Ghodake" userId="bca5d34252f5a64f" providerId="LiveId" clId="{97511154-1BA4-4B2D-A7A4-FDB4A23EF596}" dt="2021-01-12T05:22:46.582" v="407" actId="1076"/>
          <ac:picMkLst>
            <pc:docMk/>
            <pc:sldMk cId="4221639346" sldId="285"/>
            <ac:picMk id="9" creationId="{EE2F0954-C224-491F-A543-2D545B1569A5}"/>
          </ac:picMkLst>
        </pc:picChg>
      </pc:sldChg>
      <pc:sldChg chg="modSp mod">
        <pc:chgData name="Audumbar Ghodake" userId="bca5d34252f5a64f" providerId="LiveId" clId="{97511154-1BA4-4B2D-A7A4-FDB4A23EF596}" dt="2021-01-12T05:21:40.383" v="383" actId="313"/>
        <pc:sldMkLst>
          <pc:docMk/>
          <pc:sldMk cId="1393405254" sldId="286"/>
        </pc:sldMkLst>
        <pc:spChg chg="mod">
          <ac:chgData name="Audumbar Ghodake" userId="bca5d34252f5a64f" providerId="LiveId" clId="{97511154-1BA4-4B2D-A7A4-FDB4A23EF596}" dt="2021-01-12T05:21:40.383" v="383" actId="313"/>
          <ac:spMkLst>
            <pc:docMk/>
            <pc:sldMk cId="1393405254" sldId="286"/>
            <ac:spMk id="3" creationId="{00000000-0000-0000-0000-000000000000}"/>
          </ac:spMkLst>
        </pc:spChg>
      </pc:sldChg>
    </pc:docChg>
  </pc:docChgLst>
  <pc:docChgLst>
    <pc:chgData name="Audumbar Ghodake" userId="bca5d34252f5a64f" providerId="Windows Live" clId="Web-{115B9978-FB07-4856-BE08-FFA7705414DF}"/>
    <pc:docChg chg="modSld">
      <pc:chgData name="Audumbar Ghodake" userId="bca5d34252f5a64f" providerId="Windows Live" clId="Web-{115B9978-FB07-4856-BE08-FFA7705414DF}" dt="2021-02-10T10:28:49.835" v="73" actId="20577"/>
      <pc:docMkLst>
        <pc:docMk/>
      </pc:docMkLst>
      <pc:sldChg chg="modSp">
        <pc:chgData name="Audumbar Ghodake" userId="bca5d34252f5a64f" providerId="Windows Live" clId="Web-{115B9978-FB07-4856-BE08-FFA7705414DF}" dt="2021-02-10T09:59:57.520" v="25" actId="20577"/>
        <pc:sldMkLst>
          <pc:docMk/>
          <pc:sldMk cId="1885827590" sldId="256"/>
        </pc:sldMkLst>
        <pc:spChg chg="mod">
          <ac:chgData name="Audumbar Ghodake" userId="bca5d34252f5a64f" providerId="Windows Live" clId="Web-{115B9978-FB07-4856-BE08-FFA7705414DF}" dt="2021-02-10T09:59:57.520" v="25" actId="20577"/>
          <ac:spMkLst>
            <pc:docMk/>
            <pc:sldMk cId="1885827590" sldId="256"/>
            <ac:spMk id="2" creationId="{00000000-0000-0000-0000-000000000000}"/>
          </ac:spMkLst>
        </pc:spChg>
      </pc:sldChg>
      <pc:sldChg chg="modSp">
        <pc:chgData name="Audumbar Ghodake" userId="bca5d34252f5a64f" providerId="Windows Live" clId="Web-{115B9978-FB07-4856-BE08-FFA7705414DF}" dt="2021-02-10T10:26:56.083" v="41" actId="20577"/>
        <pc:sldMkLst>
          <pc:docMk/>
          <pc:sldMk cId="0" sldId="273"/>
        </pc:sldMkLst>
        <pc:spChg chg="mod">
          <ac:chgData name="Audumbar Ghodake" userId="bca5d34252f5a64f" providerId="Windows Live" clId="Web-{115B9978-FB07-4856-BE08-FFA7705414DF}" dt="2021-02-10T10:26:56.083" v="41" actId="20577"/>
          <ac:spMkLst>
            <pc:docMk/>
            <pc:sldMk cId="0" sldId="273"/>
            <ac:spMk id="3" creationId="{00000000-0000-0000-0000-000000000000}"/>
          </ac:spMkLst>
        </pc:spChg>
      </pc:sldChg>
      <pc:sldChg chg="modSp">
        <pc:chgData name="Audumbar Ghodake" userId="bca5d34252f5a64f" providerId="Windows Live" clId="Web-{115B9978-FB07-4856-BE08-FFA7705414DF}" dt="2021-02-10T10:27:28.240" v="49" actId="20577"/>
        <pc:sldMkLst>
          <pc:docMk/>
          <pc:sldMk cId="3454786509" sldId="283"/>
        </pc:sldMkLst>
        <pc:spChg chg="mod">
          <ac:chgData name="Audumbar Ghodake" userId="bca5d34252f5a64f" providerId="Windows Live" clId="Web-{115B9978-FB07-4856-BE08-FFA7705414DF}" dt="2021-02-10T10:27:28.240" v="49" actId="20577"/>
          <ac:spMkLst>
            <pc:docMk/>
            <pc:sldMk cId="3454786509" sldId="283"/>
            <ac:spMk id="3" creationId="{00000000-0000-0000-0000-000000000000}"/>
          </ac:spMkLst>
        </pc:spChg>
      </pc:sldChg>
      <pc:sldChg chg="modSp">
        <pc:chgData name="Audumbar Ghodake" userId="bca5d34252f5a64f" providerId="Windows Live" clId="Web-{115B9978-FB07-4856-BE08-FFA7705414DF}" dt="2021-02-10T10:27:43.490" v="59" actId="20577"/>
        <pc:sldMkLst>
          <pc:docMk/>
          <pc:sldMk cId="2515944309" sldId="284"/>
        </pc:sldMkLst>
        <pc:spChg chg="mod">
          <ac:chgData name="Audumbar Ghodake" userId="bca5d34252f5a64f" providerId="Windows Live" clId="Web-{115B9978-FB07-4856-BE08-FFA7705414DF}" dt="2021-02-10T10:27:43.490" v="59" actId="20577"/>
          <ac:spMkLst>
            <pc:docMk/>
            <pc:sldMk cId="2515944309" sldId="284"/>
            <ac:spMk id="3" creationId="{00000000-0000-0000-0000-000000000000}"/>
          </ac:spMkLst>
        </pc:spChg>
      </pc:sldChg>
      <pc:sldChg chg="modSp">
        <pc:chgData name="Audumbar Ghodake" userId="bca5d34252f5a64f" providerId="Windows Live" clId="Web-{115B9978-FB07-4856-BE08-FFA7705414DF}" dt="2021-02-10T10:28:49.835" v="73" actId="20577"/>
        <pc:sldMkLst>
          <pc:docMk/>
          <pc:sldMk cId="1393405254" sldId="286"/>
        </pc:sldMkLst>
        <pc:spChg chg="mod">
          <ac:chgData name="Audumbar Ghodake" userId="bca5d34252f5a64f" providerId="Windows Live" clId="Web-{115B9978-FB07-4856-BE08-FFA7705414DF}" dt="2021-02-10T10:28:49.835" v="73" actId="20577"/>
          <ac:spMkLst>
            <pc:docMk/>
            <pc:sldMk cId="1393405254" sldId="28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ED10AF-6358-4845-AA9F-DE9FAFDEE920}" type="datetimeFigureOut">
              <a:rPr lang="en-US" smtClean="0"/>
              <a:pPr/>
              <a:t>12/25/2021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8DE568-B74D-4584-9C01-AD8838A3BB52}" type="slidenum">
              <a:rPr lang="en-US" smtClean="0"/>
              <a:pPr/>
              <a:t>‹#›</a:t>
            </a:fld>
            <a:endParaRPr lang="en-US"/>
          </a:p>
        </p:txBody>
      </p:sp>
    </p:spTree>
    <p:extLst>
      <p:ext uri="{BB962C8B-B14F-4D97-AF65-F5344CB8AC3E}">
        <p14:creationId xmlns:p14="http://schemas.microsoft.com/office/powerpoint/2010/main" val="271485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3129DA6-69F6-41E0-90EC-105EA600B18D}" type="datetime1">
              <a:rPr lang="en-US" smtClean="0"/>
              <a:pPr/>
              <a:t>12/25/2021</a:t>
            </a:fld>
            <a:endParaRPr lang="en-US"/>
          </a:p>
        </p:txBody>
      </p:sp>
      <p:sp>
        <p:nvSpPr>
          <p:cNvPr id="5" name="Footer Placeholder 4"/>
          <p:cNvSpPr>
            <a:spLocks noGrp="1"/>
          </p:cNvSpPr>
          <p:nvPr>
            <p:ph type="ftr" sz="quarter" idx="11"/>
          </p:nvPr>
        </p:nvSpPr>
        <p:spPr/>
        <p:txBody>
          <a:bodyPr/>
          <a:lstStyle/>
          <a:p>
            <a:r>
              <a:rPr lang="fr-FR"/>
              <a:t>SOURCE CODE TECHNOLOGY PUNE +91-8237773233</a:t>
            </a:r>
            <a:endParaRPr lang="en-US"/>
          </a:p>
        </p:txBody>
      </p:sp>
      <p:sp>
        <p:nvSpPr>
          <p:cNvPr id="9" name="Rectangle 8"/>
          <p:cNvSpPr/>
          <p:nvPr/>
        </p:nvSpPr>
        <p:spPr>
          <a:xfrm>
            <a:off x="460587" y="2942602"/>
            <a:ext cx="9530575"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096869" y="2944634"/>
            <a:ext cx="1587131"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0283619" y="3136658"/>
            <a:ext cx="1213632"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3978" y="3055622"/>
            <a:ext cx="926379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10382435" y="4625268"/>
            <a:ext cx="1016000" cy="457200"/>
          </a:xfrm>
        </p:spPr>
        <p:txBody>
          <a:bodyPr/>
          <a:lstStyle>
            <a:lvl1pPr algn="ctr">
              <a:defRPr sz="2800">
                <a:solidFill>
                  <a:schemeClr val="accent1">
                    <a:lumMod val="50000"/>
                  </a:schemeClr>
                </a:solidFill>
              </a:defRPr>
            </a:lvl1pPr>
          </a:lstStyle>
          <a:p>
            <a:fld id="{2E3A9870-0505-4B0E-9326-06F7E3E41D84}" type="slidenum">
              <a:rPr lang="en-US" smtClean="0"/>
              <a:pPr/>
              <a:t>‹#›</a:t>
            </a:fld>
            <a:endParaRPr lang="en-US"/>
          </a:p>
        </p:txBody>
      </p:sp>
      <p:sp>
        <p:nvSpPr>
          <p:cNvPr id="11" name="Rectangle 10"/>
          <p:cNvSpPr/>
          <p:nvPr/>
        </p:nvSpPr>
        <p:spPr>
          <a:xfrm>
            <a:off x="722429" y="4559277"/>
            <a:ext cx="9006888"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18628" y="3139440"/>
            <a:ext cx="9014491"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857073" y="4648200"/>
            <a:ext cx="87376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806273" y="3227034"/>
            <a:ext cx="8839200" cy="1219201"/>
          </a:xfrm>
        </p:spPr>
        <p:txBody>
          <a:bodyPr anchor="b" anchorCtr="0">
            <a:noAutofit/>
          </a:bodyPr>
          <a:lstStyle>
            <a:lvl1pPr>
              <a:defRPr sz="4000">
                <a:solidFill>
                  <a:schemeClr val="accent1">
                    <a:lumMod val="50000"/>
                  </a:schemeClr>
                </a:solidFill>
              </a:defRPr>
            </a:lvl1pPr>
          </a:lstStyle>
          <a:p>
            <a:r>
              <a:rPr lang="en-US"/>
              <a:t>Click to edit Master title style</a:t>
            </a:r>
            <a:endParaRPr lang="en-US" dirty="0"/>
          </a:p>
        </p:txBody>
      </p:sp>
    </p:spTree>
  </p:cSld>
  <p:clrMapOvr>
    <a:masterClrMapping/>
  </p:clrMapOvr>
  <p:transition spd="slow">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C8C8B4-EB46-42A4-9820-BB4A7F47B10B}" type="datetime1">
              <a:rPr lang="en-US" smtClean="0"/>
              <a:pPr/>
              <a:t>12/25/2021</a:t>
            </a:fld>
            <a:endParaRPr lang="en-US"/>
          </a:p>
        </p:txBody>
      </p:sp>
      <p:sp>
        <p:nvSpPr>
          <p:cNvPr id="5" name="Footer Placeholder 4"/>
          <p:cNvSpPr>
            <a:spLocks noGrp="1"/>
          </p:cNvSpPr>
          <p:nvPr>
            <p:ph type="ftr" sz="quarter" idx="11"/>
          </p:nvPr>
        </p:nvSpPr>
        <p:spPr/>
        <p:txBody>
          <a:bodyPr/>
          <a:lstStyle/>
          <a:p>
            <a:r>
              <a:rPr lang="fr-FR"/>
              <a:t>SOURCE CODE TECHNOLOGY PUNE +91-8237773233</a:t>
            </a:r>
            <a:endParaRPr lang="en-US"/>
          </a:p>
        </p:txBody>
      </p:sp>
      <p:sp>
        <p:nvSpPr>
          <p:cNvPr id="6" name="Slide Number Placeholder 5"/>
          <p:cNvSpPr>
            <a:spLocks noGrp="1"/>
          </p:cNvSpPr>
          <p:nvPr>
            <p:ph type="sldNum" sz="quarter" idx="12"/>
          </p:nvPr>
        </p:nvSpPr>
        <p:spPr/>
        <p:txBody>
          <a:bodyPr/>
          <a:lstStyle/>
          <a:p>
            <a:fld id="{2E3A9870-0505-4B0E-9326-06F7E3E41D84}" type="slidenum">
              <a:rPr lang="en-US" smtClean="0"/>
              <a:pPr/>
              <a:t>‹#›</a:t>
            </a:fld>
            <a:endParaRPr lang="en-US"/>
          </a:p>
        </p:txBody>
      </p:sp>
    </p:spTree>
  </p:cSld>
  <p:clrMapOvr>
    <a:masterClrMapping/>
  </p:clrMapOvr>
  <p:transition spd="slow">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148936" y="228600"/>
            <a:ext cx="247904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9273634" y="351410"/>
            <a:ext cx="2229647"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398103" y="395428"/>
            <a:ext cx="1980708" cy="578898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381000"/>
            <a:ext cx="8229600" cy="5791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EFF099-8AC9-4898-A1CE-A574EC7BD087}" type="datetime1">
              <a:rPr lang="en-US" smtClean="0"/>
              <a:pPr/>
              <a:t>12/25/2021</a:t>
            </a:fld>
            <a:endParaRPr lang="en-US"/>
          </a:p>
        </p:txBody>
      </p:sp>
      <p:sp>
        <p:nvSpPr>
          <p:cNvPr id="5" name="Footer Placeholder 4"/>
          <p:cNvSpPr>
            <a:spLocks noGrp="1"/>
          </p:cNvSpPr>
          <p:nvPr>
            <p:ph type="ftr" sz="quarter" idx="11"/>
          </p:nvPr>
        </p:nvSpPr>
        <p:spPr/>
        <p:txBody>
          <a:bodyPr/>
          <a:lstStyle/>
          <a:p>
            <a:r>
              <a:rPr lang="fr-FR"/>
              <a:t>SOURCE CODE TECHNOLOGY PUNE +91-8237773233</a:t>
            </a:r>
            <a:endParaRPr lang="en-US"/>
          </a:p>
        </p:txBody>
      </p:sp>
      <p:sp>
        <p:nvSpPr>
          <p:cNvPr id="6" name="Slide Number Placeholder 5"/>
          <p:cNvSpPr>
            <a:spLocks noGrp="1"/>
          </p:cNvSpPr>
          <p:nvPr>
            <p:ph type="sldNum" sz="quarter" idx="12"/>
          </p:nvPr>
        </p:nvSpPr>
        <p:spPr/>
        <p:txBody>
          <a:bodyPr/>
          <a:lstStyle/>
          <a:p>
            <a:fld id="{2E3A9870-0505-4B0E-9326-06F7E3E41D84}" type="slidenum">
              <a:rPr lang="en-US" smtClean="0"/>
              <a:pPr/>
              <a:t>‹#›</a:t>
            </a:fld>
            <a:endParaRPr lang="en-US"/>
          </a:p>
        </p:txBody>
      </p:sp>
    </p:spTree>
  </p:cSld>
  <p:clrMapOvr>
    <a:masterClrMapping/>
  </p:clrMapOvr>
  <p:transition spd="slow">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1868BA-50C2-4AD6-BFFA-B0D7CA29A33E}" type="datetime1">
              <a:rPr lang="en-US" smtClean="0"/>
              <a:pPr/>
              <a:t>12/25/2021</a:t>
            </a:fld>
            <a:endParaRPr lang="en-US"/>
          </a:p>
        </p:txBody>
      </p:sp>
      <p:sp>
        <p:nvSpPr>
          <p:cNvPr id="5" name="Footer Placeholder 4"/>
          <p:cNvSpPr>
            <a:spLocks noGrp="1"/>
          </p:cNvSpPr>
          <p:nvPr>
            <p:ph type="ftr" sz="quarter" idx="11"/>
          </p:nvPr>
        </p:nvSpPr>
        <p:spPr/>
        <p:txBody>
          <a:bodyPr/>
          <a:lstStyle/>
          <a:p>
            <a:r>
              <a:rPr lang="fr-FR"/>
              <a:t>SOURCE CODE TECHNOLOGY PUNE +91-8237773233</a:t>
            </a:r>
            <a:endParaRPr lang="en-US"/>
          </a:p>
        </p:txBody>
      </p:sp>
      <p:sp>
        <p:nvSpPr>
          <p:cNvPr id="6" name="Slide Number Placeholder 5"/>
          <p:cNvSpPr>
            <a:spLocks noGrp="1"/>
          </p:cNvSpPr>
          <p:nvPr>
            <p:ph type="sldNum" sz="quarter" idx="12"/>
          </p:nvPr>
        </p:nvSpPr>
        <p:spPr/>
        <p:txBody>
          <a:bodyPr/>
          <a:lstStyle/>
          <a:p>
            <a:fld id="{2E3A9870-0505-4B0E-9326-06F7E3E41D84}" type="slidenum">
              <a:rPr lang="en-US" smtClean="0"/>
              <a:pPr/>
              <a:t>‹#›</a:t>
            </a:fld>
            <a:endParaRPr lang="en-US"/>
          </a:p>
        </p:txBody>
      </p:sp>
    </p:spTree>
  </p:cSld>
  <p:clrMapOvr>
    <a:masterClrMapping/>
  </p:clrMapOvr>
  <p:transition spd="slow">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EFF1D84-1990-416D-B4E1-DF7889B22CF9}" type="datetime1">
              <a:rPr lang="en-US" smtClean="0"/>
              <a:pPr/>
              <a:t>12/25/2021</a:t>
            </a:fld>
            <a:endParaRPr lang="en-US"/>
          </a:p>
        </p:txBody>
      </p:sp>
      <p:sp>
        <p:nvSpPr>
          <p:cNvPr id="13" name="Rectangle 12"/>
          <p:cNvSpPr/>
          <p:nvPr/>
        </p:nvSpPr>
        <p:spPr>
          <a:xfrm>
            <a:off x="602635" y="2946400"/>
            <a:ext cx="11020213"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56875" y="3048000"/>
            <a:ext cx="1071173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fr-FR"/>
              <a:t>SOURCE CODE TECHNOLOGY PUNE +91-8237773233</a:t>
            </a:r>
            <a:endParaRPr lang="en-US"/>
          </a:p>
        </p:txBody>
      </p:sp>
      <p:sp>
        <p:nvSpPr>
          <p:cNvPr id="6" name="Slide Number Placeholder 5"/>
          <p:cNvSpPr>
            <a:spLocks noGrp="1"/>
          </p:cNvSpPr>
          <p:nvPr>
            <p:ph type="sldNum" sz="quarter" idx="12"/>
          </p:nvPr>
        </p:nvSpPr>
        <p:spPr/>
        <p:txBody>
          <a:bodyPr/>
          <a:lstStyle/>
          <a:p>
            <a:fld id="{2E3A9870-0505-4B0E-9326-06F7E3E41D84}" type="slidenum">
              <a:rPr lang="en-US" smtClean="0"/>
              <a:pPr/>
              <a:t>‹#›</a:t>
            </a:fld>
            <a:endParaRPr lang="en-US"/>
          </a:p>
        </p:txBody>
      </p:sp>
      <p:sp>
        <p:nvSpPr>
          <p:cNvPr id="2" name="Title 1"/>
          <p:cNvSpPr>
            <a:spLocks noGrp="1"/>
          </p:cNvSpPr>
          <p:nvPr>
            <p:ph type="title"/>
          </p:nvPr>
        </p:nvSpPr>
        <p:spPr>
          <a:xfrm>
            <a:off x="981941" y="3200400"/>
            <a:ext cx="102616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a:t>Click to edit Master title style</a:t>
            </a:r>
            <a:endParaRPr lang="en-US" dirty="0"/>
          </a:p>
        </p:txBody>
      </p:sp>
      <p:sp>
        <p:nvSpPr>
          <p:cNvPr id="15" name="Rectangle 14"/>
          <p:cNvSpPr/>
          <p:nvPr/>
        </p:nvSpPr>
        <p:spPr>
          <a:xfrm>
            <a:off x="900661" y="4541521"/>
            <a:ext cx="1042416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981941" y="4607511"/>
            <a:ext cx="102616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4" name="Rectangle 13"/>
          <p:cNvSpPr/>
          <p:nvPr/>
        </p:nvSpPr>
        <p:spPr>
          <a:xfrm>
            <a:off x="901010" y="3124200"/>
            <a:ext cx="10423465"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p>
            <a:r>
              <a:rPr lang="en-US"/>
              <a:t>Click to edit Master title style</a:t>
            </a:r>
          </a:p>
        </p:txBody>
      </p:sp>
      <p:sp>
        <p:nvSpPr>
          <p:cNvPr id="3" name="Content Placeholder 2"/>
          <p:cNvSpPr>
            <a:spLocks noGrp="1"/>
          </p:cNvSpPr>
          <p:nvPr>
            <p:ph sz="half" idx="1"/>
          </p:nvPr>
        </p:nvSpPr>
        <p:spPr>
          <a:xfrm>
            <a:off x="568171"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CCEE6B-9584-4BE1-9E97-6C2777229128}" type="datetime1">
              <a:rPr lang="en-US" smtClean="0"/>
              <a:pPr/>
              <a:t>12/25/2021</a:t>
            </a:fld>
            <a:endParaRPr lang="en-US"/>
          </a:p>
        </p:txBody>
      </p:sp>
      <p:sp>
        <p:nvSpPr>
          <p:cNvPr id="6" name="Footer Placeholder 5"/>
          <p:cNvSpPr>
            <a:spLocks noGrp="1"/>
          </p:cNvSpPr>
          <p:nvPr>
            <p:ph type="ftr" sz="quarter" idx="11"/>
          </p:nvPr>
        </p:nvSpPr>
        <p:spPr/>
        <p:txBody>
          <a:bodyPr/>
          <a:lstStyle/>
          <a:p>
            <a:r>
              <a:rPr lang="fr-FR"/>
              <a:t>SOURCE CODE TECHNOLOGY PUNE +91-8237773233</a:t>
            </a:r>
            <a:endParaRPr lang="en-US"/>
          </a:p>
        </p:txBody>
      </p:sp>
      <p:sp>
        <p:nvSpPr>
          <p:cNvPr id="7" name="Slide Number Placeholder 6"/>
          <p:cNvSpPr>
            <a:spLocks noGrp="1"/>
          </p:cNvSpPr>
          <p:nvPr>
            <p:ph type="sldNum" sz="quarter" idx="12"/>
          </p:nvPr>
        </p:nvSpPr>
        <p:spPr/>
        <p:txBody>
          <a:bodyPr/>
          <a:lstStyle/>
          <a:p>
            <a:fld id="{2E3A9870-0505-4B0E-9326-06F7E3E41D84}" type="slidenum">
              <a:rPr lang="en-US" smtClean="0"/>
              <a:pPr/>
              <a:t>‹#›</a:t>
            </a:fld>
            <a:endParaRPr lang="en-US"/>
          </a:p>
        </p:txBody>
      </p:sp>
    </p:spTree>
  </p:cSld>
  <p:clrMapOvr>
    <a:masterClrMapping/>
  </p:clrMapOvr>
  <p:transition spd="slow">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68171" y="1722438"/>
            <a:ext cx="5386917"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68171" y="2438400"/>
            <a:ext cx="5386917"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722438"/>
            <a:ext cx="5389033"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438400"/>
            <a:ext cx="5389033"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622241-446B-47F6-9646-BD9445C5E86F}" type="datetime1">
              <a:rPr lang="en-US" smtClean="0"/>
              <a:pPr/>
              <a:t>12/25/2021</a:t>
            </a:fld>
            <a:endParaRPr lang="en-US"/>
          </a:p>
        </p:txBody>
      </p:sp>
      <p:sp>
        <p:nvSpPr>
          <p:cNvPr id="8" name="Footer Placeholder 7"/>
          <p:cNvSpPr>
            <a:spLocks noGrp="1"/>
          </p:cNvSpPr>
          <p:nvPr>
            <p:ph type="ftr" sz="quarter" idx="11"/>
          </p:nvPr>
        </p:nvSpPr>
        <p:spPr/>
        <p:txBody>
          <a:bodyPr/>
          <a:lstStyle/>
          <a:p>
            <a:r>
              <a:rPr lang="fr-FR"/>
              <a:t>SOURCE CODE TECHNOLOGY PUNE +91-8237773233</a:t>
            </a:r>
            <a:endParaRPr lang="en-US"/>
          </a:p>
        </p:txBody>
      </p:sp>
      <p:sp>
        <p:nvSpPr>
          <p:cNvPr id="9" name="Slide Number Placeholder 8"/>
          <p:cNvSpPr>
            <a:spLocks noGrp="1"/>
          </p:cNvSpPr>
          <p:nvPr>
            <p:ph type="sldNum" sz="quarter" idx="12"/>
          </p:nvPr>
        </p:nvSpPr>
        <p:spPr/>
        <p:txBody>
          <a:bodyPr/>
          <a:lstStyle/>
          <a:p>
            <a:fld id="{2E3A9870-0505-4B0E-9326-06F7E3E41D84}" type="slidenum">
              <a:rPr lang="en-US" smtClean="0"/>
              <a:pPr/>
              <a:t>‹#›</a:t>
            </a:fld>
            <a:endParaRPr lang="en-US"/>
          </a:p>
        </p:txBody>
      </p:sp>
    </p:spTree>
  </p:cSld>
  <p:clrMapOvr>
    <a:masterClrMapping/>
  </p:clrMapOvr>
  <p:transition spd="slow">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5B5ED0-999B-4C43-9B56-5745444A0E04}" type="datetime1">
              <a:rPr lang="en-US" smtClean="0"/>
              <a:pPr/>
              <a:t>12/25/2021</a:t>
            </a:fld>
            <a:endParaRPr lang="en-US"/>
          </a:p>
        </p:txBody>
      </p:sp>
      <p:sp>
        <p:nvSpPr>
          <p:cNvPr id="4" name="Footer Placeholder 3"/>
          <p:cNvSpPr>
            <a:spLocks noGrp="1"/>
          </p:cNvSpPr>
          <p:nvPr>
            <p:ph type="ftr" sz="quarter" idx="11"/>
          </p:nvPr>
        </p:nvSpPr>
        <p:spPr/>
        <p:txBody>
          <a:bodyPr/>
          <a:lstStyle/>
          <a:p>
            <a:r>
              <a:rPr lang="fr-FR"/>
              <a:t>SOURCE CODE TECHNOLOGY PUNE +91-8237773233</a:t>
            </a:r>
            <a:endParaRPr lang="en-US"/>
          </a:p>
        </p:txBody>
      </p:sp>
      <p:sp>
        <p:nvSpPr>
          <p:cNvPr id="5" name="Slide Number Placeholder 4"/>
          <p:cNvSpPr>
            <a:spLocks noGrp="1"/>
          </p:cNvSpPr>
          <p:nvPr>
            <p:ph type="sldNum" sz="quarter" idx="12"/>
          </p:nvPr>
        </p:nvSpPr>
        <p:spPr/>
        <p:txBody>
          <a:bodyPr/>
          <a:lstStyle/>
          <a:p>
            <a:fld id="{2E3A9870-0505-4B0E-9326-06F7E3E41D84}" type="slidenum">
              <a:rPr lang="en-US" smtClean="0"/>
              <a:pPr/>
              <a:t>‹#›</a:t>
            </a:fld>
            <a:endParaRPr lang="en-US"/>
          </a:p>
        </p:txBody>
      </p:sp>
    </p:spTree>
  </p:cSld>
  <p:clrMapOvr>
    <a:masterClrMapping/>
  </p:clrMapOvr>
  <p:transition spd="slow">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826D19B7-BC18-421C-82DA-F7FEF5726591}" type="datetime1">
              <a:rPr lang="en-US" smtClean="0"/>
              <a:pPr/>
              <a:t>12/25/2021</a:t>
            </a:fld>
            <a:endParaRPr lang="en-US"/>
          </a:p>
        </p:txBody>
      </p:sp>
      <p:sp>
        <p:nvSpPr>
          <p:cNvPr id="3" name="Footer Placeholder 2"/>
          <p:cNvSpPr>
            <a:spLocks noGrp="1"/>
          </p:cNvSpPr>
          <p:nvPr>
            <p:ph type="ftr" sz="quarter" idx="11"/>
          </p:nvPr>
        </p:nvSpPr>
        <p:spPr/>
        <p:txBody>
          <a:bodyPr/>
          <a:lstStyle/>
          <a:p>
            <a:r>
              <a:rPr lang="fr-FR"/>
              <a:t>SOURCE CODE TECHNOLOGY PUNE +91-8237773233</a:t>
            </a:r>
            <a:endParaRPr lang="en-US"/>
          </a:p>
        </p:txBody>
      </p:sp>
      <p:sp>
        <p:nvSpPr>
          <p:cNvPr id="4" name="Slide Number Placeholder 3"/>
          <p:cNvSpPr>
            <a:spLocks noGrp="1"/>
          </p:cNvSpPr>
          <p:nvPr>
            <p:ph type="sldNum" sz="quarter" idx="12"/>
          </p:nvPr>
        </p:nvSpPr>
        <p:spPr/>
        <p:txBody>
          <a:bodyPr/>
          <a:lstStyle/>
          <a:p>
            <a:fld id="{2E3A9870-0505-4B0E-9326-06F7E3E41D84}" type="slidenum">
              <a:rPr lang="en-US" smtClean="0"/>
              <a:pPr/>
              <a:t>‹#›</a:t>
            </a:fld>
            <a:endParaRPr lang="en-US"/>
          </a:p>
        </p:txBody>
      </p:sp>
    </p:spTree>
  </p:cSld>
  <p:clrMapOvr>
    <a:masterClrMapping/>
  </p:clrMapOvr>
  <p:transition spd="slow">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81600" y="685800"/>
            <a:ext cx="6096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8D35E5-A2E0-432D-88DC-D14BC5B3F102}" type="datetime1">
              <a:rPr lang="en-US" smtClean="0"/>
              <a:pPr/>
              <a:t>12/25/2021</a:t>
            </a:fld>
            <a:endParaRPr lang="en-US"/>
          </a:p>
        </p:txBody>
      </p:sp>
      <p:sp>
        <p:nvSpPr>
          <p:cNvPr id="6" name="Footer Placeholder 5"/>
          <p:cNvSpPr>
            <a:spLocks noGrp="1"/>
          </p:cNvSpPr>
          <p:nvPr>
            <p:ph type="ftr" sz="quarter" idx="11"/>
          </p:nvPr>
        </p:nvSpPr>
        <p:spPr/>
        <p:txBody>
          <a:bodyPr/>
          <a:lstStyle/>
          <a:p>
            <a:r>
              <a:rPr lang="fr-FR"/>
              <a:t>SOURCE CODE TECHNOLOGY PUNE +91-8237773233</a:t>
            </a:r>
            <a:endParaRPr lang="en-US"/>
          </a:p>
        </p:txBody>
      </p:sp>
      <p:sp>
        <p:nvSpPr>
          <p:cNvPr id="7" name="Slide Number Placeholder 6"/>
          <p:cNvSpPr>
            <a:spLocks noGrp="1"/>
          </p:cNvSpPr>
          <p:nvPr>
            <p:ph type="sldNum" sz="quarter" idx="12"/>
          </p:nvPr>
        </p:nvSpPr>
        <p:spPr/>
        <p:txBody>
          <a:bodyPr/>
          <a:lstStyle/>
          <a:p>
            <a:fld id="{2E3A9870-0505-4B0E-9326-06F7E3E41D84}" type="slidenum">
              <a:rPr lang="en-US" smtClean="0"/>
              <a:pPr/>
              <a:t>‹#›</a:t>
            </a:fld>
            <a:endParaRPr lang="en-US"/>
          </a:p>
        </p:txBody>
      </p:sp>
      <p:sp>
        <p:nvSpPr>
          <p:cNvPr id="8" name="Rectangle 7"/>
          <p:cNvSpPr/>
          <p:nvPr/>
        </p:nvSpPr>
        <p:spPr>
          <a:xfrm>
            <a:off x="746712" y="1505712"/>
            <a:ext cx="3622088"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2254" y="1642472"/>
            <a:ext cx="3311005"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1025334" y="2971800"/>
            <a:ext cx="3064845"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1025334" y="1734312"/>
            <a:ext cx="3064845" cy="1191620"/>
          </a:xfrm>
        </p:spPr>
        <p:txBody>
          <a:bodyPr anchor="b">
            <a:normAutofit/>
          </a:bodyPr>
          <a:lstStyle>
            <a:lvl1pPr algn="l">
              <a:defRPr sz="2000" b="0">
                <a:solidFill>
                  <a:schemeClr val="accent1">
                    <a:lumMod val="75000"/>
                  </a:schemeClr>
                </a:solidFill>
              </a:defRPr>
            </a:lvl1pPr>
          </a:lstStyle>
          <a:p>
            <a:r>
              <a:rPr lang="en-US"/>
              <a:t>Click to edit Master title style</a:t>
            </a:r>
            <a:endParaRPr lang="en-US" dirty="0"/>
          </a:p>
        </p:txBody>
      </p:sp>
    </p:spTree>
  </p:cSld>
  <p:clrMapOvr>
    <a:masterClrMapping/>
  </p:clrMapOvr>
  <p:transition spd="slow">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914400" y="621437"/>
            <a:ext cx="103632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3C3AD84D-4DDE-43D5-9510-702398860035}" type="datetime1">
              <a:rPr lang="en-US" smtClean="0"/>
              <a:pPr/>
              <a:t>12/25/2021</a:t>
            </a:fld>
            <a:endParaRPr lang="en-US"/>
          </a:p>
        </p:txBody>
      </p:sp>
      <p:sp>
        <p:nvSpPr>
          <p:cNvPr id="7" name="Slide Number Placeholder 6"/>
          <p:cNvSpPr>
            <a:spLocks noGrp="1"/>
          </p:cNvSpPr>
          <p:nvPr>
            <p:ph type="sldNum" sz="quarter" idx="12"/>
          </p:nvPr>
        </p:nvSpPr>
        <p:spPr/>
        <p:txBody>
          <a:bodyPr/>
          <a:lstStyle/>
          <a:p>
            <a:fld id="{2E3A9870-0505-4B0E-9326-06F7E3E41D84}" type="slidenum">
              <a:rPr lang="en-US" smtClean="0"/>
              <a:pPr/>
              <a:t>‹#›</a:t>
            </a:fld>
            <a:endParaRPr lang="en-US"/>
          </a:p>
        </p:txBody>
      </p:sp>
      <p:sp>
        <p:nvSpPr>
          <p:cNvPr id="10" name="Rectangle 9"/>
          <p:cNvSpPr/>
          <p:nvPr/>
        </p:nvSpPr>
        <p:spPr>
          <a:xfrm>
            <a:off x="914400" y="4953000"/>
            <a:ext cx="103632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16000" y="5029200"/>
            <a:ext cx="10134353"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fr-FR"/>
              <a:t>SOURCE CODE TECHNOLOGY PUNE +91-8237773233</a:t>
            </a:r>
            <a:endParaRPr lang="en-US"/>
          </a:p>
        </p:txBody>
      </p:sp>
      <p:sp>
        <p:nvSpPr>
          <p:cNvPr id="13" name="Rectangle 12"/>
          <p:cNvSpPr/>
          <p:nvPr/>
        </p:nvSpPr>
        <p:spPr>
          <a:xfrm>
            <a:off x="1219200" y="5638800"/>
            <a:ext cx="9771352"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07452" y="5074920"/>
            <a:ext cx="10594848"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1275052" y="5656557"/>
            <a:ext cx="9659648"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1219200" y="5105401"/>
            <a:ext cx="9771352" cy="523043"/>
          </a:xfrm>
        </p:spPr>
        <p:txBody>
          <a:bodyPr anchor="ctr" anchorCtr="0"/>
          <a:lstStyle>
            <a:lvl1pPr algn="ctr">
              <a:defRPr sz="2000" b="0">
                <a:solidFill>
                  <a:schemeClr val="accent1">
                    <a:lumMod val="75000"/>
                  </a:schemeClr>
                </a:solidFill>
              </a:defRPr>
            </a:lvl1pPr>
          </a:lstStyle>
          <a:p>
            <a:r>
              <a:rPr lang="en-US"/>
              <a:t>Click to edit Master title style</a:t>
            </a:r>
            <a:endParaRPr lang="en-US" dirty="0"/>
          </a:p>
        </p:txBody>
      </p:sp>
    </p:spTree>
  </p:cSld>
  <p:clrMapOvr>
    <a:masterClrMapping/>
  </p:clrMapOvr>
  <p:transition spd="slow">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609600" y="1752601"/>
            <a:ext cx="109728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2"/>
                </a:solidFill>
              </a:defRPr>
            </a:lvl1pPr>
          </a:lstStyle>
          <a:p>
            <a:fld id="{D61CBB78-0A31-40BB-A4D3-EA92EACC6E56}" type="datetime1">
              <a:rPr lang="en-US" smtClean="0"/>
              <a:pPr/>
              <a:t>12/25/2021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2"/>
                </a:solidFill>
              </a:defRPr>
            </a:lvl1pPr>
          </a:lstStyle>
          <a:p>
            <a:r>
              <a:rPr lang="fr-FR"/>
              <a:t>SOURCE CODE TECHNOLOGY PUNE +91-8237773233</a:t>
            </a: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2"/>
                </a:solidFill>
              </a:defRPr>
            </a:lvl1pPr>
          </a:lstStyle>
          <a:p>
            <a:fld id="{2E3A9870-0505-4B0E-9326-06F7E3E41D84}" type="slidenum">
              <a:rPr lang="en-US" smtClean="0"/>
              <a:pPr/>
              <a:t>‹#›</a:t>
            </a:fld>
            <a:endParaRPr lang="en-US"/>
          </a:p>
        </p:txBody>
      </p:sp>
      <p:sp>
        <p:nvSpPr>
          <p:cNvPr id="9" name="Rectangle 8"/>
          <p:cNvSpPr/>
          <p:nvPr/>
        </p:nvSpPr>
        <p:spPr>
          <a:xfrm>
            <a:off x="365760" y="278166"/>
            <a:ext cx="1146048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497151" y="372862"/>
            <a:ext cx="11174027"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568171" y="408373"/>
            <a:ext cx="11014229" cy="1039427"/>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ransition spd="slow">
    <p:split orient="vert"/>
  </p:transition>
  <p:hf sldNum="0" hdr="0" ft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ieeexplore.ieee.org/author/37088542464"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INTRODUCTION</a:t>
            </a:r>
          </a:p>
        </p:txBody>
      </p:sp>
      <p:sp>
        <p:nvSpPr>
          <p:cNvPr id="3" name="Content Placeholder 2"/>
          <p:cNvSpPr>
            <a:spLocks noGrp="1"/>
          </p:cNvSpPr>
          <p:nvPr>
            <p:ph idx="1"/>
          </p:nvPr>
        </p:nvSpPr>
        <p:spPr/>
        <p:txBody>
          <a:bodyPr>
            <a:normAutofit/>
          </a:bodyPr>
          <a:lstStyle/>
          <a:p>
            <a:pPr marL="11430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There are so many soil series available in India.</a:t>
            </a:r>
          </a:p>
          <a:p>
            <a:pPr algn="just"/>
            <a:r>
              <a:rPr lang="en-US" dirty="0">
                <a:latin typeface="Times New Roman" panose="02020603050405020304" pitchFamily="18" charset="0"/>
                <a:cs typeface="Times New Roman" panose="02020603050405020304" pitchFamily="18" charset="0"/>
              </a:rPr>
              <a:t> Every soil series have different features and every soil is suitable for different crop.</a:t>
            </a:r>
          </a:p>
          <a:p>
            <a:pPr algn="just"/>
            <a:r>
              <a:rPr lang="en-US" dirty="0">
                <a:latin typeface="Times New Roman" panose="02020603050405020304" pitchFamily="18" charset="0"/>
                <a:cs typeface="Times New Roman" panose="02020603050405020304" pitchFamily="18" charset="0"/>
              </a:rPr>
              <a:t>The main purpose of the proposed work is to create a suitable model for classifying various kinds of soil series data along with suitable crops suggestion.</a:t>
            </a:r>
          </a:p>
          <a:p>
            <a:pPr algn="just"/>
            <a:r>
              <a:rPr lang="en-US" dirty="0">
                <a:latin typeface="Times New Roman" panose="02020603050405020304" pitchFamily="18" charset="0"/>
                <a:cs typeface="Times New Roman" panose="02020603050405020304" pitchFamily="18" charset="0"/>
              </a:rPr>
              <a:t> Series are recognized by machine learning methods using various chemical features and possible crops for that soil series are suggested using geographical attributes.   </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98492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diagram</a:t>
            </a:r>
            <a:endParaRPr lang="en-US" dirty="0"/>
          </a:p>
        </p:txBody>
      </p:sp>
      <p:sp>
        <p:nvSpPr>
          <p:cNvPr id="5"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3"/>
          <p:cNvSpPr>
            <a:spLocks noChangeArrowheads="1"/>
          </p:cNvSpPr>
          <p:nvPr/>
        </p:nvSpPr>
        <p:spPr bwMode="auto">
          <a:xfrm>
            <a:off x="0" y="19335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2174" y="1752600"/>
            <a:ext cx="6867651" cy="4373563"/>
          </a:xfrm>
        </p:spPr>
      </p:pic>
    </p:spTree>
    <p:extLst>
      <p:ext uri="{BB962C8B-B14F-4D97-AF65-F5344CB8AC3E}">
        <p14:creationId xmlns:p14="http://schemas.microsoft.com/office/powerpoint/2010/main" val="4221639346"/>
      </p:ext>
    </p:extLst>
  </p:cSld>
  <p:clrMapOvr>
    <a:masterClrMapping/>
  </p:clrMapOvr>
  <p:transition spd="slow">
    <p:split orient="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SOFTWARE REQUIREMENT</a:t>
            </a:r>
          </a:p>
        </p:txBody>
      </p:sp>
      <p:sp>
        <p:nvSpPr>
          <p:cNvPr id="2" name="Content Placeholder 1"/>
          <p:cNvSpPr>
            <a:spLocks noGrp="1"/>
          </p:cNvSpPr>
          <p:nvPr>
            <p:ph idx="1"/>
          </p:nvPr>
        </p:nvSpPr>
        <p:spPr/>
        <p:txBody>
          <a:bodyPr/>
          <a:lstStyle/>
          <a:p>
            <a:pPr lvl="0" algn="just"/>
            <a:r>
              <a:rPr lang="en-US" dirty="0">
                <a:latin typeface="Times New Roman" panose="02020603050405020304" pitchFamily="18" charset="0"/>
                <a:cs typeface="Times New Roman" panose="02020603050405020304" pitchFamily="18" charset="0"/>
              </a:rPr>
              <a:t>Operating system 	</a:t>
            </a: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64 </a:t>
            </a:r>
            <a:r>
              <a:rPr lang="en-US" dirty="0">
                <a:latin typeface="Times New Roman" panose="02020603050405020304" pitchFamily="18" charset="0"/>
                <a:cs typeface="Times New Roman" panose="02020603050405020304" pitchFamily="18" charset="0"/>
              </a:rPr>
              <a:t>bit Windows 10.</a:t>
            </a:r>
          </a:p>
          <a:p>
            <a:pPr lvl="0" algn="just"/>
            <a:r>
              <a:rPr lang="en-US" dirty="0">
                <a:latin typeface="Times New Roman" panose="02020603050405020304" pitchFamily="18" charset="0"/>
                <a:cs typeface="Times New Roman" panose="02020603050405020304" pitchFamily="18" charset="0"/>
              </a:rPr>
              <a:t>Coding Language	</a:t>
            </a:r>
            <a:r>
              <a:rPr lang="en-US" dirty="0" smtClean="0">
                <a:latin typeface="Times New Roman" panose="02020603050405020304" pitchFamily="18" charset="0"/>
                <a:cs typeface="Times New Roman" panose="02020603050405020304" pitchFamily="18" charset="0"/>
              </a:rPr>
              <a:t>        :          Python(</a:t>
            </a:r>
            <a:r>
              <a:rPr lang="en-US" dirty="0" err="1" smtClean="0">
                <a:latin typeface="Times New Roman" panose="02020603050405020304" pitchFamily="18" charset="0"/>
                <a:cs typeface="Times New Roman" panose="02020603050405020304" pitchFamily="18" charset="0"/>
              </a:rPr>
              <a:t>TKinter</a:t>
            </a:r>
            <a:r>
              <a:rPr lang="en-US" dirty="0" smtClean="0">
                <a:latin typeface="Times New Roman" panose="02020603050405020304" pitchFamily="18" charset="0"/>
                <a:cs typeface="Times New Roman" panose="02020603050405020304" pitchFamily="18" charset="0"/>
              </a:rPr>
              <a:t>)</a:t>
            </a:r>
          </a:p>
          <a:p>
            <a:pPr lvl="0" algn="just"/>
            <a:r>
              <a:rPr lang="en-US" dirty="0" smtClean="0">
                <a:latin typeface="Times New Roman" panose="02020603050405020304" pitchFamily="18" charset="0"/>
                <a:cs typeface="Times New Roman" panose="02020603050405020304" pitchFamily="18" charset="0"/>
              </a:rPr>
              <a:t>IDE                                 :          </a:t>
            </a:r>
            <a:r>
              <a:rPr lang="en-US" dirty="0" err="1">
                <a:latin typeface="Times New Roman" panose="02020603050405020304" pitchFamily="18" charset="0"/>
                <a:cs typeface="Times New Roman" panose="02020603050405020304" pitchFamily="18" charset="0"/>
              </a:rPr>
              <a:t>Spyder</a:t>
            </a:r>
            <a:r>
              <a:rPr lang="en-US" dirty="0" smtClean="0">
                <a:latin typeface="Times New Roman" panose="02020603050405020304" pitchFamily="18" charset="0"/>
                <a:cs typeface="Times New Roman" panose="02020603050405020304" pitchFamily="18" charset="0"/>
              </a:rPr>
              <a:t>.</a:t>
            </a:r>
          </a:p>
          <a:p>
            <a:pPr lvl="0" algn="just"/>
            <a:r>
              <a:rPr lang="en-GB" dirty="0" smtClean="0">
                <a:latin typeface="Times New Roman" panose="02020603050405020304" pitchFamily="18" charset="0"/>
                <a:cs typeface="Times New Roman" panose="02020603050405020304" pitchFamily="18" charset="0"/>
              </a:rPr>
              <a:t>Python Library                :          </a:t>
            </a:r>
            <a:r>
              <a:rPr lang="en-GB" dirty="0" err="1" smtClean="0">
                <a:latin typeface="Times New Roman" panose="02020603050405020304" pitchFamily="18" charset="0"/>
                <a:cs typeface="Times New Roman" panose="02020603050405020304" pitchFamily="18" charset="0"/>
              </a:rPr>
              <a:t>Tensorflow</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Keras</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Opencv</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Matplotlib</a:t>
            </a:r>
            <a:endParaRPr lang="en-GB" dirty="0" smtClean="0">
              <a:latin typeface="Times New Roman" panose="02020603050405020304" pitchFamily="18" charset="0"/>
              <a:cs typeface="Times New Roman" panose="02020603050405020304" pitchFamily="18" charset="0"/>
            </a:endParaRPr>
          </a:p>
          <a:p>
            <a:pPr lvl="0" algn="just"/>
            <a:r>
              <a:rPr lang="en-GB" dirty="0" smtClean="0">
                <a:latin typeface="Times New Roman" panose="02020603050405020304" pitchFamily="18" charset="0"/>
                <a:cs typeface="Times New Roman" panose="02020603050405020304" pitchFamily="18" charset="0"/>
              </a:rPr>
              <a:t>Database                          :          DBSqlite3</a:t>
            </a:r>
            <a:endParaRPr lang="en-US" dirty="0">
              <a:latin typeface="Times New Roman" panose="02020603050405020304" pitchFamily="18" charset="0"/>
              <a:cs typeface="Times New Roman" panose="02020603050405020304" pitchFamily="18" charset="0"/>
            </a:endParaRPr>
          </a:p>
          <a:p>
            <a:pPr marL="137160" indent="0" algn="just">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spd="slow">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HARDWARE REQUIREMENT</a:t>
            </a:r>
          </a:p>
        </p:txBody>
      </p:sp>
      <p:sp>
        <p:nvSpPr>
          <p:cNvPr id="2" name="Content Placeholder 1"/>
          <p:cNvSpPr>
            <a:spLocks noGrp="1"/>
          </p:cNvSpPr>
          <p:nvPr>
            <p:ph idx="1"/>
          </p:nvPr>
        </p:nvSpPr>
        <p:spPr/>
        <p:txBody>
          <a:bodyPr/>
          <a:lstStyle/>
          <a:p>
            <a:pPr marL="585216" lvl="1" indent="0">
              <a:buNone/>
            </a:pP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System Processors	 	: 	Core2Duo </a:t>
            </a:r>
            <a:endParaRPr lang="en-US" sz="2400"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Speed			</a:t>
            </a:r>
            <a:r>
              <a:rPr lang="en-GB" dirty="0" smtClean="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2.4 GHz </a:t>
            </a:r>
            <a:endParaRPr lang="en-US" sz="2400"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Hard Disk           		</a:t>
            </a: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	150 </a:t>
            </a:r>
            <a:r>
              <a:rPr lang="en-GB" dirty="0" smtClean="0">
                <a:latin typeface="Times New Roman" panose="02020603050405020304" pitchFamily="18" charset="0"/>
                <a:cs typeface="Times New Roman" panose="02020603050405020304" pitchFamily="18" charset="0"/>
              </a:rPr>
              <a:t>GB</a:t>
            </a:r>
          </a:p>
          <a:p>
            <a:pPr lvl="0"/>
            <a:r>
              <a:rPr lang="en-GB" dirty="0" smtClean="0">
                <a:latin typeface="Times New Roman" panose="02020603050405020304" pitchFamily="18" charset="0"/>
                <a:cs typeface="Times New Roman" panose="02020603050405020304" pitchFamily="18" charset="0"/>
              </a:rPr>
              <a:t>RAM                                   :           8 GB </a:t>
            </a:r>
            <a:endParaRPr lang="en-US" sz="2400" dirty="0">
              <a:latin typeface="Times New Roman" panose="02020603050405020304" pitchFamily="18" charset="0"/>
              <a:cs typeface="Times New Roman" panose="02020603050405020304" pitchFamily="18" charset="0"/>
            </a:endParaRPr>
          </a:p>
          <a:p>
            <a:pPr marL="114300" indent="0">
              <a:buNone/>
            </a:pPr>
            <a:r>
              <a:rPr lang="en-US"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585216" lvl="1" indent="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spd="slow">
    <p:split orient="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modules</a:t>
            </a:r>
            <a:endParaRPr lang="en-US" dirty="0"/>
          </a:p>
        </p:txBody>
      </p:sp>
      <p:sp>
        <p:nvSpPr>
          <p:cNvPr id="3" name="Content Placeholder 2"/>
          <p:cNvSpPr>
            <a:spLocks noGrp="1"/>
          </p:cNvSpPr>
          <p:nvPr>
            <p:ph idx="1"/>
          </p:nvPr>
        </p:nvSpPr>
        <p:spPr/>
        <p:txBody>
          <a:bodyPr/>
          <a:lstStyle/>
          <a:p>
            <a:pPr algn="just"/>
            <a:r>
              <a:rPr lang="en-GB" dirty="0" smtClean="0">
                <a:latin typeface="Times New Roman" panose="02020603050405020304" pitchFamily="18" charset="0"/>
                <a:cs typeface="Times New Roman" panose="02020603050405020304" pitchFamily="18" charset="0"/>
              </a:rPr>
              <a:t>Image Selection </a:t>
            </a:r>
          </a:p>
          <a:p>
            <a:pPr algn="just"/>
            <a:r>
              <a:rPr lang="en-GB" dirty="0" smtClean="0">
                <a:latin typeface="Times New Roman" panose="02020603050405020304" pitchFamily="18" charset="0"/>
                <a:cs typeface="Times New Roman" panose="02020603050405020304" pitchFamily="18" charset="0"/>
              </a:rPr>
              <a:t>Pre-processing </a:t>
            </a:r>
          </a:p>
          <a:p>
            <a:pPr algn="just"/>
            <a:r>
              <a:rPr lang="en-GB" dirty="0" smtClean="0">
                <a:latin typeface="Times New Roman" panose="02020603050405020304" pitchFamily="18" charset="0"/>
                <a:cs typeface="Times New Roman" panose="02020603050405020304" pitchFamily="18" charset="0"/>
              </a:rPr>
              <a:t>Feature Extraction </a:t>
            </a:r>
          </a:p>
          <a:p>
            <a:pPr algn="just"/>
            <a:r>
              <a:rPr lang="en-GB" dirty="0" smtClean="0">
                <a:latin typeface="Times New Roman" panose="02020603050405020304" pitchFamily="18" charset="0"/>
                <a:cs typeface="Times New Roman" panose="02020603050405020304" pitchFamily="18" charset="0"/>
              </a:rPr>
              <a:t>Segmentation</a:t>
            </a:r>
          </a:p>
          <a:p>
            <a:pPr algn="just"/>
            <a:r>
              <a:rPr lang="en-GB" dirty="0" smtClean="0">
                <a:latin typeface="Times New Roman" panose="02020603050405020304" pitchFamily="18" charset="0"/>
                <a:cs typeface="Times New Roman" panose="02020603050405020304" pitchFamily="18" charset="0"/>
              </a:rPr>
              <a:t>Classification </a:t>
            </a:r>
          </a:p>
          <a:p>
            <a:pPr marL="11430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8538931"/>
      </p:ext>
    </p:extLst>
  </p:cSld>
  <p:clrMapOvr>
    <a:masterClrMapping/>
  </p:clrMapOvr>
  <p:transition spd="slow">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required </a:t>
            </a:r>
            <a:endParaRPr lang="en-US" dirty="0"/>
          </a:p>
        </p:txBody>
      </p:sp>
      <p:sp>
        <p:nvSpPr>
          <p:cNvPr id="3" name="Content Placeholder 2"/>
          <p:cNvSpPr>
            <a:spLocks noGrp="1"/>
          </p:cNvSpPr>
          <p:nvPr>
            <p:ph idx="1"/>
          </p:nvPr>
        </p:nvSpPr>
        <p:spPr>
          <a:xfrm>
            <a:off x="568171" y="1752601"/>
            <a:ext cx="11265241" cy="4841837"/>
          </a:xfrm>
        </p:spPr>
        <p:txBody>
          <a:bodyPr vert="horz" lIns="91440" tIns="45720" rIns="91440" bIns="45720" rtlCol="0" anchor="t">
            <a:normAutofit fontScale="92500" lnSpcReduction="20000"/>
          </a:bodyPr>
          <a:lstStyle/>
          <a:p>
            <a:pPr lvl="0" algn="just"/>
            <a:r>
              <a:rPr lang="en-GB" dirty="0">
                <a:latin typeface="Times New Roman" panose="02020603050405020304" pitchFamily="18" charset="0"/>
                <a:cs typeface="Times New Roman" panose="02020603050405020304" pitchFamily="18" charset="0"/>
              </a:rPr>
              <a:t>Convolutional Neural Networks specialized for applications in image &amp; video recognition. CNN is mainly used in image analysis tasks like Image recognition, Object detection &amp; Segmentation.</a:t>
            </a:r>
            <a:endParaRPr lang="en-US"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There are Four types of layers in Convolutional Neural Networks:</a:t>
            </a:r>
            <a:endParaRPr lang="en-US" dirty="0">
              <a:latin typeface="Times New Roman" panose="02020603050405020304" pitchFamily="18" charset="0"/>
              <a:cs typeface="Times New Roman" panose="02020603050405020304" pitchFamily="18" charset="0"/>
            </a:endParaRPr>
          </a:p>
          <a:p>
            <a:pPr lvl="0" algn="just"/>
            <a:r>
              <a:rPr lang="en-GB" b="1" dirty="0">
                <a:latin typeface="Times New Roman" panose="02020603050405020304" pitchFamily="18" charset="0"/>
                <a:cs typeface="Times New Roman" panose="02020603050405020304" pitchFamily="18" charset="0"/>
              </a:rPr>
              <a:t>1) Convolutional Layer: </a:t>
            </a:r>
            <a:r>
              <a:rPr lang="en-GB" dirty="0">
                <a:latin typeface="Times New Roman" panose="02020603050405020304" pitchFamily="18" charset="0"/>
                <a:cs typeface="Times New Roman" panose="02020603050405020304" pitchFamily="18" charset="0"/>
              </a:rPr>
              <a:t>In a typical neural network each input neuron is connected to the next hidden layer. In CNN, only a small region of the input layer neurons connect to the neuron hidden layer.</a:t>
            </a:r>
            <a:endParaRPr lang="en-US" dirty="0">
              <a:latin typeface="Times New Roman" panose="02020603050405020304" pitchFamily="18" charset="0"/>
              <a:cs typeface="Times New Roman" panose="02020603050405020304" pitchFamily="18" charset="0"/>
            </a:endParaRPr>
          </a:p>
          <a:p>
            <a:pPr lvl="0" algn="just"/>
            <a:r>
              <a:rPr lang="en-GB" b="1" dirty="0">
                <a:latin typeface="Times New Roman" panose="02020603050405020304" pitchFamily="18" charset="0"/>
                <a:cs typeface="Times New Roman" panose="02020603050405020304" pitchFamily="18" charset="0"/>
              </a:rPr>
              <a:t>2) Pooling Layer: </a:t>
            </a:r>
            <a:r>
              <a:rPr lang="en-GB" dirty="0">
                <a:latin typeface="Times New Roman" panose="02020603050405020304" pitchFamily="18" charset="0"/>
                <a:cs typeface="Times New Roman" panose="02020603050405020304" pitchFamily="18" charset="0"/>
              </a:rPr>
              <a:t>The pooling layer is used to reduce the dimensionality of the feature map. There will be multiple activation &amp; pooling layers inside the hidden layer of the CNN.</a:t>
            </a:r>
            <a:endParaRPr lang="en-US" dirty="0">
              <a:latin typeface="Times New Roman" panose="02020603050405020304" pitchFamily="18" charset="0"/>
              <a:cs typeface="Times New Roman" panose="02020603050405020304" pitchFamily="18" charset="0"/>
            </a:endParaRPr>
          </a:p>
          <a:p>
            <a:pPr lvl="0" algn="just"/>
            <a:r>
              <a:rPr lang="en-GB" b="1" dirty="0">
                <a:latin typeface="Times New Roman" panose="02020603050405020304" pitchFamily="18" charset="0"/>
                <a:cs typeface="Times New Roman" panose="02020603050405020304" pitchFamily="18" charset="0"/>
              </a:rPr>
              <a:t>3) Flatten: </a:t>
            </a:r>
            <a:r>
              <a:rPr lang="en-US" dirty="0" smtClean="0">
                <a:latin typeface="Times New Roman" panose="02020603050405020304" pitchFamily="18" charset="0"/>
                <a:cs typeface="Times New Roman" panose="02020603050405020304" pitchFamily="18" charset="0"/>
              </a:rPr>
              <a:t>Flattening </a:t>
            </a:r>
            <a:r>
              <a:rPr lang="en-US" dirty="0">
                <a:latin typeface="Times New Roman" panose="02020603050405020304" pitchFamily="18" charset="0"/>
                <a:cs typeface="Times New Roman" panose="02020603050405020304" pitchFamily="18" charset="0"/>
              </a:rPr>
              <a:t>is converting the data into a 1-dimensional array for inputting it to the next layer. We flatten the output of the convolutional layers to create a single long feature vector. </a:t>
            </a:r>
          </a:p>
          <a:p>
            <a:pPr lvl="0" algn="just"/>
            <a:r>
              <a:rPr lang="en-GB" b="1" dirty="0">
                <a:latin typeface="Times New Roman" panose="02020603050405020304" pitchFamily="18" charset="0"/>
                <a:cs typeface="Times New Roman" panose="02020603050405020304" pitchFamily="18" charset="0"/>
              </a:rPr>
              <a:t>4) Fully-Connected layer:</a:t>
            </a:r>
            <a:r>
              <a:rPr lang="en-GB" dirty="0">
                <a:latin typeface="Times New Roman" panose="02020603050405020304" pitchFamily="18" charset="0"/>
                <a:cs typeface="Times New Roman" panose="02020603050405020304" pitchFamily="18" charset="0"/>
              </a:rPr>
              <a:t> Fully Connected Layers form the last few layers in the network. The input to the fully connected layer is the output from the final Pooling or Convolutional Layer, which is flattened and then fed into the fully connected layer.</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4786509"/>
      </p:ext>
    </p:extLst>
  </p:cSld>
  <p:clrMapOvr>
    <a:masterClrMapping/>
  </p:clrMapOvr>
  <p:transition spd="slow">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E-R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8153" y="1752600"/>
            <a:ext cx="6415693" cy="4373563"/>
          </a:xfrm>
        </p:spPr>
      </p:pic>
    </p:spTree>
    <p:extLst>
      <p:ext uri="{BB962C8B-B14F-4D97-AF65-F5344CB8AC3E}">
        <p14:creationId xmlns:p14="http://schemas.microsoft.com/office/powerpoint/2010/main" val="2515944309"/>
      </p:ext>
    </p:extLst>
  </p:cSld>
  <p:clrMapOvr>
    <a:masterClrMapping/>
  </p:clrMapOvr>
  <p:transition spd="slow">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data flow diagram</a:t>
            </a:r>
            <a:endParaRPr lang="en-US" dirty="0"/>
          </a:p>
        </p:txBody>
      </p:sp>
      <p:sp>
        <p:nvSpPr>
          <p:cNvPr id="7" name="TextBox 6"/>
          <p:cNvSpPr txBox="1"/>
          <p:nvPr/>
        </p:nvSpPr>
        <p:spPr>
          <a:xfrm>
            <a:off x="4862457" y="1709023"/>
            <a:ext cx="3593054" cy="376518"/>
          </a:xfrm>
          <a:prstGeom prst="rect">
            <a:avLst/>
          </a:prstGeom>
          <a:noFill/>
        </p:spPr>
        <p:txBody>
          <a:bodyPr wrap="square" rtlCol="0">
            <a:spAutoFit/>
          </a:bodyPr>
          <a:lstStyle/>
          <a:p>
            <a:r>
              <a:rPr lang="en-GB" dirty="0" smtClean="0"/>
              <a:t>DFD 0 Level Diagram</a:t>
            </a:r>
            <a:endParaRPr lang="en-US" dirty="0"/>
          </a:p>
        </p:txBody>
      </p:sp>
      <p:sp>
        <p:nvSpPr>
          <p:cNvPr id="8" name="TextBox 7"/>
          <p:cNvSpPr txBox="1"/>
          <p:nvPr/>
        </p:nvSpPr>
        <p:spPr>
          <a:xfrm>
            <a:off x="4639138" y="3614165"/>
            <a:ext cx="2872292" cy="369332"/>
          </a:xfrm>
          <a:prstGeom prst="rect">
            <a:avLst/>
          </a:prstGeom>
          <a:noFill/>
        </p:spPr>
        <p:txBody>
          <a:bodyPr wrap="square" rtlCol="0">
            <a:spAutoFit/>
          </a:bodyPr>
          <a:lstStyle/>
          <a:p>
            <a:r>
              <a:rPr lang="en-GB" dirty="0" smtClean="0"/>
              <a:t>DFD 1 Level Diagram</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8391" y="2464090"/>
            <a:ext cx="6105524" cy="771525"/>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8390" y="4251905"/>
            <a:ext cx="6105525" cy="2390775"/>
          </a:xfrm>
          <a:prstGeom prst="rect">
            <a:avLst/>
          </a:prstGeom>
        </p:spPr>
      </p:pic>
    </p:spTree>
    <p:extLst>
      <p:ext uri="{BB962C8B-B14F-4D97-AF65-F5344CB8AC3E}">
        <p14:creationId xmlns:p14="http://schemas.microsoft.com/office/powerpoint/2010/main" val="1393405254"/>
      </p:ext>
    </p:extLst>
  </p:cSld>
  <p:clrMapOvr>
    <a:masterClrMapping/>
  </p:clrMapOvr>
  <p:transition spd="slow">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data flow diagram</a:t>
            </a:r>
            <a:endParaRPr lang="en-US" dirty="0"/>
          </a:p>
        </p:txBody>
      </p:sp>
      <p:sp>
        <p:nvSpPr>
          <p:cNvPr id="7" name="TextBox 6"/>
          <p:cNvSpPr txBox="1"/>
          <p:nvPr/>
        </p:nvSpPr>
        <p:spPr>
          <a:xfrm>
            <a:off x="4429364" y="1739777"/>
            <a:ext cx="3593054" cy="376518"/>
          </a:xfrm>
          <a:prstGeom prst="rect">
            <a:avLst/>
          </a:prstGeom>
          <a:noFill/>
        </p:spPr>
        <p:txBody>
          <a:bodyPr wrap="square" rtlCol="0">
            <a:spAutoFit/>
          </a:bodyPr>
          <a:lstStyle/>
          <a:p>
            <a:r>
              <a:rPr lang="en-GB" dirty="0" smtClean="0"/>
              <a:t>DFD 2 Level Diagram</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2629" y="2257664"/>
            <a:ext cx="6486525" cy="4295775"/>
          </a:xfrm>
          <a:prstGeom prst="rect">
            <a:avLst/>
          </a:prstGeom>
        </p:spPr>
      </p:pic>
    </p:spTree>
    <p:extLst>
      <p:ext uri="{BB962C8B-B14F-4D97-AF65-F5344CB8AC3E}">
        <p14:creationId xmlns:p14="http://schemas.microsoft.com/office/powerpoint/2010/main" val="3682557902"/>
      </p:ext>
    </p:extLst>
  </p:cSld>
  <p:clrMapOvr>
    <a:masterClrMapping/>
  </p:clrMapOvr>
  <p:transition spd="slow">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Use-case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1352" y="1752600"/>
            <a:ext cx="5369295" cy="4895626"/>
          </a:xfrm>
        </p:spPr>
      </p:pic>
    </p:spTree>
    <p:extLst>
      <p:ext uri="{BB962C8B-B14F-4D97-AF65-F5344CB8AC3E}">
        <p14:creationId xmlns:p14="http://schemas.microsoft.com/office/powerpoint/2010/main" val="563196472"/>
      </p:ext>
    </p:extLst>
  </p:cSld>
  <p:clrMapOvr>
    <a:masterClrMapping/>
  </p:clrMapOvr>
  <p:transition spd="slow">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Future scope</a:t>
            </a:r>
            <a:endParaRPr lang="en-US" dirty="0"/>
          </a:p>
        </p:txBody>
      </p:sp>
      <p:sp>
        <p:nvSpPr>
          <p:cNvPr id="3" name="Content Placeholder 2"/>
          <p:cNvSpPr>
            <a:spLocks noGrp="1"/>
          </p:cNvSpPr>
          <p:nvPr>
            <p:ph idx="1"/>
          </p:nvPr>
        </p:nvSpPr>
        <p:spPr/>
        <p:txBody>
          <a:bodyPr/>
          <a:lstStyle/>
          <a:p>
            <a:r>
              <a:rPr lang="en-GB" dirty="0"/>
              <a:t>In reference to rainfall can depict whether extra water availability is needed or not. This research work can be enhanced to higher level by availing it to whole India</a:t>
            </a:r>
            <a:r>
              <a:rPr lang="en-GB" dirty="0" smtClean="0"/>
              <a:t>.</a:t>
            </a:r>
          </a:p>
          <a:p>
            <a:r>
              <a:rPr lang="en-GB" dirty="0"/>
              <a:t>Crop diseases detection using Image Processing where users can upload picture of diseased crop and get pesticides recommendations. </a:t>
            </a:r>
          </a:p>
          <a:p>
            <a:r>
              <a:rPr lang="en-GB" dirty="0" smtClean="0"/>
              <a:t>Implementation </a:t>
            </a:r>
            <a:r>
              <a:rPr lang="en-GB" dirty="0"/>
              <a:t>of Smart Irrigation System to monitor weather and soil conditions, plant water usage etc. to automatically alter watering schedule.</a:t>
            </a:r>
            <a:endParaRPr lang="en-US" dirty="0"/>
          </a:p>
        </p:txBody>
      </p:sp>
    </p:spTree>
    <p:extLst>
      <p:ext uri="{BB962C8B-B14F-4D97-AF65-F5344CB8AC3E}">
        <p14:creationId xmlns:p14="http://schemas.microsoft.com/office/powerpoint/2010/main" val="485529769"/>
      </p:ext>
    </p:extLst>
  </p:cSld>
  <p:clrMapOvr>
    <a:masterClrMapping/>
  </p:clrMapOvr>
  <p:transition spd="slow">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introduction</a:t>
            </a:r>
            <a:endParaRPr lang="en-US" dirty="0"/>
          </a:p>
        </p:txBody>
      </p:sp>
      <p:sp>
        <p:nvSpPr>
          <p:cNvPr id="3" name="Content Placeholder 2"/>
          <p:cNvSpPr>
            <a:spLocks noGrp="1"/>
          </p:cNvSpPr>
          <p:nvPr>
            <p:ph idx="1"/>
          </p:nvPr>
        </p:nvSpPr>
        <p:spPr/>
        <p:txBody>
          <a:bodyPr>
            <a:normAutofit/>
          </a:bodyPr>
          <a:lstStyle/>
          <a:p>
            <a:pPr marL="114300" indent="0" algn="just">
              <a:buNone/>
            </a:pPr>
            <a:r>
              <a:rPr lang="en-GB" dirty="0">
                <a:latin typeface="Times New Roman" panose="02020603050405020304" pitchFamily="18" charset="0"/>
                <a:cs typeface="Times New Roman" panose="02020603050405020304" pitchFamily="18" charset="0"/>
              </a:rPr>
              <a:t>	There are so many soil series available in India. Every soil series have different features and every soil is suitable for different crop. Sometimes or we can say every time it happens that farmer soil is best for some specific crop but as he don’t know. The main purpose of the proposed work is to create a suitable model for classifying various kinds of soil series data along with suitable crops suggestion. </a:t>
            </a:r>
          </a:p>
          <a:p>
            <a:pPr marL="114300" indent="0" algn="just">
              <a:buNone/>
            </a:pPr>
            <a:r>
              <a:rPr lang="en-GB" dirty="0">
                <a:latin typeface="Times New Roman" panose="02020603050405020304" pitchFamily="18" charset="0"/>
                <a:cs typeface="Times New Roman" panose="02020603050405020304" pitchFamily="18" charset="0"/>
              </a:rPr>
              <a:t>	Series are recognized by machine learning methods using various chemical features and possible crops for that soil series are suggested using geographical attributes. Soil is one of the key components in agricultural field for yielding crops. Soil classification philosophies follow the existence knowledge and practical circumstances. On the land surfaces of earth, classification of soil creates a link between soil samples and various kinds of natural entity.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2965644"/>
      </p:ext>
    </p:extLst>
  </p:cSld>
  <p:clrMapOvr>
    <a:masterClrMapping/>
  </p:clrMapOvr>
  <p:transition spd="slow">
    <p:split orient="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indent="-342900" algn="just"/>
            <a:r>
              <a:rPr lang="en-US" dirty="0">
                <a:latin typeface="Times New Roman" panose="02020603050405020304" pitchFamily="18" charset="0"/>
                <a:cs typeface="Times New Roman" panose="02020603050405020304" pitchFamily="18" charset="0"/>
              </a:rPr>
              <a:t>A model is proposed for predicting soil series and providing suitable crop yield suggestion for that specific soil. </a:t>
            </a:r>
          </a:p>
          <a:p>
            <a:pPr indent="-342900" algn="just"/>
            <a:r>
              <a:rPr lang="en-US" dirty="0">
                <a:latin typeface="Times New Roman" panose="02020603050405020304" pitchFamily="18" charset="0"/>
                <a:cs typeface="Times New Roman" panose="02020603050405020304" pitchFamily="18" charset="0"/>
              </a:rPr>
              <a:t>The model has been tested by applying different kinds of machine learning algorithm. </a:t>
            </a:r>
          </a:p>
          <a:p>
            <a:pPr indent="-342900" algn="just"/>
            <a:r>
              <a:rPr lang="en-US" dirty="0">
                <a:latin typeface="Times New Roman" panose="02020603050405020304" pitchFamily="18" charset="0"/>
                <a:cs typeface="Times New Roman" panose="02020603050405020304" pitchFamily="18" charset="0"/>
              </a:rPr>
              <a:t>CNN shows highest accuracy in soil classification </a:t>
            </a:r>
            <a:r>
              <a:rPr lang="en-US" dirty="0" smtClean="0">
                <a:latin typeface="Times New Roman" panose="02020603050405020304" pitchFamily="18" charset="0"/>
                <a:cs typeface="Times New Roman" panose="02020603050405020304" pitchFamily="18" charset="0"/>
              </a:rPr>
              <a:t>and suggests crops with </a:t>
            </a:r>
            <a:r>
              <a:rPr lang="en-US" dirty="0">
                <a:latin typeface="Times New Roman" panose="02020603050405020304" pitchFamily="18" charset="0"/>
                <a:cs typeface="Times New Roman" panose="02020603050405020304" pitchFamily="18" charset="0"/>
              </a:rPr>
              <a:t>less time. It gives us more accuracy as compared to existing system and gives more benefit to farmers.</a:t>
            </a:r>
          </a:p>
          <a:p>
            <a:pPr marL="0" indent="0" algn="just">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spd="slow">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a:t>
            </a:r>
          </a:p>
        </p:txBody>
      </p:sp>
      <p:sp>
        <p:nvSpPr>
          <p:cNvPr id="3" name="Content Placeholder 2"/>
          <p:cNvSpPr>
            <a:spLocks noGrp="1"/>
          </p:cNvSpPr>
          <p:nvPr>
            <p:ph idx="1"/>
          </p:nvPr>
        </p:nvSpPr>
        <p:spPr>
          <a:xfrm>
            <a:off x="742278" y="1804772"/>
            <a:ext cx="10693101" cy="4572000"/>
          </a:xfrm>
        </p:spPr>
        <p:txBody>
          <a:bodyPr>
            <a:normAutofit/>
          </a:bodyPr>
          <a:lstStyle/>
          <a:p>
            <a:pPr marL="114300" indent="0" algn="just">
              <a:buNone/>
            </a:pPr>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1]Y </a:t>
            </a:r>
            <a:r>
              <a:rPr lang="en-US" dirty="0" err="1">
                <a:latin typeface="Times New Roman" panose="02020603050405020304" pitchFamily="18" charset="0"/>
                <a:cs typeface="Times New Roman" panose="02020603050405020304" pitchFamily="18" charset="0"/>
              </a:rPr>
              <a:t>Jeevan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Nagendra</a:t>
            </a:r>
            <a:r>
              <a:rPr lang="en-US" dirty="0">
                <a:latin typeface="Times New Roman" panose="02020603050405020304" pitchFamily="18" charset="0"/>
                <a:cs typeface="Times New Roman" panose="02020603050405020304" pitchFamily="18" charset="0"/>
              </a:rPr>
              <a:t> Kumar; V. </a:t>
            </a:r>
            <a:r>
              <a:rPr lang="en-US" dirty="0" err="1">
                <a:latin typeface="Times New Roman" panose="02020603050405020304" pitchFamily="18" charset="0"/>
                <a:cs typeface="Times New Roman" panose="02020603050405020304" pitchFamily="18" charset="0"/>
              </a:rPr>
              <a:t>Spandana</a:t>
            </a:r>
            <a:r>
              <a:rPr lang="en-US" dirty="0">
                <a:latin typeface="Times New Roman" panose="02020603050405020304" pitchFamily="18" charset="0"/>
                <a:cs typeface="Times New Roman" panose="02020603050405020304" pitchFamily="18" charset="0"/>
              </a:rPr>
              <a:t>; V.S. </a:t>
            </a:r>
            <a:r>
              <a:rPr lang="en-US" dirty="0" err="1">
                <a:latin typeface="Times New Roman" panose="02020603050405020304" pitchFamily="18" charset="0"/>
                <a:cs typeface="Times New Roman" panose="02020603050405020304" pitchFamily="18" charset="0"/>
              </a:rPr>
              <a:t>Vaishnavi</a:t>
            </a:r>
            <a:r>
              <a:rPr lang="en-US" dirty="0">
                <a:latin typeface="Times New Roman" panose="02020603050405020304" pitchFamily="18" charset="0"/>
                <a:cs typeface="Times New Roman" panose="02020603050405020304" pitchFamily="18" charset="0"/>
              </a:rPr>
              <a:t>; K. </a:t>
            </a:r>
            <a:r>
              <a:rPr lang="en-US" dirty="0" err="1">
                <a:latin typeface="Times New Roman" panose="02020603050405020304" pitchFamily="18" charset="0"/>
                <a:cs typeface="Times New Roman" panose="02020603050405020304" pitchFamily="18" charset="0"/>
              </a:rPr>
              <a:t>Neha;V.G.R.R</a:t>
            </a:r>
            <a:r>
              <a:rPr lang="en-US" dirty="0">
                <a:latin typeface="Times New Roman" panose="02020603050405020304" pitchFamily="18" charset="0"/>
                <a:cs typeface="Times New Roman" panose="02020603050405020304" pitchFamily="18" charset="0"/>
              </a:rPr>
              <a:t> Devi., 2020. </a:t>
            </a:r>
            <a:r>
              <a:rPr lang="en-GB" dirty="0">
                <a:latin typeface="Times New Roman" panose="02020603050405020304" pitchFamily="18" charset="0"/>
                <a:cs typeface="Times New Roman" panose="02020603050405020304" pitchFamily="18" charset="0"/>
              </a:rPr>
              <a:t>Supervised Machine learning Approach for Crop Yield Prediction in Agriculture Sector.</a:t>
            </a:r>
          </a:p>
          <a:p>
            <a:pPr algn="just"/>
            <a:r>
              <a:rPr lang="en-US" dirty="0">
                <a:latin typeface="Times New Roman" panose="02020603050405020304" pitchFamily="18" charset="0"/>
                <a:cs typeface="Times New Roman" panose="02020603050405020304" pitchFamily="18" charset="0"/>
              </a:rPr>
              <a:t>[2]</a:t>
            </a:r>
            <a:r>
              <a:rPr lang="en-US" dirty="0" err="1">
                <a:latin typeface="Times New Roman" panose="02020603050405020304" pitchFamily="18" charset="0"/>
                <a:cs typeface="Times New Roman" panose="02020603050405020304" pitchFamily="18" charset="0"/>
              </a:rPr>
              <a:t>Fatin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Farhan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Haque</a:t>
            </a:r>
            <a:r>
              <a:rPr lang="en-US" dirty="0">
                <a:latin typeface="Times New Roman" panose="02020603050405020304" pitchFamily="18" charset="0"/>
                <a:cs typeface="Times New Roman" panose="02020603050405020304" pitchFamily="18" charset="0"/>
              </a:rPr>
              <a:t>; Ahmed </a:t>
            </a:r>
            <a:r>
              <a:rPr lang="en-US" dirty="0" err="1">
                <a:latin typeface="Times New Roman" panose="02020603050405020304" pitchFamily="18" charset="0"/>
                <a:cs typeface="Times New Roman" panose="02020603050405020304" pitchFamily="18" charset="0"/>
              </a:rPr>
              <a:t>Abdelgawd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Venkata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Prasanth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Yangmbaka</a:t>
            </a:r>
            <a:r>
              <a:rPr lang="en-US" dirty="0">
                <a:latin typeface="Times New Roman" panose="02020603050405020304" pitchFamily="18" charset="0"/>
                <a:cs typeface="Times New Roman" panose="02020603050405020304" pitchFamily="18" charset="0"/>
              </a:rPr>
              <a:t>; Kumar </a:t>
            </a:r>
            <a:r>
              <a:rPr lang="en-US" dirty="0" err="1">
                <a:latin typeface="Times New Roman" panose="02020603050405020304" pitchFamily="18" charset="0"/>
                <a:cs typeface="Times New Roman" panose="02020603050405020304" pitchFamily="18" charset="0"/>
              </a:rPr>
              <a:t>Yelamarathi</a:t>
            </a:r>
            <a:r>
              <a:rPr lang="en-US"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2020,Crop Yield Analysis Using Machine Learning Algorithms.</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[3] R. Nikhil; B.S. </a:t>
            </a:r>
            <a:r>
              <a:rPr lang="en-US" dirty="0" err="1">
                <a:latin typeface="Times New Roman" panose="02020603050405020304" pitchFamily="18" charset="0"/>
                <a:cs typeface="Times New Roman" panose="02020603050405020304" pitchFamily="18" charset="0"/>
              </a:rPr>
              <a:t>Anisha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Ramakanth</a:t>
            </a:r>
            <a:r>
              <a:rPr lang="en-US" dirty="0">
                <a:latin typeface="Times New Roman" panose="02020603050405020304" pitchFamily="18" charset="0"/>
                <a:cs typeface="Times New Roman" panose="02020603050405020304" pitchFamily="18" charset="0"/>
              </a:rPr>
              <a:t> Kumar P., 2020,</a:t>
            </a:r>
            <a:r>
              <a:rPr lang="en-GB" dirty="0">
                <a:latin typeface="Times New Roman" panose="02020603050405020304" pitchFamily="18" charset="0"/>
                <a:cs typeface="Times New Roman" panose="02020603050405020304" pitchFamily="18" charset="0"/>
              </a:rPr>
              <a:t>Real-Time Monitoring of Agricultural Land with Crop Prediction and Animal Intrusion Prevention using Internet of Things and Machine Learning at Edge.</a:t>
            </a:r>
            <a:r>
              <a:rPr lang="en-US" dirty="0">
                <a:latin typeface="Times New Roman" panose="02020603050405020304" pitchFamily="18" charset="0"/>
                <a:cs typeface="Times New Roman" panose="02020603050405020304" pitchFamily="18" charset="0"/>
                <a:hlinkClick r:id="rId2"/>
              </a:rPr>
              <a:t> </a:t>
            </a:r>
            <a:endParaRPr lang="en-GB" dirty="0">
              <a:latin typeface="Times New Roman" panose="02020603050405020304" pitchFamily="18" charset="0"/>
              <a:cs typeface="Times New Roman" panose="02020603050405020304" pitchFamily="18" charset="0"/>
            </a:endParaRPr>
          </a:p>
          <a:p>
            <a:pPr marL="11430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40556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9566" y="1447800"/>
            <a:ext cx="10363200" cy="4572000"/>
          </a:xfrm>
        </p:spPr>
        <p:txBody>
          <a:bodyPr/>
          <a:lstStyle/>
          <a:p>
            <a:pPr marL="0" indent="0">
              <a:buNone/>
            </a:pPr>
            <a:r>
              <a:rPr lang="en-US" dirty="0"/>
              <a:t>			</a:t>
            </a:r>
          </a:p>
          <a:p>
            <a:pPr marL="0" indent="0">
              <a:buNone/>
            </a:pPr>
            <a:r>
              <a:rPr lang="en-US" dirty="0"/>
              <a:t>					THANK YOU..</a:t>
            </a:r>
          </a:p>
          <a:p>
            <a:pPr marL="0" indent="0" algn="ctr">
              <a:buNone/>
            </a:pPr>
            <a:r>
              <a:rPr lang="en-US" dirty="0"/>
              <a:t>	FOR GIVING  YOUR VALUABLE TIME…</a:t>
            </a:r>
          </a:p>
        </p:txBody>
      </p:sp>
    </p:spTree>
    <p:extLst>
      <p:ext uri="{BB962C8B-B14F-4D97-AF65-F5344CB8AC3E}">
        <p14:creationId xmlns:p14="http://schemas.microsoft.com/office/powerpoint/2010/main" val="865447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Motivation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lgn="just"/>
            <a:r>
              <a:rPr lang="en-GB" dirty="0">
                <a:latin typeface="Times New Roman" panose="02020603050405020304" pitchFamily="18" charset="0"/>
                <a:cs typeface="Times New Roman" panose="02020603050405020304" pitchFamily="18" charset="0"/>
              </a:rPr>
              <a:t>key motivation for developing this project is as we say every part of world is </a:t>
            </a:r>
            <a:r>
              <a:rPr lang="en-GB" dirty="0" smtClean="0">
                <a:latin typeface="Times New Roman" panose="02020603050405020304" pitchFamily="18" charset="0"/>
                <a:cs typeface="Times New Roman" panose="02020603050405020304" pitchFamily="18" charset="0"/>
              </a:rPr>
              <a:t>developing </a:t>
            </a:r>
            <a:r>
              <a:rPr lang="en-GB" dirty="0">
                <a:latin typeface="Times New Roman" panose="02020603050405020304" pitchFamily="18" charset="0"/>
                <a:cs typeface="Times New Roman" panose="02020603050405020304" pitchFamily="18" charset="0"/>
              </a:rPr>
              <a:t>but we can see that there is no such big achievement or development in soil or crop related issues. So we can give preference to this soil field and if we suggest suitable crop to farmers then it is beneficial for </a:t>
            </a:r>
            <a:r>
              <a:rPr lang="en-GB" dirty="0" smtClean="0">
                <a:latin typeface="Times New Roman" panose="02020603050405020304" pitchFamily="18" charset="0"/>
                <a:cs typeface="Times New Roman" panose="02020603050405020304" pitchFamily="18" charset="0"/>
              </a:rPr>
              <a:t>them.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8279674"/>
      </p:ext>
    </p:extLst>
  </p:cSld>
  <p:clrMapOvr>
    <a:masterClrMapping/>
  </p:clrMapOvr>
  <p:transition spd="slow">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63771428"/>
              </p:ext>
            </p:extLst>
          </p:nvPr>
        </p:nvGraphicFramePr>
        <p:xfrm>
          <a:off x="387275" y="1720327"/>
          <a:ext cx="11456894" cy="4884868"/>
        </p:xfrm>
        <a:graphic>
          <a:graphicData uri="http://schemas.openxmlformats.org/drawingml/2006/table">
            <a:tbl>
              <a:tblPr firstRow="1" bandRow="1">
                <a:tableStyleId>{5C22544A-7EE6-4342-B048-85BDC9FD1C3A}</a:tableStyleId>
              </a:tblPr>
              <a:tblGrid>
                <a:gridCol w="1025879"/>
                <a:gridCol w="3257352"/>
                <a:gridCol w="3493230"/>
                <a:gridCol w="3680433"/>
              </a:tblGrid>
              <a:tr h="424013">
                <a:tc>
                  <a:txBody>
                    <a:bodyPr/>
                    <a:lstStyle/>
                    <a:p>
                      <a:r>
                        <a:rPr lang="en-GB" sz="1400" dirty="0" err="1" smtClean="0">
                          <a:latin typeface="Times New Roman" panose="02020603050405020304" pitchFamily="18" charset="0"/>
                          <a:cs typeface="Times New Roman" panose="02020603050405020304" pitchFamily="18" charset="0"/>
                        </a:rPr>
                        <a:t>Sr.No</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GB" sz="1400" dirty="0" smtClean="0">
                          <a:latin typeface="Times New Roman" panose="02020603050405020304" pitchFamily="18" charset="0"/>
                          <a:cs typeface="Times New Roman" panose="02020603050405020304" pitchFamily="18" charset="0"/>
                        </a:rPr>
                        <a:t>Author Name</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GB" sz="1400" dirty="0" smtClean="0">
                          <a:latin typeface="Times New Roman" panose="02020603050405020304" pitchFamily="18" charset="0"/>
                          <a:cs typeface="Times New Roman" panose="02020603050405020304" pitchFamily="18" charset="0"/>
                        </a:rPr>
                        <a:t>IEEE</a:t>
                      </a:r>
                      <a:r>
                        <a:rPr lang="en-GB" sz="1400" baseline="0" dirty="0" smtClean="0">
                          <a:latin typeface="Times New Roman" panose="02020603050405020304" pitchFamily="18" charset="0"/>
                          <a:cs typeface="Times New Roman" panose="02020603050405020304" pitchFamily="18" charset="0"/>
                        </a:rPr>
                        <a:t> Paper Name</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GB" sz="1400" dirty="0" smtClean="0">
                          <a:latin typeface="Times New Roman" panose="02020603050405020304" pitchFamily="18" charset="0"/>
                          <a:cs typeface="Times New Roman" panose="02020603050405020304" pitchFamily="18" charset="0"/>
                        </a:rPr>
                        <a:t>Description</a:t>
                      </a:r>
                      <a:endParaRPr lang="en-US" sz="1400" dirty="0">
                        <a:latin typeface="Times New Roman" panose="02020603050405020304" pitchFamily="18" charset="0"/>
                        <a:cs typeface="Times New Roman" panose="02020603050405020304" pitchFamily="18" charset="0"/>
                      </a:endParaRPr>
                    </a:p>
                  </a:txBody>
                  <a:tcPr/>
                </a:tc>
              </a:tr>
              <a:tr h="1080363">
                <a:tc>
                  <a:txBody>
                    <a:bodyPr/>
                    <a:lstStyle/>
                    <a:p>
                      <a:r>
                        <a:rPr lang="en-GB" sz="1400" dirty="0" smtClean="0">
                          <a:latin typeface="Times New Roman" panose="02020603050405020304" pitchFamily="18" charset="0"/>
                          <a:cs typeface="Times New Roman" panose="02020603050405020304" pitchFamily="18" charset="0"/>
                        </a:rPr>
                        <a:t>1.</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Prof. A. V. </a:t>
                      </a:r>
                      <a:r>
                        <a:rPr lang="en-US" sz="1400" dirty="0" err="1" smtClean="0">
                          <a:latin typeface="Times New Roman" panose="02020603050405020304" pitchFamily="18" charset="0"/>
                          <a:cs typeface="Times New Roman" panose="02020603050405020304" pitchFamily="18" charset="0"/>
                        </a:rPr>
                        <a:t>Deorankar</a:t>
                      </a:r>
                      <a:r>
                        <a:rPr lang="en-US" sz="1400" dirty="0" smtClean="0">
                          <a:latin typeface="Times New Roman" panose="02020603050405020304" pitchFamily="18" charset="0"/>
                          <a:cs typeface="Times New Roman" panose="02020603050405020304" pitchFamily="18" charset="0"/>
                        </a:rPr>
                        <a:t>.</a:t>
                      </a:r>
                    </a:p>
                    <a:p>
                      <a:r>
                        <a:rPr lang="en-US" sz="1400" dirty="0" err="1" smtClean="0">
                          <a:latin typeface="Times New Roman" panose="02020603050405020304" pitchFamily="18" charset="0"/>
                          <a:cs typeface="Times New Roman" panose="02020603050405020304" pitchFamily="18" charset="0"/>
                        </a:rPr>
                        <a:t>Ashwini</a:t>
                      </a:r>
                      <a:r>
                        <a:rPr lang="en-US" sz="1400" dirty="0" smtClean="0">
                          <a:latin typeface="Times New Roman" panose="02020603050405020304" pitchFamily="18" charset="0"/>
                          <a:cs typeface="Times New Roman" panose="02020603050405020304" pitchFamily="18" charset="0"/>
                        </a:rPr>
                        <a:t> A. </a:t>
                      </a:r>
                      <a:r>
                        <a:rPr lang="en-US" sz="1400" dirty="0" err="1" smtClean="0">
                          <a:latin typeface="Times New Roman" panose="02020603050405020304" pitchFamily="18" charset="0"/>
                          <a:cs typeface="Times New Roman" panose="02020603050405020304" pitchFamily="18" charset="0"/>
                        </a:rPr>
                        <a:t>Rohankar</a:t>
                      </a:r>
                      <a:r>
                        <a:rPr lang="en-US" sz="1400" dirty="0" smtClean="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GB" sz="1400" dirty="0" smtClean="0">
                          <a:latin typeface="Times New Roman" panose="02020603050405020304" pitchFamily="18" charset="0"/>
                          <a:cs typeface="Times New Roman" panose="02020603050405020304" pitchFamily="18" charset="0"/>
                        </a:rPr>
                        <a:t>An Analytical Approach for Soil and Land Classification System using Image Processing (2020)</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GB" sz="1400" dirty="0" smtClean="0">
                          <a:latin typeface="Times New Roman" panose="02020603050405020304" pitchFamily="18" charset="0"/>
                          <a:cs typeface="Times New Roman" panose="02020603050405020304" pitchFamily="18" charset="0"/>
                        </a:rPr>
                        <a:t>The emphasis is focused on the analytical study of various advanced and efficient classification mechanisms and techniques. </a:t>
                      </a:r>
                      <a:endParaRPr lang="en-US" sz="1400" dirty="0">
                        <a:latin typeface="Times New Roman" panose="02020603050405020304" pitchFamily="18" charset="0"/>
                        <a:cs typeface="Times New Roman" panose="02020603050405020304" pitchFamily="18" charset="0"/>
                      </a:endParaRPr>
                    </a:p>
                  </a:txBody>
                  <a:tcPr/>
                </a:tc>
              </a:tr>
              <a:tr h="1324316">
                <a:tc>
                  <a:txBody>
                    <a:bodyPr/>
                    <a:lstStyle/>
                    <a:p>
                      <a:r>
                        <a:rPr lang="en-GB" sz="1400" dirty="0" smtClean="0">
                          <a:latin typeface="Times New Roman" panose="02020603050405020304" pitchFamily="18" charset="0"/>
                          <a:cs typeface="Times New Roman" panose="02020603050405020304" pitchFamily="18" charset="0"/>
                        </a:rPr>
                        <a:t>2.</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Dr. Y. </a:t>
                      </a:r>
                      <a:r>
                        <a:rPr lang="en-US" sz="1400" dirty="0" err="1" smtClean="0">
                          <a:latin typeface="Times New Roman" panose="02020603050405020304" pitchFamily="18" charset="0"/>
                          <a:cs typeface="Times New Roman" panose="02020603050405020304" pitchFamily="18" charset="0"/>
                        </a:rPr>
                        <a:t>Jeevan</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Nagendra</a:t>
                      </a:r>
                      <a:r>
                        <a:rPr lang="en-US" sz="1400" dirty="0" smtClean="0">
                          <a:latin typeface="Times New Roman" panose="02020603050405020304" pitchFamily="18" charset="0"/>
                          <a:cs typeface="Times New Roman" panose="02020603050405020304" pitchFamily="18" charset="0"/>
                        </a:rPr>
                        <a:t> Kumar, </a:t>
                      </a:r>
                      <a:r>
                        <a:rPr lang="sv-SE" sz="1400" dirty="0" smtClean="0">
                          <a:latin typeface="Times New Roman" panose="02020603050405020304" pitchFamily="18" charset="0"/>
                          <a:cs typeface="Times New Roman" panose="02020603050405020304" pitchFamily="18" charset="0"/>
                        </a:rPr>
                        <a:t>V. Spandana, V.S. Vaishnavi, K. Neha</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GB" sz="1400" dirty="0" smtClean="0">
                          <a:latin typeface="Times New Roman" panose="02020603050405020304" pitchFamily="18" charset="0"/>
                          <a:cs typeface="Times New Roman" panose="02020603050405020304" pitchFamily="18" charset="0"/>
                        </a:rPr>
                        <a:t>Supervised Machine learning Approach for Crop Yield Prediction in Agriculture Sector (2020)</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GB" sz="1400" dirty="0" smtClean="0">
                          <a:latin typeface="Times New Roman" panose="02020603050405020304" pitchFamily="18" charset="0"/>
                          <a:cs typeface="Times New Roman" panose="02020603050405020304" pitchFamily="18" charset="0"/>
                        </a:rPr>
                        <a:t>Crop yield prediction incorporates forecasting the yield of the crop from past historical data which includes factors such as temperature, humidity, </a:t>
                      </a:r>
                      <a:r>
                        <a:rPr lang="en-GB" sz="1400" dirty="0" err="1" smtClean="0">
                          <a:latin typeface="Times New Roman" panose="02020603050405020304" pitchFamily="18" charset="0"/>
                          <a:cs typeface="Times New Roman" panose="02020603050405020304" pitchFamily="18" charset="0"/>
                        </a:rPr>
                        <a:t>ph</a:t>
                      </a:r>
                      <a:r>
                        <a:rPr lang="en-GB" sz="1400" dirty="0" smtClean="0">
                          <a:latin typeface="Times New Roman" panose="02020603050405020304" pitchFamily="18" charset="0"/>
                          <a:cs typeface="Times New Roman" panose="02020603050405020304" pitchFamily="18" charset="0"/>
                        </a:rPr>
                        <a:t>, rainfall, crop name.</a:t>
                      </a:r>
                      <a:endParaRPr lang="en-US" sz="1400" dirty="0">
                        <a:latin typeface="Times New Roman" panose="02020603050405020304" pitchFamily="18" charset="0"/>
                        <a:cs typeface="Times New Roman" panose="02020603050405020304" pitchFamily="18" charset="0"/>
                      </a:endParaRPr>
                    </a:p>
                  </a:txBody>
                  <a:tcPr/>
                </a:tc>
              </a:tr>
              <a:tr h="2056176">
                <a:tc>
                  <a:txBody>
                    <a:bodyPr/>
                    <a:lstStyle/>
                    <a:p>
                      <a:r>
                        <a:rPr lang="en-GB" sz="1400" dirty="0" smtClean="0">
                          <a:latin typeface="Times New Roman" panose="02020603050405020304" pitchFamily="18" charset="0"/>
                          <a:cs typeface="Times New Roman" panose="02020603050405020304" pitchFamily="18" charset="0"/>
                        </a:rPr>
                        <a:t>3.</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err="1" smtClean="0">
                          <a:latin typeface="Times New Roman" panose="02020603050405020304" pitchFamily="18" charset="0"/>
                          <a:cs typeface="Times New Roman" panose="02020603050405020304" pitchFamily="18" charset="0"/>
                        </a:rPr>
                        <a:t>Supriya</a:t>
                      </a:r>
                      <a:r>
                        <a:rPr lang="en-US" sz="1400" dirty="0" smtClean="0">
                          <a:latin typeface="Times New Roman" panose="02020603050405020304" pitchFamily="18" charset="0"/>
                          <a:cs typeface="Times New Roman" panose="02020603050405020304" pitchFamily="18" charset="0"/>
                        </a:rPr>
                        <a:t> S. </a:t>
                      </a:r>
                      <a:r>
                        <a:rPr lang="en-US" sz="1400" dirty="0" err="1" smtClean="0">
                          <a:latin typeface="Times New Roman" panose="02020603050405020304" pitchFamily="18" charset="0"/>
                          <a:cs typeface="Times New Roman" panose="02020603050405020304" pitchFamily="18" charset="0"/>
                        </a:rPr>
                        <a:t>Shinde</a:t>
                      </a:r>
                      <a:r>
                        <a:rPr lang="en-US" sz="1400" dirty="0" smtClean="0">
                          <a:latin typeface="Times New Roman" panose="02020603050405020304" pitchFamily="18" charset="0"/>
                          <a:cs typeface="Times New Roman" panose="02020603050405020304" pitchFamily="18" charset="0"/>
                        </a:rPr>
                        <a:t>,</a:t>
                      </a:r>
                      <a:r>
                        <a:rPr lang="en-US" sz="1400" baseline="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Mayura</a:t>
                      </a:r>
                      <a:r>
                        <a:rPr lang="en-US" sz="1400" dirty="0" smtClean="0">
                          <a:latin typeface="Times New Roman" panose="02020603050405020304" pitchFamily="18" charset="0"/>
                          <a:cs typeface="Times New Roman" panose="02020603050405020304" pitchFamily="18" charset="0"/>
                        </a:rPr>
                        <a:t> Kulkarni</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i="0" kern="1200" dirty="0" smtClean="0">
                          <a:solidFill>
                            <a:schemeClr val="dk1"/>
                          </a:solidFill>
                          <a:effectLst/>
                          <a:latin typeface="Times New Roman" panose="02020603050405020304" pitchFamily="18" charset="0"/>
                          <a:ea typeface="+mn-ea"/>
                          <a:cs typeface="Times New Roman" panose="02020603050405020304" pitchFamily="18" charset="0"/>
                        </a:rPr>
                        <a:t>Review Paper on Prediction of Crop Disease Using </a:t>
                      </a:r>
                      <a:r>
                        <a:rPr lang="en-GB" sz="1400" b="0" i="0" kern="1200" dirty="0" err="1" smtClean="0">
                          <a:solidFill>
                            <a:schemeClr val="dk1"/>
                          </a:solidFill>
                          <a:effectLst/>
                          <a:latin typeface="Times New Roman" panose="02020603050405020304" pitchFamily="18" charset="0"/>
                          <a:ea typeface="+mn-ea"/>
                          <a:cs typeface="Times New Roman" panose="02020603050405020304" pitchFamily="18" charset="0"/>
                        </a:rPr>
                        <a:t>IoT</a:t>
                      </a:r>
                      <a:r>
                        <a:rPr lang="en-GB" sz="1400" b="0" i="0" kern="1200" dirty="0" smtClean="0">
                          <a:solidFill>
                            <a:schemeClr val="dk1"/>
                          </a:solidFill>
                          <a:effectLst/>
                          <a:latin typeface="Times New Roman" panose="02020603050405020304" pitchFamily="18" charset="0"/>
                          <a:ea typeface="+mn-ea"/>
                          <a:cs typeface="Times New Roman" panose="02020603050405020304" pitchFamily="18" charset="0"/>
                        </a:rPr>
                        <a:t> and Machine Learning (2017)</a:t>
                      </a:r>
                    </a:p>
                    <a:p>
                      <a:endParaRPr lang="en-US" sz="1400" dirty="0">
                        <a:latin typeface="Times New Roman" panose="02020603050405020304" pitchFamily="18" charset="0"/>
                        <a:cs typeface="Times New Roman" panose="02020603050405020304" pitchFamily="18" charset="0"/>
                      </a:endParaRPr>
                    </a:p>
                  </a:txBody>
                  <a:tcPr/>
                </a:tc>
                <a:tc>
                  <a:txBody>
                    <a:bodyPr/>
                    <a:lstStyle/>
                    <a:p>
                      <a:r>
                        <a:rPr lang="en-GB" sz="1400" b="0" i="0" kern="1200" dirty="0" smtClean="0">
                          <a:solidFill>
                            <a:schemeClr val="dk1"/>
                          </a:solidFill>
                          <a:effectLst/>
                          <a:latin typeface="Times New Roman" panose="02020603050405020304" pitchFamily="18" charset="0"/>
                          <a:ea typeface="+mn-ea"/>
                          <a:cs typeface="Times New Roman" panose="02020603050405020304" pitchFamily="18" charset="0"/>
                        </a:rPr>
                        <a:t>The proposed system gives more emphasis to predict diseases of the crop with the use of the Internet of Things and machine learning algorithms. Different sensors collect the real-time data of environmental parameters like temperature, humidity, rainfall, light intensity. </a:t>
                      </a:r>
                      <a:endParaRPr lang="en-US" sz="14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882523225"/>
      </p:ext>
    </p:extLst>
  </p:cSld>
  <p:clrMapOvr>
    <a:masterClrMapping/>
  </p:clrMapOvr>
  <p:transition spd="slow">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99367496"/>
              </p:ext>
            </p:extLst>
          </p:nvPr>
        </p:nvGraphicFramePr>
        <p:xfrm>
          <a:off x="387275" y="1720327"/>
          <a:ext cx="11456894" cy="3333289"/>
        </p:xfrm>
        <a:graphic>
          <a:graphicData uri="http://schemas.openxmlformats.org/drawingml/2006/table">
            <a:tbl>
              <a:tblPr firstRow="1" bandRow="1">
                <a:tableStyleId>{5C22544A-7EE6-4342-B048-85BDC9FD1C3A}</a:tableStyleId>
              </a:tblPr>
              <a:tblGrid>
                <a:gridCol w="1025879"/>
                <a:gridCol w="3257352"/>
                <a:gridCol w="3493230"/>
                <a:gridCol w="3680433"/>
              </a:tblGrid>
              <a:tr h="424013">
                <a:tc>
                  <a:txBody>
                    <a:bodyPr/>
                    <a:lstStyle/>
                    <a:p>
                      <a:r>
                        <a:rPr lang="en-GB" sz="1400" dirty="0" err="1" smtClean="0">
                          <a:latin typeface="Times New Roman" panose="02020603050405020304" pitchFamily="18" charset="0"/>
                          <a:cs typeface="Times New Roman" panose="02020603050405020304" pitchFamily="18" charset="0"/>
                        </a:rPr>
                        <a:t>Sr.No</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GB" sz="1400" dirty="0" smtClean="0">
                          <a:latin typeface="Times New Roman" panose="02020603050405020304" pitchFamily="18" charset="0"/>
                          <a:cs typeface="Times New Roman" panose="02020603050405020304" pitchFamily="18" charset="0"/>
                        </a:rPr>
                        <a:t>Author Name</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GB" sz="1400" dirty="0" smtClean="0">
                          <a:latin typeface="Times New Roman" panose="02020603050405020304" pitchFamily="18" charset="0"/>
                          <a:cs typeface="Times New Roman" panose="02020603050405020304" pitchFamily="18" charset="0"/>
                        </a:rPr>
                        <a:t>IEEE</a:t>
                      </a:r>
                      <a:r>
                        <a:rPr lang="en-GB" sz="1400" baseline="0" dirty="0" smtClean="0">
                          <a:latin typeface="Times New Roman" panose="02020603050405020304" pitchFamily="18" charset="0"/>
                          <a:cs typeface="Times New Roman" panose="02020603050405020304" pitchFamily="18" charset="0"/>
                        </a:rPr>
                        <a:t> Paper Name</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GB" sz="1400" dirty="0" smtClean="0">
                          <a:latin typeface="Times New Roman" panose="02020603050405020304" pitchFamily="18" charset="0"/>
                          <a:cs typeface="Times New Roman" panose="02020603050405020304" pitchFamily="18" charset="0"/>
                        </a:rPr>
                        <a:t>Description</a:t>
                      </a:r>
                      <a:endParaRPr lang="en-US" sz="1400" dirty="0">
                        <a:latin typeface="Times New Roman" panose="02020603050405020304" pitchFamily="18" charset="0"/>
                        <a:cs typeface="Times New Roman" panose="02020603050405020304" pitchFamily="18" charset="0"/>
                      </a:endParaRPr>
                    </a:p>
                  </a:txBody>
                  <a:tcPr/>
                </a:tc>
              </a:tr>
              <a:tr h="1080363">
                <a:tc>
                  <a:txBody>
                    <a:bodyPr/>
                    <a:lstStyle/>
                    <a:p>
                      <a:r>
                        <a:rPr lang="en-GB" sz="1400" dirty="0" smtClean="0">
                          <a:latin typeface="Times New Roman" panose="02020603050405020304" pitchFamily="18" charset="0"/>
                          <a:cs typeface="Times New Roman" panose="02020603050405020304" pitchFamily="18" charset="0"/>
                        </a:rPr>
                        <a:t>4.</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err="1" smtClean="0">
                          <a:latin typeface="Times New Roman" panose="02020603050405020304" pitchFamily="18" charset="0"/>
                          <a:cs typeface="Times New Roman" panose="02020603050405020304" pitchFamily="18" charset="0"/>
                        </a:rPr>
                        <a:t>Rakesh</a:t>
                      </a:r>
                      <a:r>
                        <a:rPr lang="en-US" sz="1400" dirty="0" smtClean="0">
                          <a:latin typeface="Times New Roman" panose="02020603050405020304" pitchFamily="18" charset="0"/>
                          <a:cs typeface="Times New Roman" panose="02020603050405020304" pitchFamily="18" charset="0"/>
                        </a:rPr>
                        <a:t> Kumar , M.P. Singh , </a:t>
                      </a:r>
                      <a:r>
                        <a:rPr lang="en-US" sz="1400" dirty="0" err="1" smtClean="0">
                          <a:latin typeface="Times New Roman" panose="02020603050405020304" pitchFamily="18" charset="0"/>
                          <a:cs typeface="Times New Roman" panose="02020603050405020304" pitchFamily="18" charset="0"/>
                        </a:rPr>
                        <a:t>Prabhat</a:t>
                      </a:r>
                      <a:r>
                        <a:rPr lang="en-US" sz="1400" dirty="0" smtClean="0">
                          <a:latin typeface="Times New Roman" panose="02020603050405020304" pitchFamily="18" charset="0"/>
                          <a:cs typeface="Times New Roman" panose="02020603050405020304" pitchFamily="18" charset="0"/>
                        </a:rPr>
                        <a:t> Kumar</a:t>
                      </a:r>
                      <a:r>
                        <a:rPr lang="en-US" sz="1400" baseline="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and J.P. Singh</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GB" sz="1400" dirty="0" smtClean="0">
                          <a:latin typeface="Times New Roman" panose="02020603050405020304" pitchFamily="18" charset="0"/>
                          <a:cs typeface="Times New Roman" panose="02020603050405020304" pitchFamily="18" charset="0"/>
                        </a:rPr>
                        <a:t>Crop Selection Method to Maximize Crop Yield Rate using Machine Learning Technique (2015)</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GB" sz="1400" dirty="0" smtClean="0">
                          <a:latin typeface="Times New Roman" panose="02020603050405020304" pitchFamily="18" charset="0"/>
                          <a:cs typeface="Times New Roman" panose="02020603050405020304" pitchFamily="18" charset="0"/>
                        </a:rPr>
                        <a:t>This paper proposed a method named Crop Selection Method (CSM) to solve crop selection problem, and maximize net yield rate of crop over season and subsequently achieves maximum economic growth of the country. The proposed method may improve net yield rate of crops.</a:t>
                      </a:r>
                      <a:endParaRPr lang="en-US" sz="1400" dirty="0">
                        <a:latin typeface="Times New Roman" panose="02020603050405020304" pitchFamily="18" charset="0"/>
                        <a:cs typeface="Times New Roman" panose="02020603050405020304" pitchFamily="18" charset="0"/>
                      </a:endParaRPr>
                    </a:p>
                  </a:txBody>
                  <a:tcPr/>
                </a:tc>
              </a:tr>
              <a:tr h="1324316">
                <a:tc>
                  <a:txBody>
                    <a:bodyPr/>
                    <a:lstStyle/>
                    <a:p>
                      <a:r>
                        <a:rPr lang="en-GB" sz="1400" dirty="0" smtClean="0">
                          <a:latin typeface="Times New Roman" panose="02020603050405020304" pitchFamily="18" charset="0"/>
                          <a:cs typeface="Times New Roman" panose="02020603050405020304" pitchFamily="18" charset="0"/>
                        </a:rPr>
                        <a:t>5.</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M. </a:t>
                      </a:r>
                      <a:r>
                        <a:rPr lang="en-US" sz="1400" dirty="0" err="1" smtClean="0">
                          <a:latin typeface="Times New Roman" panose="02020603050405020304" pitchFamily="18" charset="0"/>
                          <a:cs typeface="Times New Roman" panose="02020603050405020304" pitchFamily="18" charset="0"/>
                        </a:rPr>
                        <a:t>Kalimuthu</a:t>
                      </a:r>
                      <a:r>
                        <a:rPr lang="en-US" sz="1400" dirty="0" smtClean="0">
                          <a:latin typeface="Times New Roman" panose="02020603050405020304" pitchFamily="18" charset="0"/>
                          <a:cs typeface="Times New Roman" panose="02020603050405020304" pitchFamily="18" charset="0"/>
                        </a:rPr>
                        <a:t>, P. </a:t>
                      </a:r>
                      <a:r>
                        <a:rPr lang="en-US" sz="1400" dirty="0" err="1" smtClean="0">
                          <a:latin typeface="Times New Roman" panose="02020603050405020304" pitchFamily="18" charset="0"/>
                          <a:cs typeface="Times New Roman" panose="02020603050405020304" pitchFamily="18" charset="0"/>
                        </a:rPr>
                        <a:t>Vaishnavi</a:t>
                      </a:r>
                      <a:r>
                        <a:rPr lang="en-US" sz="1400" dirty="0" smtClean="0">
                          <a:latin typeface="Times New Roman" panose="02020603050405020304" pitchFamily="18" charset="0"/>
                          <a:cs typeface="Times New Roman" panose="02020603050405020304" pitchFamily="18" charset="0"/>
                        </a:rPr>
                        <a:t>, M. Kishore</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GB" sz="1400" dirty="0" smtClean="0">
                          <a:latin typeface="Times New Roman" panose="02020603050405020304" pitchFamily="18" charset="0"/>
                          <a:cs typeface="Times New Roman" panose="02020603050405020304" pitchFamily="18" charset="0"/>
                        </a:rPr>
                        <a:t>Crop Prediction using Machine Learning</a:t>
                      </a:r>
                      <a:r>
                        <a:rPr lang="en-GB" sz="1400" baseline="0" dirty="0" smtClean="0">
                          <a:latin typeface="Times New Roman" panose="02020603050405020304" pitchFamily="18" charset="0"/>
                          <a:cs typeface="Times New Roman" panose="02020603050405020304" pitchFamily="18" charset="0"/>
                        </a:rPr>
                        <a:t> </a:t>
                      </a:r>
                      <a:r>
                        <a:rPr lang="en-GB" sz="1400" dirty="0" smtClean="0">
                          <a:latin typeface="Times New Roman" panose="02020603050405020304" pitchFamily="18" charset="0"/>
                          <a:cs typeface="Times New Roman" panose="02020603050405020304" pitchFamily="18" charset="0"/>
                        </a:rPr>
                        <a:t>(2020)</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GB" sz="1400" dirty="0" smtClean="0">
                          <a:latin typeface="Times New Roman" panose="02020603050405020304" pitchFamily="18" charset="0"/>
                          <a:cs typeface="Times New Roman" panose="02020603050405020304" pitchFamily="18" charset="0"/>
                        </a:rPr>
                        <a:t>The seed data of the crops are collected here, with the appropriate parameters like temperature, humidity and moisture content, which helps the crops to achieve a successful growth.</a:t>
                      </a:r>
                      <a:endParaRPr lang="en-US" sz="14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167060653"/>
      </p:ext>
    </p:extLst>
  </p:cSld>
  <p:clrMapOvr>
    <a:masterClrMapping/>
  </p:clrMapOvr>
  <p:transition spd="slow">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 definition/project title</a:t>
            </a:r>
            <a:endParaRPr lang="en-US" dirty="0"/>
          </a:p>
        </p:txBody>
      </p:sp>
      <p:sp>
        <p:nvSpPr>
          <p:cNvPr id="3" name="Content Placeholder 2"/>
          <p:cNvSpPr>
            <a:spLocks noGrp="1"/>
          </p:cNvSpPr>
          <p:nvPr>
            <p:ph idx="1"/>
          </p:nvPr>
        </p:nvSpPr>
        <p:spPr/>
        <p:txBody>
          <a:bodyPr/>
          <a:lstStyle/>
          <a:p>
            <a:pPr algn="just"/>
            <a:r>
              <a:rPr lang="en-GB" dirty="0" smtClean="0">
                <a:latin typeface="Times New Roman" panose="02020603050405020304" pitchFamily="18" charset="0"/>
                <a:cs typeface="Times New Roman" panose="02020603050405020304" pitchFamily="18" charset="0"/>
              </a:rPr>
              <a:t>Crop Predication using machine learning.</a:t>
            </a:r>
          </a:p>
          <a:p>
            <a:pPr algn="just"/>
            <a:endParaRPr lang="en-GB" dirty="0">
              <a:latin typeface="Times New Roman" panose="02020603050405020304" pitchFamily="18" charset="0"/>
              <a:cs typeface="Times New Roman" panose="02020603050405020304" pitchFamily="18" charset="0"/>
            </a:endParaRPr>
          </a:p>
          <a:p>
            <a:pPr algn="just"/>
            <a:r>
              <a:rPr lang="en-GB" dirty="0" smtClean="0">
                <a:latin typeface="Times New Roman" panose="02020603050405020304" pitchFamily="18" charset="0"/>
                <a:cs typeface="Times New Roman" panose="02020603050405020304" pitchFamily="18" charset="0"/>
              </a:rPr>
              <a:t>Problem Definition </a:t>
            </a:r>
            <a:r>
              <a:rPr lang="en-GB" dirty="0">
                <a:latin typeface="Times New Roman" panose="02020603050405020304" pitchFamily="18" charset="0"/>
                <a:cs typeface="Times New Roman" panose="02020603050405020304" pitchFamily="18" charset="0"/>
              </a:rPr>
              <a:t>: Crop Yield Prediction involves predicting yield of the crop from available historical available data like weather parameter</a:t>
            </a:r>
            <a:r>
              <a:rPr lang="en-GB" dirty="0" smtClean="0">
                <a:latin typeface="Times New Roman" panose="02020603050405020304" pitchFamily="18" charset="0"/>
                <a:cs typeface="Times New Roman" panose="02020603050405020304" pitchFamily="18" charset="0"/>
              </a:rPr>
              <a:t>, soil </a:t>
            </a:r>
            <a:r>
              <a:rPr lang="en-GB" dirty="0">
                <a:latin typeface="Times New Roman" panose="02020603050405020304" pitchFamily="18" charset="0"/>
                <a:cs typeface="Times New Roman" panose="02020603050405020304" pitchFamily="18" charset="0"/>
              </a:rPr>
              <a:t>parameter and historic crop yield.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4328363"/>
      </p:ext>
    </p:extLst>
  </p:cSld>
  <p:clrMapOvr>
    <a:masterClrMapping/>
  </p:clrMapOvr>
  <p:transition spd="slow">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US"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main goal of this project is to classify soil series.</a:t>
            </a:r>
          </a:p>
          <a:p>
            <a:pPr algn="just"/>
            <a:r>
              <a:rPr lang="en-US" dirty="0">
                <a:latin typeface="Times New Roman" panose="02020603050405020304" pitchFamily="18" charset="0"/>
                <a:cs typeface="Times New Roman" panose="02020603050405020304" pitchFamily="18" charset="0"/>
              </a:rPr>
              <a:t>As well as to predict suitable crop. And detect the Soil Type.</a:t>
            </a:r>
          </a:p>
          <a:p>
            <a:pPr algn="just"/>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0972580"/>
      </p:ext>
    </p:extLst>
  </p:cSld>
  <p:clrMapOvr>
    <a:masterClrMapping/>
  </p:clrMapOvr>
  <p:transition spd="slow">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Existing System</a:t>
            </a:r>
          </a:p>
        </p:txBody>
      </p:sp>
      <p:sp>
        <p:nvSpPr>
          <p:cNvPr id="3" name="Content Placeholder 2"/>
          <p:cNvSpPr>
            <a:spLocks noGrp="1"/>
          </p:cNvSpPr>
          <p:nvPr>
            <p:ph idx="1"/>
          </p:nvPr>
        </p:nvSpPr>
        <p:spPr>
          <a:xfrm>
            <a:off x="675747" y="1875380"/>
            <a:ext cx="10544478" cy="4572000"/>
          </a:xfrm>
        </p:spPr>
        <p:txBody>
          <a:bodyPr>
            <a:normAutofit/>
          </a:bodyPr>
          <a:lstStyle/>
          <a:p>
            <a:pPr algn="just"/>
            <a:r>
              <a:rPr lang="en-US" sz="2800" dirty="0">
                <a:latin typeface="Times New Roman" panose="02020603050405020304" pitchFamily="18" charset="0"/>
                <a:cs typeface="Times New Roman" panose="02020603050405020304" pitchFamily="18" charset="0"/>
              </a:rPr>
              <a:t>In existing system, traditionally without knowing the type of soil, without knowing suitable crop.</a:t>
            </a:r>
          </a:p>
          <a:p>
            <a:pPr algn="just"/>
            <a:r>
              <a:rPr lang="en-US" sz="2800" dirty="0">
                <a:latin typeface="Times New Roman" panose="02020603050405020304" pitchFamily="18" charset="0"/>
                <a:cs typeface="Times New Roman" panose="02020603050405020304" pitchFamily="18" charset="0"/>
              </a:rPr>
              <a:t> Farmer plants his farm and it many times gives him loss. Farmer don’t have the knowledge of crop and soil also</a:t>
            </a:r>
            <a:r>
              <a:rPr lang="en-US" sz="2800" dirty="0" smtClean="0">
                <a:latin typeface="Times New Roman" panose="02020603050405020304" pitchFamily="18" charset="0"/>
                <a:cs typeface="Times New Roman" panose="02020603050405020304" pitchFamily="18" charset="0"/>
              </a:rPr>
              <a:t>.</a:t>
            </a:r>
          </a:p>
          <a:p>
            <a:pPr algn="just"/>
            <a:r>
              <a:rPr lang="en-GB" sz="2800" dirty="0">
                <a:latin typeface="Times New Roman" panose="02020603050405020304" pitchFamily="18" charset="0"/>
                <a:cs typeface="Times New Roman" panose="02020603050405020304" pitchFamily="18" charset="0"/>
              </a:rPr>
              <a:t>Crop yield </a:t>
            </a:r>
            <a:r>
              <a:rPr lang="en-GB" sz="2800" dirty="0" smtClean="0">
                <a:latin typeface="Times New Roman" panose="02020603050405020304" pitchFamily="18" charset="0"/>
                <a:cs typeface="Times New Roman" panose="02020603050405020304" pitchFamily="18" charset="0"/>
              </a:rPr>
              <a:t>prediction incorporates </a:t>
            </a:r>
            <a:r>
              <a:rPr lang="en-GB" sz="2800" dirty="0">
                <a:latin typeface="Times New Roman" panose="02020603050405020304" pitchFamily="18" charset="0"/>
                <a:cs typeface="Times New Roman" panose="02020603050405020304" pitchFamily="18" charset="0"/>
              </a:rPr>
              <a:t>forecasting the yield of the crop from </a:t>
            </a:r>
            <a:r>
              <a:rPr lang="en-GB" sz="2800" dirty="0" smtClean="0">
                <a:latin typeface="Times New Roman" panose="02020603050405020304" pitchFamily="18" charset="0"/>
                <a:cs typeface="Times New Roman" panose="02020603050405020304" pitchFamily="18" charset="0"/>
              </a:rPr>
              <a:t>past historical data.</a:t>
            </a:r>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p:txBody>
      </p:sp>
    </p:spTree>
  </p:cSld>
  <p:clrMapOvr>
    <a:masterClrMapping/>
  </p:clrMapOvr>
  <p:transition spd="slow">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We need to know the features and characteristics of various soil types to understand which crops grow better in certain soil types.</a:t>
            </a:r>
          </a:p>
          <a:p>
            <a:pPr algn="just"/>
            <a:r>
              <a:rPr lang="en-US" dirty="0">
                <a:latin typeface="Times New Roman" panose="02020603050405020304" pitchFamily="18" charset="0"/>
                <a:cs typeface="Times New Roman" panose="02020603050405020304" pitchFamily="18" charset="0"/>
              </a:rPr>
              <a:t> Machine learning techniques can be helpful in this case.</a:t>
            </a:r>
          </a:p>
          <a:p>
            <a:pPr algn="just"/>
            <a:r>
              <a:rPr lang="en-US" dirty="0">
                <a:latin typeface="Times New Roman" panose="02020603050405020304" pitchFamily="18" charset="0"/>
                <a:cs typeface="Times New Roman" panose="02020603050405020304" pitchFamily="18" charset="0"/>
              </a:rPr>
              <a:t>Then apply apriority Mining process to generate an association rule for finding suitable crops for the specific soil. </a:t>
            </a:r>
          </a:p>
          <a:p>
            <a:pPr algn="just"/>
            <a:r>
              <a:rPr lang="en-US" dirty="0">
                <a:latin typeface="Times New Roman" panose="02020603050405020304" pitchFamily="18" charset="0"/>
                <a:cs typeface="Times New Roman" panose="02020603050405020304" pitchFamily="18" charset="0"/>
              </a:rPr>
              <a:t>Soil series and land type combine </a:t>
            </a:r>
            <a:r>
              <a:rPr lang="en-US" dirty="0" smtClean="0">
                <a:latin typeface="Times New Roman" panose="02020603050405020304" pitchFamily="18" charset="0"/>
                <a:cs typeface="Times New Roman" panose="02020603050405020304" pitchFamily="18" charset="0"/>
              </a:rPr>
              <a:t>represents </a:t>
            </a:r>
            <a:r>
              <a:rPr lang="en-US" dirty="0">
                <a:latin typeface="Times New Roman" panose="02020603050405020304" pitchFamily="18" charset="0"/>
                <a:cs typeface="Times New Roman" panose="02020603050405020304" pitchFamily="18" charset="0"/>
              </a:rPr>
              <a:t>the soil class in the database. </a:t>
            </a:r>
          </a:p>
          <a:p>
            <a:pPr algn="just"/>
            <a:r>
              <a:rPr lang="en-US" dirty="0">
                <a:latin typeface="Times New Roman" panose="02020603050405020304" pitchFamily="18" charset="0"/>
                <a:cs typeface="Times New Roman" panose="02020603050405020304" pitchFamily="18" charset="0"/>
              </a:rPr>
              <a:t>The machine learning methods are used to find the soil class (i.e. soil series and land type). Algorithm are used: CNN.</a:t>
            </a:r>
          </a:p>
        </p:txBody>
      </p:sp>
    </p:spTree>
    <p:extLst>
      <p:ext uri="{BB962C8B-B14F-4D97-AF65-F5344CB8AC3E}">
        <p14:creationId xmlns:p14="http://schemas.microsoft.com/office/powerpoint/2010/main" val="363122320"/>
      </p:ext>
    </p:extLst>
  </p:cSld>
  <p:clrMapOvr>
    <a:masterClrMapping/>
  </p:clrMapOvr>
  <p:transition spd="slow">
    <p:split orient="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Apothecary</Template>
  <TotalTime>1341</TotalTime>
  <Words>1091</Words>
  <Application>Microsoft Office PowerPoint</Application>
  <PresentationFormat>Widescreen</PresentationFormat>
  <Paragraphs>109</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Book Antiqua</vt:lpstr>
      <vt:lpstr>Calibri</vt:lpstr>
      <vt:lpstr>Century Gothic</vt:lpstr>
      <vt:lpstr>Times New Roman</vt:lpstr>
      <vt:lpstr>Apothecary</vt:lpstr>
      <vt:lpstr>INTRODUCTION</vt:lpstr>
      <vt:lpstr>Project introduction</vt:lpstr>
      <vt:lpstr>Motivation</vt:lpstr>
      <vt:lpstr>Literature survey</vt:lpstr>
      <vt:lpstr>Literature survey</vt:lpstr>
      <vt:lpstr>Problem definition/project title</vt:lpstr>
      <vt:lpstr>objectives</vt:lpstr>
      <vt:lpstr>Existing System</vt:lpstr>
      <vt:lpstr>Proposed System</vt:lpstr>
      <vt:lpstr>Architecture diagram</vt:lpstr>
      <vt:lpstr>SOFTWARE REQUIREMENT</vt:lpstr>
      <vt:lpstr>HARDWARE REQUIREMENT</vt:lpstr>
      <vt:lpstr>Project modules</vt:lpstr>
      <vt:lpstr>Algorithm required </vt:lpstr>
      <vt:lpstr>Project E-R diagram</vt:lpstr>
      <vt:lpstr>Project data flow diagram</vt:lpstr>
      <vt:lpstr>Project data flow diagram</vt:lpstr>
      <vt:lpstr>Use-case diagram</vt:lpstr>
      <vt:lpstr>Future scope</vt:lpstr>
      <vt:lpstr>Conclusion </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HAND BREAK RELEASE</dc:title>
  <dc:creator>Nagraj</dc:creator>
  <cp:lastModifiedBy>Microsoft account</cp:lastModifiedBy>
  <cp:revision>187</cp:revision>
  <dcterms:created xsi:type="dcterms:W3CDTF">2015-08-20T08:30:12Z</dcterms:created>
  <dcterms:modified xsi:type="dcterms:W3CDTF">2021-12-25T10:08:36Z</dcterms:modified>
</cp:coreProperties>
</file>