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8" r:id="rId6"/>
    <p:sldId id="265" r:id="rId7"/>
    <p:sldId id="267" r:id="rId8"/>
    <p:sldId id="269" r:id="rId9"/>
    <p:sldId id="270" r:id="rId10"/>
    <p:sldId id="271" r:id="rId11"/>
    <p:sldId id="273" r:id="rId12"/>
    <p:sldId id="275" r:id="rId13"/>
    <p:sldId id="274" r:id="rId14"/>
    <p:sldId id="276" r:id="rId15"/>
    <p:sldId id="272" r:id="rId16"/>
    <p:sldId id="277" r:id="rId17"/>
    <p:sldId id="278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D081-CDBA-4FCF-99D2-A67E38F2EEC2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1AEB-884B-4BD0-B75E-3D8C080A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5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D081-CDBA-4FCF-99D2-A67E38F2EEC2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1AEB-884B-4BD0-B75E-3D8C080A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5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D081-CDBA-4FCF-99D2-A67E38F2EEC2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1AEB-884B-4BD0-B75E-3D8C080A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D081-CDBA-4FCF-99D2-A67E38F2EEC2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1AEB-884B-4BD0-B75E-3D8C080A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1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D081-CDBA-4FCF-99D2-A67E38F2EEC2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1AEB-884B-4BD0-B75E-3D8C080A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8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D081-CDBA-4FCF-99D2-A67E38F2EEC2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1AEB-884B-4BD0-B75E-3D8C080A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0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D081-CDBA-4FCF-99D2-A67E38F2EEC2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1AEB-884B-4BD0-B75E-3D8C080A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D081-CDBA-4FCF-99D2-A67E38F2EEC2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1AEB-884B-4BD0-B75E-3D8C080A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D081-CDBA-4FCF-99D2-A67E38F2EEC2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1AEB-884B-4BD0-B75E-3D8C080A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D081-CDBA-4FCF-99D2-A67E38F2EEC2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1AEB-884B-4BD0-B75E-3D8C080A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7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D081-CDBA-4FCF-99D2-A67E38F2EEC2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1AEB-884B-4BD0-B75E-3D8C080A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3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ED081-CDBA-4FCF-99D2-A67E38F2EEC2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1AEB-884B-4BD0-B75E-3D8C080A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80144"/>
          </a:xfrm>
        </p:spPr>
        <p:txBody>
          <a:bodyPr/>
          <a:lstStyle/>
          <a:p>
            <a:r>
              <a:rPr lang="en-US" dirty="0" smtClean="0"/>
              <a:t>Unit - 1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9200" dirty="0" smtClean="0"/>
              <a:t>Perceptron to Neural Network </a:t>
            </a:r>
          </a:p>
          <a:p>
            <a:endParaRPr lang="en-US" sz="4800" dirty="0"/>
          </a:p>
          <a:p>
            <a:endParaRPr lang="en-US" sz="4800" dirty="0" smtClean="0"/>
          </a:p>
          <a:p>
            <a:r>
              <a:rPr lang="en-US" sz="9600" dirty="0" smtClean="0"/>
              <a:t>Prepared by</a:t>
            </a:r>
          </a:p>
          <a:p>
            <a:r>
              <a:rPr lang="en-US" sz="9600" dirty="0" smtClean="0"/>
              <a:t>Mrs. </a:t>
            </a:r>
            <a:r>
              <a:rPr lang="en-US" sz="9600" dirty="0" err="1" smtClean="0"/>
              <a:t>Veena</a:t>
            </a:r>
            <a:r>
              <a:rPr lang="en-US" sz="9600" dirty="0" smtClean="0"/>
              <a:t> </a:t>
            </a:r>
            <a:r>
              <a:rPr lang="en-US" sz="9600" dirty="0" err="1" smtClean="0"/>
              <a:t>Kiragi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76742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https://www.mygreatlearning.com/blog/deep-learning-applications/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McCulloch-Pitts </a:t>
            </a:r>
            <a:r>
              <a:rPr lang="en-IN" b="1" dirty="0" smtClean="0"/>
              <a:t>Neuron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</a:t>
            </a:r>
            <a:r>
              <a:rPr lang="en-IN" dirty="0" smtClean="0"/>
              <a:t>irst </a:t>
            </a:r>
            <a:r>
              <a:rPr lang="en-IN" dirty="0"/>
              <a:t>computational model</a:t>
            </a:r>
            <a:endParaRPr lang="en-US" dirty="0" smtClean="0"/>
          </a:p>
          <a:p>
            <a:r>
              <a:rPr lang="en-US" dirty="0" smtClean="0"/>
              <a:t>Proposed </a:t>
            </a:r>
            <a:r>
              <a:rPr lang="en-US" dirty="0"/>
              <a:t>by Warren </a:t>
            </a:r>
            <a:r>
              <a:rPr lang="en-US" dirty="0" err="1"/>
              <a:t>MuCulloch</a:t>
            </a:r>
            <a:r>
              <a:rPr lang="en-US" dirty="0"/>
              <a:t> (neuroscientist) and Walter Pitts (logician) in 1943</a:t>
            </a:r>
            <a:r>
              <a:rPr lang="en-IN" dirty="0"/>
              <a:t> 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341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Biological Neurons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827" y="1825625"/>
            <a:ext cx="83563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2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9975" y="2301081"/>
            <a:ext cx="49720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4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312" y="2152472"/>
            <a:ext cx="56673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4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Threshold plays an important role in M-P model</a:t>
            </a:r>
          </a:p>
          <a:p>
            <a:r>
              <a:rPr lang="en-US" dirty="0" smtClean="0"/>
              <a:t>M-P neuron has no particular training or learning algorithm</a:t>
            </a:r>
          </a:p>
          <a:p>
            <a:r>
              <a:rPr lang="en-US" dirty="0" smtClean="0"/>
              <a:t>Used for implementing logic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678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Perceptrons</a:t>
            </a:r>
            <a:r>
              <a:rPr lang="en-IN" dirty="0" smtClean="0"/>
              <a:t>: </a:t>
            </a:r>
            <a:r>
              <a:rPr lang="en-IN" sz="2400" dirty="0"/>
              <a:t>Early Deep Learning </a:t>
            </a:r>
            <a:r>
              <a:rPr lang="en-IN" sz="2400" dirty="0" smtClean="0"/>
              <a:t>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1957, Mr</a:t>
            </a:r>
            <a:r>
              <a:rPr lang="en-US" dirty="0"/>
              <a:t>. Frank Rosenblatt invented the Perceptron to perform specific high-level </a:t>
            </a:r>
            <a:r>
              <a:rPr lang="en-US" dirty="0" smtClean="0"/>
              <a:t>calculations.</a:t>
            </a:r>
          </a:p>
          <a:p>
            <a:endParaRPr lang="en-US" dirty="0"/>
          </a:p>
          <a:p>
            <a:r>
              <a:rPr lang="en-US" b="1" i="1" dirty="0"/>
              <a:t>Perceptron is a single layer neural </a:t>
            </a:r>
            <a:r>
              <a:rPr lang="en-US" b="1" i="1" dirty="0" smtClean="0"/>
              <a:t>network </a:t>
            </a:r>
            <a:r>
              <a:rPr lang="en-US" dirty="0"/>
              <a:t>and is used in supervised learning. </a:t>
            </a:r>
            <a:endParaRPr lang="en-IN" dirty="0"/>
          </a:p>
          <a:p>
            <a:pPr marL="0" indent="0">
              <a:buNone/>
            </a:pPr>
            <a:endParaRPr lang="en-US" b="1" i="1" dirty="0"/>
          </a:p>
          <a:p>
            <a:r>
              <a:rPr lang="en-US" dirty="0" smtClean="0"/>
              <a:t>Perceptron </a:t>
            </a:r>
            <a:r>
              <a:rPr lang="en-US" dirty="0"/>
              <a:t>is usually used to classify the data into two parts. Therefore, it is also known as a Linear Binary Classifier.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881" y="1237796"/>
            <a:ext cx="75282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05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208" y="61523"/>
            <a:ext cx="10515600" cy="1325563"/>
          </a:xfrm>
        </p:spPr>
        <p:txBody>
          <a:bodyPr/>
          <a:lstStyle/>
          <a:p>
            <a:r>
              <a:rPr lang="en-IN" b="1" dirty="0"/>
              <a:t>Perceptron Learning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5644" y="1144489"/>
            <a:ext cx="5844728" cy="56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</a:t>
            </a:r>
            <a:r>
              <a:rPr lang="en-IN" b="1" dirty="0" smtClean="0"/>
              <a:t>ultilayer </a:t>
            </a:r>
            <a:r>
              <a:rPr lang="en-IN" b="1" dirty="0" err="1" smtClean="0"/>
              <a:t>Perceptrons</a:t>
            </a:r>
            <a:r>
              <a:rPr lang="en-IN" b="1" dirty="0" smtClean="0"/>
              <a:t> (MLPs)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0015" y="2784524"/>
            <a:ext cx="4031797" cy="22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030" y="2221220"/>
            <a:ext cx="10515600" cy="1325563"/>
          </a:xfrm>
        </p:spPr>
        <p:txBody>
          <a:bodyPr/>
          <a:lstStyle/>
          <a:p>
            <a:r>
              <a:rPr lang="en-US" dirty="0"/>
              <a:t>What Is Deep Learning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34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5" y="402448"/>
            <a:ext cx="10515600" cy="1325563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797" y="1552494"/>
            <a:ext cx="50577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3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AI-ML-DL</a:t>
            </a:r>
            <a:endParaRPr lang="en-US" dirty="0"/>
          </a:p>
        </p:txBody>
      </p:sp>
      <p:pic>
        <p:nvPicPr>
          <p:cNvPr id="1026" name="Picture 2" descr="https://upload.wikimedia.org/wikipedia/commons/thumb/b/bb/AI-ML-DL.svg/800px-AI-ML-DL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190" y="1027906"/>
            <a:ext cx="5057876" cy="558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32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Difference between ML &amp; DL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Data dependency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Hardware dependency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Feature selection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Training Time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Prediction Time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85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Deep Learning at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Deep learning applications are used in industries from automated driving to medical devices</a:t>
            </a:r>
            <a:r>
              <a:rPr lang="en-US" dirty="0" smtClean="0"/>
              <a:t>.</a:t>
            </a:r>
          </a:p>
          <a:p>
            <a:r>
              <a:rPr lang="en-US" dirty="0"/>
              <a:t>Automated Driving: </a:t>
            </a:r>
            <a:endParaRPr lang="en-US" dirty="0" smtClean="0"/>
          </a:p>
          <a:p>
            <a:r>
              <a:rPr lang="en-US" dirty="0" smtClean="0"/>
              <a:t>Aerospace </a:t>
            </a:r>
            <a:r>
              <a:rPr lang="en-US" dirty="0"/>
              <a:t>and Defense: </a:t>
            </a:r>
            <a:endParaRPr lang="en-US" dirty="0" smtClean="0"/>
          </a:p>
          <a:p>
            <a:r>
              <a:rPr lang="en-US" dirty="0"/>
              <a:t>Medical Research: </a:t>
            </a:r>
          </a:p>
          <a:p>
            <a:r>
              <a:rPr lang="en-US" dirty="0"/>
              <a:t>Industrial Automation: </a:t>
            </a:r>
          </a:p>
          <a:p>
            <a:r>
              <a:rPr lang="en-US" dirty="0"/>
              <a:t>Electronics: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4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Deep </a:t>
            </a:r>
            <a:r>
              <a:rPr lang="en-IN" dirty="0" err="1" smtClean="0"/>
              <a:t>learing</a:t>
            </a:r>
            <a:r>
              <a:rPr lang="en-IN" dirty="0" smtClean="0"/>
              <a:t> (Deep Neural Network):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637" y="1905794"/>
            <a:ext cx="35147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4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Success Stories: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7879"/>
          </a:xfrm>
        </p:spPr>
        <p:txBody>
          <a:bodyPr>
            <a:normAutofit fontScale="92500" lnSpcReduction="1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b="1" dirty="0"/>
              <a:t>Self Driving Cars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/>
              <a:t>News Aggregation and Fraud News Detection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/>
              <a:t>Natural Language Processing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/>
              <a:t>Virtual Assistants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/>
              <a:t>Entertainment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/>
              <a:t>Visual Recognition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/>
              <a:t>Fraud Detection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/>
              <a:t>Healthcare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 err="1"/>
              <a:t>Personalisations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/>
              <a:t>Detecting Developmental Delay in Children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3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6287"/>
            <a:ext cx="10515600" cy="5180676"/>
          </a:xfrm>
        </p:spPr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 startAt="11"/>
            </a:pPr>
            <a:r>
              <a:rPr lang="en-US" b="1" dirty="0" err="1"/>
              <a:t>Colourisation</a:t>
            </a:r>
            <a:r>
              <a:rPr lang="en-US" b="1" dirty="0"/>
              <a:t> of Black and White images</a:t>
            </a:r>
            <a:endParaRPr lang="en-US" dirty="0"/>
          </a:p>
          <a:p>
            <a:pPr marL="514350" indent="-514350" fontAlgn="base">
              <a:buFont typeface="+mj-lt"/>
              <a:buAutoNum type="arabicPeriod" startAt="11"/>
            </a:pPr>
            <a:r>
              <a:rPr lang="en-US" b="1" dirty="0"/>
              <a:t>Adding sounds to silent movies</a:t>
            </a:r>
            <a:endParaRPr lang="en-US" dirty="0"/>
          </a:p>
          <a:p>
            <a:pPr marL="514350" indent="-514350" fontAlgn="base">
              <a:buFont typeface="+mj-lt"/>
              <a:buAutoNum type="arabicPeriod" startAt="11"/>
            </a:pPr>
            <a:r>
              <a:rPr lang="en-US" b="1" dirty="0"/>
              <a:t>Automatic Machine Translation</a:t>
            </a:r>
            <a:endParaRPr lang="en-US" dirty="0"/>
          </a:p>
          <a:p>
            <a:pPr marL="514350" indent="-514350" fontAlgn="base">
              <a:buFont typeface="+mj-lt"/>
              <a:buAutoNum type="arabicPeriod" startAt="11"/>
            </a:pPr>
            <a:r>
              <a:rPr lang="en-US" b="1" dirty="0"/>
              <a:t>Automatic Handwriting Generation</a:t>
            </a:r>
            <a:endParaRPr lang="en-US" dirty="0"/>
          </a:p>
          <a:p>
            <a:pPr marL="514350" indent="-514350" fontAlgn="base">
              <a:buFont typeface="+mj-lt"/>
              <a:buAutoNum type="arabicPeriod" startAt="11"/>
            </a:pPr>
            <a:r>
              <a:rPr lang="en-US" b="1" dirty="0"/>
              <a:t>Automatic Game Playing</a:t>
            </a:r>
            <a:endParaRPr lang="en-US" dirty="0"/>
          </a:p>
          <a:p>
            <a:pPr marL="514350" indent="-514350" fontAlgn="base">
              <a:buFont typeface="+mj-lt"/>
              <a:buAutoNum type="arabicPeriod" startAt="11"/>
            </a:pPr>
            <a:r>
              <a:rPr lang="en-US" b="1" dirty="0"/>
              <a:t>Language Translations</a:t>
            </a:r>
            <a:endParaRPr lang="en-US" dirty="0"/>
          </a:p>
          <a:p>
            <a:pPr marL="514350" indent="-514350" fontAlgn="base">
              <a:buFont typeface="+mj-lt"/>
              <a:buAutoNum type="arabicPeriod" startAt="11"/>
            </a:pPr>
            <a:r>
              <a:rPr lang="en-US" b="1" dirty="0"/>
              <a:t>Pixel Restoration</a:t>
            </a:r>
            <a:endParaRPr lang="en-US" dirty="0"/>
          </a:p>
          <a:p>
            <a:pPr marL="514350" indent="-514350" fontAlgn="base">
              <a:buFont typeface="+mj-lt"/>
              <a:buAutoNum type="arabicPeriod" startAt="11"/>
            </a:pPr>
            <a:r>
              <a:rPr lang="en-US" b="1" dirty="0"/>
              <a:t>Photo Descriptions</a:t>
            </a:r>
            <a:endParaRPr lang="en-US" dirty="0"/>
          </a:p>
          <a:p>
            <a:pPr marL="514350" indent="-514350" fontAlgn="base">
              <a:buFont typeface="+mj-lt"/>
              <a:buAutoNum type="arabicPeriod" startAt="11"/>
            </a:pPr>
            <a:r>
              <a:rPr lang="en-US" b="1" dirty="0"/>
              <a:t>Demographic and Election Predictions</a:t>
            </a:r>
            <a:endParaRPr lang="en-US" dirty="0"/>
          </a:p>
          <a:p>
            <a:pPr marL="514350" indent="-514350" fontAlgn="base">
              <a:buFont typeface="+mj-lt"/>
              <a:buAutoNum type="arabicPeriod" startAt="11"/>
            </a:pPr>
            <a:r>
              <a:rPr lang="en-US" b="1" dirty="0"/>
              <a:t>Deep Dreaming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08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230</Words>
  <Application>Microsoft Office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Unit - 1</vt:lpstr>
      <vt:lpstr>What Is Deep Learning?</vt:lpstr>
      <vt:lpstr>What is machine learning?</vt:lpstr>
      <vt:lpstr>AI-ML-DL</vt:lpstr>
      <vt:lpstr>Difference between ML &amp; DL</vt:lpstr>
      <vt:lpstr>Examples of Deep Learning at Work</vt:lpstr>
      <vt:lpstr>Deep learing (Deep Neural Network):</vt:lpstr>
      <vt:lpstr>Deep Learning Success Stories:</vt:lpstr>
      <vt:lpstr> </vt:lpstr>
      <vt:lpstr>PowerPoint Presentation</vt:lpstr>
      <vt:lpstr>McCulloch-Pitts Neuron Model</vt:lpstr>
      <vt:lpstr>Biological Neurons</vt:lpstr>
      <vt:lpstr> </vt:lpstr>
      <vt:lpstr>PowerPoint Presentation</vt:lpstr>
      <vt:lpstr>PowerPoint Presentation</vt:lpstr>
      <vt:lpstr>Perceptrons: Early Deep Learning Algorithms</vt:lpstr>
      <vt:lpstr> </vt:lpstr>
      <vt:lpstr>Perceptron Learning Algorithm</vt:lpstr>
      <vt:lpstr>Multilayer Perceptrons (MLPs)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29</cp:revision>
  <dcterms:created xsi:type="dcterms:W3CDTF">2023-01-10T05:04:59Z</dcterms:created>
  <dcterms:modified xsi:type="dcterms:W3CDTF">2023-02-03T06:43:40Z</dcterms:modified>
</cp:coreProperties>
</file>